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9"/>
  </p:notesMasterIdLst>
  <p:sldIdLst>
    <p:sldId id="256" r:id="rId2"/>
    <p:sldId id="259" r:id="rId3"/>
    <p:sldId id="313" r:id="rId4"/>
    <p:sldId id="314" r:id="rId5"/>
    <p:sldId id="316" r:id="rId6"/>
    <p:sldId id="257" r:id="rId7"/>
    <p:sldId id="317" r:id="rId8"/>
    <p:sldId id="318" r:id="rId9"/>
    <p:sldId id="319" r:id="rId10"/>
    <p:sldId id="320" r:id="rId11"/>
    <p:sldId id="324" r:id="rId12"/>
    <p:sldId id="321" r:id="rId13"/>
    <p:sldId id="322" r:id="rId14"/>
    <p:sldId id="261" r:id="rId15"/>
    <p:sldId id="325" r:id="rId16"/>
    <p:sldId id="323" r:id="rId17"/>
    <p:sldId id="290"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Delius Swash Caps" panose="020B0604020202020204" charset="0"/>
      <p:regular r:id="rId24"/>
    </p:embeddedFont>
    <p:embeddedFont>
      <p:font typeface="Grand Hotel" panose="020B0604020202020204" charset="0"/>
      <p:regular r:id="rId25"/>
    </p:embeddedFont>
    <p:embeddedFont>
      <p:font typeface="Montserrat" panose="020B0604020202020204" charset="0"/>
      <p:regular r:id="rId26"/>
      <p:bold r:id="rId27"/>
      <p:italic r:id="rId28"/>
      <p:boldItalic r:id="rId29"/>
    </p:embeddedFont>
    <p:embeddedFont>
      <p:font typeface="Open Sans"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FFAE816A-7C4B-41F2-813E-D42E8CCD9E8A}">
          <p14:sldIdLst>
            <p14:sldId id="256"/>
            <p14:sldId id="259"/>
            <p14:sldId id="313"/>
            <p14:sldId id="314"/>
            <p14:sldId id="316"/>
            <p14:sldId id="257"/>
            <p14:sldId id="317"/>
            <p14:sldId id="318"/>
            <p14:sldId id="319"/>
            <p14:sldId id="320"/>
            <p14:sldId id="324"/>
            <p14:sldId id="321"/>
            <p14:sldId id="322"/>
            <p14:sldId id="261"/>
            <p14:sldId id="325"/>
            <p14:sldId id="323"/>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025BC4-F50A-46B1-965B-A9CC08CCDE61}">
  <a:tblStyle styleId="{F8025BC4-F50A-46B1-965B-A9CC08CCDE6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5"/>
        <p:cNvGrpSpPr/>
        <p:nvPr/>
      </p:nvGrpSpPr>
      <p:grpSpPr>
        <a:xfrm>
          <a:off x="0" y="0"/>
          <a:ext cx="0" cy="0"/>
          <a:chOff x="0" y="0"/>
          <a:chExt cx="0" cy="0"/>
        </a:xfrm>
      </p:grpSpPr>
      <p:sp>
        <p:nvSpPr>
          <p:cNvPr id="3046" name="Google Shape;3046;gdb13e22b57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7" name="Google Shape;3047;gdb13e22b57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5"/>
        <p:cNvGrpSpPr/>
        <p:nvPr/>
      </p:nvGrpSpPr>
      <p:grpSpPr>
        <a:xfrm>
          <a:off x="0" y="0"/>
          <a:ext cx="0" cy="0"/>
          <a:chOff x="0" y="0"/>
          <a:chExt cx="0" cy="0"/>
        </a:xfrm>
      </p:grpSpPr>
      <p:sp>
        <p:nvSpPr>
          <p:cNvPr id="3056" name="Google Shape;3056;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7" name="Google Shape;3057;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012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4"/>
        <p:cNvGrpSpPr/>
        <p:nvPr/>
      </p:nvGrpSpPr>
      <p:grpSpPr>
        <a:xfrm>
          <a:off x="0" y="0"/>
          <a:ext cx="0" cy="0"/>
          <a:chOff x="0" y="0"/>
          <a:chExt cx="0" cy="0"/>
        </a:xfrm>
      </p:grpSpPr>
      <p:sp>
        <p:nvSpPr>
          <p:cNvPr id="3635" name="Google Shape;3635;gebd184b2e5_0_2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6" name="Google Shape;3636;gebd184b2e5_0_2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3323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e67be192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e67be192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563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e67be192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e67be192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5824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e67be192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e67be192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4"/>
        <p:cNvGrpSpPr/>
        <p:nvPr/>
      </p:nvGrpSpPr>
      <p:grpSpPr>
        <a:xfrm>
          <a:off x="0" y="0"/>
          <a:ext cx="0" cy="0"/>
          <a:chOff x="0" y="0"/>
          <a:chExt cx="0" cy="0"/>
        </a:xfrm>
      </p:grpSpPr>
      <p:sp>
        <p:nvSpPr>
          <p:cNvPr id="3635" name="Google Shape;3635;gebd184b2e5_0_2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6" name="Google Shape;3636;gebd184b2e5_0_2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325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e67be192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e67be192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5670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4"/>
        <p:cNvGrpSpPr/>
        <p:nvPr/>
      </p:nvGrpSpPr>
      <p:grpSpPr>
        <a:xfrm>
          <a:off x="0" y="0"/>
          <a:ext cx="0" cy="0"/>
          <a:chOff x="0" y="0"/>
          <a:chExt cx="0" cy="0"/>
        </a:xfrm>
      </p:grpSpPr>
      <p:sp>
        <p:nvSpPr>
          <p:cNvPr id="5465" name="Google Shape;5465;gebd184b2e5_0_4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6" name="Google Shape;5466;gebd184b2e5_0_4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1"/>
        <p:cNvGrpSpPr/>
        <p:nvPr/>
      </p:nvGrpSpPr>
      <p:grpSpPr>
        <a:xfrm>
          <a:off x="0" y="0"/>
          <a:ext cx="0" cy="0"/>
          <a:chOff x="0" y="0"/>
          <a:chExt cx="0" cy="0"/>
        </a:xfrm>
      </p:grpSpPr>
      <p:sp>
        <p:nvSpPr>
          <p:cNvPr id="3102" name="Google Shape;3102;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3" name="Google Shape;3103;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e67be192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e67be192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601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4"/>
        <p:cNvGrpSpPr/>
        <p:nvPr/>
      </p:nvGrpSpPr>
      <p:grpSpPr>
        <a:xfrm>
          <a:off x="0" y="0"/>
          <a:ext cx="0" cy="0"/>
          <a:chOff x="0" y="0"/>
          <a:chExt cx="0" cy="0"/>
        </a:xfrm>
      </p:grpSpPr>
      <p:sp>
        <p:nvSpPr>
          <p:cNvPr id="3635" name="Google Shape;3635;gebd184b2e5_0_2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6" name="Google Shape;3636;gebd184b2e5_0_2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5026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5"/>
        <p:cNvGrpSpPr/>
        <p:nvPr/>
      </p:nvGrpSpPr>
      <p:grpSpPr>
        <a:xfrm>
          <a:off x="0" y="0"/>
          <a:ext cx="0" cy="0"/>
          <a:chOff x="0" y="0"/>
          <a:chExt cx="0" cy="0"/>
        </a:xfrm>
      </p:grpSpPr>
      <p:sp>
        <p:nvSpPr>
          <p:cNvPr id="3056" name="Google Shape;3056;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7" name="Google Shape;3057;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1615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5"/>
        <p:cNvGrpSpPr/>
        <p:nvPr/>
      </p:nvGrpSpPr>
      <p:grpSpPr>
        <a:xfrm>
          <a:off x="0" y="0"/>
          <a:ext cx="0" cy="0"/>
          <a:chOff x="0" y="0"/>
          <a:chExt cx="0" cy="0"/>
        </a:xfrm>
      </p:grpSpPr>
      <p:sp>
        <p:nvSpPr>
          <p:cNvPr id="3056" name="Google Shape;3056;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7" name="Google Shape;3057;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5"/>
        <p:cNvGrpSpPr/>
        <p:nvPr/>
      </p:nvGrpSpPr>
      <p:grpSpPr>
        <a:xfrm>
          <a:off x="0" y="0"/>
          <a:ext cx="0" cy="0"/>
          <a:chOff x="0" y="0"/>
          <a:chExt cx="0" cy="0"/>
        </a:xfrm>
      </p:grpSpPr>
      <p:sp>
        <p:nvSpPr>
          <p:cNvPr id="3056" name="Google Shape;3056;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7" name="Google Shape;3057;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4758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5"/>
        <p:cNvGrpSpPr/>
        <p:nvPr/>
      </p:nvGrpSpPr>
      <p:grpSpPr>
        <a:xfrm>
          <a:off x="0" y="0"/>
          <a:ext cx="0" cy="0"/>
          <a:chOff x="0" y="0"/>
          <a:chExt cx="0" cy="0"/>
        </a:xfrm>
      </p:grpSpPr>
      <p:sp>
        <p:nvSpPr>
          <p:cNvPr id="3056" name="Google Shape;3056;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7" name="Google Shape;3057;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972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5"/>
        <p:cNvGrpSpPr/>
        <p:nvPr/>
      </p:nvGrpSpPr>
      <p:grpSpPr>
        <a:xfrm>
          <a:off x="0" y="0"/>
          <a:ext cx="0" cy="0"/>
          <a:chOff x="0" y="0"/>
          <a:chExt cx="0" cy="0"/>
        </a:xfrm>
      </p:grpSpPr>
      <p:sp>
        <p:nvSpPr>
          <p:cNvPr id="3056" name="Google Shape;3056;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7" name="Google Shape;3057;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497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ECC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2150" y="-169612"/>
            <a:ext cx="8819708" cy="5143516"/>
            <a:chOff x="162150" y="-169612"/>
            <a:chExt cx="8819708" cy="5143516"/>
          </a:xfrm>
        </p:grpSpPr>
        <p:sp>
          <p:nvSpPr>
            <p:cNvPr id="10" name="Google Shape;10;p2"/>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Google Shape;14;p2"/>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15" name="Google Shape;15;p2"/>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2"/>
          <p:cNvSpPr txBox="1">
            <a:spLocks noGrp="1"/>
          </p:cNvSpPr>
          <p:nvPr>
            <p:ph type="ctrTitle"/>
          </p:nvPr>
        </p:nvSpPr>
        <p:spPr>
          <a:xfrm rot="-250">
            <a:off x="2511150" y="1286375"/>
            <a:ext cx="4121700" cy="22812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700">
                <a:latin typeface="Grand Hotel"/>
                <a:ea typeface="Grand Hotel"/>
                <a:cs typeface="Grand Hotel"/>
                <a:sym typeface="Grand Hote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64" name="Google Shape;64;p2"/>
          <p:cNvSpPr txBox="1">
            <a:spLocks noGrp="1"/>
          </p:cNvSpPr>
          <p:nvPr>
            <p:ph type="subTitle" idx="1"/>
          </p:nvPr>
        </p:nvSpPr>
        <p:spPr>
          <a:xfrm rot="331">
            <a:off x="3015300" y="3459050"/>
            <a:ext cx="3113400" cy="608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5" name="Google Shape;65;p2"/>
          <p:cNvSpPr/>
          <p:nvPr/>
        </p:nvSpPr>
        <p:spPr>
          <a:xfrm rot="2831864">
            <a:off x="7087130" y="577385"/>
            <a:ext cx="544920" cy="589681"/>
          </a:xfrm>
          <a:custGeom>
            <a:avLst/>
            <a:gdLst/>
            <a:ahLst/>
            <a:cxnLst/>
            <a:rect l="l" t="t" r="r" b="b"/>
            <a:pathLst>
              <a:path w="6087" h="6587" extrusionOk="0">
                <a:moveTo>
                  <a:pt x="3972" y="0"/>
                </a:moveTo>
                <a:cubicBezTo>
                  <a:pt x="3972" y="0"/>
                  <a:pt x="3749" y="537"/>
                  <a:pt x="3402" y="537"/>
                </a:cubicBezTo>
                <a:cubicBezTo>
                  <a:pt x="3304" y="537"/>
                  <a:pt x="3195" y="494"/>
                  <a:pt x="3079" y="384"/>
                </a:cubicBezTo>
                <a:lnTo>
                  <a:pt x="3079" y="384"/>
                </a:lnTo>
                <a:cubicBezTo>
                  <a:pt x="3079" y="384"/>
                  <a:pt x="3177" y="1009"/>
                  <a:pt x="2820" y="1294"/>
                </a:cubicBezTo>
                <a:cubicBezTo>
                  <a:pt x="2764" y="1339"/>
                  <a:pt x="2701" y="1359"/>
                  <a:pt x="2635" y="1359"/>
                </a:cubicBezTo>
                <a:cubicBezTo>
                  <a:pt x="2280" y="1359"/>
                  <a:pt x="1823" y="806"/>
                  <a:pt x="1740" y="679"/>
                </a:cubicBezTo>
                <a:cubicBezTo>
                  <a:pt x="1740" y="679"/>
                  <a:pt x="1456" y="1447"/>
                  <a:pt x="334" y="1447"/>
                </a:cubicBezTo>
                <a:cubicBezTo>
                  <a:pt x="315" y="1447"/>
                  <a:pt x="296" y="1447"/>
                  <a:pt x="277" y="1446"/>
                </a:cubicBezTo>
                <a:lnTo>
                  <a:pt x="277" y="1446"/>
                </a:lnTo>
                <a:cubicBezTo>
                  <a:pt x="277" y="1446"/>
                  <a:pt x="1205" y="1901"/>
                  <a:pt x="741" y="2642"/>
                </a:cubicBezTo>
                <a:cubicBezTo>
                  <a:pt x="741" y="2642"/>
                  <a:pt x="904" y="2589"/>
                  <a:pt x="1103" y="2589"/>
                </a:cubicBezTo>
                <a:cubicBezTo>
                  <a:pt x="1303" y="2589"/>
                  <a:pt x="1540" y="2642"/>
                  <a:pt x="1687" y="2856"/>
                </a:cubicBezTo>
                <a:cubicBezTo>
                  <a:pt x="1939" y="3216"/>
                  <a:pt x="1556" y="3595"/>
                  <a:pt x="846" y="3595"/>
                </a:cubicBezTo>
                <a:cubicBezTo>
                  <a:pt x="727" y="3595"/>
                  <a:pt x="599" y="3584"/>
                  <a:pt x="464" y="3561"/>
                </a:cubicBezTo>
                <a:lnTo>
                  <a:pt x="464" y="3561"/>
                </a:lnTo>
                <a:cubicBezTo>
                  <a:pt x="464" y="3561"/>
                  <a:pt x="973" y="4507"/>
                  <a:pt x="0" y="5025"/>
                </a:cubicBezTo>
                <a:cubicBezTo>
                  <a:pt x="0" y="5025"/>
                  <a:pt x="265" y="4906"/>
                  <a:pt x="588" y="4906"/>
                </a:cubicBezTo>
                <a:cubicBezTo>
                  <a:pt x="920" y="4906"/>
                  <a:pt x="1313" y="5032"/>
                  <a:pt x="1544" y="5543"/>
                </a:cubicBezTo>
                <a:cubicBezTo>
                  <a:pt x="1544" y="5543"/>
                  <a:pt x="2035" y="4503"/>
                  <a:pt x="2550" y="4503"/>
                </a:cubicBezTo>
                <a:cubicBezTo>
                  <a:pt x="2569" y="4503"/>
                  <a:pt x="2588" y="4505"/>
                  <a:pt x="2606" y="4507"/>
                </a:cubicBezTo>
                <a:cubicBezTo>
                  <a:pt x="3142" y="4588"/>
                  <a:pt x="2481" y="5659"/>
                  <a:pt x="2481" y="5659"/>
                </a:cubicBezTo>
                <a:cubicBezTo>
                  <a:pt x="2481" y="5659"/>
                  <a:pt x="2496" y="5657"/>
                  <a:pt x="2522" y="5657"/>
                </a:cubicBezTo>
                <a:cubicBezTo>
                  <a:pt x="2684" y="5657"/>
                  <a:pt x="3280" y="5717"/>
                  <a:pt x="3365" y="6587"/>
                </a:cubicBezTo>
                <a:cubicBezTo>
                  <a:pt x="3365" y="6587"/>
                  <a:pt x="3935" y="5578"/>
                  <a:pt x="4675" y="5578"/>
                </a:cubicBezTo>
                <a:cubicBezTo>
                  <a:pt x="4682" y="5578"/>
                  <a:pt x="4688" y="5578"/>
                  <a:pt x="4695" y="5578"/>
                </a:cubicBezTo>
                <a:cubicBezTo>
                  <a:pt x="4695" y="5578"/>
                  <a:pt x="4338" y="4677"/>
                  <a:pt x="4579" y="4409"/>
                </a:cubicBezTo>
                <a:cubicBezTo>
                  <a:pt x="4648" y="4332"/>
                  <a:pt x="4757" y="4305"/>
                  <a:pt x="4877" y="4305"/>
                </a:cubicBezTo>
                <a:cubicBezTo>
                  <a:pt x="5172" y="4305"/>
                  <a:pt x="5534" y="4472"/>
                  <a:pt x="5534" y="4472"/>
                </a:cubicBezTo>
                <a:cubicBezTo>
                  <a:pt x="5534" y="4472"/>
                  <a:pt x="5498" y="3829"/>
                  <a:pt x="6087" y="3802"/>
                </a:cubicBezTo>
                <a:cubicBezTo>
                  <a:pt x="6087" y="3802"/>
                  <a:pt x="5418" y="3053"/>
                  <a:pt x="5882" y="2660"/>
                </a:cubicBezTo>
                <a:lnTo>
                  <a:pt x="5882" y="2660"/>
                </a:lnTo>
                <a:cubicBezTo>
                  <a:pt x="5882" y="2660"/>
                  <a:pt x="5637" y="2722"/>
                  <a:pt x="5309" y="2722"/>
                </a:cubicBezTo>
                <a:cubicBezTo>
                  <a:pt x="5013" y="2722"/>
                  <a:pt x="4650" y="2672"/>
                  <a:pt x="4338" y="2481"/>
                </a:cubicBezTo>
                <a:cubicBezTo>
                  <a:pt x="4338" y="2481"/>
                  <a:pt x="4213" y="1518"/>
                  <a:pt x="4748" y="857"/>
                </a:cubicBezTo>
                <a:cubicBezTo>
                  <a:pt x="4748" y="857"/>
                  <a:pt x="3990" y="750"/>
                  <a:pt x="3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2831864">
            <a:off x="7126405" y="580941"/>
            <a:ext cx="323622" cy="413144"/>
          </a:xfrm>
          <a:custGeom>
            <a:avLst/>
            <a:gdLst/>
            <a:ahLst/>
            <a:cxnLst/>
            <a:rect l="l" t="t" r="r" b="b"/>
            <a:pathLst>
              <a:path w="3615" h="4615" extrusionOk="0">
                <a:moveTo>
                  <a:pt x="1589" y="0"/>
                </a:moveTo>
                <a:cubicBezTo>
                  <a:pt x="1401" y="233"/>
                  <a:pt x="1009" y="536"/>
                  <a:pt x="277" y="518"/>
                </a:cubicBezTo>
                <a:cubicBezTo>
                  <a:pt x="277" y="518"/>
                  <a:pt x="1196" y="973"/>
                  <a:pt x="732" y="1705"/>
                </a:cubicBezTo>
                <a:cubicBezTo>
                  <a:pt x="732" y="1705"/>
                  <a:pt x="1392" y="1500"/>
                  <a:pt x="1687" y="1928"/>
                </a:cubicBezTo>
                <a:cubicBezTo>
                  <a:pt x="1981" y="2348"/>
                  <a:pt x="1410" y="2794"/>
                  <a:pt x="455" y="2633"/>
                </a:cubicBezTo>
                <a:cubicBezTo>
                  <a:pt x="455" y="2633"/>
                  <a:pt x="973" y="3579"/>
                  <a:pt x="0" y="4097"/>
                </a:cubicBezTo>
                <a:cubicBezTo>
                  <a:pt x="0" y="4097"/>
                  <a:pt x="1080" y="3606"/>
                  <a:pt x="1535" y="4615"/>
                </a:cubicBezTo>
                <a:cubicBezTo>
                  <a:pt x="1535" y="4615"/>
                  <a:pt x="2071" y="3499"/>
                  <a:pt x="2606" y="3579"/>
                </a:cubicBezTo>
                <a:cubicBezTo>
                  <a:pt x="2687" y="3579"/>
                  <a:pt x="2749" y="3633"/>
                  <a:pt x="2785" y="3704"/>
                </a:cubicBezTo>
                <a:cubicBezTo>
                  <a:pt x="3615" y="2357"/>
                  <a:pt x="3044" y="598"/>
                  <a:pt x="1589"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2831864">
            <a:off x="7087592" y="569416"/>
            <a:ext cx="549754" cy="602483"/>
          </a:xfrm>
          <a:custGeom>
            <a:avLst/>
            <a:gdLst/>
            <a:ahLst/>
            <a:cxnLst/>
            <a:rect l="l" t="t" r="r" b="b"/>
            <a:pathLst>
              <a:path w="6141" h="6730" extrusionOk="0">
                <a:moveTo>
                  <a:pt x="1551" y="2823"/>
                </a:moveTo>
                <a:cubicBezTo>
                  <a:pt x="1581" y="2844"/>
                  <a:pt x="1609" y="2867"/>
                  <a:pt x="1634" y="2893"/>
                </a:cubicBezTo>
                <a:lnTo>
                  <a:pt x="1634" y="2893"/>
                </a:lnTo>
                <a:cubicBezTo>
                  <a:pt x="1609" y="2867"/>
                  <a:pt x="1581" y="2843"/>
                  <a:pt x="1551" y="2823"/>
                </a:cubicBezTo>
                <a:close/>
                <a:moveTo>
                  <a:pt x="599" y="5016"/>
                </a:moveTo>
                <a:cubicBezTo>
                  <a:pt x="551" y="5016"/>
                  <a:pt x="503" y="5019"/>
                  <a:pt x="455" y="5025"/>
                </a:cubicBezTo>
                <a:cubicBezTo>
                  <a:pt x="359" y="5036"/>
                  <a:pt x="266" y="5055"/>
                  <a:pt x="175" y="5083"/>
                </a:cubicBezTo>
                <a:lnTo>
                  <a:pt x="175" y="5083"/>
                </a:lnTo>
                <a:cubicBezTo>
                  <a:pt x="264" y="5058"/>
                  <a:pt x="355" y="5039"/>
                  <a:pt x="446" y="5034"/>
                </a:cubicBezTo>
                <a:cubicBezTo>
                  <a:pt x="497" y="5028"/>
                  <a:pt x="548" y="5025"/>
                  <a:pt x="598" y="5025"/>
                </a:cubicBezTo>
                <a:cubicBezTo>
                  <a:pt x="699" y="5025"/>
                  <a:pt x="801" y="5037"/>
                  <a:pt x="902" y="5061"/>
                </a:cubicBezTo>
                <a:cubicBezTo>
                  <a:pt x="804" y="5030"/>
                  <a:pt x="702" y="5016"/>
                  <a:pt x="599" y="5016"/>
                </a:cubicBezTo>
                <a:close/>
                <a:moveTo>
                  <a:pt x="1634" y="2893"/>
                </a:moveTo>
                <a:lnTo>
                  <a:pt x="1634" y="2893"/>
                </a:lnTo>
                <a:cubicBezTo>
                  <a:pt x="1661" y="2919"/>
                  <a:pt x="1684" y="2949"/>
                  <a:pt x="1705" y="2981"/>
                </a:cubicBezTo>
                <a:cubicBezTo>
                  <a:pt x="1776" y="3070"/>
                  <a:pt x="1794" y="3195"/>
                  <a:pt x="1750" y="3302"/>
                </a:cubicBezTo>
                <a:cubicBezTo>
                  <a:pt x="1696" y="3410"/>
                  <a:pt x="1616" y="3490"/>
                  <a:pt x="1517" y="3543"/>
                </a:cubicBezTo>
                <a:cubicBezTo>
                  <a:pt x="1410" y="3597"/>
                  <a:pt x="1303" y="3633"/>
                  <a:pt x="1187" y="3651"/>
                </a:cubicBezTo>
                <a:cubicBezTo>
                  <a:pt x="1071" y="3673"/>
                  <a:pt x="955" y="3684"/>
                  <a:pt x="839" y="3684"/>
                </a:cubicBezTo>
                <a:cubicBezTo>
                  <a:pt x="723" y="3684"/>
                  <a:pt x="607" y="3673"/>
                  <a:pt x="491" y="3651"/>
                </a:cubicBezTo>
                <a:lnTo>
                  <a:pt x="464" y="3651"/>
                </a:lnTo>
                <a:lnTo>
                  <a:pt x="473" y="3677"/>
                </a:lnTo>
                <a:cubicBezTo>
                  <a:pt x="474" y="3679"/>
                  <a:pt x="475" y="3681"/>
                  <a:pt x="476" y="3683"/>
                </a:cubicBezTo>
                <a:lnTo>
                  <a:pt x="476" y="3683"/>
                </a:lnTo>
                <a:lnTo>
                  <a:pt x="464" y="3695"/>
                </a:lnTo>
                <a:cubicBezTo>
                  <a:pt x="471" y="3696"/>
                  <a:pt x="477" y="3698"/>
                  <a:pt x="484" y="3699"/>
                </a:cubicBezTo>
                <a:lnTo>
                  <a:pt x="484" y="3699"/>
                </a:lnTo>
                <a:cubicBezTo>
                  <a:pt x="541" y="3818"/>
                  <a:pt x="581" y="3953"/>
                  <a:pt x="598" y="4079"/>
                </a:cubicBezTo>
                <a:cubicBezTo>
                  <a:pt x="616" y="4222"/>
                  <a:pt x="607" y="4365"/>
                  <a:pt x="571" y="4507"/>
                </a:cubicBezTo>
                <a:cubicBezTo>
                  <a:pt x="527" y="4641"/>
                  <a:pt x="455" y="4766"/>
                  <a:pt x="357" y="4873"/>
                </a:cubicBezTo>
                <a:cubicBezTo>
                  <a:pt x="313" y="4927"/>
                  <a:pt x="259" y="4971"/>
                  <a:pt x="197" y="5016"/>
                </a:cubicBezTo>
                <a:cubicBezTo>
                  <a:pt x="143" y="5052"/>
                  <a:pt x="81" y="5087"/>
                  <a:pt x="18" y="5123"/>
                </a:cubicBezTo>
                <a:lnTo>
                  <a:pt x="18" y="5134"/>
                </a:lnTo>
                <a:lnTo>
                  <a:pt x="18" y="5134"/>
                </a:lnTo>
                <a:cubicBezTo>
                  <a:pt x="12" y="5137"/>
                  <a:pt x="6" y="5139"/>
                  <a:pt x="0" y="5141"/>
                </a:cubicBezTo>
                <a:lnTo>
                  <a:pt x="9" y="5150"/>
                </a:lnTo>
                <a:cubicBezTo>
                  <a:pt x="23" y="5142"/>
                  <a:pt x="37" y="5135"/>
                  <a:pt x="50" y="5127"/>
                </a:cubicBezTo>
                <a:lnTo>
                  <a:pt x="50" y="5127"/>
                </a:lnTo>
                <a:cubicBezTo>
                  <a:pt x="92" y="5110"/>
                  <a:pt x="133" y="5096"/>
                  <a:pt x="175" y="5083"/>
                </a:cubicBezTo>
                <a:lnTo>
                  <a:pt x="175" y="5083"/>
                </a:lnTo>
                <a:cubicBezTo>
                  <a:pt x="141" y="5092"/>
                  <a:pt x="108" y="5103"/>
                  <a:pt x="75" y="5114"/>
                </a:cubicBezTo>
                <a:lnTo>
                  <a:pt x="75" y="5114"/>
                </a:lnTo>
                <a:cubicBezTo>
                  <a:pt x="115" y="5093"/>
                  <a:pt x="153" y="5072"/>
                  <a:pt x="188" y="5043"/>
                </a:cubicBezTo>
                <a:cubicBezTo>
                  <a:pt x="250" y="4998"/>
                  <a:pt x="304" y="4954"/>
                  <a:pt x="357" y="4900"/>
                </a:cubicBezTo>
                <a:cubicBezTo>
                  <a:pt x="455" y="4793"/>
                  <a:pt x="527" y="4668"/>
                  <a:pt x="571" y="4525"/>
                </a:cubicBezTo>
                <a:cubicBezTo>
                  <a:pt x="616" y="4382"/>
                  <a:pt x="625" y="4240"/>
                  <a:pt x="607" y="4097"/>
                </a:cubicBezTo>
                <a:cubicBezTo>
                  <a:pt x="582" y="3962"/>
                  <a:pt x="549" y="3828"/>
                  <a:pt x="493" y="3700"/>
                </a:cubicBezTo>
                <a:lnTo>
                  <a:pt x="493" y="3700"/>
                </a:lnTo>
                <a:cubicBezTo>
                  <a:pt x="611" y="3722"/>
                  <a:pt x="732" y="3733"/>
                  <a:pt x="852" y="3733"/>
                </a:cubicBezTo>
                <a:cubicBezTo>
                  <a:pt x="959" y="3733"/>
                  <a:pt x="1065" y="3724"/>
                  <a:pt x="1169" y="3704"/>
                </a:cubicBezTo>
                <a:cubicBezTo>
                  <a:pt x="1285" y="3686"/>
                  <a:pt x="1401" y="3651"/>
                  <a:pt x="1509" y="3588"/>
                </a:cubicBezTo>
                <a:cubicBezTo>
                  <a:pt x="1616" y="3543"/>
                  <a:pt x="1705" y="3454"/>
                  <a:pt x="1758" y="3338"/>
                </a:cubicBezTo>
                <a:cubicBezTo>
                  <a:pt x="1803" y="3222"/>
                  <a:pt x="1785" y="3088"/>
                  <a:pt x="1714" y="2990"/>
                </a:cubicBezTo>
                <a:cubicBezTo>
                  <a:pt x="1692" y="2955"/>
                  <a:pt x="1665" y="2923"/>
                  <a:pt x="1634" y="2893"/>
                </a:cubicBezTo>
                <a:close/>
                <a:moveTo>
                  <a:pt x="902" y="5061"/>
                </a:moveTo>
                <a:cubicBezTo>
                  <a:pt x="937" y="5079"/>
                  <a:pt x="973" y="5087"/>
                  <a:pt x="1018" y="5105"/>
                </a:cubicBezTo>
                <a:lnTo>
                  <a:pt x="1116" y="5150"/>
                </a:lnTo>
                <a:cubicBezTo>
                  <a:pt x="1178" y="5195"/>
                  <a:pt x="1241" y="5239"/>
                  <a:pt x="1294" y="5293"/>
                </a:cubicBezTo>
                <a:cubicBezTo>
                  <a:pt x="1348" y="5346"/>
                  <a:pt x="1401" y="5400"/>
                  <a:pt x="1446" y="5462"/>
                </a:cubicBezTo>
                <a:cubicBezTo>
                  <a:pt x="1491" y="5516"/>
                  <a:pt x="1517" y="5587"/>
                  <a:pt x="1562" y="5650"/>
                </a:cubicBezTo>
                <a:cubicBezTo>
                  <a:pt x="1500" y="5507"/>
                  <a:pt x="1410" y="5382"/>
                  <a:pt x="1294" y="5275"/>
                </a:cubicBezTo>
                <a:cubicBezTo>
                  <a:pt x="1241" y="5221"/>
                  <a:pt x="1187" y="5177"/>
                  <a:pt x="1116" y="5141"/>
                </a:cubicBezTo>
                <a:lnTo>
                  <a:pt x="1018" y="5096"/>
                </a:lnTo>
                <a:cubicBezTo>
                  <a:pt x="982" y="5079"/>
                  <a:pt x="946" y="5070"/>
                  <a:pt x="902" y="5061"/>
                </a:cubicBezTo>
                <a:close/>
                <a:moveTo>
                  <a:pt x="4008" y="0"/>
                </a:moveTo>
                <a:lnTo>
                  <a:pt x="3963" y="98"/>
                </a:lnTo>
                <a:cubicBezTo>
                  <a:pt x="3927" y="179"/>
                  <a:pt x="3883" y="268"/>
                  <a:pt x="3820" y="348"/>
                </a:cubicBezTo>
                <a:cubicBezTo>
                  <a:pt x="3767" y="429"/>
                  <a:pt x="3695" y="491"/>
                  <a:pt x="3624" y="554"/>
                </a:cubicBezTo>
                <a:cubicBezTo>
                  <a:pt x="3564" y="594"/>
                  <a:pt x="3493" y="614"/>
                  <a:pt x="3424" y="614"/>
                </a:cubicBezTo>
                <a:cubicBezTo>
                  <a:pt x="3401" y="614"/>
                  <a:pt x="3378" y="612"/>
                  <a:pt x="3356" y="607"/>
                </a:cubicBezTo>
                <a:cubicBezTo>
                  <a:pt x="3267" y="580"/>
                  <a:pt x="3178" y="536"/>
                  <a:pt x="3115" y="473"/>
                </a:cubicBezTo>
                <a:lnTo>
                  <a:pt x="3062" y="429"/>
                </a:lnTo>
                <a:lnTo>
                  <a:pt x="3070" y="491"/>
                </a:lnTo>
                <a:cubicBezTo>
                  <a:pt x="3072" y="500"/>
                  <a:pt x="3073" y="508"/>
                  <a:pt x="3074" y="516"/>
                </a:cubicBezTo>
                <a:lnTo>
                  <a:pt x="3074" y="516"/>
                </a:lnTo>
                <a:lnTo>
                  <a:pt x="3070" y="518"/>
                </a:lnTo>
                <a:cubicBezTo>
                  <a:pt x="3072" y="519"/>
                  <a:pt x="3073" y="520"/>
                  <a:pt x="3074" y="521"/>
                </a:cubicBezTo>
                <a:lnTo>
                  <a:pt x="3074" y="521"/>
                </a:lnTo>
                <a:cubicBezTo>
                  <a:pt x="3095" y="700"/>
                  <a:pt x="3077" y="885"/>
                  <a:pt x="3035" y="1062"/>
                </a:cubicBezTo>
                <a:cubicBezTo>
                  <a:pt x="2999" y="1152"/>
                  <a:pt x="2954" y="1232"/>
                  <a:pt x="2901" y="1303"/>
                </a:cubicBezTo>
                <a:cubicBezTo>
                  <a:pt x="2838" y="1384"/>
                  <a:pt x="2758" y="1428"/>
                  <a:pt x="2669" y="1437"/>
                </a:cubicBezTo>
                <a:cubicBezTo>
                  <a:pt x="2571" y="1437"/>
                  <a:pt x="2481" y="1419"/>
                  <a:pt x="2401" y="1366"/>
                </a:cubicBezTo>
                <a:cubicBezTo>
                  <a:pt x="2321" y="1321"/>
                  <a:pt x="2240" y="1268"/>
                  <a:pt x="2169" y="1196"/>
                </a:cubicBezTo>
                <a:cubicBezTo>
                  <a:pt x="2017" y="1071"/>
                  <a:pt x="1892" y="928"/>
                  <a:pt x="1776" y="777"/>
                </a:cubicBezTo>
                <a:lnTo>
                  <a:pt x="1758" y="741"/>
                </a:lnTo>
                <a:lnTo>
                  <a:pt x="1741" y="777"/>
                </a:lnTo>
                <a:cubicBezTo>
                  <a:pt x="1678" y="911"/>
                  <a:pt x="1598" y="1027"/>
                  <a:pt x="1500" y="1125"/>
                </a:cubicBezTo>
                <a:cubicBezTo>
                  <a:pt x="1393" y="1223"/>
                  <a:pt x="1277" y="1303"/>
                  <a:pt x="1143" y="1375"/>
                </a:cubicBezTo>
                <a:cubicBezTo>
                  <a:pt x="1009" y="1428"/>
                  <a:pt x="875" y="1473"/>
                  <a:pt x="732" y="1500"/>
                </a:cubicBezTo>
                <a:cubicBezTo>
                  <a:pt x="661" y="1517"/>
                  <a:pt x="589" y="1526"/>
                  <a:pt x="518" y="1526"/>
                </a:cubicBezTo>
                <a:lnTo>
                  <a:pt x="232" y="1526"/>
                </a:lnTo>
                <a:lnTo>
                  <a:pt x="293" y="1561"/>
                </a:lnTo>
                <a:lnTo>
                  <a:pt x="293" y="1561"/>
                </a:lnTo>
                <a:lnTo>
                  <a:pt x="286" y="1589"/>
                </a:lnTo>
                <a:cubicBezTo>
                  <a:pt x="306" y="1589"/>
                  <a:pt x="325" y="1589"/>
                  <a:pt x="344" y="1590"/>
                </a:cubicBezTo>
                <a:lnTo>
                  <a:pt x="344" y="1590"/>
                </a:lnTo>
                <a:cubicBezTo>
                  <a:pt x="425" y="1640"/>
                  <a:pt x="506" y="1700"/>
                  <a:pt x="580" y="1767"/>
                </a:cubicBezTo>
                <a:cubicBezTo>
                  <a:pt x="679" y="1848"/>
                  <a:pt x="750" y="1946"/>
                  <a:pt x="803" y="2053"/>
                </a:cubicBezTo>
                <a:cubicBezTo>
                  <a:pt x="857" y="2160"/>
                  <a:pt x="884" y="2276"/>
                  <a:pt x="866" y="2392"/>
                </a:cubicBezTo>
                <a:cubicBezTo>
                  <a:pt x="848" y="2517"/>
                  <a:pt x="812" y="2624"/>
                  <a:pt x="750" y="2731"/>
                </a:cubicBezTo>
                <a:lnTo>
                  <a:pt x="743" y="2746"/>
                </a:lnTo>
                <a:lnTo>
                  <a:pt x="743" y="2746"/>
                </a:lnTo>
                <a:cubicBezTo>
                  <a:pt x="739" y="2747"/>
                  <a:pt x="736" y="2748"/>
                  <a:pt x="732" y="2749"/>
                </a:cubicBezTo>
                <a:lnTo>
                  <a:pt x="738" y="2755"/>
                </a:lnTo>
                <a:lnTo>
                  <a:pt x="738" y="2755"/>
                </a:lnTo>
                <a:lnTo>
                  <a:pt x="732" y="2767"/>
                </a:lnTo>
                <a:lnTo>
                  <a:pt x="746" y="2763"/>
                </a:lnTo>
                <a:lnTo>
                  <a:pt x="746" y="2763"/>
                </a:lnTo>
                <a:lnTo>
                  <a:pt x="759" y="2776"/>
                </a:lnTo>
                <a:cubicBezTo>
                  <a:pt x="762" y="2770"/>
                  <a:pt x="766" y="2764"/>
                  <a:pt x="769" y="2758"/>
                </a:cubicBezTo>
                <a:lnTo>
                  <a:pt x="769" y="2758"/>
                </a:lnTo>
                <a:cubicBezTo>
                  <a:pt x="877" y="2723"/>
                  <a:pt x="987" y="2706"/>
                  <a:pt x="1097" y="2706"/>
                </a:cubicBezTo>
                <a:cubicBezTo>
                  <a:pt x="1214" y="2706"/>
                  <a:pt x="1331" y="2726"/>
                  <a:pt x="1446" y="2767"/>
                </a:cubicBezTo>
                <a:cubicBezTo>
                  <a:pt x="1483" y="2782"/>
                  <a:pt x="1518" y="2801"/>
                  <a:pt x="1551" y="2823"/>
                </a:cubicBezTo>
                <a:lnTo>
                  <a:pt x="1551" y="2823"/>
                </a:lnTo>
                <a:cubicBezTo>
                  <a:pt x="1516" y="2798"/>
                  <a:pt x="1477" y="2777"/>
                  <a:pt x="1437" y="2758"/>
                </a:cubicBezTo>
                <a:cubicBezTo>
                  <a:pt x="1330" y="2713"/>
                  <a:pt x="1205" y="2696"/>
                  <a:pt x="1089" y="2696"/>
                </a:cubicBezTo>
                <a:cubicBezTo>
                  <a:pt x="989" y="2696"/>
                  <a:pt x="883" y="2709"/>
                  <a:pt x="782" y="2735"/>
                </a:cubicBezTo>
                <a:lnTo>
                  <a:pt x="782" y="2735"/>
                </a:lnTo>
                <a:cubicBezTo>
                  <a:pt x="832" y="2639"/>
                  <a:pt x="868" y="2537"/>
                  <a:pt x="884" y="2428"/>
                </a:cubicBezTo>
                <a:cubicBezTo>
                  <a:pt x="893" y="2303"/>
                  <a:pt x="875" y="2178"/>
                  <a:pt x="821" y="2062"/>
                </a:cubicBezTo>
                <a:cubicBezTo>
                  <a:pt x="759" y="1955"/>
                  <a:pt x="687" y="1857"/>
                  <a:pt x="598" y="1767"/>
                </a:cubicBezTo>
                <a:cubicBezTo>
                  <a:pt x="526" y="1703"/>
                  <a:pt x="443" y="1644"/>
                  <a:pt x="357" y="1591"/>
                </a:cubicBezTo>
                <a:lnTo>
                  <a:pt x="357" y="1591"/>
                </a:lnTo>
                <a:cubicBezTo>
                  <a:pt x="383" y="1592"/>
                  <a:pt x="408" y="1593"/>
                  <a:pt x="433" y="1593"/>
                </a:cubicBezTo>
                <a:cubicBezTo>
                  <a:pt x="457" y="1593"/>
                  <a:pt x="482" y="1592"/>
                  <a:pt x="509" y="1589"/>
                </a:cubicBezTo>
                <a:cubicBezTo>
                  <a:pt x="589" y="1580"/>
                  <a:pt x="661" y="1571"/>
                  <a:pt x="732" y="1562"/>
                </a:cubicBezTo>
                <a:cubicBezTo>
                  <a:pt x="875" y="1535"/>
                  <a:pt x="1018" y="1491"/>
                  <a:pt x="1152" y="1428"/>
                </a:cubicBezTo>
                <a:cubicBezTo>
                  <a:pt x="1418" y="1308"/>
                  <a:pt x="1626" y="1097"/>
                  <a:pt x="1761" y="842"/>
                </a:cubicBezTo>
                <a:lnTo>
                  <a:pt x="1761" y="842"/>
                </a:lnTo>
                <a:cubicBezTo>
                  <a:pt x="1864" y="991"/>
                  <a:pt x="1991" y="1124"/>
                  <a:pt x="2133" y="1250"/>
                </a:cubicBezTo>
                <a:cubicBezTo>
                  <a:pt x="2205" y="1312"/>
                  <a:pt x="2285" y="1375"/>
                  <a:pt x="2374" y="1419"/>
                </a:cubicBezTo>
                <a:cubicBezTo>
                  <a:pt x="2464" y="1473"/>
                  <a:pt x="2562" y="1500"/>
                  <a:pt x="2669" y="1500"/>
                </a:cubicBezTo>
                <a:cubicBezTo>
                  <a:pt x="2767" y="1491"/>
                  <a:pt x="2865" y="1437"/>
                  <a:pt x="2928" y="1348"/>
                </a:cubicBezTo>
                <a:cubicBezTo>
                  <a:pt x="2990" y="1276"/>
                  <a:pt x="3035" y="1187"/>
                  <a:pt x="3070" y="1089"/>
                </a:cubicBezTo>
                <a:cubicBezTo>
                  <a:pt x="3119" y="921"/>
                  <a:pt x="3138" y="738"/>
                  <a:pt x="3122" y="560"/>
                </a:cubicBezTo>
                <a:lnTo>
                  <a:pt x="3122" y="560"/>
                </a:lnTo>
                <a:cubicBezTo>
                  <a:pt x="3188" y="610"/>
                  <a:pt x="3260" y="648"/>
                  <a:pt x="3338" y="670"/>
                </a:cubicBezTo>
                <a:cubicBezTo>
                  <a:pt x="3364" y="674"/>
                  <a:pt x="3390" y="676"/>
                  <a:pt x="3416" y="676"/>
                </a:cubicBezTo>
                <a:cubicBezTo>
                  <a:pt x="3496" y="676"/>
                  <a:pt x="3574" y="654"/>
                  <a:pt x="3642" y="607"/>
                </a:cubicBezTo>
                <a:cubicBezTo>
                  <a:pt x="3722" y="554"/>
                  <a:pt x="3802" y="473"/>
                  <a:pt x="3856" y="393"/>
                </a:cubicBezTo>
                <a:cubicBezTo>
                  <a:pt x="3900" y="336"/>
                  <a:pt x="3935" y="276"/>
                  <a:pt x="3967" y="214"/>
                </a:cubicBezTo>
                <a:lnTo>
                  <a:pt x="3967" y="214"/>
                </a:lnTo>
                <a:cubicBezTo>
                  <a:pt x="3975" y="291"/>
                  <a:pt x="3993" y="366"/>
                  <a:pt x="4025" y="438"/>
                </a:cubicBezTo>
                <a:cubicBezTo>
                  <a:pt x="4061" y="545"/>
                  <a:pt x="4115" y="634"/>
                  <a:pt x="4195" y="714"/>
                </a:cubicBezTo>
                <a:cubicBezTo>
                  <a:pt x="4266" y="786"/>
                  <a:pt x="4356" y="857"/>
                  <a:pt x="4454" y="902"/>
                </a:cubicBezTo>
                <a:cubicBezTo>
                  <a:pt x="4538" y="948"/>
                  <a:pt x="4629" y="981"/>
                  <a:pt x="4721" y="1000"/>
                </a:cubicBezTo>
                <a:lnTo>
                  <a:pt x="4721" y="1000"/>
                </a:lnTo>
                <a:cubicBezTo>
                  <a:pt x="4644" y="1106"/>
                  <a:pt x="4581" y="1219"/>
                  <a:pt x="4525" y="1339"/>
                </a:cubicBezTo>
                <a:cubicBezTo>
                  <a:pt x="4463" y="1464"/>
                  <a:pt x="4418" y="1607"/>
                  <a:pt x="4382" y="1749"/>
                </a:cubicBezTo>
                <a:cubicBezTo>
                  <a:pt x="4356" y="1883"/>
                  <a:pt x="4338" y="2026"/>
                  <a:pt x="4329" y="2178"/>
                </a:cubicBezTo>
                <a:cubicBezTo>
                  <a:pt x="4320" y="2321"/>
                  <a:pt x="4320" y="2463"/>
                  <a:pt x="4338" y="2606"/>
                </a:cubicBezTo>
                <a:lnTo>
                  <a:pt x="4338" y="2624"/>
                </a:lnTo>
                <a:lnTo>
                  <a:pt x="4347" y="2624"/>
                </a:lnTo>
                <a:cubicBezTo>
                  <a:pt x="4463" y="2687"/>
                  <a:pt x="4588" y="2740"/>
                  <a:pt x="4713" y="2785"/>
                </a:cubicBezTo>
                <a:cubicBezTo>
                  <a:pt x="4846" y="2820"/>
                  <a:pt x="4971" y="2838"/>
                  <a:pt x="5105" y="2856"/>
                </a:cubicBezTo>
                <a:cubicBezTo>
                  <a:pt x="5170" y="2861"/>
                  <a:pt x="5235" y="2863"/>
                  <a:pt x="5300" y="2863"/>
                </a:cubicBezTo>
                <a:cubicBezTo>
                  <a:pt x="5478" y="2863"/>
                  <a:pt x="5655" y="2846"/>
                  <a:pt x="5832" y="2810"/>
                </a:cubicBezTo>
                <a:lnTo>
                  <a:pt x="5832" y="2810"/>
                </a:lnTo>
                <a:cubicBezTo>
                  <a:pt x="5779" y="2877"/>
                  <a:pt x="5742" y="2960"/>
                  <a:pt x="5721" y="3044"/>
                </a:cubicBezTo>
                <a:cubicBezTo>
                  <a:pt x="5712" y="3160"/>
                  <a:pt x="5721" y="3267"/>
                  <a:pt x="5757" y="3374"/>
                </a:cubicBezTo>
                <a:cubicBezTo>
                  <a:pt x="5832" y="3565"/>
                  <a:pt x="5930" y="3742"/>
                  <a:pt x="6059" y="3902"/>
                </a:cubicBezTo>
                <a:lnTo>
                  <a:pt x="6059" y="3902"/>
                </a:lnTo>
                <a:cubicBezTo>
                  <a:pt x="5988" y="3907"/>
                  <a:pt x="5921" y="3924"/>
                  <a:pt x="5855" y="3954"/>
                </a:cubicBezTo>
                <a:cubicBezTo>
                  <a:pt x="5784" y="3990"/>
                  <a:pt x="5712" y="4043"/>
                  <a:pt x="5668" y="4115"/>
                </a:cubicBezTo>
                <a:cubicBezTo>
                  <a:pt x="5623" y="4177"/>
                  <a:pt x="5587" y="4257"/>
                  <a:pt x="5560" y="4338"/>
                </a:cubicBezTo>
                <a:cubicBezTo>
                  <a:pt x="5545" y="4408"/>
                  <a:pt x="5536" y="4479"/>
                  <a:pt x="5534" y="4550"/>
                </a:cubicBezTo>
                <a:lnTo>
                  <a:pt x="5534" y="4550"/>
                </a:lnTo>
                <a:cubicBezTo>
                  <a:pt x="5372" y="4484"/>
                  <a:pt x="5203" y="4435"/>
                  <a:pt x="5025" y="4409"/>
                </a:cubicBezTo>
                <a:cubicBezTo>
                  <a:pt x="4987" y="4402"/>
                  <a:pt x="4950" y="4399"/>
                  <a:pt x="4913" y="4399"/>
                </a:cubicBezTo>
                <a:cubicBezTo>
                  <a:pt x="4853" y="4399"/>
                  <a:pt x="4795" y="4407"/>
                  <a:pt x="4739" y="4418"/>
                </a:cubicBezTo>
                <a:cubicBezTo>
                  <a:pt x="4641" y="4445"/>
                  <a:pt x="4570" y="4516"/>
                  <a:pt x="4534" y="4605"/>
                </a:cubicBezTo>
                <a:cubicBezTo>
                  <a:pt x="4498" y="4695"/>
                  <a:pt x="4489" y="4793"/>
                  <a:pt x="4498" y="4891"/>
                </a:cubicBezTo>
                <a:cubicBezTo>
                  <a:pt x="4507" y="4980"/>
                  <a:pt x="4516" y="5070"/>
                  <a:pt x="4534" y="5168"/>
                </a:cubicBezTo>
                <a:cubicBezTo>
                  <a:pt x="4568" y="5337"/>
                  <a:pt x="4618" y="5507"/>
                  <a:pt x="4684" y="5677"/>
                </a:cubicBezTo>
                <a:lnTo>
                  <a:pt x="4684" y="5677"/>
                </a:lnTo>
                <a:cubicBezTo>
                  <a:pt x="4548" y="5680"/>
                  <a:pt x="4412" y="5715"/>
                  <a:pt x="4284" y="5775"/>
                </a:cubicBezTo>
                <a:cubicBezTo>
                  <a:pt x="4150" y="5837"/>
                  <a:pt x="4025" y="5917"/>
                  <a:pt x="3918" y="6016"/>
                </a:cubicBezTo>
                <a:cubicBezTo>
                  <a:pt x="3811" y="6114"/>
                  <a:pt x="3713" y="6221"/>
                  <a:pt x="3624" y="6337"/>
                </a:cubicBezTo>
                <a:cubicBezTo>
                  <a:pt x="3532" y="6437"/>
                  <a:pt x="3456" y="6553"/>
                  <a:pt x="3388" y="6669"/>
                </a:cubicBezTo>
                <a:lnTo>
                  <a:pt x="3388" y="6669"/>
                </a:lnTo>
                <a:lnTo>
                  <a:pt x="3365" y="6515"/>
                </a:lnTo>
                <a:cubicBezTo>
                  <a:pt x="3356" y="6453"/>
                  <a:pt x="3338" y="6399"/>
                  <a:pt x="3320" y="6337"/>
                </a:cubicBezTo>
                <a:cubicBezTo>
                  <a:pt x="3285" y="6221"/>
                  <a:pt x="3222" y="6114"/>
                  <a:pt x="3142" y="6025"/>
                </a:cubicBezTo>
                <a:cubicBezTo>
                  <a:pt x="2994" y="5852"/>
                  <a:pt x="2785" y="5755"/>
                  <a:pt x="2557" y="5755"/>
                </a:cubicBezTo>
                <a:cubicBezTo>
                  <a:pt x="2543" y="5755"/>
                  <a:pt x="2529" y="5755"/>
                  <a:pt x="2515" y="5756"/>
                </a:cubicBezTo>
                <a:lnTo>
                  <a:pt x="2515" y="5756"/>
                </a:lnTo>
                <a:cubicBezTo>
                  <a:pt x="2645" y="5553"/>
                  <a:pt x="2741" y="5334"/>
                  <a:pt x="2812" y="5105"/>
                </a:cubicBezTo>
                <a:cubicBezTo>
                  <a:pt x="2847" y="4989"/>
                  <a:pt x="2856" y="4864"/>
                  <a:pt x="2821" y="4748"/>
                </a:cubicBezTo>
                <a:cubicBezTo>
                  <a:pt x="2794" y="4686"/>
                  <a:pt x="2749" y="4641"/>
                  <a:pt x="2687" y="4623"/>
                </a:cubicBezTo>
                <a:cubicBezTo>
                  <a:pt x="2647" y="4610"/>
                  <a:pt x="2603" y="4602"/>
                  <a:pt x="2558" y="4602"/>
                </a:cubicBezTo>
                <a:cubicBezTo>
                  <a:pt x="2542" y="4602"/>
                  <a:pt x="2525" y="4603"/>
                  <a:pt x="2508" y="4605"/>
                </a:cubicBezTo>
                <a:cubicBezTo>
                  <a:pt x="2392" y="4632"/>
                  <a:pt x="2276" y="4686"/>
                  <a:pt x="2187" y="4775"/>
                </a:cubicBezTo>
                <a:cubicBezTo>
                  <a:pt x="2098" y="4846"/>
                  <a:pt x="2008" y="4936"/>
                  <a:pt x="1937" y="5034"/>
                </a:cubicBezTo>
                <a:cubicBezTo>
                  <a:pt x="1794" y="5221"/>
                  <a:pt x="1660" y="5436"/>
                  <a:pt x="1562" y="5650"/>
                </a:cubicBezTo>
                <a:cubicBezTo>
                  <a:pt x="1669" y="5436"/>
                  <a:pt x="1794" y="5221"/>
                  <a:pt x="1946" y="5034"/>
                </a:cubicBezTo>
                <a:cubicBezTo>
                  <a:pt x="2017" y="4936"/>
                  <a:pt x="2098" y="4855"/>
                  <a:pt x="2196" y="4775"/>
                </a:cubicBezTo>
                <a:cubicBezTo>
                  <a:pt x="2285" y="4695"/>
                  <a:pt x="2392" y="4641"/>
                  <a:pt x="2508" y="4614"/>
                </a:cubicBezTo>
                <a:cubicBezTo>
                  <a:pt x="2525" y="4612"/>
                  <a:pt x="2542" y="4611"/>
                  <a:pt x="2558" y="4611"/>
                </a:cubicBezTo>
                <a:cubicBezTo>
                  <a:pt x="2603" y="4611"/>
                  <a:pt x="2647" y="4619"/>
                  <a:pt x="2687" y="4632"/>
                </a:cubicBezTo>
                <a:cubicBezTo>
                  <a:pt x="2740" y="4650"/>
                  <a:pt x="2785" y="4695"/>
                  <a:pt x="2812" y="4748"/>
                </a:cubicBezTo>
                <a:cubicBezTo>
                  <a:pt x="2838" y="4864"/>
                  <a:pt x="2838" y="4989"/>
                  <a:pt x="2794" y="5105"/>
                </a:cubicBezTo>
                <a:cubicBezTo>
                  <a:pt x="2722" y="5328"/>
                  <a:pt x="2624" y="5552"/>
                  <a:pt x="2499" y="5757"/>
                </a:cubicBezTo>
                <a:lnTo>
                  <a:pt x="2490" y="5775"/>
                </a:lnTo>
                <a:lnTo>
                  <a:pt x="2508" y="5775"/>
                </a:lnTo>
                <a:cubicBezTo>
                  <a:pt x="2518" y="5774"/>
                  <a:pt x="2528" y="5774"/>
                  <a:pt x="2537" y="5774"/>
                </a:cubicBezTo>
                <a:cubicBezTo>
                  <a:pt x="2760" y="5774"/>
                  <a:pt x="2979" y="5871"/>
                  <a:pt x="3133" y="6042"/>
                </a:cubicBezTo>
                <a:cubicBezTo>
                  <a:pt x="3204" y="6132"/>
                  <a:pt x="3258" y="6239"/>
                  <a:pt x="3294" y="6346"/>
                </a:cubicBezTo>
                <a:cubicBezTo>
                  <a:pt x="3320" y="6408"/>
                  <a:pt x="3329" y="6462"/>
                  <a:pt x="3347" y="6515"/>
                </a:cubicBezTo>
                <a:lnTo>
                  <a:pt x="3374" y="6694"/>
                </a:lnTo>
                <a:lnTo>
                  <a:pt x="3374" y="6730"/>
                </a:lnTo>
                <a:lnTo>
                  <a:pt x="3401" y="6694"/>
                </a:lnTo>
                <a:cubicBezTo>
                  <a:pt x="3472" y="6578"/>
                  <a:pt x="3552" y="6453"/>
                  <a:pt x="3642" y="6346"/>
                </a:cubicBezTo>
                <a:cubicBezTo>
                  <a:pt x="3731" y="6230"/>
                  <a:pt x="3838" y="6132"/>
                  <a:pt x="3945" y="6033"/>
                </a:cubicBezTo>
                <a:cubicBezTo>
                  <a:pt x="4052" y="5935"/>
                  <a:pt x="4168" y="5855"/>
                  <a:pt x="4302" y="5793"/>
                </a:cubicBezTo>
                <a:cubicBezTo>
                  <a:pt x="4427" y="5730"/>
                  <a:pt x="4570" y="5703"/>
                  <a:pt x="4713" y="5703"/>
                </a:cubicBezTo>
                <a:lnTo>
                  <a:pt x="4730" y="5703"/>
                </a:lnTo>
                <a:lnTo>
                  <a:pt x="4722" y="5676"/>
                </a:lnTo>
                <a:cubicBezTo>
                  <a:pt x="4659" y="5507"/>
                  <a:pt x="4606" y="5328"/>
                  <a:pt x="4570" y="5150"/>
                </a:cubicBezTo>
                <a:cubicBezTo>
                  <a:pt x="4552" y="5061"/>
                  <a:pt x="4543" y="4971"/>
                  <a:pt x="4534" y="4882"/>
                </a:cubicBezTo>
                <a:cubicBezTo>
                  <a:pt x="4525" y="4793"/>
                  <a:pt x="4534" y="4695"/>
                  <a:pt x="4570" y="4614"/>
                </a:cubicBezTo>
                <a:cubicBezTo>
                  <a:pt x="4597" y="4525"/>
                  <a:pt x="4668" y="4472"/>
                  <a:pt x="4757" y="4445"/>
                </a:cubicBezTo>
                <a:cubicBezTo>
                  <a:pt x="4807" y="4434"/>
                  <a:pt x="4863" y="4426"/>
                  <a:pt x="4920" y="4426"/>
                </a:cubicBezTo>
                <a:cubicBezTo>
                  <a:pt x="4956" y="4426"/>
                  <a:pt x="4991" y="4429"/>
                  <a:pt x="5025" y="4436"/>
                </a:cubicBezTo>
                <a:cubicBezTo>
                  <a:pt x="5203" y="4463"/>
                  <a:pt x="5382" y="4516"/>
                  <a:pt x="5552" y="4588"/>
                </a:cubicBezTo>
                <a:lnTo>
                  <a:pt x="5578" y="4605"/>
                </a:lnTo>
                <a:lnTo>
                  <a:pt x="5578" y="4570"/>
                </a:lnTo>
                <a:cubicBezTo>
                  <a:pt x="5569" y="4409"/>
                  <a:pt x="5614" y="4257"/>
                  <a:pt x="5703" y="4124"/>
                </a:cubicBezTo>
                <a:cubicBezTo>
                  <a:pt x="5748" y="4061"/>
                  <a:pt x="5810" y="4008"/>
                  <a:pt x="5882" y="3981"/>
                </a:cubicBezTo>
                <a:cubicBezTo>
                  <a:pt x="5946" y="3949"/>
                  <a:pt x="6010" y="3931"/>
                  <a:pt x="6080" y="3928"/>
                </a:cubicBezTo>
                <a:lnTo>
                  <a:pt x="6080" y="3928"/>
                </a:lnTo>
                <a:cubicBezTo>
                  <a:pt x="6082" y="3931"/>
                  <a:pt x="6085" y="3933"/>
                  <a:pt x="6087" y="3936"/>
                </a:cubicBezTo>
                <a:lnTo>
                  <a:pt x="6091" y="3927"/>
                </a:lnTo>
                <a:lnTo>
                  <a:pt x="6091" y="3927"/>
                </a:lnTo>
                <a:cubicBezTo>
                  <a:pt x="6096" y="3927"/>
                  <a:pt x="6100" y="3927"/>
                  <a:pt x="6105" y="3927"/>
                </a:cubicBezTo>
                <a:lnTo>
                  <a:pt x="6141" y="3927"/>
                </a:lnTo>
                <a:lnTo>
                  <a:pt x="6114" y="3900"/>
                </a:lnTo>
                <a:cubicBezTo>
                  <a:pt x="5980" y="3740"/>
                  <a:pt x="5864" y="3552"/>
                  <a:pt x="5801" y="3347"/>
                </a:cubicBezTo>
                <a:cubicBezTo>
                  <a:pt x="5766" y="3249"/>
                  <a:pt x="5748" y="3142"/>
                  <a:pt x="5766" y="3044"/>
                </a:cubicBezTo>
                <a:cubicBezTo>
                  <a:pt x="5782" y="2948"/>
                  <a:pt x="5826" y="2866"/>
                  <a:pt x="5887" y="2799"/>
                </a:cubicBezTo>
                <a:lnTo>
                  <a:pt x="5887" y="2799"/>
                </a:lnTo>
                <a:cubicBezTo>
                  <a:pt x="5894" y="2797"/>
                  <a:pt x="5901" y="2795"/>
                  <a:pt x="5909" y="2794"/>
                </a:cubicBezTo>
                <a:lnTo>
                  <a:pt x="5901" y="2784"/>
                </a:lnTo>
                <a:lnTo>
                  <a:pt x="5901" y="2784"/>
                </a:lnTo>
                <a:cubicBezTo>
                  <a:pt x="5903" y="2781"/>
                  <a:pt x="5906" y="2778"/>
                  <a:pt x="5909" y="2776"/>
                </a:cubicBezTo>
                <a:lnTo>
                  <a:pt x="5971" y="2722"/>
                </a:lnTo>
                <a:lnTo>
                  <a:pt x="5891" y="2740"/>
                </a:lnTo>
                <a:cubicBezTo>
                  <a:pt x="5708" y="2779"/>
                  <a:pt x="5515" y="2804"/>
                  <a:pt x="5324" y="2804"/>
                </a:cubicBezTo>
                <a:cubicBezTo>
                  <a:pt x="5254" y="2804"/>
                  <a:pt x="5184" y="2801"/>
                  <a:pt x="5114" y="2794"/>
                </a:cubicBezTo>
                <a:cubicBezTo>
                  <a:pt x="4980" y="2785"/>
                  <a:pt x="4855" y="2758"/>
                  <a:pt x="4730" y="2722"/>
                </a:cubicBezTo>
                <a:cubicBezTo>
                  <a:pt x="4609" y="2687"/>
                  <a:pt x="4487" y="2636"/>
                  <a:pt x="4381" y="2575"/>
                </a:cubicBezTo>
                <a:lnTo>
                  <a:pt x="4381" y="2575"/>
                </a:lnTo>
                <a:cubicBezTo>
                  <a:pt x="4356" y="2294"/>
                  <a:pt x="4374" y="2013"/>
                  <a:pt x="4436" y="1741"/>
                </a:cubicBezTo>
                <a:cubicBezTo>
                  <a:pt x="4463" y="1607"/>
                  <a:pt x="4507" y="1464"/>
                  <a:pt x="4570" y="1339"/>
                </a:cubicBezTo>
                <a:cubicBezTo>
                  <a:pt x="4632" y="1214"/>
                  <a:pt x="4704" y="1089"/>
                  <a:pt x="4793" y="982"/>
                </a:cubicBezTo>
                <a:lnTo>
                  <a:pt x="4820" y="946"/>
                </a:lnTo>
                <a:lnTo>
                  <a:pt x="4775" y="937"/>
                </a:lnTo>
                <a:cubicBezTo>
                  <a:pt x="4677" y="919"/>
                  <a:pt x="4579" y="884"/>
                  <a:pt x="4489" y="839"/>
                </a:cubicBezTo>
                <a:cubicBezTo>
                  <a:pt x="4391" y="795"/>
                  <a:pt x="4311" y="732"/>
                  <a:pt x="4240" y="661"/>
                </a:cubicBezTo>
                <a:cubicBezTo>
                  <a:pt x="4168" y="589"/>
                  <a:pt x="4106" y="500"/>
                  <a:pt x="4070" y="402"/>
                </a:cubicBezTo>
                <a:cubicBezTo>
                  <a:pt x="4034" y="304"/>
                  <a:pt x="4016" y="205"/>
                  <a:pt x="4016" y="98"/>
                </a:cubicBezTo>
                <a:lnTo>
                  <a:pt x="40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2831864">
            <a:off x="7194469" y="677929"/>
            <a:ext cx="401237" cy="405445"/>
          </a:xfrm>
          <a:custGeom>
            <a:avLst/>
            <a:gdLst/>
            <a:ahLst/>
            <a:cxnLst/>
            <a:rect l="l" t="t" r="r" b="b"/>
            <a:pathLst>
              <a:path w="4482" h="4529" extrusionOk="0">
                <a:moveTo>
                  <a:pt x="2804" y="1"/>
                </a:moveTo>
                <a:cubicBezTo>
                  <a:pt x="2804" y="1"/>
                  <a:pt x="2804" y="1"/>
                  <a:pt x="2804" y="2"/>
                </a:cubicBezTo>
                <a:cubicBezTo>
                  <a:pt x="2805" y="7"/>
                  <a:pt x="2807" y="12"/>
                  <a:pt x="2808" y="17"/>
                </a:cubicBezTo>
                <a:lnTo>
                  <a:pt x="2808" y="17"/>
                </a:lnTo>
                <a:cubicBezTo>
                  <a:pt x="2806" y="7"/>
                  <a:pt x="2804" y="1"/>
                  <a:pt x="2804" y="1"/>
                </a:cubicBezTo>
                <a:close/>
                <a:moveTo>
                  <a:pt x="26" y="3498"/>
                </a:moveTo>
                <a:cubicBezTo>
                  <a:pt x="15" y="3504"/>
                  <a:pt x="7" y="3508"/>
                  <a:pt x="3" y="3509"/>
                </a:cubicBezTo>
                <a:lnTo>
                  <a:pt x="10" y="3509"/>
                </a:lnTo>
                <a:cubicBezTo>
                  <a:pt x="16" y="3506"/>
                  <a:pt x="21" y="3502"/>
                  <a:pt x="26" y="3498"/>
                </a:cubicBezTo>
                <a:close/>
                <a:moveTo>
                  <a:pt x="1" y="3509"/>
                </a:moveTo>
                <a:cubicBezTo>
                  <a:pt x="1" y="3510"/>
                  <a:pt x="1" y="3510"/>
                  <a:pt x="1" y="3510"/>
                </a:cubicBezTo>
                <a:cubicBezTo>
                  <a:pt x="1" y="3510"/>
                  <a:pt x="2" y="3510"/>
                  <a:pt x="3" y="3509"/>
                </a:cubicBezTo>
                <a:close/>
                <a:moveTo>
                  <a:pt x="2808" y="17"/>
                </a:moveTo>
                <a:cubicBezTo>
                  <a:pt x="2833" y="141"/>
                  <a:pt x="2973" y="939"/>
                  <a:pt x="3054" y="1376"/>
                </a:cubicBezTo>
                <a:cubicBezTo>
                  <a:pt x="3072" y="1456"/>
                  <a:pt x="3081" y="1554"/>
                  <a:pt x="3098" y="1626"/>
                </a:cubicBezTo>
                <a:lnTo>
                  <a:pt x="2117" y="1403"/>
                </a:lnTo>
                <a:cubicBezTo>
                  <a:pt x="1582" y="1280"/>
                  <a:pt x="151" y="1037"/>
                  <a:pt x="135" y="1037"/>
                </a:cubicBezTo>
                <a:cubicBezTo>
                  <a:pt x="135" y="1037"/>
                  <a:pt x="135" y="1037"/>
                  <a:pt x="135" y="1037"/>
                </a:cubicBezTo>
                <a:lnTo>
                  <a:pt x="1171" y="1269"/>
                </a:lnTo>
                <a:lnTo>
                  <a:pt x="2804" y="1644"/>
                </a:lnTo>
                <a:lnTo>
                  <a:pt x="3027" y="1697"/>
                </a:lnTo>
                <a:lnTo>
                  <a:pt x="2697" y="1903"/>
                </a:lnTo>
                <a:lnTo>
                  <a:pt x="1983" y="2331"/>
                </a:lnTo>
                <a:lnTo>
                  <a:pt x="680" y="3107"/>
                </a:lnTo>
                <a:cubicBezTo>
                  <a:pt x="528" y="3197"/>
                  <a:pt x="376" y="3286"/>
                  <a:pt x="234" y="3375"/>
                </a:cubicBezTo>
                <a:lnTo>
                  <a:pt x="82" y="3464"/>
                </a:lnTo>
                <a:cubicBezTo>
                  <a:pt x="68" y="3472"/>
                  <a:pt x="47" y="3484"/>
                  <a:pt x="26" y="3498"/>
                </a:cubicBezTo>
                <a:lnTo>
                  <a:pt x="26" y="3498"/>
                </a:lnTo>
                <a:cubicBezTo>
                  <a:pt x="225" y="3404"/>
                  <a:pt x="1529" y="2737"/>
                  <a:pt x="1911" y="2509"/>
                </a:cubicBezTo>
                <a:cubicBezTo>
                  <a:pt x="2295" y="2277"/>
                  <a:pt x="2697" y="2036"/>
                  <a:pt x="3081" y="1795"/>
                </a:cubicBezTo>
                <a:lnTo>
                  <a:pt x="3081" y="1795"/>
                </a:lnTo>
                <a:cubicBezTo>
                  <a:pt x="3000" y="2072"/>
                  <a:pt x="2911" y="2358"/>
                  <a:pt x="2831" y="2625"/>
                </a:cubicBezTo>
                <a:cubicBezTo>
                  <a:pt x="2679" y="3143"/>
                  <a:pt x="2536" y="3652"/>
                  <a:pt x="2384" y="4170"/>
                </a:cubicBezTo>
                <a:lnTo>
                  <a:pt x="2286" y="4527"/>
                </a:lnTo>
                <a:cubicBezTo>
                  <a:pt x="2286" y="4528"/>
                  <a:pt x="2285" y="4529"/>
                  <a:pt x="2285" y="4529"/>
                </a:cubicBezTo>
                <a:cubicBezTo>
                  <a:pt x="2285" y="4529"/>
                  <a:pt x="2514" y="3960"/>
                  <a:pt x="2643" y="3598"/>
                </a:cubicBezTo>
                <a:cubicBezTo>
                  <a:pt x="2813" y="3107"/>
                  <a:pt x="2956" y="2590"/>
                  <a:pt x="3107" y="2072"/>
                </a:cubicBezTo>
                <a:cubicBezTo>
                  <a:pt x="3134" y="1974"/>
                  <a:pt x="3170" y="1867"/>
                  <a:pt x="3197" y="1760"/>
                </a:cubicBezTo>
                <a:lnTo>
                  <a:pt x="3786" y="2286"/>
                </a:lnTo>
                <a:cubicBezTo>
                  <a:pt x="3955" y="2447"/>
                  <a:pt x="4384" y="2777"/>
                  <a:pt x="4384" y="2777"/>
                </a:cubicBezTo>
                <a:cubicBezTo>
                  <a:pt x="4384" y="2777"/>
                  <a:pt x="3679" y="2090"/>
                  <a:pt x="3330" y="1787"/>
                </a:cubicBezTo>
                <a:lnTo>
                  <a:pt x="3241" y="1706"/>
                </a:lnTo>
                <a:lnTo>
                  <a:pt x="3313" y="1662"/>
                </a:lnTo>
                <a:cubicBezTo>
                  <a:pt x="3705" y="1421"/>
                  <a:pt x="4116" y="1126"/>
                  <a:pt x="4348" y="716"/>
                </a:cubicBezTo>
                <a:cubicBezTo>
                  <a:pt x="4437" y="591"/>
                  <a:pt x="4482" y="430"/>
                  <a:pt x="4473" y="269"/>
                </a:cubicBezTo>
                <a:lnTo>
                  <a:pt x="4473" y="260"/>
                </a:lnTo>
                <a:cubicBezTo>
                  <a:pt x="4473" y="234"/>
                  <a:pt x="4455" y="207"/>
                  <a:pt x="4419" y="198"/>
                </a:cubicBezTo>
                <a:cubicBezTo>
                  <a:pt x="4415" y="193"/>
                  <a:pt x="4404" y="189"/>
                  <a:pt x="4394" y="189"/>
                </a:cubicBezTo>
                <a:cubicBezTo>
                  <a:pt x="4384" y="189"/>
                  <a:pt x="4375" y="193"/>
                  <a:pt x="4375" y="207"/>
                </a:cubicBezTo>
                <a:cubicBezTo>
                  <a:pt x="4384" y="332"/>
                  <a:pt x="4357" y="457"/>
                  <a:pt x="4294" y="564"/>
                </a:cubicBezTo>
                <a:cubicBezTo>
                  <a:pt x="4107" y="948"/>
                  <a:pt x="3741" y="1233"/>
                  <a:pt x="3393" y="1465"/>
                </a:cubicBezTo>
                <a:cubicBezTo>
                  <a:pt x="3322" y="1510"/>
                  <a:pt x="3259" y="1554"/>
                  <a:pt x="3188" y="1599"/>
                </a:cubicBezTo>
                <a:cubicBezTo>
                  <a:pt x="3072" y="1135"/>
                  <a:pt x="2965" y="671"/>
                  <a:pt x="2857" y="216"/>
                </a:cubicBezTo>
                <a:cubicBezTo>
                  <a:pt x="2841" y="150"/>
                  <a:pt x="2824" y="83"/>
                  <a:pt x="2808" y="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2438462">
            <a:off x="7571614" y="841523"/>
            <a:ext cx="354061" cy="258451"/>
          </a:xfrm>
          <a:custGeom>
            <a:avLst/>
            <a:gdLst/>
            <a:ahLst/>
            <a:cxnLst/>
            <a:rect l="l" t="t" r="r" b="b"/>
            <a:pathLst>
              <a:path w="3955" h="2887" extrusionOk="0">
                <a:moveTo>
                  <a:pt x="2568" y="0"/>
                </a:moveTo>
                <a:cubicBezTo>
                  <a:pt x="1801" y="0"/>
                  <a:pt x="993" y="157"/>
                  <a:pt x="626" y="545"/>
                </a:cubicBezTo>
                <a:cubicBezTo>
                  <a:pt x="1" y="1206"/>
                  <a:pt x="527" y="2179"/>
                  <a:pt x="527" y="2179"/>
                </a:cubicBezTo>
                <a:cubicBezTo>
                  <a:pt x="668" y="2439"/>
                  <a:pt x="969" y="2887"/>
                  <a:pt x="1609" y="2887"/>
                </a:cubicBezTo>
                <a:cubicBezTo>
                  <a:pt x="1782" y="2887"/>
                  <a:pt x="1980" y="2854"/>
                  <a:pt x="2205" y="2777"/>
                </a:cubicBezTo>
                <a:cubicBezTo>
                  <a:pt x="3267" y="2411"/>
                  <a:pt x="3955" y="206"/>
                  <a:pt x="3955" y="206"/>
                </a:cubicBezTo>
                <a:cubicBezTo>
                  <a:pt x="3623" y="77"/>
                  <a:pt x="3106" y="0"/>
                  <a:pt x="2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2438462">
            <a:off x="7550869" y="860873"/>
            <a:ext cx="356120" cy="190504"/>
          </a:xfrm>
          <a:custGeom>
            <a:avLst/>
            <a:gdLst/>
            <a:ahLst/>
            <a:cxnLst/>
            <a:rect l="l" t="t" r="r" b="b"/>
            <a:pathLst>
              <a:path w="3978" h="2128" extrusionOk="0">
                <a:moveTo>
                  <a:pt x="3977" y="1"/>
                </a:moveTo>
                <a:cubicBezTo>
                  <a:pt x="3967" y="1"/>
                  <a:pt x="3296" y="292"/>
                  <a:pt x="2856" y="503"/>
                </a:cubicBezTo>
                <a:lnTo>
                  <a:pt x="2910" y="164"/>
                </a:lnTo>
                <a:lnTo>
                  <a:pt x="2928" y="111"/>
                </a:lnTo>
                <a:lnTo>
                  <a:pt x="2928" y="111"/>
                </a:lnTo>
                <a:cubicBezTo>
                  <a:pt x="2865" y="236"/>
                  <a:pt x="2829" y="378"/>
                  <a:pt x="2794" y="521"/>
                </a:cubicBezTo>
                <a:lnTo>
                  <a:pt x="2794" y="530"/>
                </a:lnTo>
                <a:cubicBezTo>
                  <a:pt x="2526" y="664"/>
                  <a:pt x="2321" y="780"/>
                  <a:pt x="2062" y="932"/>
                </a:cubicBezTo>
                <a:cubicBezTo>
                  <a:pt x="1955" y="994"/>
                  <a:pt x="1857" y="1066"/>
                  <a:pt x="1750" y="1128"/>
                </a:cubicBezTo>
                <a:lnTo>
                  <a:pt x="1830" y="396"/>
                </a:lnTo>
                <a:lnTo>
                  <a:pt x="1839" y="280"/>
                </a:lnTo>
                <a:cubicBezTo>
                  <a:pt x="1839" y="279"/>
                  <a:pt x="1839" y="279"/>
                  <a:pt x="1839" y="279"/>
                </a:cubicBezTo>
                <a:cubicBezTo>
                  <a:pt x="1832" y="279"/>
                  <a:pt x="1731" y="824"/>
                  <a:pt x="1696" y="1083"/>
                </a:cubicBezTo>
                <a:cubicBezTo>
                  <a:pt x="1696" y="1119"/>
                  <a:pt x="1696" y="1146"/>
                  <a:pt x="1687" y="1173"/>
                </a:cubicBezTo>
                <a:cubicBezTo>
                  <a:pt x="1535" y="1271"/>
                  <a:pt x="1384" y="1369"/>
                  <a:pt x="1232" y="1467"/>
                </a:cubicBezTo>
                <a:lnTo>
                  <a:pt x="1143" y="1521"/>
                </a:lnTo>
                <a:lnTo>
                  <a:pt x="1125" y="798"/>
                </a:lnTo>
                <a:lnTo>
                  <a:pt x="1125" y="682"/>
                </a:lnTo>
                <a:cubicBezTo>
                  <a:pt x="1125" y="681"/>
                  <a:pt x="1125" y="680"/>
                  <a:pt x="1125" y="680"/>
                </a:cubicBezTo>
                <a:cubicBezTo>
                  <a:pt x="1122" y="680"/>
                  <a:pt x="1080" y="1216"/>
                  <a:pt x="1089" y="1467"/>
                </a:cubicBezTo>
                <a:lnTo>
                  <a:pt x="1089" y="1548"/>
                </a:lnTo>
                <a:cubicBezTo>
                  <a:pt x="928" y="1646"/>
                  <a:pt x="759" y="1735"/>
                  <a:pt x="589" y="1815"/>
                </a:cubicBezTo>
                <a:cubicBezTo>
                  <a:pt x="420" y="1905"/>
                  <a:pt x="241" y="1967"/>
                  <a:pt x="54" y="2012"/>
                </a:cubicBezTo>
                <a:cubicBezTo>
                  <a:pt x="0" y="2038"/>
                  <a:pt x="18" y="2128"/>
                  <a:pt x="81" y="2128"/>
                </a:cubicBezTo>
                <a:cubicBezTo>
                  <a:pt x="241" y="2092"/>
                  <a:pt x="393" y="2038"/>
                  <a:pt x="545" y="1967"/>
                </a:cubicBezTo>
                <a:cubicBezTo>
                  <a:pt x="741" y="1878"/>
                  <a:pt x="928" y="1780"/>
                  <a:pt x="1107" y="1673"/>
                </a:cubicBezTo>
                <a:cubicBezTo>
                  <a:pt x="1205" y="1610"/>
                  <a:pt x="1294" y="1557"/>
                  <a:pt x="1393" y="1494"/>
                </a:cubicBezTo>
                <a:lnTo>
                  <a:pt x="2160" y="1699"/>
                </a:lnTo>
                <a:lnTo>
                  <a:pt x="2276" y="1735"/>
                </a:lnTo>
                <a:cubicBezTo>
                  <a:pt x="2277" y="1735"/>
                  <a:pt x="2277" y="1735"/>
                  <a:pt x="2278" y="1735"/>
                </a:cubicBezTo>
                <a:cubicBezTo>
                  <a:pt x="2288" y="1735"/>
                  <a:pt x="1753" y="1537"/>
                  <a:pt x="1491" y="1467"/>
                </a:cubicBezTo>
                <a:lnTo>
                  <a:pt x="1455" y="1458"/>
                </a:lnTo>
                <a:cubicBezTo>
                  <a:pt x="1642" y="1333"/>
                  <a:pt x="1830" y="1208"/>
                  <a:pt x="2017" y="1092"/>
                </a:cubicBezTo>
                <a:cubicBezTo>
                  <a:pt x="2160" y="1003"/>
                  <a:pt x="2312" y="914"/>
                  <a:pt x="2464" y="834"/>
                </a:cubicBezTo>
                <a:lnTo>
                  <a:pt x="3079" y="905"/>
                </a:lnTo>
                <a:lnTo>
                  <a:pt x="3186" y="914"/>
                </a:lnTo>
                <a:cubicBezTo>
                  <a:pt x="2972" y="860"/>
                  <a:pt x="2758" y="816"/>
                  <a:pt x="2544" y="780"/>
                </a:cubicBezTo>
                <a:cubicBezTo>
                  <a:pt x="2883" y="593"/>
                  <a:pt x="3222" y="405"/>
                  <a:pt x="3570" y="227"/>
                </a:cubicBezTo>
                <a:lnTo>
                  <a:pt x="3972" y="4"/>
                </a:lnTo>
                <a:cubicBezTo>
                  <a:pt x="3976" y="2"/>
                  <a:pt x="3977" y="1"/>
                  <a:pt x="3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2438462">
            <a:off x="7655798" y="841458"/>
            <a:ext cx="268477" cy="286113"/>
          </a:xfrm>
          <a:custGeom>
            <a:avLst/>
            <a:gdLst/>
            <a:ahLst/>
            <a:cxnLst/>
            <a:rect l="l" t="t" r="r" b="b"/>
            <a:pathLst>
              <a:path w="2999" h="3196" extrusionOk="0">
                <a:moveTo>
                  <a:pt x="964" y="3196"/>
                </a:moveTo>
                <a:cubicBezTo>
                  <a:pt x="1071" y="3178"/>
                  <a:pt x="1178" y="3151"/>
                  <a:pt x="1276" y="3116"/>
                </a:cubicBezTo>
                <a:cubicBezTo>
                  <a:pt x="2222" y="2794"/>
                  <a:pt x="2874" y="1018"/>
                  <a:pt x="2999" y="626"/>
                </a:cubicBezTo>
                <a:cubicBezTo>
                  <a:pt x="1428" y="1"/>
                  <a:pt x="0" y="1804"/>
                  <a:pt x="964" y="3196"/>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2438462">
            <a:off x="7594741" y="849580"/>
            <a:ext cx="330875" cy="260958"/>
          </a:xfrm>
          <a:custGeom>
            <a:avLst/>
            <a:gdLst/>
            <a:ahLst/>
            <a:cxnLst/>
            <a:rect l="l" t="t" r="r" b="b"/>
            <a:pathLst>
              <a:path w="3696" h="2915" extrusionOk="0">
                <a:moveTo>
                  <a:pt x="233" y="2198"/>
                </a:moveTo>
                <a:cubicBezTo>
                  <a:pt x="331" y="2385"/>
                  <a:pt x="465" y="2555"/>
                  <a:pt x="643" y="2689"/>
                </a:cubicBezTo>
                <a:cubicBezTo>
                  <a:pt x="474" y="2555"/>
                  <a:pt x="331" y="2385"/>
                  <a:pt x="233" y="2198"/>
                </a:cubicBezTo>
                <a:close/>
                <a:moveTo>
                  <a:pt x="2275" y="1"/>
                </a:moveTo>
                <a:cubicBezTo>
                  <a:pt x="1874" y="1"/>
                  <a:pt x="1473" y="47"/>
                  <a:pt x="1080" y="154"/>
                </a:cubicBezTo>
                <a:cubicBezTo>
                  <a:pt x="875" y="207"/>
                  <a:pt x="670" y="297"/>
                  <a:pt x="491" y="422"/>
                </a:cubicBezTo>
                <a:cubicBezTo>
                  <a:pt x="304" y="547"/>
                  <a:pt x="170" y="725"/>
                  <a:pt x="90" y="930"/>
                </a:cubicBezTo>
                <a:cubicBezTo>
                  <a:pt x="18" y="1136"/>
                  <a:pt x="0" y="1359"/>
                  <a:pt x="36" y="1573"/>
                </a:cubicBezTo>
                <a:cubicBezTo>
                  <a:pt x="63" y="1796"/>
                  <a:pt x="134" y="2001"/>
                  <a:pt x="232" y="2198"/>
                </a:cubicBezTo>
                <a:cubicBezTo>
                  <a:pt x="134" y="2001"/>
                  <a:pt x="72" y="1787"/>
                  <a:pt x="45" y="1573"/>
                </a:cubicBezTo>
                <a:cubicBezTo>
                  <a:pt x="9" y="1359"/>
                  <a:pt x="27" y="1144"/>
                  <a:pt x="107" y="939"/>
                </a:cubicBezTo>
                <a:cubicBezTo>
                  <a:pt x="188" y="734"/>
                  <a:pt x="322" y="555"/>
                  <a:pt x="500" y="430"/>
                </a:cubicBezTo>
                <a:cubicBezTo>
                  <a:pt x="679" y="314"/>
                  <a:pt x="884" y="225"/>
                  <a:pt x="1089" y="181"/>
                </a:cubicBezTo>
                <a:cubicBezTo>
                  <a:pt x="1474" y="82"/>
                  <a:pt x="1874" y="37"/>
                  <a:pt x="2275" y="37"/>
                </a:cubicBezTo>
                <a:cubicBezTo>
                  <a:pt x="2311" y="37"/>
                  <a:pt x="2347" y="37"/>
                  <a:pt x="2383" y="38"/>
                </a:cubicBezTo>
                <a:cubicBezTo>
                  <a:pt x="2598" y="47"/>
                  <a:pt x="2812" y="65"/>
                  <a:pt x="3026" y="100"/>
                </a:cubicBezTo>
                <a:cubicBezTo>
                  <a:pt x="3231" y="126"/>
                  <a:pt x="3428" y="176"/>
                  <a:pt x="3624" y="251"/>
                </a:cubicBezTo>
                <a:lnTo>
                  <a:pt x="3624" y="251"/>
                </a:lnTo>
                <a:cubicBezTo>
                  <a:pt x="3492" y="652"/>
                  <a:pt x="3334" y="1036"/>
                  <a:pt x="3142" y="1412"/>
                </a:cubicBezTo>
                <a:cubicBezTo>
                  <a:pt x="2955" y="1796"/>
                  <a:pt x="2714" y="2153"/>
                  <a:pt x="2410" y="2465"/>
                </a:cubicBezTo>
                <a:cubicBezTo>
                  <a:pt x="2120" y="2739"/>
                  <a:pt x="1731" y="2897"/>
                  <a:pt x="1334" y="2897"/>
                </a:cubicBezTo>
                <a:cubicBezTo>
                  <a:pt x="1303" y="2897"/>
                  <a:pt x="1272" y="2896"/>
                  <a:pt x="1241" y="2894"/>
                </a:cubicBezTo>
                <a:cubicBezTo>
                  <a:pt x="1027" y="2885"/>
                  <a:pt x="821" y="2813"/>
                  <a:pt x="643" y="2689"/>
                </a:cubicBezTo>
                <a:lnTo>
                  <a:pt x="643" y="2689"/>
                </a:lnTo>
                <a:cubicBezTo>
                  <a:pt x="813" y="2822"/>
                  <a:pt x="1027" y="2894"/>
                  <a:pt x="1241" y="2912"/>
                </a:cubicBezTo>
                <a:cubicBezTo>
                  <a:pt x="1273" y="2914"/>
                  <a:pt x="1304" y="2915"/>
                  <a:pt x="1335" y="2915"/>
                </a:cubicBezTo>
                <a:cubicBezTo>
                  <a:pt x="1740" y="2915"/>
                  <a:pt x="2130" y="2757"/>
                  <a:pt x="2428" y="2483"/>
                </a:cubicBezTo>
                <a:cubicBezTo>
                  <a:pt x="2731" y="2171"/>
                  <a:pt x="2990" y="1823"/>
                  <a:pt x="3178" y="1430"/>
                </a:cubicBezTo>
                <a:cubicBezTo>
                  <a:pt x="3374" y="1046"/>
                  <a:pt x="3544" y="654"/>
                  <a:pt x="3686" y="243"/>
                </a:cubicBezTo>
                <a:lnTo>
                  <a:pt x="3695" y="216"/>
                </a:lnTo>
                <a:lnTo>
                  <a:pt x="3669" y="207"/>
                </a:lnTo>
                <a:cubicBezTo>
                  <a:pt x="3463" y="136"/>
                  <a:pt x="3249" y="82"/>
                  <a:pt x="3035" y="56"/>
                </a:cubicBezTo>
                <a:cubicBezTo>
                  <a:pt x="2812" y="20"/>
                  <a:pt x="2598" y="11"/>
                  <a:pt x="2383" y="2"/>
                </a:cubicBezTo>
                <a:cubicBezTo>
                  <a:pt x="2347" y="1"/>
                  <a:pt x="2311" y="1"/>
                  <a:pt x="2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2831864">
            <a:off x="7823009" y="650563"/>
            <a:ext cx="555752" cy="562198"/>
          </a:xfrm>
          <a:custGeom>
            <a:avLst/>
            <a:gdLst/>
            <a:ahLst/>
            <a:cxnLst/>
            <a:rect l="l" t="t" r="r" b="b"/>
            <a:pathLst>
              <a:path w="6208" h="6280" extrusionOk="0">
                <a:moveTo>
                  <a:pt x="1551" y="0"/>
                </a:moveTo>
                <a:cubicBezTo>
                  <a:pt x="1515" y="18"/>
                  <a:pt x="1480" y="45"/>
                  <a:pt x="1462" y="81"/>
                </a:cubicBezTo>
                <a:lnTo>
                  <a:pt x="1533" y="170"/>
                </a:lnTo>
                <a:cubicBezTo>
                  <a:pt x="1016" y="750"/>
                  <a:pt x="632" y="1419"/>
                  <a:pt x="391" y="2151"/>
                </a:cubicBezTo>
                <a:cubicBezTo>
                  <a:pt x="311" y="2365"/>
                  <a:pt x="257" y="2589"/>
                  <a:pt x="212" y="2812"/>
                </a:cubicBezTo>
                <a:cubicBezTo>
                  <a:pt x="202" y="2849"/>
                  <a:pt x="236" y="2874"/>
                  <a:pt x="267" y="2874"/>
                </a:cubicBezTo>
                <a:cubicBezTo>
                  <a:pt x="288" y="2874"/>
                  <a:pt x="307" y="2863"/>
                  <a:pt x="311" y="2838"/>
                </a:cubicBezTo>
                <a:cubicBezTo>
                  <a:pt x="462" y="2080"/>
                  <a:pt x="775" y="1357"/>
                  <a:pt x="1221" y="723"/>
                </a:cubicBezTo>
                <a:cubicBezTo>
                  <a:pt x="1328" y="580"/>
                  <a:pt x="1435" y="438"/>
                  <a:pt x="1551" y="295"/>
                </a:cubicBezTo>
                <a:cubicBezTo>
                  <a:pt x="1587" y="795"/>
                  <a:pt x="1649" y="1294"/>
                  <a:pt x="1756" y="1785"/>
                </a:cubicBezTo>
                <a:cubicBezTo>
                  <a:pt x="1640" y="2196"/>
                  <a:pt x="1551" y="2615"/>
                  <a:pt x="1471" y="3035"/>
                </a:cubicBezTo>
                <a:cubicBezTo>
                  <a:pt x="909" y="3222"/>
                  <a:pt x="400" y="3579"/>
                  <a:pt x="34" y="4052"/>
                </a:cubicBezTo>
                <a:cubicBezTo>
                  <a:pt x="0" y="4092"/>
                  <a:pt x="32" y="4143"/>
                  <a:pt x="69" y="4143"/>
                </a:cubicBezTo>
                <a:cubicBezTo>
                  <a:pt x="81" y="4143"/>
                  <a:pt x="94" y="4137"/>
                  <a:pt x="105" y="4124"/>
                </a:cubicBezTo>
                <a:cubicBezTo>
                  <a:pt x="453" y="3677"/>
                  <a:pt x="926" y="3338"/>
                  <a:pt x="1462" y="3151"/>
                </a:cubicBezTo>
                <a:lnTo>
                  <a:pt x="1462" y="3151"/>
                </a:lnTo>
                <a:cubicBezTo>
                  <a:pt x="1399" y="3526"/>
                  <a:pt x="1355" y="3892"/>
                  <a:pt x="1346" y="4266"/>
                </a:cubicBezTo>
                <a:cubicBezTo>
                  <a:pt x="1346" y="4309"/>
                  <a:pt x="1378" y="4331"/>
                  <a:pt x="1409" y="4331"/>
                </a:cubicBezTo>
                <a:cubicBezTo>
                  <a:pt x="1436" y="4331"/>
                  <a:pt x="1462" y="4313"/>
                  <a:pt x="1462" y="4275"/>
                </a:cubicBezTo>
                <a:cubicBezTo>
                  <a:pt x="1498" y="3517"/>
                  <a:pt x="1614" y="2758"/>
                  <a:pt x="1810" y="2017"/>
                </a:cubicBezTo>
                <a:cubicBezTo>
                  <a:pt x="1971" y="2713"/>
                  <a:pt x="2176" y="3401"/>
                  <a:pt x="2435" y="4079"/>
                </a:cubicBezTo>
                <a:cubicBezTo>
                  <a:pt x="2444" y="4100"/>
                  <a:pt x="2461" y="4109"/>
                  <a:pt x="2478" y="4109"/>
                </a:cubicBezTo>
                <a:cubicBezTo>
                  <a:pt x="2513" y="4109"/>
                  <a:pt x="2551" y="4073"/>
                  <a:pt x="2533" y="4025"/>
                </a:cubicBezTo>
                <a:cubicBezTo>
                  <a:pt x="2113" y="2838"/>
                  <a:pt x="1828" y="1607"/>
                  <a:pt x="1676" y="357"/>
                </a:cubicBezTo>
                <a:lnTo>
                  <a:pt x="1676" y="357"/>
                </a:lnTo>
                <a:lnTo>
                  <a:pt x="2069" y="884"/>
                </a:lnTo>
                <a:lnTo>
                  <a:pt x="3773" y="3133"/>
                </a:lnTo>
                <a:cubicBezTo>
                  <a:pt x="3773" y="3142"/>
                  <a:pt x="3765" y="3142"/>
                  <a:pt x="3765" y="3151"/>
                </a:cubicBezTo>
                <a:cubicBezTo>
                  <a:pt x="3657" y="3704"/>
                  <a:pt x="3657" y="4266"/>
                  <a:pt x="3765" y="4820"/>
                </a:cubicBezTo>
                <a:cubicBezTo>
                  <a:pt x="3772" y="4854"/>
                  <a:pt x="3795" y="4869"/>
                  <a:pt x="3820" y="4869"/>
                </a:cubicBezTo>
                <a:cubicBezTo>
                  <a:pt x="3859" y="4869"/>
                  <a:pt x="3904" y="4833"/>
                  <a:pt x="3898" y="4784"/>
                </a:cubicBezTo>
                <a:cubicBezTo>
                  <a:pt x="3800" y="4284"/>
                  <a:pt x="3791" y="3776"/>
                  <a:pt x="3881" y="3276"/>
                </a:cubicBezTo>
                <a:lnTo>
                  <a:pt x="3881" y="3276"/>
                </a:lnTo>
                <a:lnTo>
                  <a:pt x="4345" y="3883"/>
                </a:lnTo>
                <a:cubicBezTo>
                  <a:pt x="4604" y="4641"/>
                  <a:pt x="4648" y="5445"/>
                  <a:pt x="4470" y="6221"/>
                </a:cubicBezTo>
                <a:cubicBezTo>
                  <a:pt x="4460" y="6259"/>
                  <a:pt x="4486" y="6279"/>
                  <a:pt x="4515" y="6279"/>
                </a:cubicBezTo>
                <a:cubicBezTo>
                  <a:pt x="4540" y="6279"/>
                  <a:pt x="4568" y="6263"/>
                  <a:pt x="4577" y="6230"/>
                </a:cubicBezTo>
                <a:cubicBezTo>
                  <a:pt x="4737" y="5543"/>
                  <a:pt x="4728" y="4829"/>
                  <a:pt x="4541" y="4141"/>
                </a:cubicBezTo>
                <a:lnTo>
                  <a:pt x="4541" y="4141"/>
                </a:lnTo>
                <a:lnTo>
                  <a:pt x="5799" y="5819"/>
                </a:lnTo>
                <a:cubicBezTo>
                  <a:pt x="5810" y="5833"/>
                  <a:pt x="5824" y="5838"/>
                  <a:pt x="5838" y="5838"/>
                </a:cubicBezTo>
                <a:cubicBezTo>
                  <a:pt x="5880" y="5838"/>
                  <a:pt x="5922" y="5786"/>
                  <a:pt x="5889" y="5739"/>
                </a:cubicBezTo>
                <a:cubicBezTo>
                  <a:pt x="5532" y="5266"/>
                  <a:pt x="5166" y="4784"/>
                  <a:pt x="4809" y="4311"/>
                </a:cubicBezTo>
                <a:lnTo>
                  <a:pt x="4809" y="4311"/>
                </a:lnTo>
                <a:cubicBezTo>
                  <a:pt x="5118" y="4515"/>
                  <a:pt x="5478" y="4619"/>
                  <a:pt x="5843" y="4619"/>
                </a:cubicBezTo>
                <a:cubicBezTo>
                  <a:pt x="5942" y="4619"/>
                  <a:pt x="6040" y="4612"/>
                  <a:pt x="6139" y="4597"/>
                </a:cubicBezTo>
                <a:cubicBezTo>
                  <a:pt x="6207" y="4588"/>
                  <a:pt x="6193" y="4489"/>
                  <a:pt x="6129" y="4489"/>
                </a:cubicBezTo>
                <a:cubicBezTo>
                  <a:pt x="6126" y="4489"/>
                  <a:pt x="6124" y="4489"/>
                  <a:pt x="6121" y="4490"/>
                </a:cubicBezTo>
                <a:cubicBezTo>
                  <a:pt x="6036" y="4501"/>
                  <a:pt x="5951" y="4507"/>
                  <a:pt x="5866" y="4507"/>
                </a:cubicBezTo>
                <a:cubicBezTo>
                  <a:pt x="5319" y="4507"/>
                  <a:pt x="4791" y="4262"/>
                  <a:pt x="4443" y="3829"/>
                </a:cubicBezTo>
                <a:lnTo>
                  <a:pt x="2595" y="1393"/>
                </a:lnTo>
                <a:lnTo>
                  <a:pt x="2595" y="1393"/>
                </a:lnTo>
                <a:cubicBezTo>
                  <a:pt x="3042" y="1785"/>
                  <a:pt x="3524" y="2115"/>
                  <a:pt x="4050" y="2401"/>
                </a:cubicBezTo>
                <a:cubicBezTo>
                  <a:pt x="4318" y="2535"/>
                  <a:pt x="4595" y="2660"/>
                  <a:pt x="4871" y="2758"/>
                </a:cubicBezTo>
                <a:cubicBezTo>
                  <a:pt x="4987" y="2803"/>
                  <a:pt x="5157" y="2821"/>
                  <a:pt x="5255" y="2901"/>
                </a:cubicBezTo>
                <a:cubicBezTo>
                  <a:pt x="5263" y="2909"/>
                  <a:pt x="5272" y="2912"/>
                  <a:pt x="5281" y="2912"/>
                </a:cubicBezTo>
                <a:cubicBezTo>
                  <a:pt x="5321" y="2912"/>
                  <a:pt x="5362" y="2839"/>
                  <a:pt x="5318" y="2803"/>
                </a:cubicBezTo>
                <a:cubicBezTo>
                  <a:pt x="5103" y="2624"/>
                  <a:pt x="4684" y="2571"/>
                  <a:pt x="4425" y="2455"/>
                </a:cubicBezTo>
                <a:cubicBezTo>
                  <a:pt x="3622" y="2080"/>
                  <a:pt x="2899" y="1571"/>
                  <a:pt x="2283" y="937"/>
                </a:cubicBezTo>
                <a:lnTo>
                  <a:pt x="2283" y="937"/>
                </a:lnTo>
                <a:cubicBezTo>
                  <a:pt x="2754" y="1242"/>
                  <a:pt x="3317" y="1443"/>
                  <a:pt x="3889" y="1443"/>
                </a:cubicBezTo>
                <a:cubicBezTo>
                  <a:pt x="4207" y="1443"/>
                  <a:pt x="4527" y="1381"/>
                  <a:pt x="4836" y="1241"/>
                </a:cubicBezTo>
                <a:cubicBezTo>
                  <a:pt x="4891" y="1209"/>
                  <a:pt x="4869" y="1129"/>
                  <a:pt x="4815" y="1129"/>
                </a:cubicBezTo>
                <a:cubicBezTo>
                  <a:pt x="4807" y="1129"/>
                  <a:pt x="4799" y="1131"/>
                  <a:pt x="4791" y="1134"/>
                </a:cubicBezTo>
                <a:cubicBezTo>
                  <a:pt x="4495" y="1266"/>
                  <a:pt x="4188" y="1325"/>
                  <a:pt x="3885" y="1325"/>
                </a:cubicBezTo>
                <a:cubicBezTo>
                  <a:pt x="3165" y="1325"/>
                  <a:pt x="2462" y="994"/>
                  <a:pt x="1953" y="536"/>
                </a:cubicBezTo>
                <a:lnTo>
                  <a:pt x="1658" y="152"/>
                </a:lnTo>
                <a:cubicBezTo>
                  <a:pt x="1658" y="143"/>
                  <a:pt x="1649" y="134"/>
                  <a:pt x="1649" y="134"/>
                </a:cubicBezTo>
                <a:lnTo>
                  <a:pt x="15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2831864">
            <a:off x="7817413" y="761519"/>
            <a:ext cx="69021" cy="54787"/>
          </a:xfrm>
          <a:custGeom>
            <a:avLst/>
            <a:gdLst/>
            <a:ahLst/>
            <a:cxnLst/>
            <a:rect l="l" t="t" r="r" b="b"/>
            <a:pathLst>
              <a:path w="771" h="612" extrusionOk="0">
                <a:moveTo>
                  <a:pt x="387" y="0"/>
                </a:moveTo>
                <a:cubicBezTo>
                  <a:pt x="360" y="0"/>
                  <a:pt x="332" y="4"/>
                  <a:pt x="304" y="11"/>
                </a:cubicBezTo>
                <a:cubicBezTo>
                  <a:pt x="36" y="83"/>
                  <a:pt x="0" y="449"/>
                  <a:pt x="250" y="574"/>
                </a:cubicBezTo>
                <a:cubicBezTo>
                  <a:pt x="295" y="599"/>
                  <a:pt x="343" y="611"/>
                  <a:pt x="390" y="611"/>
                </a:cubicBezTo>
                <a:cubicBezTo>
                  <a:pt x="491" y="611"/>
                  <a:pt x="588" y="555"/>
                  <a:pt x="643" y="458"/>
                </a:cubicBezTo>
                <a:cubicBezTo>
                  <a:pt x="770" y="250"/>
                  <a:pt x="613"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2831864">
            <a:off x="7907451" y="687462"/>
            <a:ext cx="89432" cy="71170"/>
          </a:xfrm>
          <a:custGeom>
            <a:avLst/>
            <a:gdLst/>
            <a:ahLst/>
            <a:cxnLst/>
            <a:rect l="l" t="t" r="r" b="b"/>
            <a:pathLst>
              <a:path w="999" h="795" extrusionOk="0">
                <a:moveTo>
                  <a:pt x="497" y="1"/>
                </a:moveTo>
                <a:cubicBezTo>
                  <a:pt x="463" y="1"/>
                  <a:pt x="428" y="5"/>
                  <a:pt x="393" y="14"/>
                </a:cubicBezTo>
                <a:cubicBezTo>
                  <a:pt x="45" y="112"/>
                  <a:pt x="0" y="576"/>
                  <a:pt x="313" y="746"/>
                </a:cubicBezTo>
                <a:cubicBezTo>
                  <a:pt x="371" y="778"/>
                  <a:pt x="436" y="794"/>
                  <a:pt x="500" y="794"/>
                </a:cubicBezTo>
                <a:cubicBezTo>
                  <a:pt x="631" y="794"/>
                  <a:pt x="758" y="729"/>
                  <a:pt x="830" y="603"/>
                </a:cubicBezTo>
                <a:cubicBezTo>
                  <a:pt x="998" y="331"/>
                  <a:pt x="793"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2831864">
            <a:off x="8239611" y="870519"/>
            <a:ext cx="128822" cy="99996"/>
          </a:xfrm>
          <a:custGeom>
            <a:avLst/>
            <a:gdLst/>
            <a:ahLst/>
            <a:cxnLst/>
            <a:rect l="l" t="t" r="r" b="b"/>
            <a:pathLst>
              <a:path w="1439" h="1117" extrusionOk="0">
                <a:moveTo>
                  <a:pt x="726" y="0"/>
                </a:moveTo>
                <a:cubicBezTo>
                  <a:pt x="682" y="0"/>
                  <a:pt x="636" y="5"/>
                  <a:pt x="590" y="16"/>
                </a:cubicBezTo>
                <a:cubicBezTo>
                  <a:pt x="108" y="132"/>
                  <a:pt x="1" y="784"/>
                  <a:pt x="438" y="1034"/>
                </a:cubicBezTo>
                <a:cubicBezTo>
                  <a:pt x="529" y="1090"/>
                  <a:pt x="628" y="1116"/>
                  <a:pt x="725" y="1116"/>
                </a:cubicBezTo>
                <a:cubicBezTo>
                  <a:pt x="907" y="1116"/>
                  <a:pt x="1083" y="1024"/>
                  <a:pt x="1188" y="855"/>
                </a:cubicBezTo>
                <a:cubicBezTo>
                  <a:pt x="1439" y="475"/>
                  <a:pt x="1147" y="0"/>
                  <a:pt x="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2831864">
            <a:off x="8209083" y="1025550"/>
            <a:ext cx="108948" cy="86210"/>
          </a:xfrm>
          <a:custGeom>
            <a:avLst/>
            <a:gdLst/>
            <a:ahLst/>
            <a:cxnLst/>
            <a:rect l="l" t="t" r="r" b="b"/>
            <a:pathLst>
              <a:path w="1217" h="963" extrusionOk="0">
                <a:moveTo>
                  <a:pt x="613" y="0"/>
                </a:moveTo>
                <a:cubicBezTo>
                  <a:pt x="571" y="0"/>
                  <a:pt x="527" y="6"/>
                  <a:pt x="482" y="18"/>
                </a:cubicBezTo>
                <a:cubicBezTo>
                  <a:pt x="63" y="134"/>
                  <a:pt x="0" y="705"/>
                  <a:pt x="384" y="902"/>
                </a:cubicBezTo>
                <a:cubicBezTo>
                  <a:pt x="458" y="943"/>
                  <a:pt x="538" y="963"/>
                  <a:pt x="616" y="963"/>
                </a:cubicBezTo>
                <a:cubicBezTo>
                  <a:pt x="774" y="963"/>
                  <a:pt x="925" y="882"/>
                  <a:pt x="1009" y="732"/>
                </a:cubicBezTo>
                <a:cubicBezTo>
                  <a:pt x="1216" y="405"/>
                  <a:pt x="968"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2831864">
            <a:off x="7955268" y="870920"/>
            <a:ext cx="119870" cy="95072"/>
          </a:xfrm>
          <a:custGeom>
            <a:avLst/>
            <a:gdLst/>
            <a:ahLst/>
            <a:cxnLst/>
            <a:rect l="l" t="t" r="r" b="b"/>
            <a:pathLst>
              <a:path w="1339" h="1062" extrusionOk="0">
                <a:moveTo>
                  <a:pt x="669" y="1"/>
                </a:moveTo>
                <a:cubicBezTo>
                  <a:pt x="623" y="1"/>
                  <a:pt x="575" y="7"/>
                  <a:pt x="527" y="20"/>
                </a:cubicBezTo>
                <a:cubicBezTo>
                  <a:pt x="63" y="145"/>
                  <a:pt x="0" y="779"/>
                  <a:pt x="420" y="993"/>
                </a:cubicBezTo>
                <a:cubicBezTo>
                  <a:pt x="499" y="1040"/>
                  <a:pt x="586" y="1062"/>
                  <a:pt x="671" y="1062"/>
                </a:cubicBezTo>
                <a:cubicBezTo>
                  <a:pt x="847" y="1062"/>
                  <a:pt x="1017" y="970"/>
                  <a:pt x="1107" y="814"/>
                </a:cubicBezTo>
                <a:cubicBezTo>
                  <a:pt x="1338" y="447"/>
                  <a:pt x="1062"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2831864">
            <a:off x="7973745" y="1046270"/>
            <a:ext cx="97131" cy="76989"/>
          </a:xfrm>
          <a:custGeom>
            <a:avLst/>
            <a:gdLst/>
            <a:ahLst/>
            <a:cxnLst/>
            <a:rect l="l" t="t" r="r" b="b"/>
            <a:pathLst>
              <a:path w="1085" h="860" extrusionOk="0">
                <a:moveTo>
                  <a:pt x="550" y="1"/>
                </a:moveTo>
                <a:cubicBezTo>
                  <a:pt x="511" y="1"/>
                  <a:pt x="470" y="6"/>
                  <a:pt x="429" y="18"/>
                </a:cubicBezTo>
                <a:cubicBezTo>
                  <a:pt x="54" y="116"/>
                  <a:pt x="0" y="625"/>
                  <a:pt x="348" y="804"/>
                </a:cubicBezTo>
                <a:cubicBezTo>
                  <a:pt x="410" y="842"/>
                  <a:pt x="478" y="859"/>
                  <a:pt x="545" y="859"/>
                </a:cubicBezTo>
                <a:cubicBezTo>
                  <a:pt x="685" y="859"/>
                  <a:pt x="824" y="784"/>
                  <a:pt x="902" y="652"/>
                </a:cubicBezTo>
                <a:cubicBezTo>
                  <a:pt x="1084" y="358"/>
                  <a:pt x="864" y="1"/>
                  <a:pt x="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2831864">
            <a:off x="7878157" y="858468"/>
            <a:ext cx="76810" cy="60964"/>
          </a:xfrm>
          <a:custGeom>
            <a:avLst/>
            <a:gdLst/>
            <a:ahLst/>
            <a:cxnLst/>
            <a:rect l="l" t="t" r="r" b="b"/>
            <a:pathLst>
              <a:path w="858" h="681" extrusionOk="0">
                <a:moveTo>
                  <a:pt x="431" y="0"/>
                </a:moveTo>
                <a:cubicBezTo>
                  <a:pt x="402" y="0"/>
                  <a:pt x="371" y="4"/>
                  <a:pt x="340" y="13"/>
                </a:cubicBezTo>
                <a:cubicBezTo>
                  <a:pt x="45" y="93"/>
                  <a:pt x="0" y="495"/>
                  <a:pt x="277" y="637"/>
                </a:cubicBezTo>
                <a:cubicBezTo>
                  <a:pt x="327" y="666"/>
                  <a:pt x="381" y="680"/>
                  <a:pt x="434" y="680"/>
                </a:cubicBezTo>
                <a:cubicBezTo>
                  <a:pt x="545" y="680"/>
                  <a:pt x="654" y="621"/>
                  <a:pt x="714" y="512"/>
                </a:cubicBezTo>
                <a:cubicBezTo>
                  <a:pt x="858" y="281"/>
                  <a:pt x="681" y="0"/>
                  <a:pt x="4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2831864">
            <a:off x="8166640" y="1185453"/>
            <a:ext cx="85404" cy="67768"/>
          </a:xfrm>
          <a:custGeom>
            <a:avLst/>
            <a:gdLst/>
            <a:ahLst/>
            <a:cxnLst/>
            <a:rect l="l" t="t" r="r" b="b"/>
            <a:pathLst>
              <a:path w="954" h="757" extrusionOk="0">
                <a:moveTo>
                  <a:pt x="476" y="0"/>
                </a:moveTo>
                <a:cubicBezTo>
                  <a:pt x="444" y="0"/>
                  <a:pt x="410" y="5"/>
                  <a:pt x="375" y="14"/>
                </a:cubicBezTo>
                <a:cubicBezTo>
                  <a:pt x="45" y="103"/>
                  <a:pt x="0" y="550"/>
                  <a:pt x="304" y="710"/>
                </a:cubicBezTo>
                <a:cubicBezTo>
                  <a:pt x="359" y="742"/>
                  <a:pt x="418" y="757"/>
                  <a:pt x="477" y="757"/>
                </a:cubicBezTo>
                <a:cubicBezTo>
                  <a:pt x="600" y="757"/>
                  <a:pt x="719" y="691"/>
                  <a:pt x="786" y="576"/>
                </a:cubicBezTo>
                <a:cubicBezTo>
                  <a:pt x="954" y="321"/>
                  <a:pt x="756" y="0"/>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2831864">
            <a:off x="8031777" y="1242769"/>
            <a:ext cx="118348" cy="93103"/>
          </a:xfrm>
          <a:custGeom>
            <a:avLst/>
            <a:gdLst/>
            <a:ahLst/>
            <a:cxnLst/>
            <a:rect l="l" t="t" r="r" b="b"/>
            <a:pathLst>
              <a:path w="1322" h="1040" extrusionOk="0">
                <a:moveTo>
                  <a:pt x="669" y="0"/>
                </a:moveTo>
                <a:cubicBezTo>
                  <a:pt x="623" y="0"/>
                  <a:pt x="576" y="6"/>
                  <a:pt x="527" y="20"/>
                </a:cubicBezTo>
                <a:cubicBezTo>
                  <a:pt x="72" y="136"/>
                  <a:pt x="1" y="760"/>
                  <a:pt x="429" y="975"/>
                </a:cubicBezTo>
                <a:cubicBezTo>
                  <a:pt x="505" y="1019"/>
                  <a:pt x="588" y="1039"/>
                  <a:pt x="670" y="1039"/>
                </a:cubicBezTo>
                <a:cubicBezTo>
                  <a:pt x="838" y="1039"/>
                  <a:pt x="1003" y="952"/>
                  <a:pt x="1098" y="796"/>
                </a:cubicBezTo>
                <a:cubicBezTo>
                  <a:pt x="1322" y="437"/>
                  <a:pt x="1053"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2831864">
            <a:off x="7931648" y="1174165"/>
            <a:ext cx="98922" cy="78332"/>
          </a:xfrm>
          <a:custGeom>
            <a:avLst/>
            <a:gdLst/>
            <a:ahLst/>
            <a:cxnLst/>
            <a:rect l="l" t="t" r="r" b="b"/>
            <a:pathLst>
              <a:path w="1105" h="875" extrusionOk="0">
                <a:moveTo>
                  <a:pt x="551" y="1"/>
                </a:moveTo>
                <a:cubicBezTo>
                  <a:pt x="515" y="1"/>
                  <a:pt x="477" y="5"/>
                  <a:pt x="438" y="15"/>
                </a:cubicBezTo>
                <a:cubicBezTo>
                  <a:pt x="55" y="122"/>
                  <a:pt x="1" y="640"/>
                  <a:pt x="349" y="818"/>
                </a:cubicBezTo>
                <a:cubicBezTo>
                  <a:pt x="413" y="856"/>
                  <a:pt x="484" y="874"/>
                  <a:pt x="555" y="874"/>
                </a:cubicBezTo>
                <a:cubicBezTo>
                  <a:pt x="700" y="874"/>
                  <a:pt x="842" y="799"/>
                  <a:pt x="920" y="667"/>
                </a:cubicBezTo>
                <a:cubicBezTo>
                  <a:pt x="1105" y="370"/>
                  <a:pt x="878" y="1"/>
                  <a:pt x="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2831864">
            <a:off x="7962990" y="1205387"/>
            <a:ext cx="40016" cy="41180"/>
          </a:xfrm>
          <a:custGeom>
            <a:avLst/>
            <a:gdLst/>
            <a:ahLst/>
            <a:cxnLst/>
            <a:rect l="l" t="t" r="r" b="b"/>
            <a:pathLst>
              <a:path w="447" h="460" extrusionOk="0">
                <a:moveTo>
                  <a:pt x="234" y="0"/>
                </a:moveTo>
                <a:cubicBezTo>
                  <a:pt x="195" y="0"/>
                  <a:pt x="155" y="9"/>
                  <a:pt x="116" y="22"/>
                </a:cubicBezTo>
                <a:cubicBezTo>
                  <a:pt x="89" y="40"/>
                  <a:pt x="72" y="57"/>
                  <a:pt x="54" y="75"/>
                </a:cubicBezTo>
                <a:cubicBezTo>
                  <a:pt x="36" y="102"/>
                  <a:pt x="27" y="120"/>
                  <a:pt x="18" y="147"/>
                </a:cubicBezTo>
                <a:lnTo>
                  <a:pt x="9" y="173"/>
                </a:lnTo>
                <a:lnTo>
                  <a:pt x="9" y="182"/>
                </a:lnTo>
                <a:cubicBezTo>
                  <a:pt x="9" y="200"/>
                  <a:pt x="9" y="218"/>
                  <a:pt x="0" y="245"/>
                </a:cubicBezTo>
                <a:cubicBezTo>
                  <a:pt x="0" y="263"/>
                  <a:pt x="9" y="281"/>
                  <a:pt x="9" y="307"/>
                </a:cubicBezTo>
                <a:cubicBezTo>
                  <a:pt x="27" y="370"/>
                  <a:pt x="89" y="432"/>
                  <a:pt x="161" y="450"/>
                </a:cubicBezTo>
                <a:cubicBezTo>
                  <a:pt x="179" y="450"/>
                  <a:pt x="197" y="459"/>
                  <a:pt x="214" y="459"/>
                </a:cubicBezTo>
                <a:cubicBezTo>
                  <a:pt x="232" y="459"/>
                  <a:pt x="259" y="450"/>
                  <a:pt x="277" y="450"/>
                </a:cubicBezTo>
                <a:cubicBezTo>
                  <a:pt x="295" y="441"/>
                  <a:pt x="313" y="432"/>
                  <a:pt x="330" y="423"/>
                </a:cubicBezTo>
                <a:cubicBezTo>
                  <a:pt x="366" y="406"/>
                  <a:pt x="393" y="379"/>
                  <a:pt x="411" y="343"/>
                </a:cubicBezTo>
                <a:cubicBezTo>
                  <a:pt x="420" y="325"/>
                  <a:pt x="429" y="307"/>
                  <a:pt x="438" y="289"/>
                </a:cubicBezTo>
                <a:cubicBezTo>
                  <a:pt x="446" y="254"/>
                  <a:pt x="446" y="209"/>
                  <a:pt x="438" y="173"/>
                </a:cubicBezTo>
                <a:lnTo>
                  <a:pt x="438" y="165"/>
                </a:lnTo>
                <a:cubicBezTo>
                  <a:pt x="429" y="147"/>
                  <a:pt x="429" y="129"/>
                  <a:pt x="411" y="111"/>
                </a:cubicBezTo>
                <a:lnTo>
                  <a:pt x="384" y="66"/>
                </a:lnTo>
                <a:cubicBezTo>
                  <a:pt x="366" y="49"/>
                  <a:pt x="357" y="40"/>
                  <a:pt x="339" y="31"/>
                </a:cubicBezTo>
                <a:cubicBezTo>
                  <a:pt x="322" y="22"/>
                  <a:pt x="304" y="13"/>
                  <a:pt x="277" y="4"/>
                </a:cubicBezTo>
                <a:cubicBezTo>
                  <a:pt x="263" y="1"/>
                  <a:pt x="248" y="0"/>
                  <a:pt x="234"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2831864">
            <a:off x="8070119" y="1287639"/>
            <a:ext cx="33660" cy="36883"/>
          </a:xfrm>
          <a:custGeom>
            <a:avLst/>
            <a:gdLst/>
            <a:ahLst/>
            <a:cxnLst/>
            <a:rect l="l" t="t" r="r" b="b"/>
            <a:pathLst>
              <a:path w="376" h="412" extrusionOk="0">
                <a:moveTo>
                  <a:pt x="135" y="1"/>
                </a:moveTo>
                <a:lnTo>
                  <a:pt x="108" y="10"/>
                </a:lnTo>
                <a:lnTo>
                  <a:pt x="90" y="19"/>
                </a:lnTo>
                <a:cubicBezTo>
                  <a:pt x="72" y="28"/>
                  <a:pt x="63" y="36"/>
                  <a:pt x="54" y="54"/>
                </a:cubicBezTo>
                <a:cubicBezTo>
                  <a:pt x="45" y="54"/>
                  <a:pt x="45" y="63"/>
                  <a:pt x="36" y="72"/>
                </a:cubicBezTo>
                <a:lnTo>
                  <a:pt x="28" y="81"/>
                </a:lnTo>
                <a:cubicBezTo>
                  <a:pt x="19" y="99"/>
                  <a:pt x="10" y="117"/>
                  <a:pt x="1" y="135"/>
                </a:cubicBezTo>
                <a:lnTo>
                  <a:pt x="1" y="144"/>
                </a:lnTo>
                <a:cubicBezTo>
                  <a:pt x="1" y="152"/>
                  <a:pt x="1" y="152"/>
                  <a:pt x="1" y="152"/>
                </a:cubicBezTo>
                <a:lnTo>
                  <a:pt x="1" y="161"/>
                </a:lnTo>
                <a:lnTo>
                  <a:pt x="1" y="215"/>
                </a:lnTo>
                <a:cubicBezTo>
                  <a:pt x="1" y="215"/>
                  <a:pt x="1" y="224"/>
                  <a:pt x="1" y="224"/>
                </a:cubicBezTo>
                <a:cubicBezTo>
                  <a:pt x="1" y="224"/>
                  <a:pt x="1" y="233"/>
                  <a:pt x="1" y="233"/>
                </a:cubicBezTo>
                <a:lnTo>
                  <a:pt x="1" y="277"/>
                </a:lnTo>
                <a:lnTo>
                  <a:pt x="1" y="286"/>
                </a:lnTo>
                <a:lnTo>
                  <a:pt x="19" y="322"/>
                </a:lnTo>
                <a:lnTo>
                  <a:pt x="45" y="358"/>
                </a:lnTo>
                <a:cubicBezTo>
                  <a:pt x="54" y="367"/>
                  <a:pt x="63" y="376"/>
                  <a:pt x="81" y="385"/>
                </a:cubicBezTo>
                <a:cubicBezTo>
                  <a:pt x="108" y="402"/>
                  <a:pt x="135" y="411"/>
                  <a:pt x="170" y="411"/>
                </a:cubicBezTo>
                <a:lnTo>
                  <a:pt x="242" y="411"/>
                </a:lnTo>
                <a:cubicBezTo>
                  <a:pt x="260" y="402"/>
                  <a:pt x="277" y="393"/>
                  <a:pt x="295" y="385"/>
                </a:cubicBezTo>
                <a:cubicBezTo>
                  <a:pt x="304" y="376"/>
                  <a:pt x="313" y="376"/>
                  <a:pt x="322" y="367"/>
                </a:cubicBezTo>
                <a:cubicBezTo>
                  <a:pt x="331" y="349"/>
                  <a:pt x="349" y="340"/>
                  <a:pt x="349" y="331"/>
                </a:cubicBezTo>
                <a:cubicBezTo>
                  <a:pt x="349" y="331"/>
                  <a:pt x="349" y="322"/>
                  <a:pt x="349" y="322"/>
                </a:cubicBezTo>
                <a:cubicBezTo>
                  <a:pt x="358" y="304"/>
                  <a:pt x="367" y="286"/>
                  <a:pt x="376" y="269"/>
                </a:cubicBezTo>
                <a:cubicBezTo>
                  <a:pt x="376" y="251"/>
                  <a:pt x="376" y="233"/>
                  <a:pt x="376" y="215"/>
                </a:cubicBezTo>
                <a:lnTo>
                  <a:pt x="376" y="197"/>
                </a:lnTo>
                <a:cubicBezTo>
                  <a:pt x="376" y="161"/>
                  <a:pt x="367" y="126"/>
                  <a:pt x="349" y="99"/>
                </a:cubicBezTo>
                <a:cubicBezTo>
                  <a:pt x="349" y="81"/>
                  <a:pt x="349" y="72"/>
                  <a:pt x="340" y="54"/>
                </a:cubicBezTo>
                <a:lnTo>
                  <a:pt x="322" y="45"/>
                </a:lnTo>
                <a:cubicBezTo>
                  <a:pt x="322" y="36"/>
                  <a:pt x="313" y="28"/>
                  <a:pt x="304" y="28"/>
                </a:cubicBezTo>
                <a:cubicBezTo>
                  <a:pt x="304" y="28"/>
                  <a:pt x="295" y="19"/>
                  <a:pt x="295" y="19"/>
                </a:cubicBezTo>
                <a:cubicBezTo>
                  <a:pt x="277" y="19"/>
                  <a:pt x="260" y="10"/>
                  <a:pt x="25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2831864">
            <a:off x="8197676" y="1213197"/>
            <a:ext cx="28916" cy="30169"/>
          </a:xfrm>
          <a:custGeom>
            <a:avLst/>
            <a:gdLst/>
            <a:ahLst/>
            <a:cxnLst/>
            <a:rect l="l" t="t" r="r" b="b"/>
            <a:pathLst>
              <a:path w="323" h="337" extrusionOk="0">
                <a:moveTo>
                  <a:pt x="153" y="0"/>
                </a:moveTo>
                <a:cubicBezTo>
                  <a:pt x="135" y="0"/>
                  <a:pt x="126" y="9"/>
                  <a:pt x="108" y="18"/>
                </a:cubicBezTo>
                <a:cubicBezTo>
                  <a:pt x="90" y="18"/>
                  <a:pt x="72" y="27"/>
                  <a:pt x="63" y="45"/>
                </a:cubicBezTo>
                <a:lnTo>
                  <a:pt x="54" y="54"/>
                </a:lnTo>
                <a:lnTo>
                  <a:pt x="28" y="89"/>
                </a:lnTo>
                <a:lnTo>
                  <a:pt x="28" y="98"/>
                </a:lnTo>
                <a:lnTo>
                  <a:pt x="10" y="134"/>
                </a:lnTo>
                <a:cubicBezTo>
                  <a:pt x="1" y="170"/>
                  <a:pt x="1" y="196"/>
                  <a:pt x="10" y="223"/>
                </a:cubicBezTo>
                <a:cubicBezTo>
                  <a:pt x="19" y="250"/>
                  <a:pt x="28" y="268"/>
                  <a:pt x="54" y="286"/>
                </a:cubicBezTo>
                <a:cubicBezTo>
                  <a:pt x="72" y="312"/>
                  <a:pt x="90" y="321"/>
                  <a:pt x="117" y="330"/>
                </a:cubicBezTo>
                <a:cubicBezTo>
                  <a:pt x="130" y="335"/>
                  <a:pt x="146" y="337"/>
                  <a:pt x="162" y="337"/>
                </a:cubicBezTo>
                <a:cubicBezTo>
                  <a:pt x="177" y="337"/>
                  <a:pt x="193" y="335"/>
                  <a:pt x="206" y="330"/>
                </a:cubicBezTo>
                <a:lnTo>
                  <a:pt x="242" y="312"/>
                </a:lnTo>
                <a:lnTo>
                  <a:pt x="278" y="286"/>
                </a:lnTo>
                <a:lnTo>
                  <a:pt x="304" y="259"/>
                </a:lnTo>
                <a:cubicBezTo>
                  <a:pt x="304" y="241"/>
                  <a:pt x="313" y="232"/>
                  <a:pt x="313" y="214"/>
                </a:cubicBezTo>
                <a:cubicBezTo>
                  <a:pt x="322" y="205"/>
                  <a:pt x="322" y="187"/>
                  <a:pt x="322" y="170"/>
                </a:cubicBezTo>
                <a:lnTo>
                  <a:pt x="322" y="161"/>
                </a:lnTo>
                <a:lnTo>
                  <a:pt x="322" y="116"/>
                </a:lnTo>
                <a:lnTo>
                  <a:pt x="304" y="80"/>
                </a:lnTo>
                <a:lnTo>
                  <a:pt x="278" y="45"/>
                </a:lnTo>
                <a:cubicBezTo>
                  <a:pt x="269" y="27"/>
                  <a:pt x="251" y="18"/>
                  <a:pt x="233" y="18"/>
                </a:cubicBezTo>
                <a:cubicBezTo>
                  <a:pt x="224" y="9"/>
                  <a:pt x="206" y="0"/>
                  <a:pt x="18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2831864">
            <a:off x="8245558" y="1064853"/>
            <a:ext cx="32049" cy="32855"/>
          </a:xfrm>
          <a:custGeom>
            <a:avLst/>
            <a:gdLst/>
            <a:ahLst/>
            <a:cxnLst/>
            <a:rect l="l" t="t" r="r" b="b"/>
            <a:pathLst>
              <a:path w="358" h="367" extrusionOk="0">
                <a:moveTo>
                  <a:pt x="152" y="1"/>
                </a:moveTo>
                <a:lnTo>
                  <a:pt x="125" y="10"/>
                </a:lnTo>
                <a:lnTo>
                  <a:pt x="107" y="19"/>
                </a:lnTo>
                <a:lnTo>
                  <a:pt x="98" y="28"/>
                </a:lnTo>
                <a:lnTo>
                  <a:pt x="89" y="28"/>
                </a:lnTo>
                <a:cubicBezTo>
                  <a:pt x="71" y="37"/>
                  <a:pt x="63" y="46"/>
                  <a:pt x="54" y="54"/>
                </a:cubicBezTo>
                <a:lnTo>
                  <a:pt x="45" y="63"/>
                </a:lnTo>
                <a:cubicBezTo>
                  <a:pt x="36" y="72"/>
                  <a:pt x="27" y="81"/>
                  <a:pt x="18" y="99"/>
                </a:cubicBezTo>
                <a:lnTo>
                  <a:pt x="9" y="117"/>
                </a:lnTo>
                <a:lnTo>
                  <a:pt x="0" y="135"/>
                </a:lnTo>
                <a:lnTo>
                  <a:pt x="0" y="144"/>
                </a:lnTo>
                <a:lnTo>
                  <a:pt x="0" y="171"/>
                </a:lnTo>
                <a:lnTo>
                  <a:pt x="0" y="188"/>
                </a:lnTo>
                <a:lnTo>
                  <a:pt x="0" y="197"/>
                </a:lnTo>
                <a:lnTo>
                  <a:pt x="0" y="215"/>
                </a:lnTo>
                <a:cubicBezTo>
                  <a:pt x="0" y="215"/>
                  <a:pt x="0" y="224"/>
                  <a:pt x="0" y="224"/>
                </a:cubicBezTo>
                <a:cubicBezTo>
                  <a:pt x="0" y="224"/>
                  <a:pt x="0" y="233"/>
                  <a:pt x="0" y="242"/>
                </a:cubicBezTo>
                <a:cubicBezTo>
                  <a:pt x="0" y="260"/>
                  <a:pt x="9" y="269"/>
                  <a:pt x="9" y="278"/>
                </a:cubicBezTo>
                <a:lnTo>
                  <a:pt x="9" y="287"/>
                </a:lnTo>
                <a:cubicBezTo>
                  <a:pt x="18" y="304"/>
                  <a:pt x="27" y="313"/>
                  <a:pt x="45" y="322"/>
                </a:cubicBezTo>
                <a:lnTo>
                  <a:pt x="71" y="349"/>
                </a:lnTo>
                <a:cubicBezTo>
                  <a:pt x="89" y="358"/>
                  <a:pt x="98" y="358"/>
                  <a:pt x="116" y="367"/>
                </a:cubicBezTo>
                <a:lnTo>
                  <a:pt x="214" y="367"/>
                </a:lnTo>
                <a:lnTo>
                  <a:pt x="232" y="358"/>
                </a:lnTo>
                <a:lnTo>
                  <a:pt x="250" y="349"/>
                </a:lnTo>
                <a:cubicBezTo>
                  <a:pt x="259" y="349"/>
                  <a:pt x="268" y="340"/>
                  <a:pt x="277" y="331"/>
                </a:cubicBezTo>
                <a:cubicBezTo>
                  <a:pt x="286" y="331"/>
                  <a:pt x="295" y="322"/>
                  <a:pt x="295" y="313"/>
                </a:cubicBezTo>
                <a:lnTo>
                  <a:pt x="295" y="304"/>
                </a:lnTo>
                <a:lnTo>
                  <a:pt x="330" y="269"/>
                </a:lnTo>
                <a:lnTo>
                  <a:pt x="339" y="251"/>
                </a:lnTo>
                <a:cubicBezTo>
                  <a:pt x="348" y="233"/>
                  <a:pt x="357" y="224"/>
                  <a:pt x="357" y="206"/>
                </a:cubicBezTo>
                <a:lnTo>
                  <a:pt x="357" y="179"/>
                </a:lnTo>
                <a:lnTo>
                  <a:pt x="357" y="171"/>
                </a:lnTo>
                <a:lnTo>
                  <a:pt x="357" y="126"/>
                </a:lnTo>
                <a:cubicBezTo>
                  <a:pt x="357" y="108"/>
                  <a:pt x="348" y="99"/>
                  <a:pt x="339" y="81"/>
                </a:cubicBezTo>
                <a:lnTo>
                  <a:pt x="339" y="72"/>
                </a:lnTo>
                <a:cubicBezTo>
                  <a:pt x="339" y="72"/>
                  <a:pt x="330" y="63"/>
                  <a:pt x="321" y="63"/>
                </a:cubicBezTo>
                <a:cubicBezTo>
                  <a:pt x="321" y="54"/>
                  <a:pt x="312" y="46"/>
                  <a:pt x="304" y="37"/>
                </a:cubicBezTo>
                <a:cubicBezTo>
                  <a:pt x="304" y="37"/>
                  <a:pt x="304" y="37"/>
                  <a:pt x="295" y="28"/>
                </a:cubicBezTo>
                <a:cubicBezTo>
                  <a:pt x="286" y="19"/>
                  <a:pt x="268" y="10"/>
                  <a:pt x="24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2831864">
            <a:off x="8275385" y="915814"/>
            <a:ext cx="42433" cy="42791"/>
          </a:xfrm>
          <a:custGeom>
            <a:avLst/>
            <a:gdLst/>
            <a:ahLst/>
            <a:cxnLst/>
            <a:rect l="l" t="t" r="r" b="b"/>
            <a:pathLst>
              <a:path w="474" h="478" extrusionOk="0">
                <a:moveTo>
                  <a:pt x="250" y="0"/>
                </a:moveTo>
                <a:cubicBezTo>
                  <a:pt x="232" y="0"/>
                  <a:pt x="206" y="9"/>
                  <a:pt x="188" y="9"/>
                </a:cubicBezTo>
                <a:cubicBezTo>
                  <a:pt x="116" y="27"/>
                  <a:pt x="63" y="80"/>
                  <a:pt x="18" y="134"/>
                </a:cubicBezTo>
                <a:cubicBezTo>
                  <a:pt x="9" y="152"/>
                  <a:pt x="0" y="170"/>
                  <a:pt x="0" y="196"/>
                </a:cubicBezTo>
                <a:cubicBezTo>
                  <a:pt x="0" y="205"/>
                  <a:pt x="0" y="214"/>
                  <a:pt x="0" y="223"/>
                </a:cubicBezTo>
                <a:cubicBezTo>
                  <a:pt x="0" y="232"/>
                  <a:pt x="0" y="241"/>
                  <a:pt x="0" y="250"/>
                </a:cubicBezTo>
                <a:lnTo>
                  <a:pt x="0" y="286"/>
                </a:lnTo>
                <a:cubicBezTo>
                  <a:pt x="0" y="295"/>
                  <a:pt x="0" y="303"/>
                  <a:pt x="9" y="312"/>
                </a:cubicBezTo>
                <a:lnTo>
                  <a:pt x="9" y="330"/>
                </a:lnTo>
                <a:lnTo>
                  <a:pt x="9" y="339"/>
                </a:lnTo>
                <a:cubicBezTo>
                  <a:pt x="18" y="348"/>
                  <a:pt x="18" y="348"/>
                  <a:pt x="27" y="357"/>
                </a:cubicBezTo>
                <a:cubicBezTo>
                  <a:pt x="27" y="366"/>
                  <a:pt x="27" y="375"/>
                  <a:pt x="36" y="384"/>
                </a:cubicBezTo>
                <a:cubicBezTo>
                  <a:pt x="73" y="443"/>
                  <a:pt x="141" y="478"/>
                  <a:pt x="213" y="478"/>
                </a:cubicBezTo>
                <a:cubicBezTo>
                  <a:pt x="228" y="478"/>
                  <a:pt x="244" y="476"/>
                  <a:pt x="259" y="473"/>
                </a:cubicBezTo>
                <a:cubicBezTo>
                  <a:pt x="295" y="455"/>
                  <a:pt x="339" y="437"/>
                  <a:pt x="366" y="402"/>
                </a:cubicBezTo>
                <a:cubicBezTo>
                  <a:pt x="384" y="393"/>
                  <a:pt x="393" y="384"/>
                  <a:pt x="411" y="366"/>
                </a:cubicBezTo>
                <a:cubicBezTo>
                  <a:pt x="438" y="330"/>
                  <a:pt x="455" y="295"/>
                  <a:pt x="464" y="259"/>
                </a:cubicBezTo>
                <a:cubicBezTo>
                  <a:pt x="473" y="241"/>
                  <a:pt x="473" y="223"/>
                  <a:pt x="473" y="205"/>
                </a:cubicBezTo>
                <a:cubicBezTo>
                  <a:pt x="473" y="196"/>
                  <a:pt x="473" y="179"/>
                  <a:pt x="473" y="170"/>
                </a:cubicBezTo>
                <a:cubicBezTo>
                  <a:pt x="473" y="161"/>
                  <a:pt x="464" y="161"/>
                  <a:pt x="464" y="152"/>
                </a:cubicBezTo>
                <a:cubicBezTo>
                  <a:pt x="455" y="107"/>
                  <a:pt x="429" y="71"/>
                  <a:pt x="393" y="45"/>
                </a:cubicBezTo>
                <a:cubicBezTo>
                  <a:pt x="375" y="27"/>
                  <a:pt x="348" y="9"/>
                  <a:pt x="322" y="9"/>
                </a:cubicBezTo>
                <a:cubicBezTo>
                  <a:pt x="304" y="0"/>
                  <a:pt x="286" y="0"/>
                  <a:pt x="26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2831864">
            <a:off x="8006940" y="1075231"/>
            <a:ext cx="29632" cy="34735"/>
          </a:xfrm>
          <a:custGeom>
            <a:avLst/>
            <a:gdLst/>
            <a:ahLst/>
            <a:cxnLst/>
            <a:rect l="l" t="t" r="r" b="b"/>
            <a:pathLst>
              <a:path w="331" h="388" extrusionOk="0">
                <a:moveTo>
                  <a:pt x="180" y="1"/>
                </a:moveTo>
                <a:cubicBezTo>
                  <a:pt x="168" y="1"/>
                  <a:pt x="155" y="2"/>
                  <a:pt x="143" y="4"/>
                </a:cubicBezTo>
                <a:cubicBezTo>
                  <a:pt x="116" y="13"/>
                  <a:pt x="99" y="31"/>
                  <a:pt x="81" y="48"/>
                </a:cubicBezTo>
                <a:lnTo>
                  <a:pt x="54" y="75"/>
                </a:lnTo>
                <a:lnTo>
                  <a:pt x="45" y="84"/>
                </a:lnTo>
                <a:cubicBezTo>
                  <a:pt x="27" y="93"/>
                  <a:pt x="18" y="111"/>
                  <a:pt x="9" y="138"/>
                </a:cubicBezTo>
                <a:cubicBezTo>
                  <a:pt x="9" y="147"/>
                  <a:pt x="0" y="155"/>
                  <a:pt x="0" y="164"/>
                </a:cubicBezTo>
                <a:lnTo>
                  <a:pt x="0" y="209"/>
                </a:lnTo>
                <a:cubicBezTo>
                  <a:pt x="0" y="209"/>
                  <a:pt x="0" y="209"/>
                  <a:pt x="0" y="218"/>
                </a:cubicBezTo>
                <a:lnTo>
                  <a:pt x="0" y="263"/>
                </a:lnTo>
                <a:lnTo>
                  <a:pt x="0" y="272"/>
                </a:lnTo>
                <a:cubicBezTo>
                  <a:pt x="9" y="298"/>
                  <a:pt x="18" y="316"/>
                  <a:pt x="45" y="334"/>
                </a:cubicBezTo>
                <a:cubicBezTo>
                  <a:pt x="54" y="352"/>
                  <a:pt x="72" y="361"/>
                  <a:pt x="90" y="370"/>
                </a:cubicBezTo>
                <a:cubicBezTo>
                  <a:pt x="108" y="379"/>
                  <a:pt x="134" y="388"/>
                  <a:pt x="152" y="388"/>
                </a:cubicBezTo>
                <a:cubicBezTo>
                  <a:pt x="179" y="388"/>
                  <a:pt x="206" y="379"/>
                  <a:pt x="233" y="361"/>
                </a:cubicBezTo>
                <a:lnTo>
                  <a:pt x="241" y="352"/>
                </a:lnTo>
                <a:lnTo>
                  <a:pt x="250" y="352"/>
                </a:lnTo>
                <a:lnTo>
                  <a:pt x="268" y="343"/>
                </a:lnTo>
                <a:lnTo>
                  <a:pt x="286" y="334"/>
                </a:lnTo>
                <a:cubicBezTo>
                  <a:pt x="295" y="316"/>
                  <a:pt x="304" y="307"/>
                  <a:pt x="313" y="298"/>
                </a:cubicBezTo>
                <a:cubicBezTo>
                  <a:pt x="313" y="280"/>
                  <a:pt x="322" y="272"/>
                  <a:pt x="331" y="254"/>
                </a:cubicBezTo>
                <a:lnTo>
                  <a:pt x="331" y="245"/>
                </a:lnTo>
                <a:cubicBezTo>
                  <a:pt x="331" y="236"/>
                  <a:pt x="331" y="218"/>
                  <a:pt x="331" y="200"/>
                </a:cubicBezTo>
                <a:cubicBezTo>
                  <a:pt x="331" y="200"/>
                  <a:pt x="331" y="191"/>
                  <a:pt x="331" y="191"/>
                </a:cubicBezTo>
                <a:cubicBezTo>
                  <a:pt x="331" y="182"/>
                  <a:pt x="331" y="182"/>
                  <a:pt x="331" y="173"/>
                </a:cubicBezTo>
                <a:cubicBezTo>
                  <a:pt x="331" y="155"/>
                  <a:pt x="331" y="138"/>
                  <a:pt x="331" y="120"/>
                </a:cubicBezTo>
                <a:cubicBezTo>
                  <a:pt x="322" y="93"/>
                  <a:pt x="313" y="66"/>
                  <a:pt x="304" y="48"/>
                </a:cubicBezTo>
                <a:cubicBezTo>
                  <a:pt x="269" y="14"/>
                  <a:pt x="224" y="1"/>
                  <a:pt x="180"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2831864">
            <a:off x="7991014" y="908089"/>
            <a:ext cx="40106" cy="41449"/>
          </a:xfrm>
          <a:custGeom>
            <a:avLst/>
            <a:gdLst/>
            <a:ahLst/>
            <a:cxnLst/>
            <a:rect l="l" t="t" r="r" b="b"/>
            <a:pathLst>
              <a:path w="448" h="463" extrusionOk="0">
                <a:moveTo>
                  <a:pt x="233" y="1"/>
                </a:moveTo>
                <a:cubicBezTo>
                  <a:pt x="215" y="1"/>
                  <a:pt x="197" y="1"/>
                  <a:pt x="179" y="10"/>
                </a:cubicBezTo>
                <a:cubicBezTo>
                  <a:pt x="170" y="10"/>
                  <a:pt x="162" y="10"/>
                  <a:pt x="153" y="19"/>
                </a:cubicBezTo>
                <a:cubicBezTo>
                  <a:pt x="144" y="19"/>
                  <a:pt x="135" y="28"/>
                  <a:pt x="126" y="28"/>
                </a:cubicBezTo>
                <a:cubicBezTo>
                  <a:pt x="108" y="37"/>
                  <a:pt x="99" y="54"/>
                  <a:pt x="90" y="63"/>
                </a:cubicBezTo>
                <a:cubicBezTo>
                  <a:pt x="72" y="72"/>
                  <a:pt x="54" y="90"/>
                  <a:pt x="46" y="108"/>
                </a:cubicBezTo>
                <a:lnTo>
                  <a:pt x="37" y="126"/>
                </a:lnTo>
                <a:cubicBezTo>
                  <a:pt x="28" y="144"/>
                  <a:pt x="19" y="161"/>
                  <a:pt x="19" y="188"/>
                </a:cubicBezTo>
                <a:cubicBezTo>
                  <a:pt x="1" y="242"/>
                  <a:pt x="10" y="295"/>
                  <a:pt x="37" y="349"/>
                </a:cubicBezTo>
                <a:cubicBezTo>
                  <a:pt x="37" y="349"/>
                  <a:pt x="37" y="349"/>
                  <a:pt x="37" y="358"/>
                </a:cubicBezTo>
                <a:lnTo>
                  <a:pt x="63" y="385"/>
                </a:lnTo>
                <a:cubicBezTo>
                  <a:pt x="63" y="394"/>
                  <a:pt x="72" y="402"/>
                  <a:pt x="81" y="402"/>
                </a:cubicBezTo>
                <a:lnTo>
                  <a:pt x="99" y="420"/>
                </a:lnTo>
                <a:lnTo>
                  <a:pt x="126" y="429"/>
                </a:lnTo>
                <a:cubicBezTo>
                  <a:pt x="144" y="438"/>
                  <a:pt x="162" y="447"/>
                  <a:pt x="179" y="456"/>
                </a:cubicBezTo>
                <a:cubicBezTo>
                  <a:pt x="197" y="460"/>
                  <a:pt x="215" y="463"/>
                  <a:pt x="232" y="463"/>
                </a:cubicBezTo>
                <a:cubicBezTo>
                  <a:pt x="249" y="463"/>
                  <a:pt x="264" y="460"/>
                  <a:pt x="278" y="456"/>
                </a:cubicBezTo>
                <a:cubicBezTo>
                  <a:pt x="313" y="447"/>
                  <a:pt x="340" y="429"/>
                  <a:pt x="367" y="402"/>
                </a:cubicBezTo>
                <a:cubicBezTo>
                  <a:pt x="394" y="376"/>
                  <a:pt x="420" y="331"/>
                  <a:pt x="429" y="295"/>
                </a:cubicBezTo>
                <a:cubicBezTo>
                  <a:pt x="429" y="286"/>
                  <a:pt x="438" y="277"/>
                  <a:pt x="438" y="269"/>
                </a:cubicBezTo>
                <a:cubicBezTo>
                  <a:pt x="438" y="251"/>
                  <a:pt x="447" y="233"/>
                  <a:pt x="447" y="215"/>
                </a:cubicBezTo>
                <a:cubicBezTo>
                  <a:pt x="447" y="215"/>
                  <a:pt x="447" y="206"/>
                  <a:pt x="447" y="206"/>
                </a:cubicBezTo>
                <a:cubicBezTo>
                  <a:pt x="447" y="188"/>
                  <a:pt x="447" y="179"/>
                  <a:pt x="447" y="161"/>
                </a:cubicBezTo>
                <a:cubicBezTo>
                  <a:pt x="438" y="144"/>
                  <a:pt x="438" y="126"/>
                  <a:pt x="429" y="108"/>
                </a:cubicBezTo>
                <a:cubicBezTo>
                  <a:pt x="420" y="90"/>
                  <a:pt x="411" y="72"/>
                  <a:pt x="394" y="63"/>
                </a:cubicBezTo>
                <a:cubicBezTo>
                  <a:pt x="385" y="45"/>
                  <a:pt x="367" y="37"/>
                  <a:pt x="349" y="28"/>
                </a:cubicBezTo>
                <a:cubicBezTo>
                  <a:pt x="331" y="19"/>
                  <a:pt x="322" y="10"/>
                  <a:pt x="304" y="10"/>
                </a:cubicBezTo>
                <a:lnTo>
                  <a:pt x="295" y="10"/>
                </a:lnTo>
                <a:cubicBezTo>
                  <a:pt x="278" y="1"/>
                  <a:pt x="251" y="1"/>
                  <a:pt x="233"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2831864">
            <a:off x="7897910" y="879682"/>
            <a:ext cx="32049" cy="29990"/>
          </a:xfrm>
          <a:custGeom>
            <a:avLst/>
            <a:gdLst/>
            <a:ahLst/>
            <a:cxnLst/>
            <a:rect l="l" t="t" r="r" b="b"/>
            <a:pathLst>
              <a:path w="358" h="335" extrusionOk="0">
                <a:moveTo>
                  <a:pt x="177" y="0"/>
                </a:moveTo>
                <a:cubicBezTo>
                  <a:pt x="167" y="0"/>
                  <a:pt x="156" y="2"/>
                  <a:pt x="143" y="7"/>
                </a:cubicBezTo>
                <a:cubicBezTo>
                  <a:pt x="134" y="7"/>
                  <a:pt x="116" y="16"/>
                  <a:pt x="107" y="25"/>
                </a:cubicBezTo>
                <a:lnTo>
                  <a:pt x="89" y="25"/>
                </a:lnTo>
                <a:lnTo>
                  <a:pt x="71" y="33"/>
                </a:lnTo>
                <a:lnTo>
                  <a:pt x="54" y="51"/>
                </a:lnTo>
                <a:cubicBezTo>
                  <a:pt x="45" y="60"/>
                  <a:pt x="36" y="69"/>
                  <a:pt x="27" y="87"/>
                </a:cubicBezTo>
                <a:lnTo>
                  <a:pt x="18" y="96"/>
                </a:lnTo>
                <a:lnTo>
                  <a:pt x="9" y="141"/>
                </a:lnTo>
                <a:cubicBezTo>
                  <a:pt x="0" y="158"/>
                  <a:pt x="0" y="176"/>
                  <a:pt x="9" y="203"/>
                </a:cubicBezTo>
                <a:cubicBezTo>
                  <a:pt x="0" y="212"/>
                  <a:pt x="9" y="230"/>
                  <a:pt x="18" y="239"/>
                </a:cubicBezTo>
                <a:cubicBezTo>
                  <a:pt x="18" y="257"/>
                  <a:pt x="36" y="274"/>
                  <a:pt x="45" y="292"/>
                </a:cubicBezTo>
                <a:lnTo>
                  <a:pt x="80" y="310"/>
                </a:lnTo>
                <a:lnTo>
                  <a:pt x="116" y="328"/>
                </a:lnTo>
                <a:cubicBezTo>
                  <a:pt x="125" y="332"/>
                  <a:pt x="136" y="335"/>
                  <a:pt x="147" y="335"/>
                </a:cubicBezTo>
                <a:cubicBezTo>
                  <a:pt x="159" y="335"/>
                  <a:pt x="170" y="332"/>
                  <a:pt x="179" y="328"/>
                </a:cubicBezTo>
                <a:cubicBezTo>
                  <a:pt x="196" y="328"/>
                  <a:pt x="223" y="319"/>
                  <a:pt x="241" y="310"/>
                </a:cubicBezTo>
                <a:lnTo>
                  <a:pt x="250" y="310"/>
                </a:lnTo>
                <a:lnTo>
                  <a:pt x="259" y="301"/>
                </a:lnTo>
                <a:cubicBezTo>
                  <a:pt x="268" y="292"/>
                  <a:pt x="286" y="283"/>
                  <a:pt x="295" y="274"/>
                </a:cubicBezTo>
                <a:cubicBezTo>
                  <a:pt x="304" y="266"/>
                  <a:pt x="312" y="248"/>
                  <a:pt x="321" y="239"/>
                </a:cubicBezTo>
                <a:lnTo>
                  <a:pt x="330" y="221"/>
                </a:lnTo>
                <a:cubicBezTo>
                  <a:pt x="348" y="212"/>
                  <a:pt x="348" y="185"/>
                  <a:pt x="348" y="167"/>
                </a:cubicBezTo>
                <a:cubicBezTo>
                  <a:pt x="357" y="150"/>
                  <a:pt x="357" y="141"/>
                  <a:pt x="348" y="123"/>
                </a:cubicBezTo>
                <a:cubicBezTo>
                  <a:pt x="348" y="105"/>
                  <a:pt x="348" y="87"/>
                  <a:pt x="330" y="69"/>
                </a:cubicBezTo>
                <a:lnTo>
                  <a:pt x="304" y="51"/>
                </a:lnTo>
                <a:lnTo>
                  <a:pt x="268" y="25"/>
                </a:lnTo>
                <a:cubicBezTo>
                  <a:pt x="250" y="16"/>
                  <a:pt x="232" y="7"/>
                  <a:pt x="205" y="7"/>
                </a:cubicBezTo>
                <a:cubicBezTo>
                  <a:pt x="196" y="2"/>
                  <a:pt x="188" y="0"/>
                  <a:pt x="177"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2831864">
            <a:off x="7835578" y="779110"/>
            <a:ext cx="31333" cy="30258"/>
          </a:xfrm>
          <a:custGeom>
            <a:avLst/>
            <a:gdLst/>
            <a:ahLst/>
            <a:cxnLst/>
            <a:rect l="l" t="t" r="r" b="b"/>
            <a:pathLst>
              <a:path w="350" h="338" extrusionOk="0">
                <a:moveTo>
                  <a:pt x="175" y="0"/>
                </a:moveTo>
                <a:cubicBezTo>
                  <a:pt x="162" y="0"/>
                  <a:pt x="148" y="2"/>
                  <a:pt x="135" y="7"/>
                </a:cubicBezTo>
                <a:lnTo>
                  <a:pt x="126" y="7"/>
                </a:lnTo>
                <a:lnTo>
                  <a:pt x="81" y="25"/>
                </a:lnTo>
                <a:lnTo>
                  <a:pt x="55" y="51"/>
                </a:lnTo>
                <a:cubicBezTo>
                  <a:pt x="37" y="69"/>
                  <a:pt x="28" y="78"/>
                  <a:pt x="19" y="105"/>
                </a:cubicBezTo>
                <a:cubicBezTo>
                  <a:pt x="10" y="123"/>
                  <a:pt x="1" y="141"/>
                  <a:pt x="10" y="159"/>
                </a:cubicBezTo>
                <a:lnTo>
                  <a:pt x="10" y="176"/>
                </a:lnTo>
                <a:cubicBezTo>
                  <a:pt x="10" y="194"/>
                  <a:pt x="10" y="203"/>
                  <a:pt x="10" y="221"/>
                </a:cubicBezTo>
                <a:cubicBezTo>
                  <a:pt x="19" y="239"/>
                  <a:pt x="28" y="257"/>
                  <a:pt x="37" y="275"/>
                </a:cubicBezTo>
                <a:cubicBezTo>
                  <a:pt x="46" y="283"/>
                  <a:pt x="55" y="292"/>
                  <a:pt x="72" y="301"/>
                </a:cubicBezTo>
                <a:cubicBezTo>
                  <a:pt x="81" y="310"/>
                  <a:pt x="90" y="319"/>
                  <a:pt x="99" y="319"/>
                </a:cubicBezTo>
                <a:cubicBezTo>
                  <a:pt x="117" y="328"/>
                  <a:pt x="126" y="337"/>
                  <a:pt x="144" y="337"/>
                </a:cubicBezTo>
                <a:lnTo>
                  <a:pt x="206" y="337"/>
                </a:lnTo>
                <a:cubicBezTo>
                  <a:pt x="215" y="328"/>
                  <a:pt x="233" y="319"/>
                  <a:pt x="242" y="319"/>
                </a:cubicBezTo>
                <a:lnTo>
                  <a:pt x="251" y="310"/>
                </a:lnTo>
                <a:cubicBezTo>
                  <a:pt x="269" y="301"/>
                  <a:pt x="287" y="292"/>
                  <a:pt x="295" y="283"/>
                </a:cubicBezTo>
                <a:cubicBezTo>
                  <a:pt x="313" y="266"/>
                  <a:pt x="322" y="248"/>
                  <a:pt x="331" y="230"/>
                </a:cubicBezTo>
                <a:cubicBezTo>
                  <a:pt x="340" y="212"/>
                  <a:pt x="349" y="185"/>
                  <a:pt x="349" y="167"/>
                </a:cubicBezTo>
                <a:lnTo>
                  <a:pt x="349" y="123"/>
                </a:lnTo>
                <a:cubicBezTo>
                  <a:pt x="340" y="105"/>
                  <a:pt x="322" y="96"/>
                  <a:pt x="313" y="78"/>
                </a:cubicBezTo>
                <a:cubicBezTo>
                  <a:pt x="304" y="69"/>
                  <a:pt x="295" y="60"/>
                  <a:pt x="287" y="51"/>
                </a:cubicBezTo>
                <a:cubicBezTo>
                  <a:pt x="269" y="25"/>
                  <a:pt x="242" y="16"/>
                  <a:pt x="215" y="7"/>
                </a:cubicBezTo>
                <a:cubicBezTo>
                  <a:pt x="202" y="2"/>
                  <a:pt x="188" y="0"/>
                  <a:pt x="175"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2831864">
            <a:off x="7938954" y="722783"/>
            <a:ext cx="30437" cy="29632"/>
          </a:xfrm>
          <a:custGeom>
            <a:avLst/>
            <a:gdLst/>
            <a:ahLst/>
            <a:cxnLst/>
            <a:rect l="l" t="t" r="r" b="b"/>
            <a:pathLst>
              <a:path w="340" h="331" extrusionOk="0">
                <a:moveTo>
                  <a:pt x="179" y="1"/>
                </a:moveTo>
                <a:cubicBezTo>
                  <a:pt x="134" y="1"/>
                  <a:pt x="98" y="18"/>
                  <a:pt x="72" y="45"/>
                </a:cubicBezTo>
                <a:lnTo>
                  <a:pt x="63" y="54"/>
                </a:lnTo>
                <a:lnTo>
                  <a:pt x="36" y="90"/>
                </a:lnTo>
                <a:lnTo>
                  <a:pt x="27" y="99"/>
                </a:lnTo>
                <a:cubicBezTo>
                  <a:pt x="18" y="108"/>
                  <a:pt x="18" y="125"/>
                  <a:pt x="9" y="143"/>
                </a:cubicBezTo>
                <a:cubicBezTo>
                  <a:pt x="9" y="152"/>
                  <a:pt x="9" y="170"/>
                  <a:pt x="0" y="179"/>
                </a:cubicBezTo>
                <a:cubicBezTo>
                  <a:pt x="0" y="206"/>
                  <a:pt x="9" y="224"/>
                  <a:pt x="18" y="242"/>
                </a:cubicBezTo>
                <a:cubicBezTo>
                  <a:pt x="18" y="250"/>
                  <a:pt x="27" y="268"/>
                  <a:pt x="36" y="277"/>
                </a:cubicBezTo>
                <a:cubicBezTo>
                  <a:pt x="45" y="295"/>
                  <a:pt x="63" y="304"/>
                  <a:pt x="81" y="313"/>
                </a:cubicBezTo>
                <a:lnTo>
                  <a:pt x="116" y="331"/>
                </a:lnTo>
                <a:lnTo>
                  <a:pt x="161" y="331"/>
                </a:lnTo>
                <a:cubicBezTo>
                  <a:pt x="179" y="331"/>
                  <a:pt x="206" y="331"/>
                  <a:pt x="223" y="322"/>
                </a:cubicBezTo>
                <a:cubicBezTo>
                  <a:pt x="241" y="313"/>
                  <a:pt x="259" y="304"/>
                  <a:pt x="268" y="286"/>
                </a:cubicBezTo>
                <a:lnTo>
                  <a:pt x="286" y="268"/>
                </a:lnTo>
                <a:lnTo>
                  <a:pt x="295" y="268"/>
                </a:lnTo>
                <a:cubicBezTo>
                  <a:pt x="304" y="259"/>
                  <a:pt x="313" y="242"/>
                  <a:pt x="322" y="224"/>
                </a:cubicBezTo>
                <a:cubicBezTo>
                  <a:pt x="330" y="215"/>
                  <a:pt x="330" y="206"/>
                  <a:pt x="339" y="188"/>
                </a:cubicBezTo>
                <a:lnTo>
                  <a:pt x="339" y="179"/>
                </a:lnTo>
                <a:lnTo>
                  <a:pt x="339" y="134"/>
                </a:lnTo>
                <a:cubicBezTo>
                  <a:pt x="339" y="117"/>
                  <a:pt x="339" y="99"/>
                  <a:pt x="330" y="81"/>
                </a:cubicBezTo>
                <a:cubicBezTo>
                  <a:pt x="322" y="72"/>
                  <a:pt x="313" y="63"/>
                  <a:pt x="304" y="54"/>
                </a:cubicBezTo>
                <a:cubicBezTo>
                  <a:pt x="295" y="36"/>
                  <a:pt x="277" y="27"/>
                  <a:pt x="259" y="18"/>
                </a:cubicBezTo>
                <a:lnTo>
                  <a:pt x="223" y="1"/>
                </a:ln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2831864">
            <a:off x="7825700" y="762488"/>
            <a:ext cx="63113" cy="55325"/>
          </a:xfrm>
          <a:custGeom>
            <a:avLst/>
            <a:gdLst/>
            <a:ahLst/>
            <a:cxnLst/>
            <a:rect l="l" t="t" r="r" b="b"/>
            <a:pathLst>
              <a:path w="705" h="618" extrusionOk="0">
                <a:moveTo>
                  <a:pt x="131" y="553"/>
                </a:moveTo>
                <a:cubicBezTo>
                  <a:pt x="141" y="562"/>
                  <a:pt x="152" y="571"/>
                  <a:pt x="163" y="580"/>
                </a:cubicBezTo>
                <a:cubicBezTo>
                  <a:pt x="151" y="571"/>
                  <a:pt x="141" y="562"/>
                  <a:pt x="131" y="553"/>
                </a:cubicBezTo>
                <a:close/>
                <a:moveTo>
                  <a:pt x="163" y="580"/>
                </a:moveTo>
                <a:cubicBezTo>
                  <a:pt x="166" y="581"/>
                  <a:pt x="169" y="583"/>
                  <a:pt x="172" y="585"/>
                </a:cubicBezTo>
                <a:lnTo>
                  <a:pt x="172" y="585"/>
                </a:lnTo>
                <a:cubicBezTo>
                  <a:pt x="169" y="583"/>
                  <a:pt x="166" y="581"/>
                  <a:pt x="163" y="580"/>
                </a:cubicBezTo>
                <a:close/>
                <a:moveTo>
                  <a:pt x="356" y="0"/>
                </a:moveTo>
                <a:cubicBezTo>
                  <a:pt x="325" y="0"/>
                  <a:pt x="293" y="6"/>
                  <a:pt x="261" y="17"/>
                </a:cubicBezTo>
                <a:cubicBezTo>
                  <a:pt x="181" y="44"/>
                  <a:pt x="118" y="98"/>
                  <a:pt x="74" y="169"/>
                </a:cubicBezTo>
                <a:cubicBezTo>
                  <a:pt x="0" y="291"/>
                  <a:pt x="24" y="451"/>
                  <a:pt x="131" y="553"/>
                </a:cubicBezTo>
                <a:lnTo>
                  <a:pt x="131" y="553"/>
                </a:lnTo>
                <a:cubicBezTo>
                  <a:pt x="86" y="509"/>
                  <a:pt x="56" y="451"/>
                  <a:pt x="56" y="392"/>
                </a:cubicBezTo>
                <a:cubicBezTo>
                  <a:pt x="47" y="321"/>
                  <a:pt x="65" y="240"/>
                  <a:pt x="109" y="178"/>
                </a:cubicBezTo>
                <a:cubicBezTo>
                  <a:pt x="164" y="81"/>
                  <a:pt x="245" y="41"/>
                  <a:pt x="328" y="41"/>
                </a:cubicBezTo>
                <a:cubicBezTo>
                  <a:pt x="516" y="41"/>
                  <a:pt x="705" y="252"/>
                  <a:pt x="556" y="464"/>
                </a:cubicBezTo>
                <a:cubicBezTo>
                  <a:pt x="511" y="526"/>
                  <a:pt x="457" y="580"/>
                  <a:pt x="386" y="606"/>
                </a:cubicBezTo>
                <a:cubicBezTo>
                  <a:pt x="362" y="612"/>
                  <a:pt x="337" y="615"/>
                  <a:pt x="310" y="615"/>
                </a:cubicBezTo>
                <a:cubicBezTo>
                  <a:pt x="262" y="615"/>
                  <a:pt x="213" y="605"/>
                  <a:pt x="172" y="585"/>
                </a:cubicBezTo>
                <a:lnTo>
                  <a:pt x="172" y="585"/>
                </a:lnTo>
                <a:cubicBezTo>
                  <a:pt x="216" y="607"/>
                  <a:pt x="262" y="617"/>
                  <a:pt x="307" y="617"/>
                </a:cubicBezTo>
                <a:cubicBezTo>
                  <a:pt x="410" y="617"/>
                  <a:pt x="510" y="563"/>
                  <a:pt x="565" y="472"/>
                </a:cubicBezTo>
                <a:cubicBezTo>
                  <a:pt x="609" y="410"/>
                  <a:pt x="636" y="330"/>
                  <a:pt x="627" y="249"/>
                </a:cubicBezTo>
                <a:cubicBezTo>
                  <a:pt x="613" y="104"/>
                  <a:pt x="492"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2831864">
            <a:off x="7916388" y="691646"/>
            <a:ext cx="78332" cy="71170"/>
          </a:xfrm>
          <a:custGeom>
            <a:avLst/>
            <a:gdLst/>
            <a:ahLst/>
            <a:cxnLst/>
            <a:rect l="l" t="t" r="r" b="b"/>
            <a:pathLst>
              <a:path w="875" h="795" extrusionOk="0">
                <a:moveTo>
                  <a:pt x="96" y="644"/>
                </a:moveTo>
                <a:lnTo>
                  <a:pt x="96" y="644"/>
                </a:lnTo>
                <a:cubicBezTo>
                  <a:pt x="120" y="683"/>
                  <a:pt x="152" y="716"/>
                  <a:pt x="191" y="742"/>
                </a:cubicBezTo>
                <a:cubicBezTo>
                  <a:pt x="153" y="714"/>
                  <a:pt x="121" y="681"/>
                  <a:pt x="96" y="644"/>
                </a:cubicBezTo>
                <a:close/>
                <a:moveTo>
                  <a:pt x="191" y="742"/>
                </a:moveTo>
                <a:lnTo>
                  <a:pt x="191" y="742"/>
                </a:lnTo>
                <a:cubicBezTo>
                  <a:pt x="230" y="766"/>
                  <a:pt x="272" y="781"/>
                  <a:pt x="314" y="788"/>
                </a:cubicBezTo>
                <a:lnTo>
                  <a:pt x="314" y="788"/>
                </a:lnTo>
                <a:cubicBezTo>
                  <a:pt x="272" y="780"/>
                  <a:pt x="230" y="765"/>
                  <a:pt x="191" y="742"/>
                </a:cubicBezTo>
                <a:close/>
                <a:moveTo>
                  <a:pt x="437" y="1"/>
                </a:moveTo>
                <a:cubicBezTo>
                  <a:pt x="400" y="1"/>
                  <a:pt x="362" y="6"/>
                  <a:pt x="324" y="19"/>
                </a:cubicBezTo>
                <a:cubicBezTo>
                  <a:pt x="226" y="55"/>
                  <a:pt x="137" y="117"/>
                  <a:pt x="83" y="207"/>
                </a:cubicBezTo>
                <a:cubicBezTo>
                  <a:pt x="0" y="345"/>
                  <a:pt x="9" y="516"/>
                  <a:pt x="96" y="644"/>
                </a:cubicBezTo>
                <a:lnTo>
                  <a:pt x="96" y="644"/>
                </a:lnTo>
                <a:cubicBezTo>
                  <a:pt x="69" y="601"/>
                  <a:pt x="52" y="552"/>
                  <a:pt x="48" y="501"/>
                </a:cubicBezTo>
                <a:cubicBezTo>
                  <a:pt x="30" y="403"/>
                  <a:pt x="57" y="305"/>
                  <a:pt x="110" y="224"/>
                </a:cubicBezTo>
                <a:cubicBezTo>
                  <a:pt x="185" y="107"/>
                  <a:pt x="290" y="58"/>
                  <a:pt x="395" y="58"/>
                </a:cubicBezTo>
                <a:cubicBezTo>
                  <a:pt x="638" y="58"/>
                  <a:pt x="874" y="324"/>
                  <a:pt x="699" y="599"/>
                </a:cubicBezTo>
                <a:cubicBezTo>
                  <a:pt x="646" y="680"/>
                  <a:pt x="574" y="742"/>
                  <a:pt x="476" y="778"/>
                </a:cubicBezTo>
                <a:cubicBezTo>
                  <a:pt x="441" y="787"/>
                  <a:pt x="406" y="792"/>
                  <a:pt x="371" y="792"/>
                </a:cubicBezTo>
                <a:cubicBezTo>
                  <a:pt x="352" y="792"/>
                  <a:pt x="333" y="791"/>
                  <a:pt x="314" y="788"/>
                </a:cubicBezTo>
                <a:lnTo>
                  <a:pt x="314" y="788"/>
                </a:lnTo>
                <a:cubicBezTo>
                  <a:pt x="338" y="792"/>
                  <a:pt x="362" y="795"/>
                  <a:pt x="387" y="795"/>
                </a:cubicBezTo>
                <a:cubicBezTo>
                  <a:pt x="519" y="795"/>
                  <a:pt x="646" y="727"/>
                  <a:pt x="717" y="608"/>
                </a:cubicBezTo>
                <a:cubicBezTo>
                  <a:pt x="780" y="528"/>
                  <a:pt x="806" y="421"/>
                  <a:pt x="789" y="314"/>
                </a:cubicBezTo>
                <a:cubicBezTo>
                  <a:pt x="766" y="130"/>
                  <a:pt x="611" y="1"/>
                  <a:pt x="437"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2831864">
            <a:off x="8249332" y="873525"/>
            <a:ext cx="116020" cy="100891"/>
          </a:xfrm>
          <a:custGeom>
            <a:avLst/>
            <a:gdLst/>
            <a:ahLst/>
            <a:cxnLst/>
            <a:rect l="l" t="t" r="r" b="b"/>
            <a:pathLst>
              <a:path w="1296" h="1127" extrusionOk="0">
                <a:moveTo>
                  <a:pt x="631" y="1"/>
                </a:moveTo>
                <a:cubicBezTo>
                  <a:pt x="582" y="1"/>
                  <a:pt x="532" y="8"/>
                  <a:pt x="483" y="22"/>
                </a:cubicBezTo>
                <a:cubicBezTo>
                  <a:pt x="188" y="94"/>
                  <a:pt x="1" y="397"/>
                  <a:pt x="72" y="700"/>
                </a:cubicBezTo>
                <a:cubicBezTo>
                  <a:pt x="99" y="843"/>
                  <a:pt x="188" y="968"/>
                  <a:pt x="313" y="1040"/>
                </a:cubicBezTo>
                <a:cubicBezTo>
                  <a:pt x="188" y="959"/>
                  <a:pt x="108" y="834"/>
                  <a:pt x="81" y="700"/>
                </a:cubicBezTo>
                <a:cubicBezTo>
                  <a:pt x="54" y="558"/>
                  <a:pt x="90" y="415"/>
                  <a:pt x="170" y="290"/>
                </a:cubicBezTo>
                <a:cubicBezTo>
                  <a:pt x="284" y="126"/>
                  <a:pt x="437" y="58"/>
                  <a:pt x="588" y="58"/>
                </a:cubicBezTo>
                <a:cubicBezTo>
                  <a:pt x="948" y="58"/>
                  <a:pt x="1296" y="446"/>
                  <a:pt x="1063" y="861"/>
                </a:cubicBezTo>
                <a:cubicBezTo>
                  <a:pt x="983" y="977"/>
                  <a:pt x="867" y="1066"/>
                  <a:pt x="724" y="1102"/>
                </a:cubicBezTo>
                <a:cubicBezTo>
                  <a:pt x="677" y="1114"/>
                  <a:pt x="631" y="1120"/>
                  <a:pt x="585" y="1120"/>
                </a:cubicBezTo>
                <a:cubicBezTo>
                  <a:pt x="490" y="1120"/>
                  <a:pt x="398" y="1094"/>
                  <a:pt x="313" y="1040"/>
                </a:cubicBezTo>
                <a:lnTo>
                  <a:pt x="313" y="1040"/>
                </a:lnTo>
                <a:cubicBezTo>
                  <a:pt x="402" y="1097"/>
                  <a:pt x="499" y="1127"/>
                  <a:pt x="599" y="1127"/>
                </a:cubicBezTo>
                <a:cubicBezTo>
                  <a:pt x="641" y="1127"/>
                  <a:pt x="682" y="1121"/>
                  <a:pt x="724" y="1111"/>
                </a:cubicBezTo>
                <a:cubicBezTo>
                  <a:pt x="867" y="1075"/>
                  <a:pt x="992" y="995"/>
                  <a:pt x="1081" y="870"/>
                </a:cubicBezTo>
                <a:cubicBezTo>
                  <a:pt x="1161" y="745"/>
                  <a:pt x="1188" y="593"/>
                  <a:pt x="1161" y="451"/>
                </a:cubicBezTo>
                <a:cubicBezTo>
                  <a:pt x="1134" y="299"/>
                  <a:pt x="1045" y="165"/>
                  <a:pt x="920" y="85"/>
                </a:cubicBezTo>
                <a:cubicBezTo>
                  <a:pt x="830" y="30"/>
                  <a:pt x="732" y="1"/>
                  <a:pt x="631"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2831864">
            <a:off x="8220738" y="1033052"/>
            <a:ext cx="96057" cy="85225"/>
          </a:xfrm>
          <a:custGeom>
            <a:avLst/>
            <a:gdLst/>
            <a:ahLst/>
            <a:cxnLst/>
            <a:rect l="l" t="t" r="r" b="b"/>
            <a:pathLst>
              <a:path w="1073" h="952" extrusionOk="0">
                <a:moveTo>
                  <a:pt x="28" y="592"/>
                </a:moveTo>
                <a:cubicBezTo>
                  <a:pt x="46" y="716"/>
                  <a:pt x="108" y="823"/>
                  <a:pt x="215" y="886"/>
                </a:cubicBezTo>
                <a:cubicBezTo>
                  <a:pt x="117" y="823"/>
                  <a:pt x="46" y="716"/>
                  <a:pt x="28" y="592"/>
                </a:cubicBezTo>
                <a:close/>
                <a:moveTo>
                  <a:pt x="503" y="0"/>
                </a:moveTo>
                <a:cubicBezTo>
                  <a:pt x="461" y="0"/>
                  <a:pt x="418" y="6"/>
                  <a:pt x="376" y="20"/>
                </a:cubicBezTo>
                <a:cubicBezTo>
                  <a:pt x="251" y="56"/>
                  <a:pt x="153" y="136"/>
                  <a:pt x="90" y="243"/>
                </a:cubicBezTo>
                <a:cubicBezTo>
                  <a:pt x="28" y="350"/>
                  <a:pt x="1" y="475"/>
                  <a:pt x="28" y="591"/>
                </a:cubicBezTo>
                <a:cubicBezTo>
                  <a:pt x="19" y="475"/>
                  <a:pt x="46" y="359"/>
                  <a:pt x="108" y="261"/>
                </a:cubicBezTo>
                <a:cubicBezTo>
                  <a:pt x="198" y="97"/>
                  <a:pt x="334" y="30"/>
                  <a:pt x="468" y="30"/>
                </a:cubicBezTo>
                <a:cubicBezTo>
                  <a:pt x="773" y="30"/>
                  <a:pt x="1072" y="373"/>
                  <a:pt x="831" y="707"/>
                </a:cubicBezTo>
                <a:cubicBezTo>
                  <a:pt x="769" y="814"/>
                  <a:pt x="670" y="895"/>
                  <a:pt x="563" y="930"/>
                </a:cubicBezTo>
                <a:cubicBezTo>
                  <a:pt x="523" y="943"/>
                  <a:pt x="483" y="949"/>
                  <a:pt x="442" y="949"/>
                </a:cubicBezTo>
                <a:cubicBezTo>
                  <a:pt x="364" y="949"/>
                  <a:pt x="286" y="927"/>
                  <a:pt x="215" y="886"/>
                </a:cubicBezTo>
                <a:lnTo>
                  <a:pt x="215" y="886"/>
                </a:lnTo>
                <a:cubicBezTo>
                  <a:pt x="284" y="930"/>
                  <a:pt x="366" y="951"/>
                  <a:pt x="448" y="951"/>
                </a:cubicBezTo>
                <a:cubicBezTo>
                  <a:pt x="484" y="951"/>
                  <a:pt x="520" y="947"/>
                  <a:pt x="554" y="939"/>
                </a:cubicBezTo>
                <a:cubicBezTo>
                  <a:pt x="679" y="904"/>
                  <a:pt x="777" y="832"/>
                  <a:pt x="849" y="725"/>
                </a:cubicBezTo>
                <a:cubicBezTo>
                  <a:pt x="920" y="627"/>
                  <a:pt x="947" y="502"/>
                  <a:pt x="929" y="377"/>
                </a:cubicBezTo>
                <a:cubicBezTo>
                  <a:pt x="900" y="155"/>
                  <a:pt x="710" y="0"/>
                  <a:pt x="503"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2831864">
            <a:off x="7968623" y="874712"/>
            <a:ext cx="95968" cy="93550"/>
          </a:xfrm>
          <a:custGeom>
            <a:avLst/>
            <a:gdLst/>
            <a:ahLst/>
            <a:cxnLst/>
            <a:rect l="l" t="t" r="r" b="b"/>
            <a:pathLst>
              <a:path w="1072" h="1045" extrusionOk="0">
                <a:moveTo>
                  <a:pt x="251" y="973"/>
                </a:moveTo>
                <a:lnTo>
                  <a:pt x="251" y="973"/>
                </a:lnTo>
                <a:cubicBezTo>
                  <a:pt x="297" y="1002"/>
                  <a:pt x="346" y="1021"/>
                  <a:pt x="397" y="1032"/>
                </a:cubicBezTo>
                <a:lnTo>
                  <a:pt x="397" y="1032"/>
                </a:lnTo>
                <a:cubicBezTo>
                  <a:pt x="346" y="1021"/>
                  <a:pt x="296" y="1001"/>
                  <a:pt x="251" y="973"/>
                </a:cubicBezTo>
                <a:close/>
                <a:moveTo>
                  <a:pt x="581" y="1"/>
                </a:moveTo>
                <a:cubicBezTo>
                  <a:pt x="531" y="1"/>
                  <a:pt x="480" y="9"/>
                  <a:pt x="429" y="27"/>
                </a:cubicBezTo>
                <a:cubicBezTo>
                  <a:pt x="161" y="107"/>
                  <a:pt x="1" y="375"/>
                  <a:pt x="45" y="652"/>
                </a:cubicBezTo>
                <a:cubicBezTo>
                  <a:pt x="63" y="786"/>
                  <a:pt x="143" y="902"/>
                  <a:pt x="251" y="973"/>
                </a:cubicBezTo>
                <a:cubicBezTo>
                  <a:pt x="143" y="902"/>
                  <a:pt x="72" y="786"/>
                  <a:pt x="54" y="661"/>
                </a:cubicBezTo>
                <a:cubicBezTo>
                  <a:pt x="36" y="527"/>
                  <a:pt x="63" y="393"/>
                  <a:pt x="135" y="286"/>
                </a:cubicBezTo>
                <a:cubicBezTo>
                  <a:pt x="206" y="179"/>
                  <a:pt x="313" y="98"/>
                  <a:pt x="438" y="63"/>
                </a:cubicBezTo>
                <a:cubicBezTo>
                  <a:pt x="478" y="51"/>
                  <a:pt x="519" y="46"/>
                  <a:pt x="559" y="46"/>
                </a:cubicBezTo>
                <a:cubicBezTo>
                  <a:pt x="768" y="46"/>
                  <a:pt x="963" y="195"/>
                  <a:pt x="1000" y="420"/>
                </a:cubicBezTo>
                <a:cubicBezTo>
                  <a:pt x="1036" y="678"/>
                  <a:pt x="884" y="937"/>
                  <a:pt x="634" y="1018"/>
                </a:cubicBezTo>
                <a:cubicBezTo>
                  <a:pt x="585" y="1034"/>
                  <a:pt x="536" y="1042"/>
                  <a:pt x="488" y="1042"/>
                </a:cubicBezTo>
                <a:cubicBezTo>
                  <a:pt x="457" y="1042"/>
                  <a:pt x="427" y="1039"/>
                  <a:pt x="397" y="1032"/>
                </a:cubicBezTo>
                <a:lnTo>
                  <a:pt x="397" y="1032"/>
                </a:lnTo>
                <a:cubicBezTo>
                  <a:pt x="433" y="1040"/>
                  <a:pt x="469" y="1044"/>
                  <a:pt x="505" y="1044"/>
                </a:cubicBezTo>
                <a:cubicBezTo>
                  <a:pt x="549" y="1044"/>
                  <a:pt x="593" y="1038"/>
                  <a:pt x="634" y="1026"/>
                </a:cubicBezTo>
                <a:cubicBezTo>
                  <a:pt x="902" y="946"/>
                  <a:pt x="1072" y="687"/>
                  <a:pt x="1045" y="411"/>
                </a:cubicBezTo>
                <a:cubicBezTo>
                  <a:pt x="1008" y="170"/>
                  <a:pt x="805" y="1"/>
                  <a:pt x="581"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2831864">
            <a:off x="7984315" y="1051609"/>
            <a:ext cx="84777" cy="76720"/>
          </a:xfrm>
          <a:custGeom>
            <a:avLst/>
            <a:gdLst/>
            <a:ahLst/>
            <a:cxnLst/>
            <a:rect l="l" t="t" r="r" b="b"/>
            <a:pathLst>
              <a:path w="947" h="857" extrusionOk="0">
                <a:moveTo>
                  <a:pt x="56" y="623"/>
                </a:moveTo>
                <a:cubicBezTo>
                  <a:pt x="83" y="696"/>
                  <a:pt x="131" y="759"/>
                  <a:pt x="203" y="799"/>
                </a:cubicBezTo>
                <a:cubicBezTo>
                  <a:pt x="136" y="754"/>
                  <a:pt x="87" y="693"/>
                  <a:pt x="56" y="623"/>
                </a:cubicBezTo>
                <a:close/>
                <a:moveTo>
                  <a:pt x="203" y="799"/>
                </a:moveTo>
                <a:lnTo>
                  <a:pt x="203" y="799"/>
                </a:lnTo>
                <a:cubicBezTo>
                  <a:pt x="256" y="836"/>
                  <a:pt x="316" y="854"/>
                  <a:pt x="378" y="855"/>
                </a:cubicBezTo>
                <a:lnTo>
                  <a:pt x="378" y="855"/>
                </a:lnTo>
                <a:cubicBezTo>
                  <a:pt x="318" y="850"/>
                  <a:pt x="258" y="831"/>
                  <a:pt x="203" y="799"/>
                </a:cubicBezTo>
                <a:close/>
                <a:moveTo>
                  <a:pt x="473" y="0"/>
                </a:moveTo>
                <a:cubicBezTo>
                  <a:pt x="431" y="0"/>
                  <a:pt x="388" y="7"/>
                  <a:pt x="346" y="22"/>
                </a:cubicBezTo>
                <a:cubicBezTo>
                  <a:pt x="239" y="58"/>
                  <a:pt x="141" y="129"/>
                  <a:pt x="87" y="227"/>
                </a:cubicBezTo>
                <a:cubicBezTo>
                  <a:pt x="7" y="348"/>
                  <a:pt x="0" y="498"/>
                  <a:pt x="56" y="623"/>
                </a:cubicBezTo>
                <a:lnTo>
                  <a:pt x="56" y="623"/>
                </a:lnTo>
                <a:cubicBezTo>
                  <a:pt x="46" y="597"/>
                  <a:pt x="38" y="568"/>
                  <a:pt x="34" y="540"/>
                </a:cubicBezTo>
                <a:cubicBezTo>
                  <a:pt x="25" y="433"/>
                  <a:pt x="43" y="326"/>
                  <a:pt x="105" y="236"/>
                </a:cubicBezTo>
                <a:cubicBezTo>
                  <a:pt x="186" y="104"/>
                  <a:pt x="303" y="49"/>
                  <a:pt x="418" y="49"/>
                </a:cubicBezTo>
                <a:cubicBezTo>
                  <a:pt x="685" y="49"/>
                  <a:pt x="947" y="342"/>
                  <a:pt x="748" y="647"/>
                </a:cubicBezTo>
                <a:cubicBezTo>
                  <a:pt x="694" y="736"/>
                  <a:pt x="605" y="807"/>
                  <a:pt x="507" y="834"/>
                </a:cubicBezTo>
                <a:cubicBezTo>
                  <a:pt x="465" y="848"/>
                  <a:pt x="424" y="855"/>
                  <a:pt x="384" y="855"/>
                </a:cubicBezTo>
                <a:cubicBezTo>
                  <a:pt x="382" y="855"/>
                  <a:pt x="380" y="855"/>
                  <a:pt x="378" y="855"/>
                </a:cubicBezTo>
                <a:lnTo>
                  <a:pt x="378" y="855"/>
                </a:lnTo>
                <a:cubicBezTo>
                  <a:pt x="390" y="856"/>
                  <a:pt x="402" y="857"/>
                  <a:pt x="415" y="857"/>
                </a:cubicBezTo>
                <a:cubicBezTo>
                  <a:pt x="555" y="857"/>
                  <a:pt x="692" y="785"/>
                  <a:pt x="774" y="656"/>
                </a:cubicBezTo>
                <a:cubicBezTo>
                  <a:pt x="837" y="567"/>
                  <a:pt x="864" y="450"/>
                  <a:pt x="846" y="343"/>
                </a:cubicBezTo>
                <a:cubicBezTo>
                  <a:pt x="824" y="139"/>
                  <a:pt x="659" y="0"/>
                  <a:pt x="473"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2831864">
            <a:off x="7883406" y="859119"/>
            <a:ext cx="69379" cy="60875"/>
          </a:xfrm>
          <a:custGeom>
            <a:avLst/>
            <a:gdLst/>
            <a:ahLst/>
            <a:cxnLst/>
            <a:rect l="l" t="t" r="r" b="b"/>
            <a:pathLst>
              <a:path w="775" h="680" extrusionOk="0">
                <a:moveTo>
                  <a:pt x="400" y="0"/>
                </a:moveTo>
                <a:cubicBezTo>
                  <a:pt x="365" y="0"/>
                  <a:pt x="330" y="7"/>
                  <a:pt x="295" y="21"/>
                </a:cubicBezTo>
                <a:cubicBezTo>
                  <a:pt x="206" y="47"/>
                  <a:pt x="135" y="101"/>
                  <a:pt x="90" y="181"/>
                </a:cubicBezTo>
                <a:cubicBezTo>
                  <a:pt x="1" y="333"/>
                  <a:pt x="36" y="529"/>
                  <a:pt x="188" y="636"/>
                </a:cubicBezTo>
                <a:cubicBezTo>
                  <a:pt x="117" y="583"/>
                  <a:pt x="72" y="511"/>
                  <a:pt x="54" y="431"/>
                </a:cubicBezTo>
                <a:cubicBezTo>
                  <a:pt x="45" y="342"/>
                  <a:pt x="72" y="262"/>
                  <a:pt x="117" y="199"/>
                </a:cubicBezTo>
                <a:cubicBezTo>
                  <a:pt x="179" y="90"/>
                  <a:pt x="272" y="45"/>
                  <a:pt x="364" y="45"/>
                </a:cubicBezTo>
                <a:cubicBezTo>
                  <a:pt x="572" y="45"/>
                  <a:pt x="775" y="276"/>
                  <a:pt x="608" y="511"/>
                </a:cubicBezTo>
                <a:cubicBezTo>
                  <a:pt x="572" y="583"/>
                  <a:pt x="500" y="636"/>
                  <a:pt x="429" y="663"/>
                </a:cubicBezTo>
                <a:cubicBezTo>
                  <a:pt x="402" y="672"/>
                  <a:pt x="375" y="676"/>
                  <a:pt x="347" y="676"/>
                </a:cubicBezTo>
                <a:cubicBezTo>
                  <a:pt x="291" y="676"/>
                  <a:pt x="236" y="660"/>
                  <a:pt x="188" y="636"/>
                </a:cubicBezTo>
                <a:lnTo>
                  <a:pt x="188" y="636"/>
                </a:lnTo>
                <a:cubicBezTo>
                  <a:pt x="238" y="666"/>
                  <a:pt x="293" y="680"/>
                  <a:pt x="347" y="680"/>
                </a:cubicBezTo>
                <a:cubicBezTo>
                  <a:pt x="459" y="680"/>
                  <a:pt x="569" y="622"/>
                  <a:pt x="634" y="520"/>
                </a:cubicBezTo>
                <a:cubicBezTo>
                  <a:pt x="688" y="449"/>
                  <a:pt x="706" y="360"/>
                  <a:pt x="697" y="270"/>
                </a:cubicBezTo>
                <a:cubicBezTo>
                  <a:pt x="675" y="112"/>
                  <a:pt x="543" y="0"/>
                  <a:pt x="400"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2831864">
            <a:off x="8174554" y="1189609"/>
            <a:ext cx="76541" cy="67768"/>
          </a:xfrm>
          <a:custGeom>
            <a:avLst/>
            <a:gdLst/>
            <a:ahLst/>
            <a:cxnLst/>
            <a:rect l="l" t="t" r="r" b="b"/>
            <a:pathLst>
              <a:path w="855" h="757" extrusionOk="0">
                <a:moveTo>
                  <a:pt x="108" y="626"/>
                </a:moveTo>
                <a:cubicBezTo>
                  <a:pt x="131" y="658"/>
                  <a:pt x="160" y="685"/>
                  <a:pt x="194" y="707"/>
                </a:cubicBezTo>
                <a:cubicBezTo>
                  <a:pt x="160" y="684"/>
                  <a:pt x="131" y="657"/>
                  <a:pt x="108" y="626"/>
                </a:cubicBezTo>
                <a:close/>
                <a:moveTo>
                  <a:pt x="423" y="1"/>
                </a:moveTo>
                <a:cubicBezTo>
                  <a:pt x="386" y="1"/>
                  <a:pt x="348" y="7"/>
                  <a:pt x="310" y="20"/>
                </a:cubicBezTo>
                <a:cubicBezTo>
                  <a:pt x="221" y="56"/>
                  <a:pt x="140" y="118"/>
                  <a:pt x="87" y="198"/>
                </a:cubicBezTo>
                <a:cubicBezTo>
                  <a:pt x="1" y="334"/>
                  <a:pt x="12" y="504"/>
                  <a:pt x="108" y="626"/>
                </a:cubicBezTo>
                <a:lnTo>
                  <a:pt x="108" y="626"/>
                </a:lnTo>
                <a:cubicBezTo>
                  <a:pt x="75" y="583"/>
                  <a:pt x="52" y="532"/>
                  <a:pt x="42" y="475"/>
                </a:cubicBezTo>
                <a:cubicBezTo>
                  <a:pt x="33" y="386"/>
                  <a:pt x="60" y="288"/>
                  <a:pt x="105" y="216"/>
                </a:cubicBezTo>
                <a:cubicBezTo>
                  <a:pt x="146" y="119"/>
                  <a:pt x="227" y="79"/>
                  <a:pt x="316" y="79"/>
                </a:cubicBezTo>
                <a:cubicBezTo>
                  <a:pt x="553" y="79"/>
                  <a:pt x="855" y="357"/>
                  <a:pt x="667" y="564"/>
                </a:cubicBezTo>
                <a:cubicBezTo>
                  <a:pt x="622" y="645"/>
                  <a:pt x="542" y="707"/>
                  <a:pt x="462" y="734"/>
                </a:cubicBezTo>
                <a:cubicBezTo>
                  <a:pt x="428" y="744"/>
                  <a:pt x="393" y="749"/>
                  <a:pt x="359" y="749"/>
                </a:cubicBezTo>
                <a:cubicBezTo>
                  <a:pt x="301" y="749"/>
                  <a:pt x="244" y="735"/>
                  <a:pt x="194" y="707"/>
                </a:cubicBezTo>
                <a:lnTo>
                  <a:pt x="194" y="707"/>
                </a:lnTo>
                <a:cubicBezTo>
                  <a:pt x="251" y="740"/>
                  <a:pt x="314" y="756"/>
                  <a:pt x="377" y="756"/>
                </a:cubicBezTo>
                <a:cubicBezTo>
                  <a:pt x="501" y="756"/>
                  <a:pt x="623" y="695"/>
                  <a:pt x="694" y="582"/>
                </a:cubicBezTo>
                <a:cubicBezTo>
                  <a:pt x="747" y="502"/>
                  <a:pt x="774" y="404"/>
                  <a:pt x="756" y="306"/>
                </a:cubicBezTo>
                <a:cubicBezTo>
                  <a:pt x="742" y="123"/>
                  <a:pt x="590" y="1"/>
                  <a:pt x="423"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2831864">
            <a:off x="8045146" y="1246466"/>
            <a:ext cx="95968" cy="92655"/>
          </a:xfrm>
          <a:custGeom>
            <a:avLst/>
            <a:gdLst/>
            <a:ahLst/>
            <a:cxnLst/>
            <a:rect l="l" t="t" r="r" b="b"/>
            <a:pathLst>
              <a:path w="1072" h="1035" extrusionOk="0">
                <a:moveTo>
                  <a:pt x="579" y="0"/>
                </a:moveTo>
                <a:cubicBezTo>
                  <a:pt x="530" y="0"/>
                  <a:pt x="479" y="9"/>
                  <a:pt x="429" y="26"/>
                </a:cubicBezTo>
                <a:cubicBezTo>
                  <a:pt x="161" y="107"/>
                  <a:pt x="0" y="375"/>
                  <a:pt x="45" y="651"/>
                </a:cubicBezTo>
                <a:cubicBezTo>
                  <a:pt x="72" y="776"/>
                  <a:pt x="143" y="892"/>
                  <a:pt x="259" y="964"/>
                </a:cubicBezTo>
                <a:cubicBezTo>
                  <a:pt x="143" y="892"/>
                  <a:pt x="72" y="776"/>
                  <a:pt x="54" y="651"/>
                </a:cubicBezTo>
                <a:cubicBezTo>
                  <a:pt x="27" y="383"/>
                  <a:pt x="188" y="142"/>
                  <a:pt x="438" y="71"/>
                </a:cubicBezTo>
                <a:cubicBezTo>
                  <a:pt x="480" y="57"/>
                  <a:pt x="523" y="51"/>
                  <a:pt x="565" y="51"/>
                </a:cubicBezTo>
                <a:cubicBezTo>
                  <a:pt x="770" y="51"/>
                  <a:pt x="954" y="203"/>
                  <a:pt x="991" y="410"/>
                </a:cubicBezTo>
                <a:cubicBezTo>
                  <a:pt x="1027" y="669"/>
                  <a:pt x="875" y="928"/>
                  <a:pt x="625" y="1008"/>
                </a:cubicBezTo>
                <a:cubicBezTo>
                  <a:pt x="578" y="1021"/>
                  <a:pt x="531" y="1029"/>
                  <a:pt x="484" y="1029"/>
                </a:cubicBezTo>
                <a:cubicBezTo>
                  <a:pt x="404" y="1029"/>
                  <a:pt x="326" y="1008"/>
                  <a:pt x="259" y="964"/>
                </a:cubicBezTo>
                <a:lnTo>
                  <a:pt x="259" y="964"/>
                </a:lnTo>
                <a:cubicBezTo>
                  <a:pt x="331" y="1011"/>
                  <a:pt x="414" y="1035"/>
                  <a:pt x="498" y="1035"/>
                </a:cubicBezTo>
                <a:cubicBezTo>
                  <a:pt x="541" y="1035"/>
                  <a:pt x="583" y="1029"/>
                  <a:pt x="625" y="1017"/>
                </a:cubicBezTo>
                <a:cubicBezTo>
                  <a:pt x="893" y="937"/>
                  <a:pt x="1071" y="678"/>
                  <a:pt x="1027" y="410"/>
                </a:cubicBezTo>
                <a:cubicBezTo>
                  <a:pt x="997" y="169"/>
                  <a:pt x="801" y="0"/>
                  <a:pt x="579"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2831864">
            <a:off x="7942296" y="1180349"/>
            <a:ext cx="86747" cy="77526"/>
          </a:xfrm>
          <a:custGeom>
            <a:avLst/>
            <a:gdLst/>
            <a:ahLst/>
            <a:cxnLst/>
            <a:rect l="l" t="t" r="r" b="b"/>
            <a:pathLst>
              <a:path w="969" h="866" extrusionOk="0">
                <a:moveTo>
                  <a:pt x="64" y="650"/>
                </a:moveTo>
                <a:cubicBezTo>
                  <a:pt x="92" y="713"/>
                  <a:pt x="140" y="766"/>
                  <a:pt x="199" y="807"/>
                </a:cubicBezTo>
                <a:cubicBezTo>
                  <a:pt x="139" y="765"/>
                  <a:pt x="94" y="711"/>
                  <a:pt x="64" y="650"/>
                </a:cubicBezTo>
                <a:close/>
                <a:moveTo>
                  <a:pt x="199" y="807"/>
                </a:moveTo>
                <a:cubicBezTo>
                  <a:pt x="257" y="844"/>
                  <a:pt x="318" y="863"/>
                  <a:pt x="380" y="864"/>
                </a:cubicBezTo>
                <a:lnTo>
                  <a:pt x="380" y="864"/>
                </a:lnTo>
                <a:cubicBezTo>
                  <a:pt x="318" y="859"/>
                  <a:pt x="257" y="840"/>
                  <a:pt x="199" y="807"/>
                </a:cubicBezTo>
                <a:close/>
                <a:moveTo>
                  <a:pt x="478" y="0"/>
                </a:moveTo>
                <a:cubicBezTo>
                  <a:pt x="436" y="0"/>
                  <a:pt x="393" y="7"/>
                  <a:pt x="351" y="22"/>
                </a:cubicBezTo>
                <a:cubicBezTo>
                  <a:pt x="235" y="58"/>
                  <a:pt x="146" y="129"/>
                  <a:pt x="92" y="227"/>
                </a:cubicBezTo>
                <a:cubicBezTo>
                  <a:pt x="7" y="361"/>
                  <a:pt x="0" y="520"/>
                  <a:pt x="64" y="650"/>
                </a:cubicBezTo>
                <a:lnTo>
                  <a:pt x="64" y="650"/>
                </a:lnTo>
                <a:cubicBezTo>
                  <a:pt x="50" y="618"/>
                  <a:pt x="41" y="585"/>
                  <a:pt x="38" y="549"/>
                </a:cubicBezTo>
                <a:cubicBezTo>
                  <a:pt x="21" y="442"/>
                  <a:pt x="47" y="326"/>
                  <a:pt x="110" y="245"/>
                </a:cubicBezTo>
                <a:cubicBezTo>
                  <a:pt x="189" y="100"/>
                  <a:pt x="310" y="41"/>
                  <a:pt x="430" y="41"/>
                </a:cubicBezTo>
                <a:cubicBezTo>
                  <a:pt x="701" y="41"/>
                  <a:pt x="969" y="344"/>
                  <a:pt x="752" y="647"/>
                </a:cubicBezTo>
                <a:cubicBezTo>
                  <a:pt x="699" y="745"/>
                  <a:pt x="619" y="816"/>
                  <a:pt x="511" y="843"/>
                </a:cubicBezTo>
                <a:cubicBezTo>
                  <a:pt x="470" y="857"/>
                  <a:pt x="429" y="864"/>
                  <a:pt x="388" y="864"/>
                </a:cubicBezTo>
                <a:cubicBezTo>
                  <a:pt x="385" y="864"/>
                  <a:pt x="383" y="864"/>
                  <a:pt x="380" y="864"/>
                </a:cubicBezTo>
                <a:lnTo>
                  <a:pt x="380" y="864"/>
                </a:lnTo>
                <a:cubicBezTo>
                  <a:pt x="393" y="865"/>
                  <a:pt x="406" y="866"/>
                  <a:pt x="419" y="866"/>
                </a:cubicBezTo>
                <a:cubicBezTo>
                  <a:pt x="564" y="866"/>
                  <a:pt x="703" y="794"/>
                  <a:pt x="779" y="665"/>
                </a:cubicBezTo>
                <a:cubicBezTo>
                  <a:pt x="851" y="566"/>
                  <a:pt x="877" y="459"/>
                  <a:pt x="860" y="343"/>
                </a:cubicBezTo>
                <a:cubicBezTo>
                  <a:pt x="838" y="139"/>
                  <a:pt x="667" y="0"/>
                  <a:pt x="478"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7840361">
            <a:off x="7897675" y="1670408"/>
            <a:ext cx="266693" cy="303492"/>
          </a:xfrm>
          <a:custGeom>
            <a:avLst/>
            <a:gdLst/>
            <a:ahLst/>
            <a:cxnLst/>
            <a:rect l="l" t="t" r="r" b="b"/>
            <a:pathLst>
              <a:path w="3312" h="3769" extrusionOk="0">
                <a:moveTo>
                  <a:pt x="402" y="1"/>
                </a:moveTo>
                <a:lnTo>
                  <a:pt x="402" y="1"/>
                </a:lnTo>
                <a:cubicBezTo>
                  <a:pt x="54" y="750"/>
                  <a:pt x="1" y="2625"/>
                  <a:pt x="652" y="3339"/>
                </a:cubicBezTo>
                <a:cubicBezTo>
                  <a:pt x="968" y="3680"/>
                  <a:pt x="1367" y="3768"/>
                  <a:pt x="1696" y="3768"/>
                </a:cubicBezTo>
                <a:cubicBezTo>
                  <a:pt x="2044" y="3768"/>
                  <a:pt x="2312" y="3669"/>
                  <a:pt x="2312" y="3669"/>
                </a:cubicBezTo>
                <a:cubicBezTo>
                  <a:pt x="2651" y="3544"/>
                  <a:pt x="3312" y="3205"/>
                  <a:pt x="2964" y="2107"/>
                </a:cubicBezTo>
                <a:cubicBezTo>
                  <a:pt x="2625" y="1000"/>
                  <a:pt x="402"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7840361">
            <a:off x="7980161" y="1628501"/>
            <a:ext cx="167811" cy="340291"/>
          </a:xfrm>
          <a:custGeom>
            <a:avLst/>
            <a:gdLst/>
            <a:ahLst/>
            <a:cxnLst/>
            <a:rect l="l" t="t" r="r" b="b"/>
            <a:pathLst>
              <a:path w="2084" h="4226" extrusionOk="0">
                <a:moveTo>
                  <a:pt x="1727" y="1940"/>
                </a:moveTo>
                <a:lnTo>
                  <a:pt x="1727" y="1940"/>
                </a:lnTo>
                <a:cubicBezTo>
                  <a:pt x="1727" y="1940"/>
                  <a:pt x="1727" y="1940"/>
                  <a:pt x="1726" y="1941"/>
                </a:cubicBezTo>
                <a:lnTo>
                  <a:pt x="1724" y="1950"/>
                </a:lnTo>
                <a:lnTo>
                  <a:pt x="1724" y="1950"/>
                </a:lnTo>
                <a:cubicBezTo>
                  <a:pt x="1727" y="1943"/>
                  <a:pt x="1728" y="1940"/>
                  <a:pt x="1727" y="1940"/>
                </a:cubicBezTo>
                <a:close/>
                <a:moveTo>
                  <a:pt x="10" y="1"/>
                </a:moveTo>
                <a:cubicBezTo>
                  <a:pt x="0" y="1"/>
                  <a:pt x="280" y="711"/>
                  <a:pt x="495" y="1182"/>
                </a:cubicBezTo>
                <a:lnTo>
                  <a:pt x="155" y="1084"/>
                </a:lnTo>
                <a:lnTo>
                  <a:pt x="93" y="1066"/>
                </a:lnTo>
                <a:lnTo>
                  <a:pt x="93" y="1066"/>
                </a:lnTo>
                <a:cubicBezTo>
                  <a:pt x="227" y="1138"/>
                  <a:pt x="370" y="1200"/>
                  <a:pt x="512" y="1245"/>
                </a:cubicBezTo>
                <a:lnTo>
                  <a:pt x="521" y="1245"/>
                </a:lnTo>
                <a:cubicBezTo>
                  <a:pt x="655" y="1530"/>
                  <a:pt x="762" y="1754"/>
                  <a:pt x="914" y="2030"/>
                </a:cubicBezTo>
                <a:cubicBezTo>
                  <a:pt x="977" y="2137"/>
                  <a:pt x="1039" y="2253"/>
                  <a:pt x="1110" y="2361"/>
                </a:cubicBezTo>
                <a:lnTo>
                  <a:pt x="361" y="2182"/>
                </a:lnTo>
                <a:lnTo>
                  <a:pt x="245" y="2146"/>
                </a:lnTo>
                <a:cubicBezTo>
                  <a:pt x="244" y="2146"/>
                  <a:pt x="244" y="2146"/>
                  <a:pt x="243" y="2146"/>
                </a:cubicBezTo>
                <a:lnTo>
                  <a:pt x="243" y="2146"/>
                </a:lnTo>
                <a:cubicBezTo>
                  <a:pt x="233" y="2146"/>
                  <a:pt x="786" y="2344"/>
                  <a:pt x="1057" y="2414"/>
                </a:cubicBezTo>
                <a:lnTo>
                  <a:pt x="1146" y="2432"/>
                </a:lnTo>
                <a:cubicBezTo>
                  <a:pt x="1244" y="2593"/>
                  <a:pt x="1343" y="2762"/>
                  <a:pt x="1432" y="2923"/>
                </a:cubicBezTo>
                <a:lnTo>
                  <a:pt x="1485" y="3021"/>
                </a:lnTo>
                <a:lnTo>
                  <a:pt x="745" y="2932"/>
                </a:lnTo>
                <a:lnTo>
                  <a:pt x="637" y="2923"/>
                </a:lnTo>
                <a:cubicBezTo>
                  <a:pt x="602" y="2923"/>
                  <a:pt x="1164" y="3039"/>
                  <a:pt x="1432" y="3075"/>
                </a:cubicBezTo>
                <a:lnTo>
                  <a:pt x="1521" y="3083"/>
                </a:lnTo>
                <a:cubicBezTo>
                  <a:pt x="1610" y="3262"/>
                  <a:pt x="1700" y="3432"/>
                  <a:pt x="1780" y="3610"/>
                </a:cubicBezTo>
                <a:cubicBezTo>
                  <a:pt x="1860" y="3789"/>
                  <a:pt x="1923" y="3976"/>
                  <a:pt x="1967" y="4172"/>
                </a:cubicBezTo>
                <a:cubicBezTo>
                  <a:pt x="1972" y="4208"/>
                  <a:pt x="2003" y="4226"/>
                  <a:pt x="2031" y="4226"/>
                </a:cubicBezTo>
                <a:cubicBezTo>
                  <a:pt x="2059" y="4226"/>
                  <a:pt x="2083" y="4208"/>
                  <a:pt x="2074" y="4172"/>
                </a:cubicBezTo>
                <a:cubicBezTo>
                  <a:pt x="2039" y="4003"/>
                  <a:pt x="1994" y="3842"/>
                  <a:pt x="1923" y="3681"/>
                </a:cubicBezTo>
                <a:cubicBezTo>
                  <a:pt x="1833" y="3485"/>
                  <a:pt x="1735" y="3280"/>
                  <a:pt x="1637" y="3083"/>
                </a:cubicBezTo>
                <a:cubicBezTo>
                  <a:pt x="1583" y="2985"/>
                  <a:pt x="1521" y="2887"/>
                  <a:pt x="1467" y="2780"/>
                </a:cubicBezTo>
                <a:cubicBezTo>
                  <a:pt x="1548" y="2539"/>
                  <a:pt x="1619" y="2298"/>
                  <a:pt x="1700" y="2057"/>
                </a:cubicBezTo>
                <a:lnTo>
                  <a:pt x="1724" y="1950"/>
                </a:lnTo>
                <a:lnTo>
                  <a:pt x="1724" y="1950"/>
                </a:lnTo>
                <a:cubicBezTo>
                  <a:pt x="1699" y="2019"/>
                  <a:pt x="1513" y="2450"/>
                  <a:pt x="1441" y="2682"/>
                </a:cubicBezTo>
                <a:lnTo>
                  <a:pt x="1423" y="2709"/>
                </a:lnTo>
                <a:cubicBezTo>
                  <a:pt x="1307" y="2512"/>
                  <a:pt x="1191" y="2307"/>
                  <a:pt x="1075" y="2102"/>
                </a:cubicBezTo>
                <a:cubicBezTo>
                  <a:pt x="986" y="1941"/>
                  <a:pt x="905" y="1789"/>
                  <a:pt x="816" y="1629"/>
                </a:cubicBezTo>
                <a:cubicBezTo>
                  <a:pt x="852" y="1423"/>
                  <a:pt x="878" y="1227"/>
                  <a:pt x="905" y="1022"/>
                </a:cubicBezTo>
                <a:lnTo>
                  <a:pt x="923" y="924"/>
                </a:lnTo>
                <a:lnTo>
                  <a:pt x="923" y="924"/>
                </a:lnTo>
                <a:cubicBezTo>
                  <a:pt x="861" y="1120"/>
                  <a:pt x="807" y="1325"/>
                  <a:pt x="771" y="1530"/>
                </a:cubicBezTo>
                <a:cubicBezTo>
                  <a:pt x="584" y="1173"/>
                  <a:pt x="405" y="808"/>
                  <a:pt x="227" y="442"/>
                </a:cubicBezTo>
                <a:cubicBezTo>
                  <a:pt x="155" y="299"/>
                  <a:pt x="84" y="156"/>
                  <a:pt x="13" y="4"/>
                </a:cubicBezTo>
                <a:cubicBezTo>
                  <a:pt x="11" y="2"/>
                  <a:pt x="10"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7840361">
            <a:off x="7949139" y="1692205"/>
            <a:ext cx="212743" cy="277483"/>
          </a:xfrm>
          <a:custGeom>
            <a:avLst/>
            <a:gdLst/>
            <a:ahLst/>
            <a:cxnLst/>
            <a:rect l="l" t="t" r="r" b="b"/>
            <a:pathLst>
              <a:path w="2642" h="3446" extrusionOk="0">
                <a:moveTo>
                  <a:pt x="1062" y="171"/>
                </a:moveTo>
                <a:cubicBezTo>
                  <a:pt x="794" y="54"/>
                  <a:pt x="518" y="1"/>
                  <a:pt x="232" y="10"/>
                </a:cubicBezTo>
                <a:cubicBezTo>
                  <a:pt x="0" y="876"/>
                  <a:pt x="27" y="2384"/>
                  <a:pt x="598" y="3009"/>
                </a:cubicBezTo>
                <a:cubicBezTo>
                  <a:pt x="848" y="3276"/>
                  <a:pt x="1187" y="3428"/>
                  <a:pt x="1553" y="3446"/>
                </a:cubicBezTo>
                <a:cubicBezTo>
                  <a:pt x="2642" y="2500"/>
                  <a:pt x="2383" y="742"/>
                  <a:pt x="1062" y="17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7840361">
            <a:off x="7914828" y="1673995"/>
            <a:ext cx="237222" cy="306391"/>
          </a:xfrm>
          <a:custGeom>
            <a:avLst/>
            <a:gdLst/>
            <a:ahLst/>
            <a:cxnLst/>
            <a:rect l="l" t="t" r="r" b="b"/>
            <a:pathLst>
              <a:path w="2946" h="3805" extrusionOk="0">
                <a:moveTo>
                  <a:pt x="268" y="1"/>
                </a:moveTo>
                <a:lnTo>
                  <a:pt x="259" y="19"/>
                </a:lnTo>
                <a:cubicBezTo>
                  <a:pt x="170" y="224"/>
                  <a:pt x="117" y="438"/>
                  <a:pt x="81" y="661"/>
                </a:cubicBezTo>
                <a:cubicBezTo>
                  <a:pt x="45" y="876"/>
                  <a:pt x="27" y="1099"/>
                  <a:pt x="18" y="1313"/>
                </a:cubicBezTo>
                <a:cubicBezTo>
                  <a:pt x="1" y="1759"/>
                  <a:pt x="45" y="2196"/>
                  <a:pt x="152" y="2625"/>
                </a:cubicBezTo>
                <a:cubicBezTo>
                  <a:pt x="215" y="2839"/>
                  <a:pt x="295" y="3035"/>
                  <a:pt x="420" y="3223"/>
                </a:cubicBezTo>
                <a:cubicBezTo>
                  <a:pt x="545" y="3410"/>
                  <a:pt x="715" y="3553"/>
                  <a:pt x="911" y="3660"/>
                </a:cubicBezTo>
                <a:cubicBezTo>
                  <a:pt x="1107" y="3758"/>
                  <a:pt x="1330" y="3803"/>
                  <a:pt x="1545" y="3803"/>
                </a:cubicBezTo>
                <a:cubicBezTo>
                  <a:pt x="1567" y="3804"/>
                  <a:pt x="1590" y="3804"/>
                  <a:pt x="1612" y="3804"/>
                </a:cubicBezTo>
                <a:cubicBezTo>
                  <a:pt x="1813" y="3804"/>
                  <a:pt x="2012" y="3769"/>
                  <a:pt x="2196" y="3705"/>
                </a:cubicBezTo>
                <a:lnTo>
                  <a:pt x="2196" y="3705"/>
                </a:lnTo>
                <a:cubicBezTo>
                  <a:pt x="2012" y="3761"/>
                  <a:pt x="1813" y="3795"/>
                  <a:pt x="1619" y="3795"/>
                </a:cubicBezTo>
                <a:cubicBezTo>
                  <a:pt x="1597" y="3795"/>
                  <a:pt x="1575" y="3795"/>
                  <a:pt x="1554" y="3794"/>
                </a:cubicBezTo>
                <a:cubicBezTo>
                  <a:pt x="1330" y="3794"/>
                  <a:pt x="1116" y="3741"/>
                  <a:pt x="920" y="3642"/>
                </a:cubicBezTo>
                <a:cubicBezTo>
                  <a:pt x="724" y="3544"/>
                  <a:pt x="554" y="3401"/>
                  <a:pt x="429" y="3214"/>
                </a:cubicBezTo>
                <a:cubicBezTo>
                  <a:pt x="322" y="3027"/>
                  <a:pt x="233" y="2830"/>
                  <a:pt x="179" y="2616"/>
                </a:cubicBezTo>
                <a:cubicBezTo>
                  <a:pt x="72" y="2188"/>
                  <a:pt x="36" y="1750"/>
                  <a:pt x="54" y="1313"/>
                </a:cubicBezTo>
                <a:cubicBezTo>
                  <a:pt x="63" y="1099"/>
                  <a:pt x="90" y="885"/>
                  <a:pt x="126" y="670"/>
                </a:cubicBezTo>
                <a:cubicBezTo>
                  <a:pt x="160" y="455"/>
                  <a:pt x="219" y="257"/>
                  <a:pt x="295" y="67"/>
                </a:cubicBezTo>
                <a:lnTo>
                  <a:pt x="295" y="67"/>
                </a:lnTo>
                <a:cubicBezTo>
                  <a:pt x="688" y="252"/>
                  <a:pt x="1071" y="461"/>
                  <a:pt x="1429" y="688"/>
                </a:cubicBezTo>
                <a:cubicBezTo>
                  <a:pt x="1803" y="920"/>
                  <a:pt x="2152" y="1206"/>
                  <a:pt x="2455" y="1518"/>
                </a:cubicBezTo>
                <a:cubicBezTo>
                  <a:pt x="2607" y="1679"/>
                  <a:pt x="2732" y="1866"/>
                  <a:pt x="2812" y="2072"/>
                </a:cubicBezTo>
                <a:cubicBezTo>
                  <a:pt x="2892" y="2277"/>
                  <a:pt x="2928" y="2500"/>
                  <a:pt x="2937" y="2714"/>
                </a:cubicBezTo>
                <a:cubicBezTo>
                  <a:pt x="2937" y="2937"/>
                  <a:pt x="2866" y="3151"/>
                  <a:pt x="2732" y="3330"/>
                </a:cubicBezTo>
                <a:cubicBezTo>
                  <a:pt x="2589" y="3500"/>
                  <a:pt x="2401" y="3633"/>
                  <a:pt x="2196" y="3705"/>
                </a:cubicBezTo>
                <a:cubicBezTo>
                  <a:pt x="2410" y="3633"/>
                  <a:pt x="2589" y="3508"/>
                  <a:pt x="2741" y="3330"/>
                </a:cubicBezTo>
                <a:cubicBezTo>
                  <a:pt x="2874" y="3160"/>
                  <a:pt x="2946" y="2937"/>
                  <a:pt x="2946" y="2714"/>
                </a:cubicBezTo>
                <a:cubicBezTo>
                  <a:pt x="2946" y="2491"/>
                  <a:pt x="2910" y="2268"/>
                  <a:pt x="2830" y="2063"/>
                </a:cubicBezTo>
                <a:cubicBezTo>
                  <a:pt x="2749" y="1857"/>
                  <a:pt x="2625" y="1670"/>
                  <a:pt x="2482" y="1500"/>
                </a:cubicBezTo>
                <a:cubicBezTo>
                  <a:pt x="2169" y="1179"/>
                  <a:pt x="1830" y="893"/>
                  <a:pt x="1455" y="661"/>
                </a:cubicBezTo>
                <a:cubicBezTo>
                  <a:pt x="1081" y="411"/>
                  <a:pt x="697" y="197"/>
                  <a:pt x="295" y="10"/>
                </a:cubicBezTo>
                <a:lnTo>
                  <a:pt x="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7840361">
            <a:off x="8239690" y="1743430"/>
            <a:ext cx="129401" cy="223050"/>
          </a:xfrm>
          <a:custGeom>
            <a:avLst/>
            <a:gdLst/>
            <a:ahLst/>
            <a:cxnLst/>
            <a:rect l="l" t="t" r="r" b="b"/>
            <a:pathLst>
              <a:path w="1607" h="2770" extrusionOk="0">
                <a:moveTo>
                  <a:pt x="928" y="1"/>
                </a:moveTo>
                <a:cubicBezTo>
                  <a:pt x="892" y="1"/>
                  <a:pt x="853" y="7"/>
                  <a:pt x="813" y="21"/>
                </a:cubicBezTo>
                <a:cubicBezTo>
                  <a:pt x="1" y="298"/>
                  <a:pt x="1277" y="2770"/>
                  <a:pt x="1277" y="2770"/>
                </a:cubicBezTo>
                <a:cubicBezTo>
                  <a:pt x="1514" y="2278"/>
                  <a:pt x="1607" y="1"/>
                  <a:pt x="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7840361">
            <a:off x="8311142" y="1812448"/>
            <a:ext cx="232632" cy="70136"/>
          </a:xfrm>
          <a:custGeom>
            <a:avLst/>
            <a:gdLst/>
            <a:ahLst/>
            <a:cxnLst/>
            <a:rect l="l" t="t" r="r" b="b"/>
            <a:pathLst>
              <a:path w="2889" h="871" extrusionOk="0">
                <a:moveTo>
                  <a:pt x="699" y="0"/>
                </a:moveTo>
                <a:cubicBezTo>
                  <a:pt x="405" y="0"/>
                  <a:pt x="183" y="80"/>
                  <a:pt x="122" y="297"/>
                </a:cubicBezTo>
                <a:cubicBezTo>
                  <a:pt x="0" y="727"/>
                  <a:pt x="626" y="870"/>
                  <a:pt x="1321" y="870"/>
                </a:cubicBezTo>
                <a:cubicBezTo>
                  <a:pt x="1956" y="870"/>
                  <a:pt x="2650" y="751"/>
                  <a:pt x="2889" y="619"/>
                </a:cubicBezTo>
                <a:cubicBezTo>
                  <a:pt x="2889" y="619"/>
                  <a:pt x="1517" y="0"/>
                  <a:pt x="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7840361">
            <a:off x="8257605" y="1864029"/>
            <a:ext cx="185526" cy="185123"/>
          </a:xfrm>
          <a:custGeom>
            <a:avLst/>
            <a:gdLst/>
            <a:ahLst/>
            <a:cxnLst/>
            <a:rect l="l" t="t" r="r" b="b"/>
            <a:pathLst>
              <a:path w="2304" h="2299" extrusionOk="0">
                <a:moveTo>
                  <a:pt x="813" y="1"/>
                </a:moveTo>
                <a:cubicBezTo>
                  <a:pt x="730" y="1"/>
                  <a:pt x="651" y="35"/>
                  <a:pt x="581" y="112"/>
                </a:cubicBezTo>
                <a:cubicBezTo>
                  <a:pt x="1" y="737"/>
                  <a:pt x="2303" y="2299"/>
                  <a:pt x="2303" y="2299"/>
                </a:cubicBezTo>
                <a:cubicBezTo>
                  <a:pt x="2280" y="1797"/>
                  <a:pt x="1416" y="1"/>
                  <a:pt x="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7840361">
            <a:off x="8244513" y="1629029"/>
            <a:ext cx="130045" cy="222405"/>
          </a:xfrm>
          <a:custGeom>
            <a:avLst/>
            <a:gdLst/>
            <a:ahLst/>
            <a:cxnLst/>
            <a:rect l="l" t="t" r="r" b="b"/>
            <a:pathLst>
              <a:path w="1615" h="2762" extrusionOk="0">
                <a:moveTo>
                  <a:pt x="933" y="0"/>
                </a:moveTo>
                <a:cubicBezTo>
                  <a:pt x="895" y="0"/>
                  <a:pt x="855" y="7"/>
                  <a:pt x="813" y="22"/>
                </a:cubicBezTo>
                <a:cubicBezTo>
                  <a:pt x="1" y="289"/>
                  <a:pt x="1286" y="2762"/>
                  <a:pt x="1286" y="2762"/>
                </a:cubicBezTo>
                <a:cubicBezTo>
                  <a:pt x="1515" y="2279"/>
                  <a:pt x="1615" y="0"/>
                  <a:pt x="9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7840361">
            <a:off x="8315842" y="1697576"/>
            <a:ext cx="232632" cy="70136"/>
          </a:xfrm>
          <a:custGeom>
            <a:avLst/>
            <a:gdLst/>
            <a:ahLst/>
            <a:cxnLst/>
            <a:rect l="l" t="t" r="r" b="b"/>
            <a:pathLst>
              <a:path w="2889" h="871" extrusionOk="0">
                <a:moveTo>
                  <a:pt x="691" y="1"/>
                </a:moveTo>
                <a:cubicBezTo>
                  <a:pt x="400" y="1"/>
                  <a:pt x="181" y="80"/>
                  <a:pt x="122" y="296"/>
                </a:cubicBezTo>
                <a:cubicBezTo>
                  <a:pt x="0" y="727"/>
                  <a:pt x="631" y="871"/>
                  <a:pt x="1331" y="871"/>
                </a:cubicBezTo>
                <a:cubicBezTo>
                  <a:pt x="1963" y="871"/>
                  <a:pt x="2651" y="753"/>
                  <a:pt x="2889" y="626"/>
                </a:cubicBezTo>
                <a:cubicBezTo>
                  <a:pt x="2889" y="626"/>
                  <a:pt x="1507" y="1"/>
                  <a:pt x="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7840361">
            <a:off x="8242204" y="1516662"/>
            <a:ext cx="138500" cy="218460"/>
          </a:xfrm>
          <a:custGeom>
            <a:avLst/>
            <a:gdLst/>
            <a:ahLst/>
            <a:cxnLst/>
            <a:rect l="l" t="t" r="r" b="b"/>
            <a:pathLst>
              <a:path w="1720" h="2713" extrusionOk="0">
                <a:moveTo>
                  <a:pt x="913" y="1"/>
                </a:moveTo>
                <a:cubicBezTo>
                  <a:pt x="867" y="1"/>
                  <a:pt x="819" y="12"/>
                  <a:pt x="768" y="35"/>
                </a:cubicBezTo>
                <a:cubicBezTo>
                  <a:pt x="0" y="401"/>
                  <a:pt x="1544" y="2713"/>
                  <a:pt x="1544" y="2713"/>
                </a:cubicBezTo>
                <a:cubicBezTo>
                  <a:pt x="1719" y="2213"/>
                  <a:pt x="1560" y="1"/>
                  <a:pt x="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7840361">
            <a:off x="8319050" y="1560008"/>
            <a:ext cx="229330" cy="67317"/>
          </a:xfrm>
          <a:custGeom>
            <a:avLst/>
            <a:gdLst/>
            <a:ahLst/>
            <a:cxnLst/>
            <a:rect l="l" t="t" r="r" b="b"/>
            <a:pathLst>
              <a:path w="2848" h="836" extrusionOk="0">
                <a:moveTo>
                  <a:pt x="833" y="0"/>
                </a:moveTo>
                <a:cubicBezTo>
                  <a:pt x="424" y="0"/>
                  <a:pt x="102" y="93"/>
                  <a:pt x="54" y="371"/>
                </a:cubicBezTo>
                <a:cubicBezTo>
                  <a:pt x="0" y="715"/>
                  <a:pt x="372" y="835"/>
                  <a:pt x="864" y="835"/>
                </a:cubicBezTo>
                <a:cubicBezTo>
                  <a:pt x="1586" y="835"/>
                  <a:pt x="2567" y="576"/>
                  <a:pt x="2848" y="380"/>
                </a:cubicBezTo>
                <a:cubicBezTo>
                  <a:pt x="2848" y="380"/>
                  <a:pt x="1662" y="0"/>
                  <a:pt x="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7840361">
            <a:off x="8224530" y="1405989"/>
            <a:ext cx="153799" cy="211374"/>
          </a:xfrm>
          <a:custGeom>
            <a:avLst/>
            <a:gdLst/>
            <a:ahLst/>
            <a:cxnLst/>
            <a:rect l="l" t="t" r="r" b="b"/>
            <a:pathLst>
              <a:path w="1910" h="2625" extrusionOk="0">
                <a:moveTo>
                  <a:pt x="905" y="0"/>
                </a:moveTo>
                <a:cubicBezTo>
                  <a:pt x="850" y="0"/>
                  <a:pt x="792" y="17"/>
                  <a:pt x="732" y="54"/>
                </a:cubicBezTo>
                <a:cubicBezTo>
                  <a:pt x="0" y="500"/>
                  <a:pt x="1794" y="2624"/>
                  <a:pt x="1794" y="2624"/>
                </a:cubicBezTo>
                <a:cubicBezTo>
                  <a:pt x="1909" y="2116"/>
                  <a:pt x="1528" y="0"/>
                  <a:pt x="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7840361">
            <a:off x="8311799" y="1424894"/>
            <a:ext cx="224741" cy="69331"/>
          </a:xfrm>
          <a:custGeom>
            <a:avLst/>
            <a:gdLst/>
            <a:ahLst/>
            <a:cxnLst/>
            <a:rect l="l" t="t" r="r" b="b"/>
            <a:pathLst>
              <a:path w="2791" h="861" extrusionOk="0">
                <a:moveTo>
                  <a:pt x="1142" y="1"/>
                </a:moveTo>
                <a:cubicBezTo>
                  <a:pt x="556" y="1"/>
                  <a:pt x="35" y="106"/>
                  <a:pt x="15" y="477"/>
                </a:cubicBezTo>
                <a:cubicBezTo>
                  <a:pt x="1" y="757"/>
                  <a:pt x="251" y="860"/>
                  <a:pt x="610" y="860"/>
                </a:cubicBezTo>
                <a:cubicBezTo>
                  <a:pt x="1336" y="860"/>
                  <a:pt x="2504" y="433"/>
                  <a:pt x="2791" y="182"/>
                </a:cubicBezTo>
                <a:cubicBezTo>
                  <a:pt x="2791" y="182"/>
                  <a:pt x="191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7840361">
            <a:off x="8261855" y="1846982"/>
            <a:ext cx="152431" cy="187378"/>
          </a:xfrm>
          <a:custGeom>
            <a:avLst/>
            <a:gdLst/>
            <a:ahLst/>
            <a:cxnLst/>
            <a:rect l="l" t="t" r="r" b="b"/>
            <a:pathLst>
              <a:path w="1893" h="2327" extrusionOk="0">
                <a:moveTo>
                  <a:pt x="358" y="1"/>
                </a:moveTo>
                <a:cubicBezTo>
                  <a:pt x="333" y="1"/>
                  <a:pt x="309" y="3"/>
                  <a:pt x="286" y="6"/>
                </a:cubicBezTo>
                <a:cubicBezTo>
                  <a:pt x="303" y="4"/>
                  <a:pt x="321" y="3"/>
                  <a:pt x="338" y="3"/>
                </a:cubicBezTo>
                <a:cubicBezTo>
                  <a:pt x="387" y="3"/>
                  <a:pt x="437" y="11"/>
                  <a:pt x="483" y="24"/>
                </a:cubicBezTo>
                <a:cubicBezTo>
                  <a:pt x="443" y="7"/>
                  <a:pt x="400" y="1"/>
                  <a:pt x="358" y="1"/>
                </a:cubicBezTo>
                <a:close/>
                <a:moveTo>
                  <a:pt x="483" y="24"/>
                </a:moveTo>
                <a:lnTo>
                  <a:pt x="483" y="24"/>
                </a:lnTo>
                <a:cubicBezTo>
                  <a:pt x="599" y="78"/>
                  <a:pt x="706" y="149"/>
                  <a:pt x="795" y="247"/>
                </a:cubicBezTo>
                <a:cubicBezTo>
                  <a:pt x="974" y="435"/>
                  <a:pt x="1125" y="649"/>
                  <a:pt x="1259" y="872"/>
                </a:cubicBezTo>
                <a:cubicBezTo>
                  <a:pt x="1393" y="1095"/>
                  <a:pt x="1509" y="1327"/>
                  <a:pt x="1607" y="1568"/>
                </a:cubicBezTo>
                <a:cubicBezTo>
                  <a:pt x="1661" y="1684"/>
                  <a:pt x="1714" y="1800"/>
                  <a:pt x="1750" y="1925"/>
                </a:cubicBezTo>
                <a:cubicBezTo>
                  <a:pt x="1788" y="2023"/>
                  <a:pt x="1813" y="2127"/>
                  <a:pt x="1830" y="2238"/>
                </a:cubicBezTo>
                <a:lnTo>
                  <a:pt x="1830" y="2238"/>
                </a:lnTo>
                <a:cubicBezTo>
                  <a:pt x="1643" y="2113"/>
                  <a:pt x="1456" y="1974"/>
                  <a:pt x="1277" y="1836"/>
                </a:cubicBezTo>
                <a:cubicBezTo>
                  <a:pt x="1081" y="1684"/>
                  <a:pt x="884" y="1524"/>
                  <a:pt x="706" y="1354"/>
                </a:cubicBezTo>
                <a:cubicBezTo>
                  <a:pt x="519" y="1184"/>
                  <a:pt x="349" y="997"/>
                  <a:pt x="206" y="792"/>
                </a:cubicBezTo>
                <a:cubicBezTo>
                  <a:pt x="135" y="694"/>
                  <a:pt x="81" y="577"/>
                  <a:pt x="46" y="461"/>
                </a:cubicBezTo>
                <a:cubicBezTo>
                  <a:pt x="10" y="337"/>
                  <a:pt x="46" y="203"/>
                  <a:pt x="126" y="113"/>
                </a:cubicBezTo>
                <a:lnTo>
                  <a:pt x="126" y="113"/>
                </a:lnTo>
                <a:cubicBezTo>
                  <a:pt x="37" y="212"/>
                  <a:pt x="1" y="345"/>
                  <a:pt x="46" y="479"/>
                </a:cubicBezTo>
                <a:cubicBezTo>
                  <a:pt x="72" y="595"/>
                  <a:pt x="126" y="711"/>
                  <a:pt x="197" y="810"/>
                </a:cubicBezTo>
                <a:cubicBezTo>
                  <a:pt x="340" y="1015"/>
                  <a:pt x="510" y="1202"/>
                  <a:pt x="688" y="1381"/>
                </a:cubicBezTo>
                <a:cubicBezTo>
                  <a:pt x="1045" y="1729"/>
                  <a:pt x="1438" y="2041"/>
                  <a:pt x="1857" y="2327"/>
                </a:cubicBezTo>
                <a:lnTo>
                  <a:pt x="1866" y="2327"/>
                </a:lnTo>
                <a:cubicBezTo>
                  <a:pt x="1884" y="2327"/>
                  <a:pt x="1893" y="2309"/>
                  <a:pt x="1893" y="2300"/>
                </a:cubicBezTo>
                <a:cubicBezTo>
                  <a:pt x="1875" y="2166"/>
                  <a:pt x="1848" y="2032"/>
                  <a:pt x="1804" y="1907"/>
                </a:cubicBezTo>
                <a:cubicBezTo>
                  <a:pt x="1759" y="1791"/>
                  <a:pt x="1706" y="1666"/>
                  <a:pt x="1652" y="1550"/>
                </a:cubicBezTo>
                <a:cubicBezTo>
                  <a:pt x="1545" y="1309"/>
                  <a:pt x="1420" y="1077"/>
                  <a:pt x="1286" y="863"/>
                </a:cubicBezTo>
                <a:cubicBezTo>
                  <a:pt x="1143" y="640"/>
                  <a:pt x="983" y="435"/>
                  <a:pt x="804" y="247"/>
                </a:cubicBezTo>
                <a:cubicBezTo>
                  <a:pt x="715" y="149"/>
                  <a:pt x="599" y="69"/>
                  <a:pt x="483" y="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7840361">
            <a:off x="8256846" y="1729315"/>
            <a:ext cx="75531" cy="225304"/>
          </a:xfrm>
          <a:custGeom>
            <a:avLst/>
            <a:gdLst/>
            <a:ahLst/>
            <a:cxnLst/>
            <a:rect l="l" t="t" r="r" b="b"/>
            <a:pathLst>
              <a:path w="938" h="2798" extrusionOk="0">
                <a:moveTo>
                  <a:pt x="350" y="5"/>
                </a:moveTo>
                <a:cubicBezTo>
                  <a:pt x="325" y="8"/>
                  <a:pt x="301" y="13"/>
                  <a:pt x="277" y="22"/>
                </a:cubicBezTo>
                <a:cubicBezTo>
                  <a:pt x="299" y="15"/>
                  <a:pt x="324" y="9"/>
                  <a:pt x="350" y="5"/>
                </a:cubicBezTo>
                <a:close/>
                <a:moveTo>
                  <a:pt x="413" y="1"/>
                </a:moveTo>
                <a:cubicBezTo>
                  <a:pt x="392" y="1"/>
                  <a:pt x="370" y="2"/>
                  <a:pt x="350" y="5"/>
                </a:cubicBezTo>
                <a:lnTo>
                  <a:pt x="350" y="5"/>
                </a:lnTo>
                <a:cubicBezTo>
                  <a:pt x="362" y="4"/>
                  <a:pt x="373" y="3"/>
                  <a:pt x="385" y="3"/>
                </a:cubicBezTo>
                <a:cubicBezTo>
                  <a:pt x="477" y="3"/>
                  <a:pt x="567" y="43"/>
                  <a:pt x="625" y="120"/>
                </a:cubicBezTo>
                <a:cubicBezTo>
                  <a:pt x="656" y="159"/>
                  <a:pt x="685" y="200"/>
                  <a:pt x="711" y="244"/>
                </a:cubicBezTo>
                <a:lnTo>
                  <a:pt x="711" y="244"/>
                </a:lnTo>
                <a:cubicBezTo>
                  <a:pt x="686" y="196"/>
                  <a:pt x="658" y="151"/>
                  <a:pt x="625" y="111"/>
                </a:cubicBezTo>
                <a:cubicBezTo>
                  <a:pt x="580" y="66"/>
                  <a:pt x="527" y="22"/>
                  <a:pt x="464" y="4"/>
                </a:cubicBezTo>
                <a:cubicBezTo>
                  <a:pt x="447" y="2"/>
                  <a:pt x="430" y="1"/>
                  <a:pt x="413" y="1"/>
                </a:cubicBezTo>
                <a:close/>
                <a:moveTo>
                  <a:pt x="276" y="22"/>
                </a:moveTo>
                <a:cubicBezTo>
                  <a:pt x="152" y="67"/>
                  <a:pt x="63" y="165"/>
                  <a:pt x="36" y="290"/>
                </a:cubicBezTo>
                <a:cubicBezTo>
                  <a:pt x="71" y="165"/>
                  <a:pt x="152" y="67"/>
                  <a:pt x="276" y="22"/>
                </a:cubicBezTo>
                <a:close/>
                <a:moveTo>
                  <a:pt x="711" y="244"/>
                </a:moveTo>
                <a:cubicBezTo>
                  <a:pt x="746" y="312"/>
                  <a:pt x="773" y="386"/>
                  <a:pt x="794" y="459"/>
                </a:cubicBezTo>
                <a:cubicBezTo>
                  <a:pt x="857" y="709"/>
                  <a:pt x="893" y="968"/>
                  <a:pt x="902" y="1227"/>
                </a:cubicBezTo>
                <a:cubicBezTo>
                  <a:pt x="902" y="1486"/>
                  <a:pt x="893" y="1744"/>
                  <a:pt x="875" y="2003"/>
                </a:cubicBezTo>
                <a:cubicBezTo>
                  <a:pt x="857" y="2128"/>
                  <a:pt x="848" y="2262"/>
                  <a:pt x="821" y="2387"/>
                </a:cubicBezTo>
                <a:cubicBezTo>
                  <a:pt x="806" y="2494"/>
                  <a:pt x="777" y="2602"/>
                  <a:pt x="741" y="2703"/>
                </a:cubicBezTo>
                <a:lnTo>
                  <a:pt x="741" y="2703"/>
                </a:lnTo>
                <a:cubicBezTo>
                  <a:pt x="637" y="2503"/>
                  <a:pt x="546" y="2290"/>
                  <a:pt x="455" y="2084"/>
                </a:cubicBezTo>
                <a:cubicBezTo>
                  <a:pt x="348" y="1851"/>
                  <a:pt x="259" y="1619"/>
                  <a:pt x="179" y="1387"/>
                </a:cubicBezTo>
                <a:cubicBezTo>
                  <a:pt x="98" y="1155"/>
                  <a:pt x="45" y="905"/>
                  <a:pt x="18" y="664"/>
                </a:cubicBezTo>
                <a:cubicBezTo>
                  <a:pt x="0" y="541"/>
                  <a:pt x="9" y="418"/>
                  <a:pt x="35" y="294"/>
                </a:cubicBezTo>
                <a:lnTo>
                  <a:pt x="35" y="294"/>
                </a:lnTo>
                <a:cubicBezTo>
                  <a:pt x="9" y="418"/>
                  <a:pt x="0" y="541"/>
                  <a:pt x="9" y="664"/>
                </a:cubicBezTo>
                <a:cubicBezTo>
                  <a:pt x="36" y="914"/>
                  <a:pt x="89" y="1155"/>
                  <a:pt x="161" y="1396"/>
                </a:cubicBezTo>
                <a:cubicBezTo>
                  <a:pt x="312" y="1869"/>
                  <a:pt x="491" y="2333"/>
                  <a:pt x="723" y="2780"/>
                </a:cubicBezTo>
                <a:cubicBezTo>
                  <a:pt x="723" y="2789"/>
                  <a:pt x="732" y="2789"/>
                  <a:pt x="732" y="2798"/>
                </a:cubicBezTo>
                <a:cubicBezTo>
                  <a:pt x="750" y="2798"/>
                  <a:pt x="759" y="2798"/>
                  <a:pt x="768" y="2780"/>
                </a:cubicBezTo>
                <a:cubicBezTo>
                  <a:pt x="812" y="2664"/>
                  <a:pt x="848" y="2530"/>
                  <a:pt x="866" y="2405"/>
                </a:cubicBezTo>
                <a:cubicBezTo>
                  <a:pt x="893" y="2271"/>
                  <a:pt x="902" y="2146"/>
                  <a:pt x="919" y="2012"/>
                </a:cubicBezTo>
                <a:cubicBezTo>
                  <a:pt x="937" y="1753"/>
                  <a:pt x="937" y="1494"/>
                  <a:pt x="928" y="1236"/>
                </a:cubicBezTo>
                <a:cubicBezTo>
                  <a:pt x="910" y="968"/>
                  <a:pt x="875" y="709"/>
                  <a:pt x="803" y="459"/>
                </a:cubicBezTo>
                <a:cubicBezTo>
                  <a:pt x="782" y="383"/>
                  <a:pt x="750" y="311"/>
                  <a:pt x="711" y="2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7840361">
            <a:off x="8311978" y="1808535"/>
            <a:ext cx="226431" cy="73679"/>
          </a:xfrm>
          <a:custGeom>
            <a:avLst/>
            <a:gdLst/>
            <a:ahLst/>
            <a:cxnLst/>
            <a:rect l="l" t="t" r="r" b="b"/>
            <a:pathLst>
              <a:path w="2812" h="915" extrusionOk="0">
                <a:moveTo>
                  <a:pt x="573" y="0"/>
                </a:moveTo>
                <a:cubicBezTo>
                  <a:pt x="459" y="0"/>
                  <a:pt x="350" y="26"/>
                  <a:pt x="241" y="64"/>
                </a:cubicBezTo>
                <a:cubicBezTo>
                  <a:pt x="116" y="118"/>
                  <a:pt x="27" y="243"/>
                  <a:pt x="9" y="377"/>
                </a:cubicBezTo>
                <a:cubicBezTo>
                  <a:pt x="0" y="448"/>
                  <a:pt x="18" y="520"/>
                  <a:pt x="45" y="582"/>
                </a:cubicBezTo>
                <a:cubicBezTo>
                  <a:pt x="80" y="636"/>
                  <a:pt x="134" y="680"/>
                  <a:pt x="188" y="716"/>
                </a:cubicBezTo>
                <a:cubicBezTo>
                  <a:pt x="304" y="787"/>
                  <a:pt x="429" y="832"/>
                  <a:pt x="553" y="859"/>
                </a:cubicBezTo>
                <a:cubicBezTo>
                  <a:pt x="762" y="896"/>
                  <a:pt x="976" y="915"/>
                  <a:pt x="1192" y="915"/>
                </a:cubicBezTo>
                <a:cubicBezTo>
                  <a:pt x="1235" y="915"/>
                  <a:pt x="1278" y="914"/>
                  <a:pt x="1321" y="912"/>
                </a:cubicBezTo>
                <a:cubicBezTo>
                  <a:pt x="1571" y="903"/>
                  <a:pt x="1830" y="886"/>
                  <a:pt x="2080" y="850"/>
                </a:cubicBezTo>
                <a:cubicBezTo>
                  <a:pt x="2330" y="814"/>
                  <a:pt x="2579" y="752"/>
                  <a:pt x="2812" y="645"/>
                </a:cubicBezTo>
                <a:lnTo>
                  <a:pt x="2812" y="645"/>
                </a:lnTo>
                <a:cubicBezTo>
                  <a:pt x="2579" y="734"/>
                  <a:pt x="2330" y="796"/>
                  <a:pt x="2080" y="814"/>
                </a:cubicBezTo>
                <a:cubicBezTo>
                  <a:pt x="1821" y="850"/>
                  <a:pt x="1571" y="868"/>
                  <a:pt x="1321" y="868"/>
                </a:cubicBezTo>
                <a:cubicBezTo>
                  <a:pt x="1062" y="868"/>
                  <a:pt x="812" y="850"/>
                  <a:pt x="562" y="805"/>
                </a:cubicBezTo>
                <a:cubicBezTo>
                  <a:pt x="437" y="778"/>
                  <a:pt x="321" y="734"/>
                  <a:pt x="214" y="671"/>
                </a:cubicBezTo>
                <a:cubicBezTo>
                  <a:pt x="107" y="618"/>
                  <a:pt x="45" y="502"/>
                  <a:pt x="63" y="377"/>
                </a:cubicBezTo>
                <a:cubicBezTo>
                  <a:pt x="72" y="261"/>
                  <a:pt x="152" y="154"/>
                  <a:pt x="259" y="109"/>
                </a:cubicBezTo>
                <a:cubicBezTo>
                  <a:pt x="356" y="64"/>
                  <a:pt x="460" y="44"/>
                  <a:pt x="564" y="44"/>
                </a:cubicBezTo>
                <a:cubicBezTo>
                  <a:pt x="584" y="44"/>
                  <a:pt x="605" y="45"/>
                  <a:pt x="625" y="47"/>
                </a:cubicBezTo>
                <a:cubicBezTo>
                  <a:pt x="875" y="47"/>
                  <a:pt x="1125" y="91"/>
                  <a:pt x="1375" y="154"/>
                </a:cubicBezTo>
                <a:cubicBezTo>
                  <a:pt x="1616" y="216"/>
                  <a:pt x="1857" y="297"/>
                  <a:pt x="2098" y="377"/>
                </a:cubicBezTo>
                <a:cubicBezTo>
                  <a:pt x="2338" y="457"/>
                  <a:pt x="2579" y="546"/>
                  <a:pt x="2812" y="645"/>
                </a:cubicBezTo>
                <a:cubicBezTo>
                  <a:pt x="2356" y="430"/>
                  <a:pt x="1874" y="252"/>
                  <a:pt x="1384" y="118"/>
                </a:cubicBezTo>
                <a:cubicBezTo>
                  <a:pt x="1134" y="47"/>
                  <a:pt x="884" y="11"/>
                  <a:pt x="625" y="2"/>
                </a:cubicBezTo>
                <a:cubicBezTo>
                  <a:pt x="608" y="1"/>
                  <a:pt x="590" y="0"/>
                  <a:pt x="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7840361">
            <a:off x="8259606" y="1617138"/>
            <a:ext cx="78430" cy="224579"/>
          </a:xfrm>
          <a:custGeom>
            <a:avLst/>
            <a:gdLst/>
            <a:ahLst/>
            <a:cxnLst/>
            <a:rect l="l" t="t" r="r" b="b"/>
            <a:pathLst>
              <a:path w="974" h="2789" extrusionOk="0">
                <a:moveTo>
                  <a:pt x="411" y="1"/>
                </a:moveTo>
                <a:cubicBezTo>
                  <a:pt x="393" y="1"/>
                  <a:pt x="375" y="2"/>
                  <a:pt x="358" y="4"/>
                </a:cubicBezTo>
                <a:cubicBezTo>
                  <a:pt x="224" y="31"/>
                  <a:pt x="108" y="120"/>
                  <a:pt x="63" y="254"/>
                </a:cubicBezTo>
                <a:cubicBezTo>
                  <a:pt x="18" y="379"/>
                  <a:pt x="1" y="504"/>
                  <a:pt x="18" y="638"/>
                </a:cubicBezTo>
                <a:cubicBezTo>
                  <a:pt x="36" y="896"/>
                  <a:pt x="90" y="1146"/>
                  <a:pt x="170" y="1387"/>
                </a:cubicBezTo>
                <a:cubicBezTo>
                  <a:pt x="331" y="1869"/>
                  <a:pt x="536" y="2342"/>
                  <a:pt x="777" y="2789"/>
                </a:cubicBezTo>
                <a:cubicBezTo>
                  <a:pt x="661" y="2565"/>
                  <a:pt x="563" y="2333"/>
                  <a:pt x="465" y="2101"/>
                </a:cubicBezTo>
                <a:cubicBezTo>
                  <a:pt x="375" y="1860"/>
                  <a:pt x="286" y="1628"/>
                  <a:pt x="215" y="1378"/>
                </a:cubicBezTo>
                <a:cubicBezTo>
                  <a:pt x="134" y="1137"/>
                  <a:pt x="81" y="896"/>
                  <a:pt x="63" y="638"/>
                </a:cubicBezTo>
                <a:cubicBezTo>
                  <a:pt x="54" y="522"/>
                  <a:pt x="72" y="397"/>
                  <a:pt x="108" y="281"/>
                </a:cubicBezTo>
                <a:cubicBezTo>
                  <a:pt x="152" y="165"/>
                  <a:pt x="251" y="84"/>
                  <a:pt x="367" y="58"/>
                </a:cubicBezTo>
                <a:cubicBezTo>
                  <a:pt x="382" y="55"/>
                  <a:pt x="398" y="54"/>
                  <a:pt x="414" y="54"/>
                </a:cubicBezTo>
                <a:cubicBezTo>
                  <a:pt x="520" y="54"/>
                  <a:pt x="615" y="107"/>
                  <a:pt x="670" y="200"/>
                </a:cubicBezTo>
                <a:cubicBezTo>
                  <a:pt x="741" y="307"/>
                  <a:pt x="786" y="415"/>
                  <a:pt x="822" y="539"/>
                </a:cubicBezTo>
                <a:cubicBezTo>
                  <a:pt x="875" y="780"/>
                  <a:pt x="911" y="1030"/>
                  <a:pt x="920" y="1289"/>
                </a:cubicBezTo>
                <a:cubicBezTo>
                  <a:pt x="938" y="1539"/>
                  <a:pt x="929" y="1789"/>
                  <a:pt x="911" y="2048"/>
                </a:cubicBezTo>
                <a:cubicBezTo>
                  <a:pt x="902" y="2298"/>
                  <a:pt x="857" y="2548"/>
                  <a:pt x="777" y="2789"/>
                </a:cubicBezTo>
                <a:cubicBezTo>
                  <a:pt x="866" y="2557"/>
                  <a:pt x="920" y="2307"/>
                  <a:pt x="938" y="2048"/>
                </a:cubicBezTo>
                <a:cubicBezTo>
                  <a:pt x="965" y="1798"/>
                  <a:pt x="973" y="1539"/>
                  <a:pt x="965" y="1280"/>
                </a:cubicBezTo>
                <a:cubicBezTo>
                  <a:pt x="956" y="1030"/>
                  <a:pt x="929" y="772"/>
                  <a:pt x="866" y="522"/>
                </a:cubicBezTo>
                <a:cubicBezTo>
                  <a:pt x="831" y="397"/>
                  <a:pt x="786" y="281"/>
                  <a:pt x="715" y="165"/>
                </a:cubicBezTo>
                <a:cubicBezTo>
                  <a:pt x="670" y="111"/>
                  <a:pt x="625" y="66"/>
                  <a:pt x="563" y="31"/>
                </a:cubicBezTo>
                <a:cubicBezTo>
                  <a:pt x="516" y="11"/>
                  <a:pt x="464"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7840361">
            <a:off x="8316765" y="1693472"/>
            <a:ext cx="227156" cy="74242"/>
          </a:xfrm>
          <a:custGeom>
            <a:avLst/>
            <a:gdLst/>
            <a:ahLst/>
            <a:cxnLst/>
            <a:rect l="l" t="t" r="r" b="b"/>
            <a:pathLst>
              <a:path w="2821" h="922" extrusionOk="0">
                <a:moveTo>
                  <a:pt x="625" y="1"/>
                </a:moveTo>
                <a:cubicBezTo>
                  <a:pt x="500" y="1"/>
                  <a:pt x="366" y="19"/>
                  <a:pt x="241" y="72"/>
                </a:cubicBezTo>
                <a:cubicBezTo>
                  <a:pt x="116" y="126"/>
                  <a:pt x="27" y="242"/>
                  <a:pt x="9" y="385"/>
                </a:cubicBezTo>
                <a:cubicBezTo>
                  <a:pt x="0" y="447"/>
                  <a:pt x="18" y="518"/>
                  <a:pt x="54" y="581"/>
                </a:cubicBezTo>
                <a:cubicBezTo>
                  <a:pt x="90" y="643"/>
                  <a:pt x="134" y="688"/>
                  <a:pt x="197" y="724"/>
                </a:cubicBezTo>
                <a:cubicBezTo>
                  <a:pt x="304" y="786"/>
                  <a:pt x="429" y="831"/>
                  <a:pt x="554" y="858"/>
                </a:cubicBezTo>
                <a:cubicBezTo>
                  <a:pt x="779" y="896"/>
                  <a:pt x="998" y="922"/>
                  <a:pt x="1221" y="922"/>
                </a:cubicBezTo>
                <a:cubicBezTo>
                  <a:pt x="1255" y="922"/>
                  <a:pt x="1288" y="921"/>
                  <a:pt x="1321" y="920"/>
                </a:cubicBezTo>
                <a:cubicBezTo>
                  <a:pt x="1580" y="911"/>
                  <a:pt x="1830" y="893"/>
                  <a:pt x="2080" y="849"/>
                </a:cubicBezTo>
                <a:cubicBezTo>
                  <a:pt x="2339" y="822"/>
                  <a:pt x="2580" y="751"/>
                  <a:pt x="2821" y="652"/>
                </a:cubicBezTo>
                <a:lnTo>
                  <a:pt x="2821" y="652"/>
                </a:lnTo>
                <a:cubicBezTo>
                  <a:pt x="2580" y="742"/>
                  <a:pt x="2330" y="795"/>
                  <a:pt x="2080" y="822"/>
                </a:cubicBezTo>
                <a:cubicBezTo>
                  <a:pt x="1830" y="849"/>
                  <a:pt x="1571" y="867"/>
                  <a:pt x="1321" y="867"/>
                </a:cubicBezTo>
                <a:cubicBezTo>
                  <a:pt x="1289" y="868"/>
                  <a:pt x="1257" y="868"/>
                  <a:pt x="1224" y="868"/>
                </a:cubicBezTo>
                <a:cubicBezTo>
                  <a:pt x="1005" y="868"/>
                  <a:pt x="781" y="843"/>
                  <a:pt x="572" y="804"/>
                </a:cubicBezTo>
                <a:cubicBezTo>
                  <a:pt x="447" y="777"/>
                  <a:pt x="331" y="733"/>
                  <a:pt x="224" y="670"/>
                </a:cubicBezTo>
                <a:cubicBezTo>
                  <a:pt x="116" y="617"/>
                  <a:pt x="54" y="501"/>
                  <a:pt x="63" y="385"/>
                </a:cubicBezTo>
                <a:cubicBezTo>
                  <a:pt x="81" y="260"/>
                  <a:pt x="152" y="153"/>
                  <a:pt x="268" y="108"/>
                </a:cubicBezTo>
                <a:cubicBezTo>
                  <a:pt x="369" y="69"/>
                  <a:pt x="470" y="44"/>
                  <a:pt x="577" y="44"/>
                </a:cubicBezTo>
                <a:cubicBezTo>
                  <a:pt x="593" y="44"/>
                  <a:pt x="609" y="44"/>
                  <a:pt x="625" y="45"/>
                </a:cubicBezTo>
                <a:cubicBezTo>
                  <a:pt x="884" y="54"/>
                  <a:pt x="1134" y="90"/>
                  <a:pt x="1375" y="161"/>
                </a:cubicBezTo>
                <a:cubicBezTo>
                  <a:pt x="1625" y="224"/>
                  <a:pt x="1866" y="295"/>
                  <a:pt x="2107" y="385"/>
                </a:cubicBezTo>
                <a:cubicBezTo>
                  <a:pt x="2348" y="465"/>
                  <a:pt x="2580" y="554"/>
                  <a:pt x="2821" y="652"/>
                </a:cubicBezTo>
                <a:cubicBezTo>
                  <a:pt x="2357" y="438"/>
                  <a:pt x="1875" y="260"/>
                  <a:pt x="1384" y="126"/>
                </a:cubicBezTo>
                <a:cubicBezTo>
                  <a:pt x="1143" y="54"/>
                  <a:pt x="884" y="10"/>
                  <a:pt x="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rot="-7840361">
            <a:off x="8254486" y="1503148"/>
            <a:ext cx="89864" cy="220312"/>
          </a:xfrm>
          <a:custGeom>
            <a:avLst/>
            <a:gdLst/>
            <a:ahLst/>
            <a:cxnLst/>
            <a:rect l="l" t="t" r="r" b="b"/>
            <a:pathLst>
              <a:path w="1116" h="2736" extrusionOk="0">
                <a:moveTo>
                  <a:pt x="402" y="0"/>
                </a:moveTo>
                <a:cubicBezTo>
                  <a:pt x="368" y="0"/>
                  <a:pt x="335" y="5"/>
                  <a:pt x="304" y="14"/>
                </a:cubicBezTo>
                <a:cubicBezTo>
                  <a:pt x="170" y="58"/>
                  <a:pt x="63" y="165"/>
                  <a:pt x="36" y="299"/>
                </a:cubicBezTo>
                <a:cubicBezTo>
                  <a:pt x="0" y="424"/>
                  <a:pt x="0" y="558"/>
                  <a:pt x="36" y="683"/>
                </a:cubicBezTo>
                <a:cubicBezTo>
                  <a:pt x="80" y="942"/>
                  <a:pt x="161" y="1183"/>
                  <a:pt x="277" y="1415"/>
                </a:cubicBezTo>
                <a:cubicBezTo>
                  <a:pt x="482" y="1879"/>
                  <a:pt x="741" y="2316"/>
                  <a:pt x="1026" y="2736"/>
                </a:cubicBezTo>
                <a:cubicBezTo>
                  <a:pt x="893" y="2522"/>
                  <a:pt x="768" y="2299"/>
                  <a:pt x="652" y="2075"/>
                </a:cubicBezTo>
                <a:cubicBezTo>
                  <a:pt x="527" y="1852"/>
                  <a:pt x="411" y="1629"/>
                  <a:pt x="312" y="1388"/>
                </a:cubicBezTo>
                <a:cubicBezTo>
                  <a:pt x="205" y="1165"/>
                  <a:pt x="134" y="924"/>
                  <a:pt x="80" y="674"/>
                </a:cubicBezTo>
                <a:cubicBezTo>
                  <a:pt x="54" y="549"/>
                  <a:pt x="54" y="424"/>
                  <a:pt x="80" y="308"/>
                </a:cubicBezTo>
                <a:cubicBezTo>
                  <a:pt x="107" y="183"/>
                  <a:pt x="196" y="94"/>
                  <a:pt x="321" y="58"/>
                </a:cubicBezTo>
                <a:cubicBezTo>
                  <a:pt x="344" y="53"/>
                  <a:pt x="366" y="51"/>
                  <a:pt x="389" y="51"/>
                </a:cubicBezTo>
                <a:cubicBezTo>
                  <a:pt x="483" y="51"/>
                  <a:pt x="576" y="95"/>
                  <a:pt x="634" y="174"/>
                </a:cubicBezTo>
                <a:cubicBezTo>
                  <a:pt x="714" y="273"/>
                  <a:pt x="777" y="380"/>
                  <a:pt x="821" y="496"/>
                </a:cubicBezTo>
                <a:cubicBezTo>
                  <a:pt x="901" y="728"/>
                  <a:pt x="973" y="978"/>
                  <a:pt x="1009" y="1228"/>
                </a:cubicBezTo>
                <a:cubicBezTo>
                  <a:pt x="1044" y="1477"/>
                  <a:pt x="1071" y="1727"/>
                  <a:pt x="1080" y="1986"/>
                </a:cubicBezTo>
                <a:cubicBezTo>
                  <a:pt x="1098" y="2236"/>
                  <a:pt x="1080" y="2486"/>
                  <a:pt x="1026" y="2736"/>
                </a:cubicBezTo>
                <a:cubicBezTo>
                  <a:pt x="1089" y="2486"/>
                  <a:pt x="1116" y="2227"/>
                  <a:pt x="1107" y="1968"/>
                </a:cubicBezTo>
                <a:cubicBezTo>
                  <a:pt x="1098" y="1718"/>
                  <a:pt x="1080" y="1460"/>
                  <a:pt x="1044" y="1210"/>
                </a:cubicBezTo>
                <a:cubicBezTo>
                  <a:pt x="1009" y="951"/>
                  <a:pt x="946" y="701"/>
                  <a:pt x="857" y="460"/>
                </a:cubicBezTo>
                <a:cubicBezTo>
                  <a:pt x="812" y="344"/>
                  <a:pt x="750" y="228"/>
                  <a:pt x="669" y="130"/>
                </a:cubicBezTo>
                <a:cubicBezTo>
                  <a:pt x="625" y="76"/>
                  <a:pt x="562" y="41"/>
                  <a:pt x="500" y="14"/>
                </a:cubicBezTo>
                <a:cubicBezTo>
                  <a:pt x="469" y="5"/>
                  <a:pt x="435"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rot="-7840361">
            <a:off x="8319276" y="1557744"/>
            <a:ext cx="227156" cy="70458"/>
          </a:xfrm>
          <a:custGeom>
            <a:avLst/>
            <a:gdLst/>
            <a:ahLst/>
            <a:cxnLst/>
            <a:rect l="l" t="t" r="r" b="b"/>
            <a:pathLst>
              <a:path w="2821" h="875" extrusionOk="0">
                <a:moveTo>
                  <a:pt x="824" y="0"/>
                </a:moveTo>
                <a:cubicBezTo>
                  <a:pt x="739" y="0"/>
                  <a:pt x="655" y="3"/>
                  <a:pt x="572" y="9"/>
                </a:cubicBezTo>
                <a:cubicBezTo>
                  <a:pt x="438" y="18"/>
                  <a:pt x="313" y="54"/>
                  <a:pt x="197" y="116"/>
                </a:cubicBezTo>
                <a:cubicBezTo>
                  <a:pt x="72" y="188"/>
                  <a:pt x="1" y="312"/>
                  <a:pt x="1" y="455"/>
                </a:cubicBezTo>
                <a:cubicBezTo>
                  <a:pt x="1" y="527"/>
                  <a:pt x="19" y="589"/>
                  <a:pt x="63" y="652"/>
                </a:cubicBezTo>
                <a:cubicBezTo>
                  <a:pt x="99" y="705"/>
                  <a:pt x="152" y="741"/>
                  <a:pt x="215" y="777"/>
                </a:cubicBezTo>
                <a:cubicBezTo>
                  <a:pt x="340" y="821"/>
                  <a:pt x="465" y="857"/>
                  <a:pt x="599" y="866"/>
                </a:cubicBezTo>
                <a:cubicBezTo>
                  <a:pt x="682" y="872"/>
                  <a:pt x="766" y="875"/>
                  <a:pt x="851" y="875"/>
                </a:cubicBezTo>
                <a:cubicBezTo>
                  <a:pt x="1020" y="875"/>
                  <a:pt x="1191" y="863"/>
                  <a:pt x="1357" y="839"/>
                </a:cubicBezTo>
                <a:cubicBezTo>
                  <a:pt x="1616" y="803"/>
                  <a:pt x="1866" y="750"/>
                  <a:pt x="2107" y="687"/>
                </a:cubicBezTo>
                <a:cubicBezTo>
                  <a:pt x="2357" y="625"/>
                  <a:pt x="2598" y="527"/>
                  <a:pt x="2821" y="402"/>
                </a:cubicBezTo>
                <a:lnTo>
                  <a:pt x="2821" y="402"/>
                </a:lnTo>
                <a:cubicBezTo>
                  <a:pt x="2589" y="527"/>
                  <a:pt x="2357" y="607"/>
                  <a:pt x="2107" y="661"/>
                </a:cubicBezTo>
                <a:cubicBezTo>
                  <a:pt x="1857" y="723"/>
                  <a:pt x="1607" y="768"/>
                  <a:pt x="1357" y="794"/>
                </a:cubicBezTo>
                <a:cubicBezTo>
                  <a:pt x="1191" y="818"/>
                  <a:pt x="1020" y="830"/>
                  <a:pt x="851" y="830"/>
                </a:cubicBezTo>
                <a:cubicBezTo>
                  <a:pt x="766" y="830"/>
                  <a:pt x="682" y="827"/>
                  <a:pt x="599" y="821"/>
                </a:cubicBezTo>
                <a:cubicBezTo>
                  <a:pt x="474" y="812"/>
                  <a:pt x="358" y="777"/>
                  <a:pt x="242" y="732"/>
                </a:cubicBezTo>
                <a:cubicBezTo>
                  <a:pt x="126" y="687"/>
                  <a:pt x="54" y="571"/>
                  <a:pt x="54" y="455"/>
                </a:cubicBezTo>
                <a:cubicBezTo>
                  <a:pt x="54" y="330"/>
                  <a:pt x="117" y="223"/>
                  <a:pt x="224" y="161"/>
                </a:cubicBezTo>
                <a:cubicBezTo>
                  <a:pt x="331" y="98"/>
                  <a:pt x="447" y="63"/>
                  <a:pt x="572" y="54"/>
                </a:cubicBezTo>
                <a:cubicBezTo>
                  <a:pt x="655" y="48"/>
                  <a:pt x="739" y="45"/>
                  <a:pt x="824" y="45"/>
                </a:cubicBezTo>
                <a:cubicBezTo>
                  <a:pt x="993" y="45"/>
                  <a:pt x="1164" y="57"/>
                  <a:pt x="1331" y="80"/>
                </a:cubicBezTo>
                <a:cubicBezTo>
                  <a:pt x="1580" y="116"/>
                  <a:pt x="1830" y="161"/>
                  <a:pt x="2080" y="214"/>
                </a:cubicBezTo>
                <a:cubicBezTo>
                  <a:pt x="2330" y="268"/>
                  <a:pt x="2571" y="330"/>
                  <a:pt x="2821" y="402"/>
                </a:cubicBezTo>
                <a:cubicBezTo>
                  <a:pt x="2339" y="241"/>
                  <a:pt x="1839" y="116"/>
                  <a:pt x="1339" y="36"/>
                </a:cubicBezTo>
                <a:cubicBezTo>
                  <a:pt x="1167" y="12"/>
                  <a:pt x="994" y="0"/>
                  <a:pt x="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rot="-7840361">
            <a:off x="8236350" y="1391930"/>
            <a:ext cx="105002" cy="213548"/>
          </a:xfrm>
          <a:custGeom>
            <a:avLst/>
            <a:gdLst/>
            <a:ahLst/>
            <a:cxnLst/>
            <a:rect l="l" t="t" r="r" b="b"/>
            <a:pathLst>
              <a:path w="1304" h="2652" extrusionOk="0">
                <a:moveTo>
                  <a:pt x="380" y="0"/>
                </a:moveTo>
                <a:cubicBezTo>
                  <a:pt x="334" y="0"/>
                  <a:pt x="290" y="10"/>
                  <a:pt x="250" y="27"/>
                </a:cubicBezTo>
                <a:cubicBezTo>
                  <a:pt x="125" y="81"/>
                  <a:pt x="36" y="197"/>
                  <a:pt x="18" y="340"/>
                </a:cubicBezTo>
                <a:cubicBezTo>
                  <a:pt x="0" y="465"/>
                  <a:pt x="18" y="599"/>
                  <a:pt x="54" y="723"/>
                </a:cubicBezTo>
                <a:cubicBezTo>
                  <a:pt x="134" y="964"/>
                  <a:pt x="241" y="1205"/>
                  <a:pt x="375" y="1420"/>
                </a:cubicBezTo>
                <a:cubicBezTo>
                  <a:pt x="634" y="1857"/>
                  <a:pt x="937" y="2267"/>
                  <a:pt x="1267" y="2651"/>
                </a:cubicBezTo>
                <a:cubicBezTo>
                  <a:pt x="1107" y="2455"/>
                  <a:pt x="955" y="2250"/>
                  <a:pt x="812" y="2044"/>
                </a:cubicBezTo>
                <a:cubicBezTo>
                  <a:pt x="669" y="1830"/>
                  <a:pt x="527" y="1625"/>
                  <a:pt x="402" y="1402"/>
                </a:cubicBezTo>
                <a:cubicBezTo>
                  <a:pt x="277" y="1179"/>
                  <a:pt x="170" y="956"/>
                  <a:pt x="98" y="706"/>
                </a:cubicBezTo>
                <a:cubicBezTo>
                  <a:pt x="54" y="590"/>
                  <a:pt x="45" y="465"/>
                  <a:pt x="54" y="349"/>
                </a:cubicBezTo>
                <a:cubicBezTo>
                  <a:pt x="71" y="224"/>
                  <a:pt x="152" y="125"/>
                  <a:pt x="268" y="72"/>
                </a:cubicBezTo>
                <a:cubicBezTo>
                  <a:pt x="299" y="59"/>
                  <a:pt x="333" y="53"/>
                  <a:pt x="366" y="53"/>
                </a:cubicBezTo>
                <a:cubicBezTo>
                  <a:pt x="449" y="53"/>
                  <a:pt x="532" y="89"/>
                  <a:pt x="589" y="152"/>
                </a:cubicBezTo>
                <a:cubicBezTo>
                  <a:pt x="678" y="233"/>
                  <a:pt x="759" y="331"/>
                  <a:pt x="812" y="447"/>
                </a:cubicBezTo>
                <a:cubicBezTo>
                  <a:pt x="928" y="670"/>
                  <a:pt x="1018" y="911"/>
                  <a:pt x="1080" y="1152"/>
                </a:cubicBezTo>
                <a:cubicBezTo>
                  <a:pt x="1142" y="1402"/>
                  <a:pt x="1196" y="1643"/>
                  <a:pt x="1232" y="1902"/>
                </a:cubicBezTo>
                <a:cubicBezTo>
                  <a:pt x="1285" y="2143"/>
                  <a:pt x="1294" y="2401"/>
                  <a:pt x="1267" y="2651"/>
                </a:cubicBezTo>
                <a:cubicBezTo>
                  <a:pt x="1303" y="2401"/>
                  <a:pt x="1303" y="2143"/>
                  <a:pt x="1267" y="1893"/>
                </a:cubicBezTo>
                <a:cubicBezTo>
                  <a:pt x="1232" y="1643"/>
                  <a:pt x="1187" y="1393"/>
                  <a:pt x="1125" y="1143"/>
                </a:cubicBezTo>
                <a:cubicBezTo>
                  <a:pt x="1062" y="893"/>
                  <a:pt x="973" y="652"/>
                  <a:pt x="857" y="420"/>
                </a:cubicBezTo>
                <a:cubicBezTo>
                  <a:pt x="803" y="304"/>
                  <a:pt x="723" y="197"/>
                  <a:pt x="625" y="108"/>
                </a:cubicBezTo>
                <a:cubicBezTo>
                  <a:pt x="580" y="63"/>
                  <a:pt x="518" y="27"/>
                  <a:pt x="455" y="9"/>
                </a:cubicBezTo>
                <a:cubicBezTo>
                  <a:pt x="430" y="3"/>
                  <a:pt x="405" y="0"/>
                  <a:pt x="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rot="-7840361">
            <a:off x="8309874" y="1423063"/>
            <a:ext cx="226431" cy="71344"/>
          </a:xfrm>
          <a:custGeom>
            <a:avLst/>
            <a:gdLst/>
            <a:ahLst/>
            <a:cxnLst/>
            <a:rect l="l" t="t" r="r" b="b"/>
            <a:pathLst>
              <a:path w="2812" h="886" extrusionOk="0">
                <a:moveTo>
                  <a:pt x="9" y="493"/>
                </a:moveTo>
                <a:cubicBezTo>
                  <a:pt x="0" y="555"/>
                  <a:pt x="18" y="618"/>
                  <a:pt x="54" y="680"/>
                </a:cubicBezTo>
                <a:cubicBezTo>
                  <a:pt x="18" y="618"/>
                  <a:pt x="9" y="555"/>
                  <a:pt x="9" y="493"/>
                </a:cubicBezTo>
                <a:close/>
                <a:moveTo>
                  <a:pt x="1202" y="0"/>
                </a:moveTo>
                <a:cubicBezTo>
                  <a:pt x="979" y="0"/>
                  <a:pt x="763" y="24"/>
                  <a:pt x="554" y="55"/>
                </a:cubicBezTo>
                <a:cubicBezTo>
                  <a:pt x="429" y="82"/>
                  <a:pt x="313" y="127"/>
                  <a:pt x="206" y="189"/>
                </a:cubicBezTo>
                <a:lnTo>
                  <a:pt x="206" y="189"/>
                </a:lnTo>
                <a:cubicBezTo>
                  <a:pt x="313" y="127"/>
                  <a:pt x="429" y="82"/>
                  <a:pt x="554" y="64"/>
                </a:cubicBezTo>
                <a:cubicBezTo>
                  <a:pt x="737" y="38"/>
                  <a:pt x="920" y="22"/>
                  <a:pt x="1099" y="22"/>
                </a:cubicBezTo>
                <a:cubicBezTo>
                  <a:pt x="1165" y="22"/>
                  <a:pt x="1230" y="24"/>
                  <a:pt x="1294" y="29"/>
                </a:cubicBezTo>
                <a:cubicBezTo>
                  <a:pt x="1544" y="37"/>
                  <a:pt x="1794" y="64"/>
                  <a:pt x="2044" y="100"/>
                </a:cubicBezTo>
                <a:cubicBezTo>
                  <a:pt x="2267" y="125"/>
                  <a:pt x="2496" y="165"/>
                  <a:pt x="2720" y="206"/>
                </a:cubicBezTo>
                <a:lnTo>
                  <a:pt x="2720" y="206"/>
                </a:lnTo>
                <a:cubicBezTo>
                  <a:pt x="2628" y="270"/>
                  <a:pt x="2536" y="322"/>
                  <a:pt x="2437" y="368"/>
                </a:cubicBezTo>
                <a:cubicBezTo>
                  <a:pt x="2321" y="430"/>
                  <a:pt x="2205" y="475"/>
                  <a:pt x="2080" y="519"/>
                </a:cubicBezTo>
                <a:cubicBezTo>
                  <a:pt x="1839" y="618"/>
                  <a:pt x="1598" y="698"/>
                  <a:pt x="1339" y="760"/>
                </a:cubicBezTo>
                <a:cubicBezTo>
                  <a:pt x="1089" y="823"/>
                  <a:pt x="839" y="867"/>
                  <a:pt x="580" y="867"/>
                </a:cubicBezTo>
                <a:cubicBezTo>
                  <a:pt x="563" y="869"/>
                  <a:pt x="546" y="869"/>
                  <a:pt x="529" y="869"/>
                </a:cubicBezTo>
                <a:cubicBezTo>
                  <a:pt x="414" y="869"/>
                  <a:pt x="306" y="844"/>
                  <a:pt x="197" y="805"/>
                </a:cubicBezTo>
                <a:lnTo>
                  <a:pt x="197" y="805"/>
                </a:lnTo>
                <a:cubicBezTo>
                  <a:pt x="313" y="859"/>
                  <a:pt x="447" y="885"/>
                  <a:pt x="580" y="885"/>
                </a:cubicBezTo>
                <a:cubicBezTo>
                  <a:pt x="839" y="885"/>
                  <a:pt x="1098" y="850"/>
                  <a:pt x="1348" y="787"/>
                </a:cubicBezTo>
                <a:cubicBezTo>
                  <a:pt x="1607" y="734"/>
                  <a:pt x="1857" y="662"/>
                  <a:pt x="2098" y="564"/>
                </a:cubicBezTo>
                <a:cubicBezTo>
                  <a:pt x="2223" y="519"/>
                  <a:pt x="2348" y="475"/>
                  <a:pt x="2455" y="412"/>
                </a:cubicBezTo>
                <a:cubicBezTo>
                  <a:pt x="2580" y="368"/>
                  <a:pt x="2696" y="296"/>
                  <a:pt x="2803" y="216"/>
                </a:cubicBezTo>
                <a:cubicBezTo>
                  <a:pt x="2803" y="207"/>
                  <a:pt x="2803" y="207"/>
                  <a:pt x="2812" y="198"/>
                </a:cubicBezTo>
                <a:cubicBezTo>
                  <a:pt x="2812" y="189"/>
                  <a:pt x="2803" y="171"/>
                  <a:pt x="2785" y="171"/>
                </a:cubicBezTo>
                <a:cubicBezTo>
                  <a:pt x="2294" y="73"/>
                  <a:pt x="1794" y="20"/>
                  <a:pt x="1303" y="2"/>
                </a:cubicBezTo>
                <a:cubicBezTo>
                  <a:pt x="1269" y="1"/>
                  <a:pt x="1236" y="0"/>
                  <a:pt x="1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rot="-7840361">
            <a:off x="8090195" y="1432194"/>
            <a:ext cx="481046" cy="382083"/>
          </a:xfrm>
          <a:custGeom>
            <a:avLst/>
            <a:gdLst/>
            <a:ahLst/>
            <a:cxnLst/>
            <a:rect l="l" t="t" r="r" b="b"/>
            <a:pathLst>
              <a:path w="5974" h="4745" extrusionOk="0">
                <a:moveTo>
                  <a:pt x="1250" y="0"/>
                </a:moveTo>
                <a:lnTo>
                  <a:pt x="1250" y="0"/>
                </a:lnTo>
                <a:cubicBezTo>
                  <a:pt x="1232" y="286"/>
                  <a:pt x="1241" y="572"/>
                  <a:pt x="1277" y="857"/>
                </a:cubicBezTo>
                <a:cubicBezTo>
                  <a:pt x="1312" y="1063"/>
                  <a:pt x="1357" y="1277"/>
                  <a:pt x="1402" y="1482"/>
                </a:cubicBezTo>
                <a:cubicBezTo>
                  <a:pt x="1011" y="1074"/>
                  <a:pt x="199" y="195"/>
                  <a:pt x="187" y="195"/>
                </a:cubicBezTo>
                <a:lnTo>
                  <a:pt x="187" y="195"/>
                </a:lnTo>
                <a:cubicBezTo>
                  <a:pt x="187" y="195"/>
                  <a:pt x="187" y="195"/>
                  <a:pt x="188" y="197"/>
                </a:cubicBezTo>
                <a:cubicBezTo>
                  <a:pt x="554" y="697"/>
                  <a:pt x="955" y="1170"/>
                  <a:pt x="1393" y="1607"/>
                </a:cubicBezTo>
                <a:cubicBezTo>
                  <a:pt x="1339" y="1617"/>
                  <a:pt x="1284" y="1621"/>
                  <a:pt x="1227" y="1621"/>
                </a:cubicBezTo>
                <a:cubicBezTo>
                  <a:pt x="1031" y="1621"/>
                  <a:pt x="825" y="1570"/>
                  <a:pt x="652" y="1536"/>
                </a:cubicBezTo>
                <a:cubicBezTo>
                  <a:pt x="496" y="1498"/>
                  <a:pt x="116" y="1449"/>
                  <a:pt x="25" y="1449"/>
                </a:cubicBezTo>
                <a:cubicBezTo>
                  <a:pt x="7" y="1449"/>
                  <a:pt x="0" y="1451"/>
                  <a:pt x="9" y="1455"/>
                </a:cubicBezTo>
                <a:cubicBezTo>
                  <a:pt x="215" y="1536"/>
                  <a:pt x="429" y="1589"/>
                  <a:pt x="643" y="1625"/>
                </a:cubicBezTo>
                <a:cubicBezTo>
                  <a:pt x="819" y="1669"/>
                  <a:pt x="1030" y="1717"/>
                  <a:pt x="1230" y="1717"/>
                </a:cubicBezTo>
                <a:cubicBezTo>
                  <a:pt x="1314" y="1717"/>
                  <a:pt x="1396" y="1709"/>
                  <a:pt x="1473" y="1687"/>
                </a:cubicBezTo>
                <a:cubicBezTo>
                  <a:pt x="1768" y="1991"/>
                  <a:pt x="2080" y="2267"/>
                  <a:pt x="2401" y="2544"/>
                </a:cubicBezTo>
                <a:cubicBezTo>
                  <a:pt x="2169" y="2544"/>
                  <a:pt x="1946" y="2517"/>
                  <a:pt x="1723" y="2455"/>
                </a:cubicBezTo>
                <a:cubicBezTo>
                  <a:pt x="1560" y="2425"/>
                  <a:pt x="1180" y="2377"/>
                  <a:pt x="1093" y="2377"/>
                </a:cubicBezTo>
                <a:cubicBezTo>
                  <a:pt x="1075" y="2377"/>
                  <a:pt x="1070" y="2379"/>
                  <a:pt x="1080" y="2383"/>
                </a:cubicBezTo>
                <a:cubicBezTo>
                  <a:pt x="1286" y="2464"/>
                  <a:pt x="1491" y="2517"/>
                  <a:pt x="1705" y="2553"/>
                </a:cubicBezTo>
                <a:cubicBezTo>
                  <a:pt x="1886" y="2593"/>
                  <a:pt x="2097" y="2643"/>
                  <a:pt x="2300" y="2643"/>
                </a:cubicBezTo>
                <a:cubicBezTo>
                  <a:pt x="2368" y="2643"/>
                  <a:pt x="2435" y="2638"/>
                  <a:pt x="2499" y="2624"/>
                </a:cubicBezTo>
                <a:cubicBezTo>
                  <a:pt x="2874" y="2928"/>
                  <a:pt x="3258" y="3222"/>
                  <a:pt x="3660" y="3499"/>
                </a:cubicBezTo>
                <a:cubicBezTo>
                  <a:pt x="3586" y="3518"/>
                  <a:pt x="3507" y="3526"/>
                  <a:pt x="3427" y="3526"/>
                </a:cubicBezTo>
                <a:cubicBezTo>
                  <a:pt x="3247" y="3526"/>
                  <a:pt x="3059" y="3488"/>
                  <a:pt x="2892" y="3463"/>
                </a:cubicBezTo>
                <a:cubicBezTo>
                  <a:pt x="2739" y="3436"/>
                  <a:pt x="2401" y="3413"/>
                  <a:pt x="2285" y="3413"/>
                </a:cubicBezTo>
                <a:cubicBezTo>
                  <a:pt x="2253" y="3413"/>
                  <a:pt x="2238" y="3415"/>
                  <a:pt x="2249" y="3419"/>
                </a:cubicBezTo>
                <a:cubicBezTo>
                  <a:pt x="2455" y="3490"/>
                  <a:pt x="2669" y="3535"/>
                  <a:pt x="2883" y="3562"/>
                </a:cubicBezTo>
                <a:cubicBezTo>
                  <a:pt x="3046" y="3589"/>
                  <a:pt x="3236" y="3623"/>
                  <a:pt x="3420" y="3623"/>
                </a:cubicBezTo>
                <a:cubicBezTo>
                  <a:pt x="3538" y="3623"/>
                  <a:pt x="3653" y="3609"/>
                  <a:pt x="3758" y="3570"/>
                </a:cubicBezTo>
                <a:lnTo>
                  <a:pt x="3874" y="3651"/>
                </a:lnTo>
                <a:cubicBezTo>
                  <a:pt x="4222" y="3874"/>
                  <a:pt x="4579" y="4097"/>
                  <a:pt x="4945" y="4293"/>
                </a:cubicBezTo>
                <a:cubicBezTo>
                  <a:pt x="4731" y="4356"/>
                  <a:pt x="4499" y="4383"/>
                  <a:pt x="4275" y="4383"/>
                </a:cubicBezTo>
                <a:cubicBezTo>
                  <a:pt x="4079" y="4392"/>
                  <a:pt x="3570" y="4463"/>
                  <a:pt x="3633" y="4472"/>
                </a:cubicBezTo>
                <a:cubicBezTo>
                  <a:pt x="3751" y="4487"/>
                  <a:pt x="3871" y="4493"/>
                  <a:pt x="3992" y="4493"/>
                </a:cubicBezTo>
                <a:cubicBezTo>
                  <a:pt x="4090" y="4493"/>
                  <a:pt x="4188" y="4489"/>
                  <a:pt x="4284" y="4481"/>
                </a:cubicBezTo>
                <a:cubicBezTo>
                  <a:pt x="4525" y="4472"/>
                  <a:pt x="4829" y="4463"/>
                  <a:pt x="5061" y="4356"/>
                </a:cubicBezTo>
                <a:cubicBezTo>
                  <a:pt x="5329" y="4499"/>
                  <a:pt x="5605" y="4624"/>
                  <a:pt x="5882" y="4740"/>
                </a:cubicBezTo>
                <a:cubicBezTo>
                  <a:pt x="5890" y="4743"/>
                  <a:pt x="5898" y="4745"/>
                  <a:pt x="5905" y="4745"/>
                </a:cubicBezTo>
                <a:cubicBezTo>
                  <a:pt x="5952" y="4745"/>
                  <a:pt x="5973" y="4674"/>
                  <a:pt x="5927" y="4650"/>
                </a:cubicBezTo>
                <a:cubicBezTo>
                  <a:pt x="5668" y="4543"/>
                  <a:pt x="5409" y="4427"/>
                  <a:pt x="5159" y="4293"/>
                </a:cubicBezTo>
                <a:cubicBezTo>
                  <a:pt x="5168" y="4276"/>
                  <a:pt x="5168" y="4258"/>
                  <a:pt x="5159" y="4240"/>
                </a:cubicBezTo>
                <a:cubicBezTo>
                  <a:pt x="5016" y="3981"/>
                  <a:pt x="4882" y="3704"/>
                  <a:pt x="4757" y="3437"/>
                </a:cubicBezTo>
                <a:cubicBezTo>
                  <a:pt x="4650" y="3213"/>
                  <a:pt x="4561" y="2981"/>
                  <a:pt x="4472" y="2740"/>
                </a:cubicBezTo>
                <a:lnTo>
                  <a:pt x="4472" y="2740"/>
                </a:lnTo>
                <a:cubicBezTo>
                  <a:pt x="4516" y="2999"/>
                  <a:pt x="4588" y="3258"/>
                  <a:pt x="4686" y="3499"/>
                </a:cubicBezTo>
                <a:cubicBezTo>
                  <a:pt x="4793" y="3749"/>
                  <a:pt x="4918" y="3990"/>
                  <a:pt x="5043" y="4231"/>
                </a:cubicBezTo>
                <a:cubicBezTo>
                  <a:pt x="4695" y="4035"/>
                  <a:pt x="4347" y="3829"/>
                  <a:pt x="4017" y="3615"/>
                </a:cubicBezTo>
                <a:cubicBezTo>
                  <a:pt x="3936" y="3562"/>
                  <a:pt x="3856" y="3508"/>
                  <a:pt x="3776" y="3454"/>
                </a:cubicBezTo>
                <a:cubicBezTo>
                  <a:pt x="3704" y="3187"/>
                  <a:pt x="3624" y="2910"/>
                  <a:pt x="3561" y="2642"/>
                </a:cubicBezTo>
                <a:cubicBezTo>
                  <a:pt x="3508" y="2392"/>
                  <a:pt x="3419" y="2098"/>
                  <a:pt x="3383" y="1848"/>
                </a:cubicBezTo>
                <a:lnTo>
                  <a:pt x="3383" y="1848"/>
                </a:lnTo>
                <a:cubicBezTo>
                  <a:pt x="3401" y="2116"/>
                  <a:pt x="3437" y="2383"/>
                  <a:pt x="3481" y="2642"/>
                </a:cubicBezTo>
                <a:cubicBezTo>
                  <a:pt x="3535" y="2865"/>
                  <a:pt x="3588" y="3151"/>
                  <a:pt x="3651" y="3374"/>
                </a:cubicBezTo>
                <a:cubicBezTo>
                  <a:pt x="3294" y="3124"/>
                  <a:pt x="2946" y="2865"/>
                  <a:pt x="2606" y="2589"/>
                </a:cubicBezTo>
                <a:cubicBezTo>
                  <a:pt x="2615" y="2571"/>
                  <a:pt x="2615" y="2553"/>
                  <a:pt x="2606" y="2544"/>
                </a:cubicBezTo>
                <a:cubicBezTo>
                  <a:pt x="2544" y="2259"/>
                  <a:pt x="2473" y="1964"/>
                  <a:pt x="2428" y="1678"/>
                </a:cubicBezTo>
                <a:cubicBezTo>
                  <a:pt x="2383" y="1428"/>
                  <a:pt x="2339" y="1179"/>
                  <a:pt x="2321" y="920"/>
                </a:cubicBezTo>
                <a:cubicBezTo>
                  <a:pt x="2294" y="1179"/>
                  <a:pt x="2294" y="1428"/>
                  <a:pt x="2321" y="1678"/>
                </a:cubicBezTo>
                <a:cubicBezTo>
                  <a:pt x="2374" y="1955"/>
                  <a:pt x="2437" y="2232"/>
                  <a:pt x="2490" y="2499"/>
                </a:cubicBezTo>
                <a:cubicBezTo>
                  <a:pt x="2160" y="2223"/>
                  <a:pt x="1839" y="1928"/>
                  <a:pt x="1536" y="1616"/>
                </a:cubicBezTo>
                <a:cubicBezTo>
                  <a:pt x="1464" y="1312"/>
                  <a:pt x="1393" y="1000"/>
                  <a:pt x="1339" y="679"/>
                </a:cubicBezTo>
                <a:cubicBezTo>
                  <a:pt x="1303" y="456"/>
                  <a:pt x="1268" y="224"/>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rot="-7840361">
            <a:off x="8221829" y="1575605"/>
            <a:ext cx="97836" cy="150256"/>
          </a:xfrm>
          <a:custGeom>
            <a:avLst/>
            <a:gdLst/>
            <a:ahLst/>
            <a:cxnLst/>
            <a:rect l="l" t="t" r="r" b="b"/>
            <a:pathLst>
              <a:path w="1215" h="1866" extrusionOk="0">
                <a:moveTo>
                  <a:pt x="420" y="205"/>
                </a:moveTo>
                <a:cubicBezTo>
                  <a:pt x="0" y="402"/>
                  <a:pt x="277" y="1187"/>
                  <a:pt x="607" y="1865"/>
                </a:cubicBezTo>
                <a:cubicBezTo>
                  <a:pt x="822" y="1749"/>
                  <a:pt x="1027" y="1615"/>
                  <a:pt x="1214" y="1455"/>
                </a:cubicBezTo>
                <a:cubicBezTo>
                  <a:pt x="1107" y="705"/>
                  <a:pt x="857" y="0"/>
                  <a:pt x="420" y="20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rot="-7840361">
            <a:off x="8184317" y="1663296"/>
            <a:ext cx="306955" cy="351484"/>
          </a:xfrm>
          <a:custGeom>
            <a:avLst/>
            <a:gdLst/>
            <a:ahLst/>
            <a:cxnLst/>
            <a:rect l="l" t="t" r="r" b="b"/>
            <a:pathLst>
              <a:path w="3812" h="4365" extrusionOk="0">
                <a:moveTo>
                  <a:pt x="1" y="2579"/>
                </a:moveTo>
                <a:cubicBezTo>
                  <a:pt x="108" y="2865"/>
                  <a:pt x="269" y="3124"/>
                  <a:pt x="465" y="3356"/>
                </a:cubicBezTo>
                <a:cubicBezTo>
                  <a:pt x="1125" y="3454"/>
                  <a:pt x="2071" y="3338"/>
                  <a:pt x="2455" y="3186"/>
                </a:cubicBezTo>
                <a:lnTo>
                  <a:pt x="2482" y="3186"/>
                </a:lnTo>
                <a:cubicBezTo>
                  <a:pt x="2777" y="3481"/>
                  <a:pt x="3089" y="3766"/>
                  <a:pt x="3410" y="4034"/>
                </a:cubicBezTo>
                <a:lnTo>
                  <a:pt x="3383" y="4034"/>
                </a:lnTo>
                <a:cubicBezTo>
                  <a:pt x="2794" y="3793"/>
                  <a:pt x="1134" y="3168"/>
                  <a:pt x="849" y="3731"/>
                </a:cubicBezTo>
                <a:cubicBezTo>
                  <a:pt x="1295" y="4088"/>
                  <a:pt x="1839" y="4302"/>
                  <a:pt x="2411" y="4364"/>
                </a:cubicBezTo>
                <a:cubicBezTo>
                  <a:pt x="2884" y="4329"/>
                  <a:pt x="3330" y="4239"/>
                  <a:pt x="3544" y="4150"/>
                </a:cubicBezTo>
                <a:cubicBezTo>
                  <a:pt x="3580" y="4177"/>
                  <a:pt x="3615" y="4204"/>
                  <a:pt x="3660" y="4239"/>
                </a:cubicBezTo>
                <a:lnTo>
                  <a:pt x="3767" y="4204"/>
                </a:lnTo>
                <a:cubicBezTo>
                  <a:pt x="3714" y="4159"/>
                  <a:pt x="3660" y="4123"/>
                  <a:pt x="3607" y="4079"/>
                </a:cubicBezTo>
                <a:cubicBezTo>
                  <a:pt x="3615" y="4061"/>
                  <a:pt x="3615" y="4052"/>
                  <a:pt x="3607" y="4034"/>
                </a:cubicBezTo>
                <a:cubicBezTo>
                  <a:pt x="3598" y="4007"/>
                  <a:pt x="3598" y="3981"/>
                  <a:pt x="3589" y="3954"/>
                </a:cubicBezTo>
                <a:cubicBezTo>
                  <a:pt x="3785" y="3222"/>
                  <a:pt x="3812" y="1107"/>
                  <a:pt x="3062" y="1357"/>
                </a:cubicBezTo>
                <a:cubicBezTo>
                  <a:pt x="2375" y="1589"/>
                  <a:pt x="3205" y="3436"/>
                  <a:pt x="3464" y="3963"/>
                </a:cubicBezTo>
                <a:cubicBezTo>
                  <a:pt x="3142" y="3695"/>
                  <a:pt x="2839" y="3400"/>
                  <a:pt x="2545" y="3115"/>
                </a:cubicBezTo>
                <a:lnTo>
                  <a:pt x="2527" y="3052"/>
                </a:lnTo>
                <a:cubicBezTo>
                  <a:pt x="2750" y="2401"/>
                  <a:pt x="2803" y="116"/>
                  <a:pt x="2027" y="384"/>
                </a:cubicBezTo>
                <a:cubicBezTo>
                  <a:pt x="1357" y="607"/>
                  <a:pt x="2125" y="2356"/>
                  <a:pt x="2402" y="2936"/>
                </a:cubicBezTo>
                <a:cubicBezTo>
                  <a:pt x="2402" y="2954"/>
                  <a:pt x="2402" y="2963"/>
                  <a:pt x="2411" y="2981"/>
                </a:cubicBezTo>
                <a:cubicBezTo>
                  <a:pt x="2259" y="2820"/>
                  <a:pt x="2036" y="2579"/>
                  <a:pt x="1822" y="2356"/>
                </a:cubicBezTo>
                <a:cubicBezTo>
                  <a:pt x="1670" y="1678"/>
                  <a:pt x="795" y="0"/>
                  <a:pt x="242" y="223"/>
                </a:cubicBezTo>
                <a:cubicBezTo>
                  <a:pt x="162" y="357"/>
                  <a:pt x="90" y="500"/>
                  <a:pt x="37" y="643"/>
                </a:cubicBezTo>
                <a:cubicBezTo>
                  <a:pt x="162" y="1366"/>
                  <a:pt x="1848" y="2499"/>
                  <a:pt x="1848" y="2499"/>
                </a:cubicBezTo>
                <a:lnTo>
                  <a:pt x="1848" y="2499"/>
                </a:lnTo>
                <a:cubicBezTo>
                  <a:pt x="2018" y="2695"/>
                  <a:pt x="2188" y="2892"/>
                  <a:pt x="2375" y="3079"/>
                </a:cubicBezTo>
                <a:cubicBezTo>
                  <a:pt x="1902" y="2874"/>
                  <a:pt x="554" y="2347"/>
                  <a:pt x="1" y="25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rot="-7840361">
            <a:off x="8230369" y="1570044"/>
            <a:ext cx="28103" cy="29552"/>
          </a:xfrm>
          <a:custGeom>
            <a:avLst/>
            <a:gdLst/>
            <a:ahLst/>
            <a:cxnLst/>
            <a:rect l="l" t="t" r="r" b="b"/>
            <a:pathLst>
              <a:path w="349" h="367" extrusionOk="0">
                <a:moveTo>
                  <a:pt x="179" y="54"/>
                </a:moveTo>
                <a:cubicBezTo>
                  <a:pt x="72" y="116"/>
                  <a:pt x="1" y="241"/>
                  <a:pt x="1" y="366"/>
                </a:cubicBezTo>
                <a:cubicBezTo>
                  <a:pt x="126" y="250"/>
                  <a:pt x="242" y="134"/>
                  <a:pt x="349" y="0"/>
                </a:cubicBezTo>
                <a:cubicBezTo>
                  <a:pt x="286" y="0"/>
                  <a:pt x="224" y="18"/>
                  <a:pt x="179"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rot="-3422581">
            <a:off x="8076770" y="2481498"/>
            <a:ext cx="247861" cy="226418"/>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rot="-3422581">
            <a:off x="8079114" y="2445185"/>
            <a:ext cx="314906" cy="253118"/>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rot="-3422581">
            <a:off x="8071330" y="2525419"/>
            <a:ext cx="160850" cy="178807"/>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rot="-3422581">
            <a:off x="8078950" y="2479309"/>
            <a:ext cx="245262" cy="228840"/>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rot="-7115392">
            <a:off x="1082854" y="4440730"/>
            <a:ext cx="86377" cy="72370"/>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rot="-7115392">
            <a:off x="1087927" y="4443018"/>
            <a:ext cx="79132" cy="74463"/>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rot="-7115392">
            <a:off x="1117343" y="4452459"/>
            <a:ext cx="33166" cy="27209"/>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rot="-7115392">
            <a:off x="1020924" y="4314727"/>
            <a:ext cx="76959" cy="76959"/>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rot="-7115392">
            <a:off x="1014766" y="4313368"/>
            <a:ext cx="89436" cy="79132"/>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rot="-7115392">
            <a:off x="1054122" y="4325523"/>
            <a:ext cx="30510" cy="25519"/>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rot="-7115392">
            <a:off x="827813" y="4321038"/>
            <a:ext cx="227173" cy="254382"/>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rot="-7115392">
            <a:off x="965199" y="4360411"/>
            <a:ext cx="63998" cy="158184"/>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rot="-7115392">
            <a:off x="498545" y="3828575"/>
            <a:ext cx="368612" cy="263559"/>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rot="-7115392">
            <a:off x="507409" y="3892289"/>
            <a:ext cx="373120" cy="188371"/>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rot="-7115392">
            <a:off x="563416" y="3802317"/>
            <a:ext cx="301072" cy="219928"/>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rot="-7115392">
            <a:off x="502653" y="3815973"/>
            <a:ext cx="348487" cy="265733"/>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rot="-7115392">
            <a:off x="942589" y="3903993"/>
            <a:ext cx="135966" cy="223631"/>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rot="-7115392">
            <a:off x="766883" y="3876473"/>
            <a:ext cx="239328" cy="99579"/>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rot="-7115392">
            <a:off x="921943" y="3771414"/>
            <a:ext cx="154481" cy="211314"/>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rot="-7115392">
            <a:off x="885259" y="4003243"/>
            <a:ext cx="136207" cy="223631"/>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rot="-7115392">
            <a:off x="709534" y="3975950"/>
            <a:ext cx="239570" cy="100062"/>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rot="-7115392">
            <a:off x="826239" y="4096155"/>
            <a:ext cx="134436" cy="225402"/>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rot="-7115392">
            <a:off x="652156" y="4107829"/>
            <a:ext cx="237879" cy="83399"/>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rot="-7115392">
            <a:off x="778581" y="4193201"/>
            <a:ext cx="130814" cy="223389"/>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rot="-7115392">
            <a:off x="605645" y="4238930"/>
            <a:ext cx="234176" cy="72853"/>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rot="-7115392">
            <a:off x="897977" y="4118618"/>
            <a:ext cx="79776" cy="140232"/>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rot="-7115392">
            <a:off x="803478" y="3798951"/>
            <a:ext cx="326994" cy="389462"/>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rot="-7115392">
            <a:off x="914747" y="4243350"/>
            <a:ext cx="34535" cy="22379"/>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rot="-7115392">
            <a:off x="954846" y="3788851"/>
            <a:ext cx="106341" cy="213568"/>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rot="-7115392">
            <a:off x="973089" y="3901039"/>
            <a:ext cx="71163" cy="224919"/>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7115392">
            <a:off x="785339" y="3885662"/>
            <a:ext cx="214937" cy="102155"/>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7115392">
            <a:off x="916169" y="3999586"/>
            <a:ext cx="74061" cy="225804"/>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rot="-7115392">
            <a:off x="728263" y="3985543"/>
            <a:ext cx="214856" cy="102075"/>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rot="-7115392">
            <a:off x="860797" y="4099641"/>
            <a:ext cx="71968" cy="227092"/>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rot="-7115392">
            <a:off x="664674" y="4113089"/>
            <a:ext cx="221377" cy="87021"/>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rot="-7115392">
            <a:off x="813357" y="4202418"/>
            <a:ext cx="75510" cy="225885"/>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rot="-7115392">
            <a:off x="611786" y="4243707"/>
            <a:ext cx="226368" cy="74705"/>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rot="-7115392">
            <a:off x="660027" y="3935269"/>
            <a:ext cx="394775" cy="474793"/>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rot="10800000">
            <a:off x="1835603" y="4226695"/>
            <a:ext cx="231129" cy="249285"/>
          </a:xfrm>
          <a:custGeom>
            <a:avLst/>
            <a:gdLst/>
            <a:ahLst/>
            <a:cxnLst/>
            <a:rect l="l" t="t" r="r" b="b"/>
            <a:pathLst>
              <a:path w="3348" h="3611" extrusionOk="0">
                <a:moveTo>
                  <a:pt x="1808" y="1"/>
                </a:moveTo>
                <a:cubicBezTo>
                  <a:pt x="1552" y="1"/>
                  <a:pt x="1246" y="107"/>
                  <a:pt x="893" y="416"/>
                </a:cubicBezTo>
                <a:cubicBezTo>
                  <a:pt x="28" y="1165"/>
                  <a:pt x="1" y="3611"/>
                  <a:pt x="1" y="3611"/>
                </a:cubicBezTo>
                <a:cubicBezTo>
                  <a:pt x="6" y="3611"/>
                  <a:pt x="11" y="3611"/>
                  <a:pt x="17" y="3611"/>
                </a:cubicBezTo>
                <a:cubicBezTo>
                  <a:pt x="853" y="3611"/>
                  <a:pt x="2565" y="2918"/>
                  <a:pt x="2955" y="2040"/>
                </a:cubicBezTo>
                <a:cubicBezTo>
                  <a:pt x="3348" y="1148"/>
                  <a:pt x="2598" y="380"/>
                  <a:pt x="2598" y="380"/>
                </a:cubicBezTo>
                <a:cubicBezTo>
                  <a:pt x="2450" y="226"/>
                  <a:pt x="2182" y="1"/>
                  <a:pt x="1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rot="10800000">
            <a:off x="1840573" y="4246094"/>
            <a:ext cx="213387" cy="246731"/>
          </a:xfrm>
          <a:custGeom>
            <a:avLst/>
            <a:gdLst/>
            <a:ahLst/>
            <a:cxnLst/>
            <a:rect l="l" t="t" r="r" b="b"/>
            <a:pathLst>
              <a:path w="3091" h="3574" extrusionOk="0">
                <a:moveTo>
                  <a:pt x="1083" y="1222"/>
                </a:moveTo>
                <a:cubicBezTo>
                  <a:pt x="1082" y="1222"/>
                  <a:pt x="1082" y="1222"/>
                  <a:pt x="1083" y="1222"/>
                </a:cubicBezTo>
                <a:lnTo>
                  <a:pt x="1083" y="1222"/>
                </a:lnTo>
                <a:close/>
                <a:moveTo>
                  <a:pt x="3009" y="1"/>
                </a:moveTo>
                <a:cubicBezTo>
                  <a:pt x="3001" y="1"/>
                  <a:pt x="2993" y="3"/>
                  <a:pt x="2984" y="8"/>
                </a:cubicBezTo>
                <a:cubicBezTo>
                  <a:pt x="2841" y="106"/>
                  <a:pt x="2716" y="222"/>
                  <a:pt x="2600" y="347"/>
                </a:cubicBezTo>
                <a:cubicBezTo>
                  <a:pt x="2449" y="499"/>
                  <a:pt x="2306" y="678"/>
                  <a:pt x="2163" y="847"/>
                </a:cubicBezTo>
                <a:cubicBezTo>
                  <a:pt x="2092" y="936"/>
                  <a:pt x="2020" y="1026"/>
                  <a:pt x="1958" y="1124"/>
                </a:cubicBezTo>
                <a:lnTo>
                  <a:pt x="1199" y="1204"/>
                </a:lnTo>
                <a:lnTo>
                  <a:pt x="1083" y="1222"/>
                </a:lnTo>
                <a:lnTo>
                  <a:pt x="1083" y="1222"/>
                </a:lnTo>
                <a:cubicBezTo>
                  <a:pt x="1108" y="1222"/>
                  <a:pt x="1631" y="1221"/>
                  <a:pt x="1877" y="1195"/>
                </a:cubicBezTo>
                <a:lnTo>
                  <a:pt x="1913" y="1195"/>
                </a:lnTo>
                <a:cubicBezTo>
                  <a:pt x="1779" y="1383"/>
                  <a:pt x="1636" y="1570"/>
                  <a:pt x="1494" y="1757"/>
                </a:cubicBezTo>
                <a:cubicBezTo>
                  <a:pt x="1387" y="1900"/>
                  <a:pt x="1271" y="2043"/>
                  <a:pt x="1163" y="2186"/>
                </a:cubicBezTo>
                <a:lnTo>
                  <a:pt x="574" y="2346"/>
                </a:lnTo>
                <a:lnTo>
                  <a:pt x="485" y="2373"/>
                </a:lnTo>
                <a:cubicBezTo>
                  <a:pt x="690" y="2346"/>
                  <a:pt x="896" y="2311"/>
                  <a:pt x="1101" y="2257"/>
                </a:cubicBezTo>
                <a:lnTo>
                  <a:pt x="1101" y="2257"/>
                </a:lnTo>
                <a:cubicBezTo>
                  <a:pt x="842" y="2579"/>
                  <a:pt x="583" y="2891"/>
                  <a:pt x="316" y="3203"/>
                </a:cubicBezTo>
                <a:cubicBezTo>
                  <a:pt x="217" y="3319"/>
                  <a:pt x="110" y="3444"/>
                  <a:pt x="3" y="3569"/>
                </a:cubicBezTo>
                <a:cubicBezTo>
                  <a:pt x="1" y="3572"/>
                  <a:pt x="0" y="3574"/>
                  <a:pt x="1" y="3574"/>
                </a:cubicBezTo>
                <a:cubicBezTo>
                  <a:pt x="15" y="3574"/>
                  <a:pt x="548" y="3032"/>
                  <a:pt x="887" y="2659"/>
                </a:cubicBezTo>
                <a:cubicBezTo>
                  <a:pt x="905" y="2775"/>
                  <a:pt x="914" y="2891"/>
                  <a:pt x="931" y="3007"/>
                </a:cubicBezTo>
                <a:lnTo>
                  <a:pt x="940" y="3069"/>
                </a:lnTo>
                <a:cubicBezTo>
                  <a:pt x="949" y="2918"/>
                  <a:pt x="949" y="2766"/>
                  <a:pt x="940" y="2614"/>
                </a:cubicBezTo>
                <a:lnTo>
                  <a:pt x="940" y="2605"/>
                </a:lnTo>
                <a:cubicBezTo>
                  <a:pt x="1146" y="2373"/>
                  <a:pt x="1306" y="2177"/>
                  <a:pt x="1494" y="1936"/>
                </a:cubicBezTo>
                <a:cubicBezTo>
                  <a:pt x="1574" y="1829"/>
                  <a:pt x="1654" y="1731"/>
                  <a:pt x="1726" y="1624"/>
                </a:cubicBezTo>
                <a:lnTo>
                  <a:pt x="1860" y="2382"/>
                </a:lnTo>
                <a:lnTo>
                  <a:pt x="1877" y="2498"/>
                </a:lnTo>
                <a:cubicBezTo>
                  <a:pt x="1878" y="2499"/>
                  <a:pt x="1878" y="2500"/>
                  <a:pt x="1878" y="2500"/>
                </a:cubicBezTo>
                <a:cubicBezTo>
                  <a:pt x="1883" y="2500"/>
                  <a:pt x="1832" y="1919"/>
                  <a:pt x="1788" y="1650"/>
                </a:cubicBezTo>
                <a:lnTo>
                  <a:pt x="1770" y="1561"/>
                </a:lnTo>
                <a:cubicBezTo>
                  <a:pt x="1886" y="1409"/>
                  <a:pt x="1993" y="1258"/>
                  <a:pt x="2110" y="1106"/>
                </a:cubicBezTo>
                <a:cubicBezTo>
                  <a:pt x="2127" y="1079"/>
                  <a:pt x="2154" y="1043"/>
                  <a:pt x="2181" y="1017"/>
                </a:cubicBezTo>
                <a:lnTo>
                  <a:pt x="2395" y="1722"/>
                </a:lnTo>
                <a:lnTo>
                  <a:pt x="2431" y="1838"/>
                </a:lnTo>
                <a:cubicBezTo>
                  <a:pt x="2431" y="1839"/>
                  <a:pt x="2431" y="1839"/>
                  <a:pt x="2431" y="1839"/>
                </a:cubicBezTo>
                <a:cubicBezTo>
                  <a:pt x="2433" y="1839"/>
                  <a:pt x="2321" y="1294"/>
                  <a:pt x="2243" y="1043"/>
                </a:cubicBezTo>
                <a:cubicBezTo>
                  <a:pt x="2234" y="1017"/>
                  <a:pt x="2226" y="990"/>
                  <a:pt x="2217" y="963"/>
                </a:cubicBezTo>
                <a:cubicBezTo>
                  <a:pt x="2342" y="811"/>
                  <a:pt x="2467" y="660"/>
                  <a:pt x="2600" y="517"/>
                </a:cubicBezTo>
                <a:cubicBezTo>
                  <a:pt x="2725" y="365"/>
                  <a:pt x="2868" y="231"/>
                  <a:pt x="3029" y="124"/>
                </a:cubicBezTo>
                <a:cubicBezTo>
                  <a:pt x="3090" y="86"/>
                  <a:pt x="3059" y="1"/>
                  <a:pt x="3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rot="10800000">
            <a:off x="1852240" y="4228489"/>
            <a:ext cx="202756" cy="221878"/>
          </a:xfrm>
          <a:custGeom>
            <a:avLst/>
            <a:gdLst/>
            <a:ahLst/>
            <a:cxnLst/>
            <a:rect l="l" t="t" r="r" b="b"/>
            <a:pathLst>
              <a:path w="2937" h="3214" extrusionOk="0">
                <a:moveTo>
                  <a:pt x="0" y="2392"/>
                </a:moveTo>
                <a:cubicBezTo>
                  <a:pt x="0" y="2669"/>
                  <a:pt x="63" y="2954"/>
                  <a:pt x="179" y="3213"/>
                </a:cubicBezTo>
                <a:cubicBezTo>
                  <a:pt x="1071" y="3070"/>
                  <a:pt x="2446" y="2445"/>
                  <a:pt x="2785" y="1669"/>
                </a:cubicBezTo>
                <a:cubicBezTo>
                  <a:pt x="2928" y="1330"/>
                  <a:pt x="2937" y="955"/>
                  <a:pt x="2803" y="625"/>
                </a:cubicBezTo>
                <a:cubicBezTo>
                  <a:pt x="1500" y="0"/>
                  <a:pt x="0" y="946"/>
                  <a:pt x="0" y="239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rot="10800000">
            <a:off x="1854104" y="4224831"/>
            <a:ext cx="214423" cy="251011"/>
          </a:xfrm>
          <a:custGeom>
            <a:avLst/>
            <a:gdLst/>
            <a:ahLst/>
            <a:cxnLst/>
            <a:rect l="l" t="t" r="r" b="b"/>
            <a:pathLst>
              <a:path w="3106" h="3636" extrusionOk="0">
                <a:moveTo>
                  <a:pt x="2624" y="378"/>
                </a:moveTo>
                <a:cubicBezTo>
                  <a:pt x="2743" y="511"/>
                  <a:pt x="2839" y="654"/>
                  <a:pt x="2919" y="809"/>
                </a:cubicBezTo>
                <a:lnTo>
                  <a:pt x="2919" y="809"/>
                </a:lnTo>
                <a:cubicBezTo>
                  <a:pt x="2843" y="651"/>
                  <a:pt x="2745" y="506"/>
                  <a:pt x="2624" y="378"/>
                </a:cubicBezTo>
                <a:close/>
                <a:moveTo>
                  <a:pt x="1830" y="0"/>
                </a:moveTo>
                <a:cubicBezTo>
                  <a:pt x="1691" y="0"/>
                  <a:pt x="1552" y="30"/>
                  <a:pt x="1428" y="92"/>
                </a:cubicBezTo>
                <a:cubicBezTo>
                  <a:pt x="1223" y="182"/>
                  <a:pt x="1026" y="307"/>
                  <a:pt x="866" y="458"/>
                </a:cubicBezTo>
                <a:cubicBezTo>
                  <a:pt x="714" y="619"/>
                  <a:pt x="589" y="806"/>
                  <a:pt x="500" y="1012"/>
                </a:cubicBezTo>
                <a:cubicBezTo>
                  <a:pt x="321" y="1413"/>
                  <a:pt x="196" y="1851"/>
                  <a:pt x="134" y="2288"/>
                </a:cubicBezTo>
                <a:cubicBezTo>
                  <a:pt x="62" y="2725"/>
                  <a:pt x="18" y="3163"/>
                  <a:pt x="0" y="3609"/>
                </a:cubicBezTo>
                <a:lnTo>
                  <a:pt x="0" y="3636"/>
                </a:lnTo>
                <a:lnTo>
                  <a:pt x="27" y="3636"/>
                </a:lnTo>
                <a:cubicBezTo>
                  <a:pt x="250" y="3636"/>
                  <a:pt x="473" y="3600"/>
                  <a:pt x="687" y="3546"/>
                </a:cubicBezTo>
                <a:cubicBezTo>
                  <a:pt x="901" y="3493"/>
                  <a:pt x="1107" y="3421"/>
                  <a:pt x="1312" y="3341"/>
                </a:cubicBezTo>
                <a:cubicBezTo>
                  <a:pt x="1723" y="3180"/>
                  <a:pt x="2106" y="2957"/>
                  <a:pt x="2454" y="2690"/>
                </a:cubicBezTo>
                <a:cubicBezTo>
                  <a:pt x="2624" y="2547"/>
                  <a:pt x="2776" y="2386"/>
                  <a:pt x="2901" y="2208"/>
                </a:cubicBezTo>
                <a:cubicBezTo>
                  <a:pt x="3017" y="2020"/>
                  <a:pt x="3088" y="1797"/>
                  <a:pt x="3097" y="1583"/>
                </a:cubicBezTo>
                <a:cubicBezTo>
                  <a:pt x="3106" y="1360"/>
                  <a:pt x="3061" y="1137"/>
                  <a:pt x="2981" y="940"/>
                </a:cubicBezTo>
                <a:cubicBezTo>
                  <a:pt x="2961" y="895"/>
                  <a:pt x="2941" y="852"/>
                  <a:pt x="2919" y="809"/>
                </a:cubicBezTo>
                <a:lnTo>
                  <a:pt x="2919" y="809"/>
                </a:lnTo>
                <a:cubicBezTo>
                  <a:pt x="2938" y="849"/>
                  <a:pt x="2956" y="890"/>
                  <a:pt x="2972" y="931"/>
                </a:cubicBezTo>
                <a:cubicBezTo>
                  <a:pt x="3061" y="1137"/>
                  <a:pt x="3097" y="1351"/>
                  <a:pt x="3088" y="1574"/>
                </a:cubicBezTo>
                <a:cubicBezTo>
                  <a:pt x="3070" y="1788"/>
                  <a:pt x="3008" y="2002"/>
                  <a:pt x="2892" y="2190"/>
                </a:cubicBezTo>
                <a:cubicBezTo>
                  <a:pt x="2767" y="2368"/>
                  <a:pt x="2615" y="2529"/>
                  <a:pt x="2445" y="2663"/>
                </a:cubicBezTo>
                <a:cubicBezTo>
                  <a:pt x="2097" y="2931"/>
                  <a:pt x="1714" y="3145"/>
                  <a:pt x="1303" y="3296"/>
                </a:cubicBezTo>
                <a:cubicBezTo>
                  <a:pt x="1098" y="3377"/>
                  <a:pt x="893" y="3448"/>
                  <a:pt x="678" y="3493"/>
                </a:cubicBezTo>
                <a:cubicBezTo>
                  <a:pt x="473" y="3544"/>
                  <a:pt x="268" y="3579"/>
                  <a:pt x="63" y="3582"/>
                </a:cubicBezTo>
                <a:lnTo>
                  <a:pt x="63" y="3582"/>
                </a:lnTo>
                <a:cubicBezTo>
                  <a:pt x="64" y="3145"/>
                  <a:pt x="108" y="2716"/>
                  <a:pt x="170" y="2288"/>
                </a:cubicBezTo>
                <a:cubicBezTo>
                  <a:pt x="232" y="1851"/>
                  <a:pt x="348" y="1422"/>
                  <a:pt x="518" y="1021"/>
                </a:cubicBezTo>
                <a:cubicBezTo>
                  <a:pt x="607" y="815"/>
                  <a:pt x="723" y="628"/>
                  <a:pt x="884" y="467"/>
                </a:cubicBezTo>
                <a:cubicBezTo>
                  <a:pt x="1035" y="315"/>
                  <a:pt x="1223" y="191"/>
                  <a:pt x="1419" y="101"/>
                </a:cubicBezTo>
                <a:cubicBezTo>
                  <a:pt x="1549" y="39"/>
                  <a:pt x="1686" y="9"/>
                  <a:pt x="1826" y="9"/>
                </a:cubicBezTo>
                <a:cubicBezTo>
                  <a:pt x="1907" y="9"/>
                  <a:pt x="1989" y="19"/>
                  <a:pt x="2071" y="39"/>
                </a:cubicBezTo>
                <a:cubicBezTo>
                  <a:pt x="2276" y="92"/>
                  <a:pt x="2472" y="217"/>
                  <a:pt x="2624" y="378"/>
                </a:cubicBezTo>
                <a:cubicBezTo>
                  <a:pt x="2472" y="217"/>
                  <a:pt x="2285" y="92"/>
                  <a:pt x="2071" y="30"/>
                </a:cubicBezTo>
                <a:cubicBezTo>
                  <a:pt x="1992" y="10"/>
                  <a:pt x="1911"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rot="10800000">
            <a:off x="1476419" y="4345850"/>
            <a:ext cx="298231" cy="209245"/>
          </a:xfrm>
          <a:custGeom>
            <a:avLst/>
            <a:gdLst/>
            <a:ahLst/>
            <a:cxnLst/>
            <a:rect l="l" t="t" r="r" b="b"/>
            <a:pathLst>
              <a:path w="4320" h="3031" extrusionOk="0">
                <a:moveTo>
                  <a:pt x="2747" y="1"/>
                </a:moveTo>
                <a:cubicBezTo>
                  <a:pt x="1585" y="1"/>
                  <a:pt x="0" y="1151"/>
                  <a:pt x="0" y="1151"/>
                </a:cubicBezTo>
                <a:cubicBezTo>
                  <a:pt x="462" y="1898"/>
                  <a:pt x="1932" y="3031"/>
                  <a:pt x="2915" y="3031"/>
                </a:cubicBezTo>
                <a:cubicBezTo>
                  <a:pt x="2978" y="3031"/>
                  <a:pt x="3039" y="3026"/>
                  <a:pt x="3097" y="3016"/>
                </a:cubicBezTo>
                <a:cubicBezTo>
                  <a:pt x="4061" y="2847"/>
                  <a:pt x="4240" y="1669"/>
                  <a:pt x="4240" y="1669"/>
                </a:cubicBezTo>
                <a:cubicBezTo>
                  <a:pt x="4293" y="1267"/>
                  <a:pt x="4320" y="428"/>
                  <a:pt x="3169" y="62"/>
                </a:cubicBezTo>
                <a:cubicBezTo>
                  <a:pt x="3038" y="20"/>
                  <a:pt x="2896"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rot="10800000">
            <a:off x="1507209" y="4335702"/>
            <a:ext cx="264404" cy="193574"/>
          </a:xfrm>
          <a:custGeom>
            <a:avLst/>
            <a:gdLst/>
            <a:ahLst/>
            <a:cxnLst/>
            <a:rect l="l" t="t" r="r" b="b"/>
            <a:pathLst>
              <a:path w="3830" h="2804" extrusionOk="0">
                <a:moveTo>
                  <a:pt x="1607" y="10"/>
                </a:moveTo>
                <a:cubicBezTo>
                  <a:pt x="1465" y="10"/>
                  <a:pt x="1322" y="18"/>
                  <a:pt x="1188" y="54"/>
                </a:cubicBezTo>
                <a:cubicBezTo>
                  <a:pt x="840" y="215"/>
                  <a:pt x="510" y="402"/>
                  <a:pt x="197" y="608"/>
                </a:cubicBezTo>
                <a:cubicBezTo>
                  <a:pt x="126" y="679"/>
                  <a:pt x="54" y="759"/>
                  <a:pt x="1" y="849"/>
                </a:cubicBezTo>
                <a:cubicBezTo>
                  <a:pt x="545" y="1643"/>
                  <a:pt x="2107" y="2803"/>
                  <a:pt x="3044" y="2642"/>
                </a:cubicBezTo>
                <a:cubicBezTo>
                  <a:pt x="3205" y="2616"/>
                  <a:pt x="3366" y="2553"/>
                  <a:pt x="3499" y="2464"/>
                </a:cubicBezTo>
                <a:cubicBezTo>
                  <a:pt x="3830" y="1214"/>
                  <a:pt x="2893" y="1"/>
                  <a:pt x="1607" y="1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rot="10800000">
            <a:off x="1479457" y="4345505"/>
            <a:ext cx="297679" cy="210419"/>
          </a:xfrm>
          <a:custGeom>
            <a:avLst/>
            <a:gdLst/>
            <a:ahLst/>
            <a:cxnLst/>
            <a:rect l="l" t="t" r="r" b="b"/>
            <a:pathLst>
              <a:path w="4312" h="3048" extrusionOk="0">
                <a:moveTo>
                  <a:pt x="2754" y="1"/>
                </a:moveTo>
                <a:cubicBezTo>
                  <a:pt x="2690" y="1"/>
                  <a:pt x="2626" y="4"/>
                  <a:pt x="2562" y="12"/>
                </a:cubicBezTo>
                <a:cubicBezTo>
                  <a:pt x="2098" y="83"/>
                  <a:pt x="1652" y="226"/>
                  <a:pt x="1232" y="440"/>
                </a:cubicBezTo>
                <a:cubicBezTo>
                  <a:pt x="813" y="637"/>
                  <a:pt x="411" y="869"/>
                  <a:pt x="27" y="1136"/>
                </a:cubicBezTo>
                <a:lnTo>
                  <a:pt x="1" y="1154"/>
                </a:lnTo>
                <a:lnTo>
                  <a:pt x="18" y="1172"/>
                </a:lnTo>
                <a:cubicBezTo>
                  <a:pt x="152" y="1368"/>
                  <a:pt x="295" y="1556"/>
                  <a:pt x="474" y="1716"/>
                </a:cubicBezTo>
                <a:cubicBezTo>
                  <a:pt x="634" y="1886"/>
                  <a:pt x="813" y="2038"/>
                  <a:pt x="1000" y="2181"/>
                </a:cubicBezTo>
                <a:cubicBezTo>
                  <a:pt x="1366" y="2475"/>
                  <a:pt x="1777" y="2716"/>
                  <a:pt x="2214" y="2895"/>
                </a:cubicBezTo>
                <a:cubicBezTo>
                  <a:pt x="2437" y="2984"/>
                  <a:pt x="2669" y="3037"/>
                  <a:pt x="2901" y="3046"/>
                </a:cubicBezTo>
                <a:cubicBezTo>
                  <a:pt x="2915" y="3047"/>
                  <a:pt x="2928" y="3047"/>
                  <a:pt x="2942" y="3047"/>
                </a:cubicBezTo>
                <a:cubicBezTo>
                  <a:pt x="3168" y="3047"/>
                  <a:pt x="3385" y="2977"/>
                  <a:pt x="3571" y="2859"/>
                </a:cubicBezTo>
                <a:cubicBezTo>
                  <a:pt x="3764" y="2727"/>
                  <a:pt x="3923" y="2552"/>
                  <a:pt x="4030" y="2350"/>
                </a:cubicBezTo>
                <a:lnTo>
                  <a:pt x="4030" y="2350"/>
                </a:lnTo>
                <a:cubicBezTo>
                  <a:pt x="3923" y="2552"/>
                  <a:pt x="3764" y="2727"/>
                  <a:pt x="3571" y="2850"/>
                </a:cubicBezTo>
                <a:cubicBezTo>
                  <a:pt x="3378" y="2967"/>
                  <a:pt x="3162" y="3029"/>
                  <a:pt x="2945" y="3029"/>
                </a:cubicBezTo>
                <a:cubicBezTo>
                  <a:pt x="2930" y="3029"/>
                  <a:pt x="2916" y="3029"/>
                  <a:pt x="2901" y="3028"/>
                </a:cubicBezTo>
                <a:cubicBezTo>
                  <a:pt x="2660" y="3020"/>
                  <a:pt x="2437" y="2966"/>
                  <a:pt x="2223" y="2877"/>
                </a:cubicBezTo>
                <a:cubicBezTo>
                  <a:pt x="1786" y="2689"/>
                  <a:pt x="1384" y="2448"/>
                  <a:pt x="1018" y="2154"/>
                </a:cubicBezTo>
                <a:cubicBezTo>
                  <a:pt x="839" y="2011"/>
                  <a:pt x="661" y="1850"/>
                  <a:pt x="500" y="1681"/>
                </a:cubicBezTo>
                <a:cubicBezTo>
                  <a:pt x="337" y="1526"/>
                  <a:pt x="198" y="1354"/>
                  <a:pt x="76" y="1165"/>
                </a:cubicBezTo>
                <a:lnTo>
                  <a:pt x="76" y="1165"/>
                </a:lnTo>
                <a:cubicBezTo>
                  <a:pt x="445" y="904"/>
                  <a:pt x="839" y="668"/>
                  <a:pt x="1241" y="467"/>
                </a:cubicBezTo>
                <a:cubicBezTo>
                  <a:pt x="1652" y="253"/>
                  <a:pt x="2098" y="110"/>
                  <a:pt x="2562" y="39"/>
                </a:cubicBezTo>
                <a:cubicBezTo>
                  <a:pt x="2629" y="31"/>
                  <a:pt x="2696" y="27"/>
                  <a:pt x="2762" y="27"/>
                </a:cubicBezTo>
                <a:cubicBezTo>
                  <a:pt x="3157" y="27"/>
                  <a:pt x="3542" y="163"/>
                  <a:pt x="3847" y="422"/>
                </a:cubicBezTo>
                <a:cubicBezTo>
                  <a:pt x="4026" y="574"/>
                  <a:pt x="4160" y="770"/>
                  <a:pt x="4231" y="994"/>
                </a:cubicBezTo>
                <a:cubicBezTo>
                  <a:pt x="4293" y="1217"/>
                  <a:pt x="4311" y="1449"/>
                  <a:pt x="4276" y="1681"/>
                </a:cubicBezTo>
                <a:cubicBezTo>
                  <a:pt x="4311" y="1449"/>
                  <a:pt x="4302" y="1208"/>
                  <a:pt x="4240" y="985"/>
                </a:cubicBezTo>
                <a:cubicBezTo>
                  <a:pt x="4168" y="761"/>
                  <a:pt x="4044" y="565"/>
                  <a:pt x="3865" y="413"/>
                </a:cubicBezTo>
                <a:cubicBezTo>
                  <a:pt x="3549" y="144"/>
                  <a:pt x="3154" y="1"/>
                  <a:pt x="2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rot="10800000">
            <a:off x="1420018" y="4387961"/>
            <a:ext cx="334267" cy="114874"/>
          </a:xfrm>
          <a:custGeom>
            <a:avLst/>
            <a:gdLst/>
            <a:ahLst/>
            <a:cxnLst/>
            <a:rect l="l" t="t" r="r" b="b"/>
            <a:pathLst>
              <a:path w="4842" h="1664" extrusionOk="0">
                <a:moveTo>
                  <a:pt x="2640" y="0"/>
                </a:moveTo>
                <a:cubicBezTo>
                  <a:pt x="2632" y="0"/>
                  <a:pt x="2967" y="516"/>
                  <a:pt x="3141" y="742"/>
                </a:cubicBezTo>
                <a:lnTo>
                  <a:pt x="3168" y="769"/>
                </a:lnTo>
                <a:cubicBezTo>
                  <a:pt x="2927" y="751"/>
                  <a:pt x="2686" y="742"/>
                  <a:pt x="2454" y="715"/>
                </a:cubicBezTo>
                <a:cubicBezTo>
                  <a:pt x="2267" y="698"/>
                  <a:pt x="2079" y="680"/>
                  <a:pt x="1892" y="662"/>
                </a:cubicBezTo>
                <a:lnTo>
                  <a:pt x="1401" y="198"/>
                </a:lnTo>
                <a:lnTo>
                  <a:pt x="1321" y="117"/>
                </a:lnTo>
                <a:lnTo>
                  <a:pt x="1321" y="117"/>
                </a:lnTo>
                <a:cubicBezTo>
                  <a:pt x="1463" y="305"/>
                  <a:pt x="1624" y="483"/>
                  <a:pt x="1785" y="644"/>
                </a:cubicBezTo>
                <a:cubicBezTo>
                  <a:pt x="1365" y="590"/>
                  <a:pt x="955" y="537"/>
                  <a:pt x="535" y="474"/>
                </a:cubicBezTo>
                <a:lnTo>
                  <a:pt x="44" y="394"/>
                </a:lnTo>
                <a:cubicBezTo>
                  <a:pt x="43" y="394"/>
                  <a:pt x="41" y="394"/>
                  <a:pt x="40" y="394"/>
                </a:cubicBezTo>
                <a:cubicBezTo>
                  <a:pt x="0" y="394"/>
                  <a:pt x="797" y="584"/>
                  <a:pt x="1330" y="689"/>
                </a:cubicBezTo>
                <a:lnTo>
                  <a:pt x="1071" y="947"/>
                </a:lnTo>
                <a:lnTo>
                  <a:pt x="1026" y="992"/>
                </a:lnTo>
                <a:cubicBezTo>
                  <a:pt x="1160" y="912"/>
                  <a:pt x="1285" y="814"/>
                  <a:pt x="1401" y="715"/>
                </a:cubicBezTo>
                <a:lnTo>
                  <a:pt x="1410" y="706"/>
                </a:lnTo>
                <a:cubicBezTo>
                  <a:pt x="1731" y="760"/>
                  <a:pt x="1981" y="796"/>
                  <a:pt x="2302" y="831"/>
                </a:cubicBezTo>
                <a:cubicBezTo>
                  <a:pt x="2436" y="840"/>
                  <a:pt x="2570" y="858"/>
                  <a:pt x="2695" y="867"/>
                </a:cubicBezTo>
                <a:lnTo>
                  <a:pt x="2160" y="1447"/>
                </a:lnTo>
                <a:lnTo>
                  <a:pt x="2070" y="1537"/>
                </a:lnTo>
                <a:cubicBezTo>
                  <a:pt x="2069" y="1538"/>
                  <a:pt x="2069" y="1539"/>
                  <a:pt x="2069" y="1539"/>
                </a:cubicBezTo>
                <a:cubicBezTo>
                  <a:pt x="2081" y="1539"/>
                  <a:pt x="2525" y="1144"/>
                  <a:pt x="2713" y="939"/>
                </a:cubicBezTo>
                <a:lnTo>
                  <a:pt x="2775" y="867"/>
                </a:lnTo>
                <a:cubicBezTo>
                  <a:pt x="2972" y="885"/>
                  <a:pt x="3168" y="894"/>
                  <a:pt x="3356" y="912"/>
                </a:cubicBezTo>
                <a:lnTo>
                  <a:pt x="3472" y="930"/>
                </a:lnTo>
                <a:lnTo>
                  <a:pt x="3025" y="1563"/>
                </a:lnTo>
                <a:lnTo>
                  <a:pt x="2954" y="1661"/>
                </a:lnTo>
                <a:cubicBezTo>
                  <a:pt x="2953" y="1663"/>
                  <a:pt x="2953" y="1663"/>
                  <a:pt x="2953" y="1663"/>
                </a:cubicBezTo>
                <a:cubicBezTo>
                  <a:pt x="2956" y="1663"/>
                  <a:pt x="3335" y="1225"/>
                  <a:pt x="3498" y="1001"/>
                </a:cubicBezTo>
                <a:lnTo>
                  <a:pt x="3543" y="930"/>
                </a:lnTo>
                <a:cubicBezTo>
                  <a:pt x="3748" y="956"/>
                  <a:pt x="3945" y="983"/>
                  <a:pt x="4150" y="1028"/>
                </a:cubicBezTo>
                <a:cubicBezTo>
                  <a:pt x="4346" y="1055"/>
                  <a:pt x="4543" y="1117"/>
                  <a:pt x="4739" y="1197"/>
                </a:cubicBezTo>
                <a:cubicBezTo>
                  <a:pt x="4744" y="1199"/>
                  <a:pt x="4750" y="1200"/>
                  <a:pt x="4755" y="1200"/>
                </a:cubicBezTo>
                <a:cubicBezTo>
                  <a:pt x="4809" y="1200"/>
                  <a:pt x="4841" y="1122"/>
                  <a:pt x="4792" y="1081"/>
                </a:cubicBezTo>
                <a:cubicBezTo>
                  <a:pt x="4632" y="1010"/>
                  <a:pt x="4462" y="956"/>
                  <a:pt x="4284" y="921"/>
                </a:cubicBezTo>
                <a:cubicBezTo>
                  <a:pt x="4061" y="876"/>
                  <a:pt x="3837" y="840"/>
                  <a:pt x="3605" y="814"/>
                </a:cubicBezTo>
                <a:cubicBezTo>
                  <a:pt x="3489" y="796"/>
                  <a:pt x="3364" y="787"/>
                  <a:pt x="3248" y="778"/>
                </a:cubicBezTo>
                <a:lnTo>
                  <a:pt x="2713" y="100"/>
                </a:lnTo>
                <a:lnTo>
                  <a:pt x="2642" y="1"/>
                </a:lnTo>
                <a:cubicBezTo>
                  <a:pt x="2641" y="1"/>
                  <a:pt x="2640" y="0"/>
                  <a:pt x="2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rot="10800000">
            <a:off x="1351813" y="4130046"/>
            <a:ext cx="350698" cy="334751"/>
          </a:xfrm>
          <a:custGeom>
            <a:avLst/>
            <a:gdLst/>
            <a:ahLst/>
            <a:cxnLst/>
            <a:rect l="l" t="t" r="r" b="b"/>
            <a:pathLst>
              <a:path w="5080" h="4849" extrusionOk="0">
                <a:moveTo>
                  <a:pt x="4991" y="0"/>
                </a:moveTo>
                <a:cubicBezTo>
                  <a:pt x="4985" y="0"/>
                  <a:pt x="4978" y="1"/>
                  <a:pt x="4971" y="4"/>
                </a:cubicBezTo>
                <a:cubicBezTo>
                  <a:pt x="4025" y="334"/>
                  <a:pt x="3328" y="1191"/>
                  <a:pt x="2980" y="2119"/>
                </a:cubicBezTo>
                <a:cubicBezTo>
                  <a:pt x="2592" y="2011"/>
                  <a:pt x="2194" y="1958"/>
                  <a:pt x="1797" y="1958"/>
                </a:cubicBezTo>
                <a:cubicBezTo>
                  <a:pt x="1210" y="1958"/>
                  <a:pt x="625" y="2074"/>
                  <a:pt x="71" y="2297"/>
                </a:cubicBezTo>
                <a:cubicBezTo>
                  <a:pt x="0" y="2329"/>
                  <a:pt x="19" y="2429"/>
                  <a:pt x="79" y="2429"/>
                </a:cubicBezTo>
                <a:cubicBezTo>
                  <a:pt x="87" y="2429"/>
                  <a:pt x="97" y="2427"/>
                  <a:pt x="107" y="2422"/>
                </a:cubicBezTo>
                <a:cubicBezTo>
                  <a:pt x="643" y="2204"/>
                  <a:pt x="1213" y="2092"/>
                  <a:pt x="1785" y="2092"/>
                </a:cubicBezTo>
                <a:cubicBezTo>
                  <a:pt x="2147" y="2092"/>
                  <a:pt x="2509" y="2136"/>
                  <a:pt x="2864" y="2226"/>
                </a:cubicBezTo>
                <a:cubicBezTo>
                  <a:pt x="2195" y="2592"/>
                  <a:pt x="1624" y="3172"/>
                  <a:pt x="1186" y="3797"/>
                </a:cubicBezTo>
                <a:cubicBezTo>
                  <a:pt x="1156" y="3846"/>
                  <a:pt x="1201" y="3891"/>
                  <a:pt x="1247" y="3891"/>
                </a:cubicBezTo>
                <a:cubicBezTo>
                  <a:pt x="1268" y="3891"/>
                  <a:pt x="1289" y="3882"/>
                  <a:pt x="1302" y="3859"/>
                </a:cubicBezTo>
                <a:cubicBezTo>
                  <a:pt x="1731" y="3226"/>
                  <a:pt x="2302" y="2699"/>
                  <a:pt x="2971" y="2324"/>
                </a:cubicBezTo>
                <a:lnTo>
                  <a:pt x="2971" y="2324"/>
                </a:lnTo>
                <a:cubicBezTo>
                  <a:pt x="2998" y="3083"/>
                  <a:pt x="2847" y="3842"/>
                  <a:pt x="2534" y="4538"/>
                </a:cubicBezTo>
                <a:cubicBezTo>
                  <a:pt x="2510" y="4592"/>
                  <a:pt x="2555" y="4637"/>
                  <a:pt x="2595" y="4637"/>
                </a:cubicBezTo>
                <a:cubicBezTo>
                  <a:pt x="2614" y="4637"/>
                  <a:pt x="2632" y="4627"/>
                  <a:pt x="2641" y="4600"/>
                </a:cubicBezTo>
                <a:cubicBezTo>
                  <a:pt x="2945" y="3913"/>
                  <a:pt x="3141" y="3119"/>
                  <a:pt x="3096" y="2351"/>
                </a:cubicBezTo>
                <a:lnTo>
                  <a:pt x="3096" y="2351"/>
                </a:lnTo>
                <a:cubicBezTo>
                  <a:pt x="3775" y="3011"/>
                  <a:pt x="4230" y="3868"/>
                  <a:pt x="4382" y="4796"/>
                </a:cubicBezTo>
                <a:cubicBezTo>
                  <a:pt x="4389" y="4833"/>
                  <a:pt x="4413" y="4848"/>
                  <a:pt x="4440" y="4848"/>
                </a:cubicBezTo>
                <a:cubicBezTo>
                  <a:pt x="4479" y="4848"/>
                  <a:pt x="4521" y="4814"/>
                  <a:pt x="4515" y="4761"/>
                </a:cubicBezTo>
                <a:cubicBezTo>
                  <a:pt x="4346" y="3770"/>
                  <a:pt x="3846" y="2860"/>
                  <a:pt x="3105" y="2173"/>
                </a:cubicBezTo>
                <a:cubicBezTo>
                  <a:pt x="3436" y="1280"/>
                  <a:pt x="4105" y="450"/>
                  <a:pt x="5006" y="138"/>
                </a:cubicBezTo>
                <a:cubicBezTo>
                  <a:pt x="5079" y="113"/>
                  <a:pt x="5056" y="0"/>
                  <a:pt x="4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rot="10800000">
            <a:off x="1329175" y="4066115"/>
            <a:ext cx="106038" cy="104036"/>
          </a:xfrm>
          <a:custGeom>
            <a:avLst/>
            <a:gdLst/>
            <a:ahLst/>
            <a:cxnLst/>
            <a:rect l="l" t="t" r="r" b="b"/>
            <a:pathLst>
              <a:path w="1536" h="1507" extrusionOk="0">
                <a:moveTo>
                  <a:pt x="715" y="0"/>
                </a:moveTo>
                <a:cubicBezTo>
                  <a:pt x="621" y="0"/>
                  <a:pt x="527" y="21"/>
                  <a:pt x="438" y="64"/>
                </a:cubicBezTo>
                <a:cubicBezTo>
                  <a:pt x="117" y="225"/>
                  <a:pt x="1" y="653"/>
                  <a:pt x="179" y="1010"/>
                </a:cubicBezTo>
                <a:cubicBezTo>
                  <a:pt x="320" y="1292"/>
                  <a:pt x="632" y="1506"/>
                  <a:pt x="920" y="1506"/>
                </a:cubicBezTo>
                <a:cubicBezTo>
                  <a:pt x="997" y="1506"/>
                  <a:pt x="1073" y="1491"/>
                  <a:pt x="1143" y="1457"/>
                </a:cubicBezTo>
                <a:cubicBezTo>
                  <a:pt x="1465" y="1287"/>
                  <a:pt x="1536" y="769"/>
                  <a:pt x="1357" y="412"/>
                </a:cubicBezTo>
                <a:cubicBezTo>
                  <a:pt x="1221" y="152"/>
                  <a:pt x="969" y="0"/>
                  <a:pt x="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rot="10800000">
            <a:off x="1476423" y="4071362"/>
            <a:ext cx="104795" cy="105278"/>
          </a:xfrm>
          <a:custGeom>
            <a:avLst/>
            <a:gdLst/>
            <a:ahLst/>
            <a:cxnLst/>
            <a:rect l="l" t="t" r="r" b="b"/>
            <a:pathLst>
              <a:path w="1518" h="1525" extrusionOk="0">
                <a:moveTo>
                  <a:pt x="805" y="0"/>
                </a:moveTo>
                <a:cubicBezTo>
                  <a:pt x="531" y="0"/>
                  <a:pt x="263" y="183"/>
                  <a:pt x="143" y="471"/>
                </a:cubicBezTo>
                <a:cubicBezTo>
                  <a:pt x="1" y="846"/>
                  <a:pt x="117" y="1354"/>
                  <a:pt x="456" y="1488"/>
                </a:cubicBezTo>
                <a:cubicBezTo>
                  <a:pt x="514" y="1513"/>
                  <a:pt x="576" y="1524"/>
                  <a:pt x="638" y="1524"/>
                </a:cubicBezTo>
                <a:cubicBezTo>
                  <a:pt x="935" y="1524"/>
                  <a:pt x="1250" y="1264"/>
                  <a:pt x="1375" y="962"/>
                </a:cubicBezTo>
                <a:cubicBezTo>
                  <a:pt x="1518" y="587"/>
                  <a:pt x="1366" y="176"/>
                  <a:pt x="1027" y="42"/>
                </a:cubicBezTo>
                <a:cubicBezTo>
                  <a:pt x="955" y="14"/>
                  <a:pt x="880" y="0"/>
                  <a:pt x="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rot="10800000">
            <a:off x="1658741" y="4257897"/>
            <a:ext cx="111630" cy="91057"/>
          </a:xfrm>
          <a:custGeom>
            <a:avLst/>
            <a:gdLst/>
            <a:ahLst/>
            <a:cxnLst/>
            <a:rect l="l" t="t" r="r" b="b"/>
            <a:pathLst>
              <a:path w="1617" h="1319" extrusionOk="0">
                <a:moveTo>
                  <a:pt x="876" y="0"/>
                </a:moveTo>
                <a:cubicBezTo>
                  <a:pt x="852" y="0"/>
                  <a:pt x="828" y="2"/>
                  <a:pt x="804" y="4"/>
                </a:cubicBezTo>
                <a:cubicBezTo>
                  <a:pt x="402" y="39"/>
                  <a:pt x="1" y="370"/>
                  <a:pt x="36" y="736"/>
                </a:cubicBezTo>
                <a:cubicBezTo>
                  <a:pt x="62" y="1070"/>
                  <a:pt x="472" y="1319"/>
                  <a:pt x="846" y="1319"/>
                </a:cubicBezTo>
                <a:cubicBezTo>
                  <a:pt x="871" y="1319"/>
                  <a:pt x="896" y="1318"/>
                  <a:pt x="920" y="1316"/>
                </a:cubicBezTo>
                <a:cubicBezTo>
                  <a:pt x="1322" y="1280"/>
                  <a:pt x="1616" y="959"/>
                  <a:pt x="1589" y="593"/>
                </a:cubicBezTo>
                <a:cubicBezTo>
                  <a:pt x="1556" y="257"/>
                  <a:pt x="1246" y="0"/>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rot="10800000">
            <a:off x="1575003" y="4129490"/>
            <a:ext cx="107280" cy="101205"/>
          </a:xfrm>
          <a:custGeom>
            <a:avLst/>
            <a:gdLst/>
            <a:ahLst/>
            <a:cxnLst/>
            <a:rect l="l" t="t" r="r" b="b"/>
            <a:pathLst>
              <a:path w="1554" h="1466" extrusionOk="0">
                <a:moveTo>
                  <a:pt x="843" y="1"/>
                </a:moveTo>
                <a:cubicBezTo>
                  <a:pt x="625" y="1"/>
                  <a:pt x="404" y="107"/>
                  <a:pt x="260" y="308"/>
                </a:cubicBezTo>
                <a:cubicBezTo>
                  <a:pt x="19" y="629"/>
                  <a:pt x="1" y="1156"/>
                  <a:pt x="287" y="1370"/>
                </a:cubicBezTo>
                <a:cubicBezTo>
                  <a:pt x="377" y="1436"/>
                  <a:pt x="487" y="1465"/>
                  <a:pt x="603" y="1465"/>
                </a:cubicBezTo>
                <a:cubicBezTo>
                  <a:pt x="863" y="1465"/>
                  <a:pt x="1152" y="1316"/>
                  <a:pt x="1313" y="1093"/>
                </a:cubicBezTo>
                <a:cubicBezTo>
                  <a:pt x="1554" y="772"/>
                  <a:pt x="1509" y="334"/>
                  <a:pt x="1215" y="120"/>
                </a:cubicBezTo>
                <a:cubicBezTo>
                  <a:pt x="1104" y="40"/>
                  <a:pt x="974"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rot="10800000">
            <a:off x="1623673" y="4165388"/>
            <a:ext cx="40731" cy="43975"/>
          </a:xfrm>
          <a:custGeom>
            <a:avLst/>
            <a:gdLst/>
            <a:ahLst/>
            <a:cxnLst/>
            <a:rect l="l" t="t" r="r" b="b"/>
            <a:pathLst>
              <a:path w="590" h="637" extrusionOk="0">
                <a:moveTo>
                  <a:pt x="350" y="1"/>
                </a:moveTo>
                <a:cubicBezTo>
                  <a:pt x="333" y="1"/>
                  <a:pt x="318" y="3"/>
                  <a:pt x="304" y="8"/>
                </a:cubicBezTo>
                <a:lnTo>
                  <a:pt x="242" y="8"/>
                </a:lnTo>
                <a:cubicBezTo>
                  <a:pt x="233" y="17"/>
                  <a:pt x="215" y="17"/>
                  <a:pt x="206" y="25"/>
                </a:cubicBezTo>
                <a:cubicBezTo>
                  <a:pt x="188" y="34"/>
                  <a:pt x="179" y="34"/>
                  <a:pt x="161" y="43"/>
                </a:cubicBezTo>
                <a:cubicBezTo>
                  <a:pt x="153" y="52"/>
                  <a:pt x="126" y="70"/>
                  <a:pt x="108" y="88"/>
                </a:cubicBezTo>
                <a:lnTo>
                  <a:pt x="108" y="97"/>
                </a:lnTo>
                <a:cubicBezTo>
                  <a:pt x="90" y="115"/>
                  <a:pt x="72" y="133"/>
                  <a:pt x="63" y="150"/>
                </a:cubicBezTo>
                <a:cubicBezTo>
                  <a:pt x="54" y="150"/>
                  <a:pt x="54" y="159"/>
                  <a:pt x="54" y="159"/>
                </a:cubicBezTo>
                <a:cubicBezTo>
                  <a:pt x="36" y="186"/>
                  <a:pt x="28" y="213"/>
                  <a:pt x="19" y="240"/>
                </a:cubicBezTo>
                <a:cubicBezTo>
                  <a:pt x="10" y="266"/>
                  <a:pt x="1" y="302"/>
                  <a:pt x="1" y="329"/>
                </a:cubicBezTo>
                <a:cubicBezTo>
                  <a:pt x="1" y="365"/>
                  <a:pt x="1" y="400"/>
                  <a:pt x="10" y="436"/>
                </a:cubicBezTo>
                <a:lnTo>
                  <a:pt x="10" y="445"/>
                </a:lnTo>
                <a:lnTo>
                  <a:pt x="36" y="507"/>
                </a:lnTo>
                <a:lnTo>
                  <a:pt x="36" y="516"/>
                </a:lnTo>
                <a:lnTo>
                  <a:pt x="72" y="561"/>
                </a:lnTo>
                <a:lnTo>
                  <a:pt x="117" y="597"/>
                </a:lnTo>
                <a:cubicBezTo>
                  <a:pt x="144" y="615"/>
                  <a:pt x="161" y="623"/>
                  <a:pt x="188" y="623"/>
                </a:cubicBezTo>
                <a:cubicBezTo>
                  <a:pt x="206" y="632"/>
                  <a:pt x="226" y="637"/>
                  <a:pt x="247" y="637"/>
                </a:cubicBezTo>
                <a:cubicBezTo>
                  <a:pt x="269" y="637"/>
                  <a:pt x="291" y="632"/>
                  <a:pt x="313" y="623"/>
                </a:cubicBezTo>
                <a:cubicBezTo>
                  <a:pt x="322" y="623"/>
                  <a:pt x="340" y="615"/>
                  <a:pt x="349" y="615"/>
                </a:cubicBezTo>
                <a:cubicBezTo>
                  <a:pt x="367" y="606"/>
                  <a:pt x="376" y="606"/>
                  <a:pt x="385" y="597"/>
                </a:cubicBezTo>
                <a:lnTo>
                  <a:pt x="411" y="579"/>
                </a:lnTo>
                <a:cubicBezTo>
                  <a:pt x="420" y="579"/>
                  <a:pt x="420" y="570"/>
                  <a:pt x="429" y="570"/>
                </a:cubicBezTo>
                <a:lnTo>
                  <a:pt x="456" y="552"/>
                </a:lnTo>
                <a:lnTo>
                  <a:pt x="483" y="525"/>
                </a:lnTo>
                <a:lnTo>
                  <a:pt x="501" y="507"/>
                </a:lnTo>
                <a:cubicBezTo>
                  <a:pt x="536" y="472"/>
                  <a:pt x="572" y="418"/>
                  <a:pt x="581" y="365"/>
                </a:cubicBezTo>
                <a:cubicBezTo>
                  <a:pt x="581" y="347"/>
                  <a:pt x="590" y="311"/>
                  <a:pt x="590" y="293"/>
                </a:cubicBezTo>
                <a:cubicBezTo>
                  <a:pt x="590" y="266"/>
                  <a:pt x="590" y="249"/>
                  <a:pt x="581" y="222"/>
                </a:cubicBezTo>
                <a:cubicBezTo>
                  <a:pt x="581" y="195"/>
                  <a:pt x="572" y="177"/>
                  <a:pt x="563" y="150"/>
                </a:cubicBezTo>
                <a:cubicBezTo>
                  <a:pt x="554" y="142"/>
                  <a:pt x="554" y="133"/>
                  <a:pt x="545" y="124"/>
                </a:cubicBezTo>
                <a:cubicBezTo>
                  <a:pt x="527" y="79"/>
                  <a:pt x="492" y="52"/>
                  <a:pt x="456" y="34"/>
                </a:cubicBezTo>
                <a:cubicBezTo>
                  <a:pt x="447" y="34"/>
                  <a:pt x="411" y="17"/>
                  <a:pt x="402" y="8"/>
                </a:cubicBezTo>
                <a:cubicBezTo>
                  <a:pt x="385" y="3"/>
                  <a:pt x="367" y="1"/>
                  <a:pt x="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rot="10800000">
            <a:off x="1696987" y="4291379"/>
            <a:ext cx="48739" cy="43768"/>
          </a:xfrm>
          <a:custGeom>
            <a:avLst/>
            <a:gdLst/>
            <a:ahLst/>
            <a:cxnLst/>
            <a:rect l="l" t="t" r="r" b="b"/>
            <a:pathLst>
              <a:path w="706" h="634" extrusionOk="0">
                <a:moveTo>
                  <a:pt x="384" y="0"/>
                </a:moveTo>
                <a:lnTo>
                  <a:pt x="304" y="9"/>
                </a:lnTo>
                <a:lnTo>
                  <a:pt x="295" y="9"/>
                </a:lnTo>
                <a:lnTo>
                  <a:pt x="251" y="36"/>
                </a:lnTo>
                <a:cubicBezTo>
                  <a:pt x="224" y="36"/>
                  <a:pt x="206" y="54"/>
                  <a:pt x="188" y="62"/>
                </a:cubicBezTo>
                <a:cubicBezTo>
                  <a:pt x="179" y="62"/>
                  <a:pt x="170" y="71"/>
                  <a:pt x="170" y="80"/>
                </a:cubicBezTo>
                <a:cubicBezTo>
                  <a:pt x="117" y="107"/>
                  <a:pt x="72" y="152"/>
                  <a:pt x="45" y="196"/>
                </a:cubicBezTo>
                <a:cubicBezTo>
                  <a:pt x="19" y="241"/>
                  <a:pt x="1" y="295"/>
                  <a:pt x="1" y="348"/>
                </a:cubicBezTo>
                <a:cubicBezTo>
                  <a:pt x="1" y="384"/>
                  <a:pt x="10" y="419"/>
                  <a:pt x="27" y="455"/>
                </a:cubicBezTo>
                <a:cubicBezTo>
                  <a:pt x="36" y="491"/>
                  <a:pt x="63" y="527"/>
                  <a:pt x="90" y="553"/>
                </a:cubicBezTo>
                <a:cubicBezTo>
                  <a:pt x="126" y="589"/>
                  <a:pt x="170" y="616"/>
                  <a:pt x="215" y="625"/>
                </a:cubicBezTo>
                <a:cubicBezTo>
                  <a:pt x="242" y="634"/>
                  <a:pt x="277" y="634"/>
                  <a:pt x="313" y="634"/>
                </a:cubicBezTo>
                <a:lnTo>
                  <a:pt x="331" y="634"/>
                </a:lnTo>
                <a:cubicBezTo>
                  <a:pt x="358" y="634"/>
                  <a:pt x="393" y="634"/>
                  <a:pt x="420" y="625"/>
                </a:cubicBezTo>
                <a:lnTo>
                  <a:pt x="465" y="625"/>
                </a:lnTo>
                <a:lnTo>
                  <a:pt x="527" y="598"/>
                </a:lnTo>
                <a:cubicBezTo>
                  <a:pt x="536" y="589"/>
                  <a:pt x="545" y="589"/>
                  <a:pt x="554" y="580"/>
                </a:cubicBezTo>
                <a:lnTo>
                  <a:pt x="572" y="580"/>
                </a:lnTo>
                <a:cubicBezTo>
                  <a:pt x="608" y="553"/>
                  <a:pt x="643" y="527"/>
                  <a:pt x="670" y="482"/>
                </a:cubicBezTo>
                <a:cubicBezTo>
                  <a:pt x="670" y="482"/>
                  <a:pt x="670" y="473"/>
                  <a:pt x="670" y="473"/>
                </a:cubicBezTo>
                <a:lnTo>
                  <a:pt x="670" y="464"/>
                </a:lnTo>
                <a:cubicBezTo>
                  <a:pt x="679" y="446"/>
                  <a:pt x="688" y="419"/>
                  <a:pt x="697" y="402"/>
                </a:cubicBezTo>
                <a:cubicBezTo>
                  <a:pt x="697" y="393"/>
                  <a:pt x="697" y="393"/>
                  <a:pt x="697" y="393"/>
                </a:cubicBezTo>
                <a:cubicBezTo>
                  <a:pt x="697" y="384"/>
                  <a:pt x="706" y="330"/>
                  <a:pt x="706" y="321"/>
                </a:cubicBezTo>
                <a:cubicBezTo>
                  <a:pt x="706" y="303"/>
                  <a:pt x="697" y="250"/>
                  <a:pt x="697" y="241"/>
                </a:cubicBezTo>
                <a:lnTo>
                  <a:pt x="706" y="205"/>
                </a:lnTo>
                <a:cubicBezTo>
                  <a:pt x="706" y="205"/>
                  <a:pt x="679" y="143"/>
                  <a:pt x="679" y="143"/>
                </a:cubicBezTo>
                <a:cubicBezTo>
                  <a:pt x="679" y="143"/>
                  <a:pt x="634" y="89"/>
                  <a:pt x="634" y="80"/>
                </a:cubicBezTo>
                <a:cubicBezTo>
                  <a:pt x="625" y="80"/>
                  <a:pt x="581" y="45"/>
                  <a:pt x="572" y="36"/>
                </a:cubicBezTo>
                <a:lnTo>
                  <a:pt x="500" y="9"/>
                </a:lnTo>
                <a:lnTo>
                  <a:pt x="492" y="9"/>
                </a:lnTo>
                <a:cubicBezTo>
                  <a:pt x="465" y="9"/>
                  <a:pt x="438" y="0"/>
                  <a:pt x="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rot="10800000">
            <a:off x="1514600" y="4105672"/>
            <a:ext cx="43216" cy="50672"/>
          </a:xfrm>
          <a:custGeom>
            <a:avLst/>
            <a:gdLst/>
            <a:ahLst/>
            <a:cxnLst/>
            <a:rect l="l" t="t" r="r" b="b"/>
            <a:pathLst>
              <a:path w="626" h="734" extrusionOk="0">
                <a:moveTo>
                  <a:pt x="309" y="0"/>
                </a:moveTo>
                <a:cubicBezTo>
                  <a:pt x="289" y="0"/>
                  <a:pt x="269" y="3"/>
                  <a:pt x="251" y="7"/>
                </a:cubicBezTo>
                <a:cubicBezTo>
                  <a:pt x="206" y="25"/>
                  <a:pt x="161" y="43"/>
                  <a:pt x="126" y="79"/>
                </a:cubicBezTo>
                <a:lnTo>
                  <a:pt x="126" y="88"/>
                </a:lnTo>
                <a:cubicBezTo>
                  <a:pt x="108" y="114"/>
                  <a:pt x="90" y="132"/>
                  <a:pt x="72" y="150"/>
                </a:cubicBezTo>
                <a:cubicBezTo>
                  <a:pt x="63" y="159"/>
                  <a:pt x="63" y="168"/>
                  <a:pt x="63" y="177"/>
                </a:cubicBezTo>
                <a:cubicBezTo>
                  <a:pt x="54" y="186"/>
                  <a:pt x="45" y="204"/>
                  <a:pt x="45" y="221"/>
                </a:cubicBezTo>
                <a:cubicBezTo>
                  <a:pt x="28" y="239"/>
                  <a:pt x="19" y="266"/>
                  <a:pt x="10" y="293"/>
                </a:cubicBezTo>
                <a:cubicBezTo>
                  <a:pt x="10" y="302"/>
                  <a:pt x="10" y="311"/>
                  <a:pt x="10" y="320"/>
                </a:cubicBezTo>
                <a:cubicBezTo>
                  <a:pt x="1" y="346"/>
                  <a:pt x="1" y="382"/>
                  <a:pt x="1" y="409"/>
                </a:cubicBezTo>
                <a:cubicBezTo>
                  <a:pt x="1" y="445"/>
                  <a:pt x="1" y="489"/>
                  <a:pt x="10" y="525"/>
                </a:cubicBezTo>
                <a:cubicBezTo>
                  <a:pt x="19" y="569"/>
                  <a:pt x="45" y="614"/>
                  <a:pt x="81" y="650"/>
                </a:cubicBezTo>
                <a:cubicBezTo>
                  <a:pt x="108" y="677"/>
                  <a:pt x="144" y="694"/>
                  <a:pt x="179" y="712"/>
                </a:cubicBezTo>
                <a:cubicBezTo>
                  <a:pt x="199" y="725"/>
                  <a:pt x="228" y="734"/>
                  <a:pt x="256" y="734"/>
                </a:cubicBezTo>
                <a:cubicBezTo>
                  <a:pt x="267" y="734"/>
                  <a:pt x="277" y="733"/>
                  <a:pt x="286" y="730"/>
                </a:cubicBezTo>
                <a:cubicBezTo>
                  <a:pt x="340" y="730"/>
                  <a:pt x="385" y="721"/>
                  <a:pt x="429" y="694"/>
                </a:cubicBezTo>
                <a:cubicBezTo>
                  <a:pt x="492" y="659"/>
                  <a:pt x="536" y="614"/>
                  <a:pt x="572" y="561"/>
                </a:cubicBezTo>
                <a:lnTo>
                  <a:pt x="581" y="534"/>
                </a:lnTo>
                <a:cubicBezTo>
                  <a:pt x="590" y="516"/>
                  <a:pt x="608" y="489"/>
                  <a:pt x="617" y="462"/>
                </a:cubicBezTo>
                <a:lnTo>
                  <a:pt x="617" y="445"/>
                </a:lnTo>
                <a:cubicBezTo>
                  <a:pt x="626" y="418"/>
                  <a:pt x="626" y="382"/>
                  <a:pt x="626" y="355"/>
                </a:cubicBezTo>
                <a:cubicBezTo>
                  <a:pt x="626" y="346"/>
                  <a:pt x="626" y="337"/>
                  <a:pt x="626" y="328"/>
                </a:cubicBezTo>
                <a:lnTo>
                  <a:pt x="617" y="248"/>
                </a:lnTo>
                <a:cubicBezTo>
                  <a:pt x="617" y="239"/>
                  <a:pt x="608" y="221"/>
                  <a:pt x="608" y="212"/>
                </a:cubicBezTo>
                <a:cubicBezTo>
                  <a:pt x="599" y="195"/>
                  <a:pt x="590" y="168"/>
                  <a:pt x="572" y="141"/>
                </a:cubicBezTo>
                <a:cubicBezTo>
                  <a:pt x="545" y="105"/>
                  <a:pt x="510" y="70"/>
                  <a:pt x="474" y="43"/>
                </a:cubicBezTo>
                <a:cubicBezTo>
                  <a:pt x="438" y="25"/>
                  <a:pt x="402" y="7"/>
                  <a:pt x="367" y="7"/>
                </a:cubicBezTo>
                <a:cubicBezTo>
                  <a:pt x="349" y="3"/>
                  <a:pt x="329" y="0"/>
                  <a:pt x="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rot="10800000">
            <a:off x="1348229" y="4099873"/>
            <a:ext cx="40731" cy="45908"/>
          </a:xfrm>
          <a:custGeom>
            <a:avLst/>
            <a:gdLst/>
            <a:ahLst/>
            <a:cxnLst/>
            <a:rect l="l" t="t" r="r" b="b"/>
            <a:pathLst>
              <a:path w="590" h="665" extrusionOk="0">
                <a:moveTo>
                  <a:pt x="286" y="0"/>
                </a:moveTo>
                <a:cubicBezTo>
                  <a:pt x="265" y="0"/>
                  <a:pt x="244" y="4"/>
                  <a:pt x="223" y="15"/>
                </a:cubicBezTo>
                <a:lnTo>
                  <a:pt x="152" y="42"/>
                </a:lnTo>
                <a:lnTo>
                  <a:pt x="98" y="77"/>
                </a:lnTo>
                <a:cubicBezTo>
                  <a:pt x="81" y="104"/>
                  <a:pt x="63" y="122"/>
                  <a:pt x="54" y="149"/>
                </a:cubicBezTo>
                <a:lnTo>
                  <a:pt x="45" y="167"/>
                </a:lnTo>
                <a:cubicBezTo>
                  <a:pt x="18" y="211"/>
                  <a:pt x="0" y="265"/>
                  <a:pt x="0" y="309"/>
                </a:cubicBezTo>
                <a:lnTo>
                  <a:pt x="0" y="318"/>
                </a:lnTo>
                <a:cubicBezTo>
                  <a:pt x="0" y="354"/>
                  <a:pt x="9" y="381"/>
                  <a:pt x="9" y="408"/>
                </a:cubicBezTo>
                <a:cubicBezTo>
                  <a:pt x="9" y="416"/>
                  <a:pt x="9" y="416"/>
                  <a:pt x="9" y="425"/>
                </a:cubicBezTo>
                <a:lnTo>
                  <a:pt x="9" y="434"/>
                </a:lnTo>
                <a:lnTo>
                  <a:pt x="45" y="515"/>
                </a:lnTo>
                <a:cubicBezTo>
                  <a:pt x="45" y="515"/>
                  <a:pt x="54" y="524"/>
                  <a:pt x="54" y="532"/>
                </a:cubicBezTo>
                <a:lnTo>
                  <a:pt x="98" y="586"/>
                </a:lnTo>
                <a:lnTo>
                  <a:pt x="152" y="631"/>
                </a:lnTo>
                <a:lnTo>
                  <a:pt x="223" y="657"/>
                </a:lnTo>
                <a:cubicBezTo>
                  <a:pt x="241" y="662"/>
                  <a:pt x="259" y="664"/>
                  <a:pt x="277" y="664"/>
                </a:cubicBezTo>
                <a:cubicBezTo>
                  <a:pt x="295" y="664"/>
                  <a:pt x="313" y="662"/>
                  <a:pt x="330" y="657"/>
                </a:cubicBezTo>
                <a:cubicBezTo>
                  <a:pt x="357" y="657"/>
                  <a:pt x="384" y="649"/>
                  <a:pt x="402" y="640"/>
                </a:cubicBezTo>
                <a:cubicBezTo>
                  <a:pt x="429" y="631"/>
                  <a:pt x="447" y="622"/>
                  <a:pt x="464" y="604"/>
                </a:cubicBezTo>
                <a:cubicBezTo>
                  <a:pt x="482" y="595"/>
                  <a:pt x="500" y="577"/>
                  <a:pt x="518" y="550"/>
                </a:cubicBezTo>
                <a:cubicBezTo>
                  <a:pt x="536" y="524"/>
                  <a:pt x="554" y="497"/>
                  <a:pt x="563" y="461"/>
                </a:cubicBezTo>
                <a:lnTo>
                  <a:pt x="571" y="443"/>
                </a:lnTo>
                <a:cubicBezTo>
                  <a:pt x="589" y="399"/>
                  <a:pt x="589" y="345"/>
                  <a:pt x="580" y="300"/>
                </a:cubicBezTo>
                <a:cubicBezTo>
                  <a:pt x="580" y="292"/>
                  <a:pt x="580" y="283"/>
                  <a:pt x="580" y="283"/>
                </a:cubicBezTo>
                <a:lnTo>
                  <a:pt x="580" y="256"/>
                </a:lnTo>
                <a:cubicBezTo>
                  <a:pt x="580" y="247"/>
                  <a:pt x="571" y="238"/>
                  <a:pt x="571" y="229"/>
                </a:cubicBezTo>
                <a:cubicBezTo>
                  <a:pt x="554" y="193"/>
                  <a:pt x="545" y="167"/>
                  <a:pt x="527" y="140"/>
                </a:cubicBezTo>
                <a:lnTo>
                  <a:pt x="482" y="86"/>
                </a:lnTo>
                <a:cubicBezTo>
                  <a:pt x="464" y="59"/>
                  <a:pt x="429" y="42"/>
                  <a:pt x="402" y="24"/>
                </a:cubicBezTo>
                <a:cubicBezTo>
                  <a:pt x="375" y="15"/>
                  <a:pt x="357" y="6"/>
                  <a:pt x="330" y="6"/>
                </a:cubicBezTo>
                <a:cubicBezTo>
                  <a:pt x="316" y="2"/>
                  <a:pt x="301"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rot="10800000">
            <a:off x="1332212" y="4065839"/>
            <a:ext cx="98030" cy="105555"/>
          </a:xfrm>
          <a:custGeom>
            <a:avLst/>
            <a:gdLst/>
            <a:ahLst/>
            <a:cxnLst/>
            <a:rect l="l" t="t" r="r" b="b"/>
            <a:pathLst>
              <a:path w="1420" h="1529" extrusionOk="0">
                <a:moveTo>
                  <a:pt x="656" y="1"/>
                </a:moveTo>
                <a:cubicBezTo>
                  <a:pt x="570" y="1"/>
                  <a:pt x="484" y="19"/>
                  <a:pt x="402" y="56"/>
                </a:cubicBezTo>
                <a:cubicBezTo>
                  <a:pt x="223" y="136"/>
                  <a:pt x="90" y="288"/>
                  <a:pt x="45" y="475"/>
                </a:cubicBezTo>
                <a:cubicBezTo>
                  <a:pt x="1" y="660"/>
                  <a:pt x="18" y="854"/>
                  <a:pt x="104" y="1022"/>
                </a:cubicBezTo>
                <a:lnTo>
                  <a:pt x="104" y="1022"/>
                </a:lnTo>
                <a:cubicBezTo>
                  <a:pt x="18" y="854"/>
                  <a:pt x="1" y="660"/>
                  <a:pt x="54" y="484"/>
                </a:cubicBezTo>
                <a:cubicBezTo>
                  <a:pt x="132" y="205"/>
                  <a:pt x="379" y="30"/>
                  <a:pt x="641" y="30"/>
                </a:cubicBezTo>
                <a:cubicBezTo>
                  <a:pt x="741" y="30"/>
                  <a:pt x="842" y="55"/>
                  <a:pt x="937" y="109"/>
                </a:cubicBezTo>
                <a:cubicBezTo>
                  <a:pt x="1098" y="198"/>
                  <a:pt x="1223" y="341"/>
                  <a:pt x="1285" y="511"/>
                </a:cubicBezTo>
                <a:cubicBezTo>
                  <a:pt x="1357" y="680"/>
                  <a:pt x="1375" y="868"/>
                  <a:pt x="1339" y="1046"/>
                </a:cubicBezTo>
                <a:cubicBezTo>
                  <a:pt x="1312" y="1234"/>
                  <a:pt x="1196" y="1394"/>
                  <a:pt x="1027" y="1475"/>
                </a:cubicBezTo>
                <a:cubicBezTo>
                  <a:pt x="957" y="1499"/>
                  <a:pt x="885" y="1511"/>
                  <a:pt x="814" y="1511"/>
                </a:cubicBezTo>
                <a:cubicBezTo>
                  <a:pt x="702" y="1511"/>
                  <a:pt x="593" y="1481"/>
                  <a:pt x="500" y="1421"/>
                </a:cubicBezTo>
                <a:cubicBezTo>
                  <a:pt x="333" y="1333"/>
                  <a:pt x="200" y="1192"/>
                  <a:pt x="111" y="1034"/>
                </a:cubicBezTo>
                <a:lnTo>
                  <a:pt x="111" y="1034"/>
                </a:lnTo>
                <a:cubicBezTo>
                  <a:pt x="200" y="1192"/>
                  <a:pt x="332" y="1333"/>
                  <a:pt x="491" y="1421"/>
                </a:cubicBezTo>
                <a:cubicBezTo>
                  <a:pt x="598" y="1493"/>
                  <a:pt x="725" y="1528"/>
                  <a:pt x="851" y="1528"/>
                </a:cubicBezTo>
                <a:cubicBezTo>
                  <a:pt x="914" y="1528"/>
                  <a:pt x="976" y="1519"/>
                  <a:pt x="1036" y="1501"/>
                </a:cubicBezTo>
                <a:cubicBezTo>
                  <a:pt x="1214" y="1412"/>
                  <a:pt x="1348" y="1252"/>
                  <a:pt x="1384" y="1055"/>
                </a:cubicBezTo>
                <a:cubicBezTo>
                  <a:pt x="1419" y="868"/>
                  <a:pt x="1402" y="671"/>
                  <a:pt x="1339" y="493"/>
                </a:cubicBezTo>
                <a:cubicBezTo>
                  <a:pt x="1268" y="306"/>
                  <a:pt x="1125" y="163"/>
                  <a:pt x="955" y="73"/>
                </a:cubicBezTo>
                <a:cubicBezTo>
                  <a:pt x="859" y="25"/>
                  <a:pt x="758" y="1"/>
                  <a:pt x="656"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rot="10800000">
            <a:off x="1479461" y="4070533"/>
            <a:ext cx="97408" cy="106797"/>
          </a:xfrm>
          <a:custGeom>
            <a:avLst/>
            <a:gdLst/>
            <a:ahLst/>
            <a:cxnLst/>
            <a:rect l="l" t="t" r="r" b="b"/>
            <a:pathLst>
              <a:path w="1411" h="1547" extrusionOk="0">
                <a:moveTo>
                  <a:pt x="740" y="1"/>
                </a:moveTo>
                <a:cubicBezTo>
                  <a:pt x="642" y="1"/>
                  <a:pt x="545" y="23"/>
                  <a:pt x="455" y="70"/>
                </a:cubicBezTo>
                <a:cubicBezTo>
                  <a:pt x="286" y="159"/>
                  <a:pt x="152" y="302"/>
                  <a:pt x="80" y="481"/>
                </a:cubicBezTo>
                <a:cubicBezTo>
                  <a:pt x="152" y="311"/>
                  <a:pt x="286" y="168"/>
                  <a:pt x="455" y="88"/>
                </a:cubicBezTo>
                <a:cubicBezTo>
                  <a:pt x="544" y="44"/>
                  <a:pt x="637" y="23"/>
                  <a:pt x="728" y="23"/>
                </a:cubicBezTo>
                <a:cubicBezTo>
                  <a:pt x="1001" y="23"/>
                  <a:pt x="1254" y="210"/>
                  <a:pt x="1321" y="499"/>
                </a:cubicBezTo>
                <a:cubicBezTo>
                  <a:pt x="1357" y="677"/>
                  <a:pt x="1339" y="865"/>
                  <a:pt x="1250" y="1034"/>
                </a:cubicBezTo>
                <a:cubicBezTo>
                  <a:pt x="1169" y="1195"/>
                  <a:pt x="1044" y="1329"/>
                  <a:pt x="884" y="1427"/>
                </a:cubicBezTo>
                <a:cubicBezTo>
                  <a:pt x="786" y="1487"/>
                  <a:pt x="677" y="1517"/>
                  <a:pt x="567" y="1517"/>
                </a:cubicBezTo>
                <a:cubicBezTo>
                  <a:pt x="497" y="1517"/>
                  <a:pt x="427" y="1505"/>
                  <a:pt x="357" y="1480"/>
                </a:cubicBezTo>
                <a:cubicBezTo>
                  <a:pt x="196" y="1382"/>
                  <a:pt x="80" y="1222"/>
                  <a:pt x="45" y="1043"/>
                </a:cubicBezTo>
                <a:cubicBezTo>
                  <a:pt x="1" y="858"/>
                  <a:pt x="18" y="663"/>
                  <a:pt x="78" y="486"/>
                </a:cubicBezTo>
                <a:lnTo>
                  <a:pt x="78" y="486"/>
                </a:lnTo>
                <a:cubicBezTo>
                  <a:pt x="18" y="663"/>
                  <a:pt x="1" y="858"/>
                  <a:pt x="36" y="1034"/>
                </a:cubicBezTo>
                <a:cubicBezTo>
                  <a:pt x="63" y="1230"/>
                  <a:pt x="179" y="1400"/>
                  <a:pt x="348" y="1489"/>
                </a:cubicBezTo>
                <a:cubicBezTo>
                  <a:pt x="425" y="1528"/>
                  <a:pt x="508" y="1546"/>
                  <a:pt x="590" y="1546"/>
                </a:cubicBezTo>
                <a:cubicBezTo>
                  <a:pt x="698" y="1546"/>
                  <a:pt x="805" y="1514"/>
                  <a:pt x="902" y="1454"/>
                </a:cubicBezTo>
                <a:cubicBezTo>
                  <a:pt x="1071" y="1364"/>
                  <a:pt x="1214" y="1222"/>
                  <a:pt x="1303" y="1052"/>
                </a:cubicBezTo>
                <a:cubicBezTo>
                  <a:pt x="1384" y="873"/>
                  <a:pt x="1410" y="677"/>
                  <a:pt x="1357" y="481"/>
                </a:cubicBezTo>
                <a:cubicBezTo>
                  <a:pt x="1312" y="293"/>
                  <a:pt x="1178" y="142"/>
                  <a:pt x="1000" y="52"/>
                </a:cubicBezTo>
                <a:cubicBezTo>
                  <a:pt x="915" y="19"/>
                  <a:pt x="827" y="1"/>
                  <a:pt x="740"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rot="10800000">
            <a:off x="1658741" y="4257828"/>
            <a:ext cx="111630" cy="93059"/>
          </a:xfrm>
          <a:custGeom>
            <a:avLst/>
            <a:gdLst/>
            <a:ahLst/>
            <a:cxnLst/>
            <a:rect l="l" t="t" r="r" b="b"/>
            <a:pathLst>
              <a:path w="1617" h="1348" extrusionOk="0">
                <a:moveTo>
                  <a:pt x="870" y="0"/>
                </a:moveTo>
                <a:cubicBezTo>
                  <a:pt x="822" y="0"/>
                  <a:pt x="773" y="5"/>
                  <a:pt x="724" y="14"/>
                </a:cubicBezTo>
                <a:cubicBezTo>
                  <a:pt x="536" y="50"/>
                  <a:pt x="358" y="148"/>
                  <a:pt x="224" y="282"/>
                </a:cubicBezTo>
                <a:cubicBezTo>
                  <a:pt x="72" y="407"/>
                  <a:pt x="1" y="603"/>
                  <a:pt x="27" y="799"/>
                </a:cubicBezTo>
                <a:cubicBezTo>
                  <a:pt x="72" y="987"/>
                  <a:pt x="206" y="1138"/>
                  <a:pt x="376" y="1228"/>
                </a:cubicBezTo>
                <a:cubicBezTo>
                  <a:pt x="520" y="1304"/>
                  <a:pt x="678" y="1348"/>
                  <a:pt x="838" y="1348"/>
                </a:cubicBezTo>
                <a:cubicBezTo>
                  <a:pt x="865" y="1348"/>
                  <a:pt x="893" y="1346"/>
                  <a:pt x="920" y="1344"/>
                </a:cubicBezTo>
                <a:lnTo>
                  <a:pt x="920" y="1344"/>
                </a:lnTo>
                <a:cubicBezTo>
                  <a:pt x="904" y="1344"/>
                  <a:pt x="889" y="1345"/>
                  <a:pt x="873" y="1345"/>
                </a:cubicBezTo>
                <a:cubicBezTo>
                  <a:pt x="701" y="1345"/>
                  <a:pt x="532" y="1300"/>
                  <a:pt x="384" y="1219"/>
                </a:cubicBezTo>
                <a:cubicBezTo>
                  <a:pt x="215" y="1129"/>
                  <a:pt x="99" y="978"/>
                  <a:pt x="54" y="799"/>
                </a:cubicBezTo>
                <a:cubicBezTo>
                  <a:pt x="36" y="612"/>
                  <a:pt x="108" y="433"/>
                  <a:pt x="251" y="308"/>
                </a:cubicBezTo>
                <a:cubicBezTo>
                  <a:pt x="384" y="183"/>
                  <a:pt x="554" y="103"/>
                  <a:pt x="733" y="67"/>
                </a:cubicBezTo>
                <a:cubicBezTo>
                  <a:pt x="783" y="57"/>
                  <a:pt x="833" y="52"/>
                  <a:pt x="884" y="52"/>
                </a:cubicBezTo>
                <a:cubicBezTo>
                  <a:pt x="1014" y="52"/>
                  <a:pt x="1143" y="86"/>
                  <a:pt x="1259" y="157"/>
                </a:cubicBezTo>
                <a:cubicBezTo>
                  <a:pt x="1420" y="246"/>
                  <a:pt x="1536" y="407"/>
                  <a:pt x="1571" y="585"/>
                </a:cubicBezTo>
                <a:cubicBezTo>
                  <a:pt x="1598" y="772"/>
                  <a:pt x="1545" y="960"/>
                  <a:pt x="1411" y="1103"/>
                </a:cubicBezTo>
                <a:cubicBezTo>
                  <a:pt x="1286" y="1237"/>
                  <a:pt x="1107" y="1326"/>
                  <a:pt x="920" y="1344"/>
                </a:cubicBezTo>
                <a:cubicBezTo>
                  <a:pt x="1107" y="1326"/>
                  <a:pt x="1286" y="1245"/>
                  <a:pt x="1420" y="1103"/>
                </a:cubicBezTo>
                <a:cubicBezTo>
                  <a:pt x="1554" y="969"/>
                  <a:pt x="1616" y="772"/>
                  <a:pt x="1589" y="585"/>
                </a:cubicBezTo>
                <a:cubicBezTo>
                  <a:pt x="1563" y="389"/>
                  <a:pt x="1447" y="219"/>
                  <a:pt x="1286" y="121"/>
                </a:cubicBezTo>
                <a:cubicBezTo>
                  <a:pt x="1159" y="41"/>
                  <a:pt x="1016" y="0"/>
                  <a:pt x="870"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rot="10800000">
            <a:off x="1579905" y="4128593"/>
            <a:ext cx="99272" cy="103345"/>
          </a:xfrm>
          <a:custGeom>
            <a:avLst/>
            <a:gdLst/>
            <a:ahLst/>
            <a:cxnLst/>
            <a:rect l="l" t="t" r="r" b="b"/>
            <a:pathLst>
              <a:path w="1438" h="1497" extrusionOk="0">
                <a:moveTo>
                  <a:pt x="781" y="0"/>
                </a:moveTo>
                <a:cubicBezTo>
                  <a:pt x="717" y="0"/>
                  <a:pt x="652" y="10"/>
                  <a:pt x="590" y="31"/>
                </a:cubicBezTo>
                <a:cubicBezTo>
                  <a:pt x="402" y="94"/>
                  <a:pt x="250" y="219"/>
                  <a:pt x="143" y="379"/>
                </a:cubicBezTo>
                <a:cubicBezTo>
                  <a:pt x="45" y="549"/>
                  <a:pt x="1" y="736"/>
                  <a:pt x="10" y="933"/>
                </a:cubicBezTo>
                <a:cubicBezTo>
                  <a:pt x="10" y="1129"/>
                  <a:pt x="108" y="1316"/>
                  <a:pt x="268" y="1423"/>
                </a:cubicBezTo>
                <a:cubicBezTo>
                  <a:pt x="365" y="1472"/>
                  <a:pt x="466" y="1496"/>
                  <a:pt x="567" y="1496"/>
                </a:cubicBezTo>
                <a:cubicBezTo>
                  <a:pt x="653" y="1496"/>
                  <a:pt x="739" y="1478"/>
                  <a:pt x="822" y="1441"/>
                </a:cubicBezTo>
                <a:cubicBezTo>
                  <a:pt x="1000" y="1379"/>
                  <a:pt x="1161" y="1263"/>
                  <a:pt x="1268" y="1111"/>
                </a:cubicBezTo>
                <a:lnTo>
                  <a:pt x="1268" y="1111"/>
                </a:lnTo>
                <a:cubicBezTo>
                  <a:pt x="1152" y="1263"/>
                  <a:pt x="1000" y="1370"/>
                  <a:pt x="822" y="1432"/>
                </a:cubicBezTo>
                <a:cubicBezTo>
                  <a:pt x="747" y="1462"/>
                  <a:pt x="670" y="1476"/>
                  <a:pt x="593" y="1476"/>
                </a:cubicBezTo>
                <a:cubicBezTo>
                  <a:pt x="485" y="1476"/>
                  <a:pt x="380" y="1449"/>
                  <a:pt x="286" y="1397"/>
                </a:cubicBezTo>
                <a:cubicBezTo>
                  <a:pt x="134" y="1290"/>
                  <a:pt x="45" y="1111"/>
                  <a:pt x="54" y="924"/>
                </a:cubicBezTo>
                <a:cubicBezTo>
                  <a:pt x="45" y="745"/>
                  <a:pt x="99" y="558"/>
                  <a:pt x="188" y="406"/>
                </a:cubicBezTo>
                <a:cubicBezTo>
                  <a:pt x="286" y="245"/>
                  <a:pt x="429" y="129"/>
                  <a:pt x="607" y="67"/>
                </a:cubicBezTo>
                <a:cubicBezTo>
                  <a:pt x="670" y="47"/>
                  <a:pt x="735" y="37"/>
                  <a:pt x="802" y="37"/>
                </a:cubicBezTo>
                <a:cubicBezTo>
                  <a:pt x="916" y="37"/>
                  <a:pt x="1032" y="67"/>
                  <a:pt x="1134" y="129"/>
                </a:cubicBezTo>
                <a:cubicBezTo>
                  <a:pt x="1295" y="228"/>
                  <a:pt x="1393" y="397"/>
                  <a:pt x="1411" y="585"/>
                </a:cubicBezTo>
                <a:cubicBezTo>
                  <a:pt x="1438" y="772"/>
                  <a:pt x="1384" y="959"/>
                  <a:pt x="1268" y="1111"/>
                </a:cubicBezTo>
                <a:cubicBezTo>
                  <a:pt x="1384" y="959"/>
                  <a:pt x="1438" y="772"/>
                  <a:pt x="1429" y="585"/>
                </a:cubicBezTo>
                <a:cubicBezTo>
                  <a:pt x="1411" y="397"/>
                  <a:pt x="1313" y="219"/>
                  <a:pt x="1152" y="112"/>
                </a:cubicBezTo>
                <a:cubicBezTo>
                  <a:pt x="1039" y="40"/>
                  <a:pt x="910" y="0"/>
                  <a:pt x="781"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rot="10800000">
            <a:off x="1348230" y="4059694"/>
            <a:ext cx="21677" cy="24231"/>
          </a:xfrm>
          <a:custGeom>
            <a:avLst/>
            <a:gdLst/>
            <a:ahLst/>
            <a:cxnLst/>
            <a:rect l="l" t="t" r="r" b="b"/>
            <a:pathLst>
              <a:path w="314" h="351" extrusionOk="0">
                <a:moveTo>
                  <a:pt x="149" y="0"/>
                </a:moveTo>
                <a:cubicBezTo>
                  <a:pt x="141" y="0"/>
                  <a:pt x="134" y="1"/>
                  <a:pt x="126" y="2"/>
                </a:cubicBezTo>
                <a:lnTo>
                  <a:pt x="99" y="2"/>
                </a:lnTo>
                <a:cubicBezTo>
                  <a:pt x="81" y="2"/>
                  <a:pt x="63" y="11"/>
                  <a:pt x="54" y="20"/>
                </a:cubicBezTo>
                <a:cubicBezTo>
                  <a:pt x="37" y="29"/>
                  <a:pt x="37" y="38"/>
                  <a:pt x="28" y="47"/>
                </a:cubicBezTo>
                <a:cubicBezTo>
                  <a:pt x="19" y="56"/>
                  <a:pt x="10" y="74"/>
                  <a:pt x="1" y="92"/>
                </a:cubicBezTo>
                <a:lnTo>
                  <a:pt x="1" y="127"/>
                </a:lnTo>
                <a:cubicBezTo>
                  <a:pt x="1" y="145"/>
                  <a:pt x="1" y="163"/>
                  <a:pt x="10" y="181"/>
                </a:cubicBezTo>
                <a:cubicBezTo>
                  <a:pt x="10" y="190"/>
                  <a:pt x="19" y="190"/>
                  <a:pt x="19" y="199"/>
                </a:cubicBezTo>
                <a:lnTo>
                  <a:pt x="28" y="217"/>
                </a:lnTo>
                <a:cubicBezTo>
                  <a:pt x="37" y="226"/>
                  <a:pt x="46" y="243"/>
                  <a:pt x="46" y="252"/>
                </a:cubicBezTo>
                <a:cubicBezTo>
                  <a:pt x="54" y="270"/>
                  <a:pt x="54" y="288"/>
                  <a:pt x="72" y="297"/>
                </a:cubicBezTo>
                <a:cubicBezTo>
                  <a:pt x="81" y="315"/>
                  <a:pt x="90" y="324"/>
                  <a:pt x="108" y="333"/>
                </a:cubicBezTo>
                <a:cubicBezTo>
                  <a:pt x="126" y="342"/>
                  <a:pt x="144" y="350"/>
                  <a:pt x="162" y="350"/>
                </a:cubicBezTo>
                <a:lnTo>
                  <a:pt x="215" y="350"/>
                </a:lnTo>
                <a:lnTo>
                  <a:pt x="251" y="333"/>
                </a:lnTo>
                <a:cubicBezTo>
                  <a:pt x="269" y="324"/>
                  <a:pt x="287" y="306"/>
                  <a:pt x="295" y="288"/>
                </a:cubicBezTo>
                <a:lnTo>
                  <a:pt x="313" y="252"/>
                </a:lnTo>
                <a:cubicBezTo>
                  <a:pt x="313" y="234"/>
                  <a:pt x="313" y="217"/>
                  <a:pt x="313" y="199"/>
                </a:cubicBezTo>
                <a:cubicBezTo>
                  <a:pt x="304" y="163"/>
                  <a:pt x="287" y="136"/>
                  <a:pt x="278" y="110"/>
                </a:cubicBezTo>
                <a:cubicBezTo>
                  <a:pt x="278" y="101"/>
                  <a:pt x="269" y="92"/>
                  <a:pt x="260" y="83"/>
                </a:cubicBezTo>
                <a:cubicBezTo>
                  <a:pt x="251" y="65"/>
                  <a:pt x="242" y="47"/>
                  <a:pt x="233" y="38"/>
                </a:cubicBezTo>
                <a:cubicBezTo>
                  <a:pt x="211" y="16"/>
                  <a:pt x="183"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rot="10800000">
            <a:off x="1539246" y="4065838"/>
            <a:ext cx="23472" cy="25336"/>
          </a:xfrm>
          <a:custGeom>
            <a:avLst/>
            <a:gdLst/>
            <a:ahLst/>
            <a:cxnLst/>
            <a:rect l="l" t="t" r="r" b="b"/>
            <a:pathLst>
              <a:path w="340" h="367" extrusionOk="0">
                <a:moveTo>
                  <a:pt x="197" y="0"/>
                </a:moveTo>
                <a:cubicBezTo>
                  <a:pt x="179" y="0"/>
                  <a:pt x="161" y="18"/>
                  <a:pt x="143" y="27"/>
                </a:cubicBezTo>
                <a:cubicBezTo>
                  <a:pt x="134" y="36"/>
                  <a:pt x="125" y="45"/>
                  <a:pt x="116" y="54"/>
                </a:cubicBezTo>
                <a:lnTo>
                  <a:pt x="81" y="81"/>
                </a:lnTo>
                <a:lnTo>
                  <a:pt x="63" y="98"/>
                </a:lnTo>
                <a:lnTo>
                  <a:pt x="54" y="98"/>
                </a:lnTo>
                <a:cubicBezTo>
                  <a:pt x="45" y="98"/>
                  <a:pt x="45" y="107"/>
                  <a:pt x="36" y="116"/>
                </a:cubicBezTo>
                <a:cubicBezTo>
                  <a:pt x="36" y="125"/>
                  <a:pt x="27" y="134"/>
                  <a:pt x="27" y="134"/>
                </a:cubicBezTo>
                <a:lnTo>
                  <a:pt x="18" y="161"/>
                </a:lnTo>
                <a:cubicBezTo>
                  <a:pt x="9" y="161"/>
                  <a:pt x="9" y="170"/>
                  <a:pt x="9" y="179"/>
                </a:cubicBezTo>
                <a:cubicBezTo>
                  <a:pt x="0" y="188"/>
                  <a:pt x="0" y="197"/>
                  <a:pt x="0" y="206"/>
                </a:cubicBezTo>
                <a:cubicBezTo>
                  <a:pt x="0" y="215"/>
                  <a:pt x="0" y="223"/>
                  <a:pt x="0" y="232"/>
                </a:cubicBezTo>
                <a:cubicBezTo>
                  <a:pt x="0" y="259"/>
                  <a:pt x="9" y="286"/>
                  <a:pt x="18" y="304"/>
                </a:cubicBezTo>
                <a:cubicBezTo>
                  <a:pt x="36" y="331"/>
                  <a:pt x="63" y="348"/>
                  <a:pt x="99" y="366"/>
                </a:cubicBezTo>
                <a:lnTo>
                  <a:pt x="170" y="366"/>
                </a:lnTo>
                <a:lnTo>
                  <a:pt x="206" y="348"/>
                </a:lnTo>
                <a:lnTo>
                  <a:pt x="232" y="331"/>
                </a:lnTo>
                <a:lnTo>
                  <a:pt x="250" y="313"/>
                </a:lnTo>
                <a:lnTo>
                  <a:pt x="277" y="286"/>
                </a:lnTo>
                <a:lnTo>
                  <a:pt x="277" y="277"/>
                </a:lnTo>
                <a:lnTo>
                  <a:pt x="286" y="250"/>
                </a:lnTo>
                <a:lnTo>
                  <a:pt x="295" y="215"/>
                </a:lnTo>
                <a:lnTo>
                  <a:pt x="322" y="179"/>
                </a:lnTo>
                <a:cubicBezTo>
                  <a:pt x="331" y="161"/>
                  <a:pt x="331" y="152"/>
                  <a:pt x="331" y="134"/>
                </a:cubicBezTo>
                <a:cubicBezTo>
                  <a:pt x="340" y="116"/>
                  <a:pt x="340" y="98"/>
                  <a:pt x="331" y="90"/>
                </a:cubicBezTo>
                <a:lnTo>
                  <a:pt x="331" y="54"/>
                </a:lnTo>
                <a:cubicBezTo>
                  <a:pt x="322" y="45"/>
                  <a:pt x="313" y="36"/>
                  <a:pt x="295" y="27"/>
                </a:cubicBezTo>
                <a:cubicBezTo>
                  <a:pt x="286" y="18"/>
                  <a:pt x="277" y="9"/>
                  <a:pt x="268" y="9"/>
                </a:cubicBezTo>
                <a:cubicBezTo>
                  <a:pt x="259" y="0"/>
                  <a:pt x="241"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rot="10800000">
            <a:off x="1749315" y="4286615"/>
            <a:ext cx="32101" cy="18985"/>
          </a:xfrm>
          <a:custGeom>
            <a:avLst/>
            <a:gdLst/>
            <a:ahLst/>
            <a:cxnLst/>
            <a:rect l="l" t="t" r="r" b="b"/>
            <a:pathLst>
              <a:path w="465" h="275" extrusionOk="0">
                <a:moveTo>
                  <a:pt x="241" y="0"/>
                </a:moveTo>
                <a:cubicBezTo>
                  <a:pt x="205" y="0"/>
                  <a:pt x="179" y="9"/>
                  <a:pt x="152" y="9"/>
                </a:cubicBezTo>
                <a:cubicBezTo>
                  <a:pt x="107" y="9"/>
                  <a:pt x="63" y="27"/>
                  <a:pt x="36" y="63"/>
                </a:cubicBezTo>
                <a:cubicBezTo>
                  <a:pt x="18" y="72"/>
                  <a:pt x="9" y="99"/>
                  <a:pt x="9" y="116"/>
                </a:cubicBezTo>
                <a:cubicBezTo>
                  <a:pt x="0" y="134"/>
                  <a:pt x="0" y="161"/>
                  <a:pt x="9" y="179"/>
                </a:cubicBezTo>
                <a:cubicBezTo>
                  <a:pt x="9" y="206"/>
                  <a:pt x="18" y="224"/>
                  <a:pt x="36" y="241"/>
                </a:cubicBezTo>
                <a:cubicBezTo>
                  <a:pt x="54" y="250"/>
                  <a:pt x="71" y="259"/>
                  <a:pt x="89" y="268"/>
                </a:cubicBezTo>
                <a:cubicBezTo>
                  <a:pt x="108" y="272"/>
                  <a:pt x="125" y="274"/>
                  <a:pt x="141" y="274"/>
                </a:cubicBezTo>
                <a:cubicBezTo>
                  <a:pt x="164" y="274"/>
                  <a:pt x="184" y="270"/>
                  <a:pt x="205" y="259"/>
                </a:cubicBezTo>
                <a:lnTo>
                  <a:pt x="268" y="241"/>
                </a:lnTo>
                <a:cubicBezTo>
                  <a:pt x="304" y="232"/>
                  <a:pt x="339" y="224"/>
                  <a:pt x="375" y="215"/>
                </a:cubicBezTo>
                <a:cubicBezTo>
                  <a:pt x="428" y="206"/>
                  <a:pt x="464" y="152"/>
                  <a:pt x="455" y="99"/>
                </a:cubicBezTo>
                <a:cubicBezTo>
                  <a:pt x="446" y="81"/>
                  <a:pt x="437" y="54"/>
                  <a:pt x="420" y="45"/>
                </a:cubicBezTo>
                <a:lnTo>
                  <a:pt x="411" y="18"/>
                </a:lnTo>
                <a:cubicBezTo>
                  <a:pt x="402" y="9"/>
                  <a:pt x="375"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rot="10800000">
            <a:off x="1642106" y="4123759"/>
            <a:ext cx="33344" cy="34103"/>
          </a:xfrm>
          <a:custGeom>
            <a:avLst/>
            <a:gdLst/>
            <a:ahLst/>
            <a:cxnLst/>
            <a:rect l="l" t="t" r="r" b="b"/>
            <a:pathLst>
              <a:path w="483" h="494" extrusionOk="0">
                <a:moveTo>
                  <a:pt x="367" y="0"/>
                </a:moveTo>
                <a:cubicBezTo>
                  <a:pt x="361" y="0"/>
                  <a:pt x="355" y="1"/>
                  <a:pt x="348" y="2"/>
                </a:cubicBezTo>
                <a:cubicBezTo>
                  <a:pt x="304" y="2"/>
                  <a:pt x="268" y="11"/>
                  <a:pt x="241" y="38"/>
                </a:cubicBezTo>
                <a:lnTo>
                  <a:pt x="45" y="243"/>
                </a:lnTo>
                <a:cubicBezTo>
                  <a:pt x="18" y="270"/>
                  <a:pt x="0" y="306"/>
                  <a:pt x="0" y="350"/>
                </a:cubicBezTo>
                <a:cubicBezTo>
                  <a:pt x="0" y="431"/>
                  <a:pt x="72" y="493"/>
                  <a:pt x="152" y="493"/>
                </a:cubicBezTo>
                <a:cubicBezTo>
                  <a:pt x="188" y="493"/>
                  <a:pt x="223" y="475"/>
                  <a:pt x="250" y="449"/>
                </a:cubicBezTo>
                <a:lnTo>
                  <a:pt x="446" y="243"/>
                </a:lnTo>
                <a:cubicBezTo>
                  <a:pt x="473" y="217"/>
                  <a:pt x="482" y="181"/>
                  <a:pt x="482" y="136"/>
                </a:cubicBezTo>
                <a:cubicBezTo>
                  <a:pt x="482" y="101"/>
                  <a:pt x="473" y="65"/>
                  <a:pt x="446" y="38"/>
                </a:cubicBezTo>
                <a:cubicBezTo>
                  <a:pt x="424" y="16"/>
                  <a:pt x="396"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rot="2247870">
            <a:off x="791285" y="3260654"/>
            <a:ext cx="162972" cy="264157"/>
          </a:xfrm>
          <a:custGeom>
            <a:avLst/>
            <a:gdLst/>
            <a:ahLst/>
            <a:cxnLst/>
            <a:rect l="l" t="t" r="r" b="b"/>
            <a:pathLst>
              <a:path w="2759" h="4472" extrusionOk="0">
                <a:moveTo>
                  <a:pt x="483" y="0"/>
                </a:moveTo>
                <a:lnTo>
                  <a:pt x="483" y="0"/>
                </a:lnTo>
                <a:cubicBezTo>
                  <a:pt x="500" y="205"/>
                  <a:pt x="81" y="1464"/>
                  <a:pt x="45" y="1830"/>
                </a:cubicBezTo>
                <a:cubicBezTo>
                  <a:pt x="1" y="2196"/>
                  <a:pt x="179" y="2874"/>
                  <a:pt x="652" y="3499"/>
                </a:cubicBezTo>
                <a:cubicBezTo>
                  <a:pt x="1134" y="4123"/>
                  <a:pt x="2214" y="4471"/>
                  <a:pt x="2214" y="4471"/>
                </a:cubicBezTo>
                <a:cubicBezTo>
                  <a:pt x="2214" y="4471"/>
                  <a:pt x="2268" y="4454"/>
                  <a:pt x="2410" y="4007"/>
                </a:cubicBezTo>
                <a:cubicBezTo>
                  <a:pt x="2553" y="3570"/>
                  <a:pt x="2758" y="2570"/>
                  <a:pt x="2562" y="2017"/>
                </a:cubicBezTo>
                <a:cubicBezTo>
                  <a:pt x="2357" y="1455"/>
                  <a:pt x="2169" y="1196"/>
                  <a:pt x="1607" y="723"/>
                </a:cubicBezTo>
                <a:cubicBezTo>
                  <a:pt x="1268" y="428"/>
                  <a:pt x="893" y="187"/>
                  <a:pt x="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rot="2247870">
            <a:off x="767348" y="3250033"/>
            <a:ext cx="153462" cy="351639"/>
          </a:xfrm>
          <a:custGeom>
            <a:avLst/>
            <a:gdLst/>
            <a:ahLst/>
            <a:cxnLst/>
            <a:rect l="l" t="t" r="r" b="b"/>
            <a:pathLst>
              <a:path w="2598" h="5953" extrusionOk="0">
                <a:moveTo>
                  <a:pt x="438" y="0"/>
                </a:moveTo>
                <a:cubicBezTo>
                  <a:pt x="438" y="18"/>
                  <a:pt x="438" y="27"/>
                  <a:pt x="438" y="36"/>
                </a:cubicBezTo>
                <a:cubicBezTo>
                  <a:pt x="589" y="312"/>
                  <a:pt x="714" y="598"/>
                  <a:pt x="821" y="893"/>
                </a:cubicBezTo>
                <a:cubicBezTo>
                  <a:pt x="652" y="803"/>
                  <a:pt x="482" y="705"/>
                  <a:pt x="313" y="607"/>
                </a:cubicBezTo>
                <a:lnTo>
                  <a:pt x="304" y="634"/>
                </a:lnTo>
                <a:cubicBezTo>
                  <a:pt x="482" y="741"/>
                  <a:pt x="670" y="839"/>
                  <a:pt x="848" y="955"/>
                </a:cubicBezTo>
                <a:cubicBezTo>
                  <a:pt x="929" y="1205"/>
                  <a:pt x="1009" y="1455"/>
                  <a:pt x="1098" y="1714"/>
                </a:cubicBezTo>
                <a:cubicBezTo>
                  <a:pt x="750" y="1624"/>
                  <a:pt x="420" y="1482"/>
                  <a:pt x="125" y="1267"/>
                </a:cubicBezTo>
                <a:lnTo>
                  <a:pt x="125" y="1294"/>
                </a:lnTo>
                <a:cubicBezTo>
                  <a:pt x="232" y="1375"/>
                  <a:pt x="348" y="1446"/>
                  <a:pt x="473" y="1517"/>
                </a:cubicBezTo>
                <a:cubicBezTo>
                  <a:pt x="679" y="1624"/>
                  <a:pt x="902" y="1723"/>
                  <a:pt x="1125" y="1803"/>
                </a:cubicBezTo>
                <a:cubicBezTo>
                  <a:pt x="1161" y="1910"/>
                  <a:pt x="1205" y="2035"/>
                  <a:pt x="1250" y="2151"/>
                </a:cubicBezTo>
                <a:cubicBezTo>
                  <a:pt x="1303" y="2267"/>
                  <a:pt x="1366" y="2401"/>
                  <a:pt x="1419" y="2526"/>
                </a:cubicBezTo>
                <a:cubicBezTo>
                  <a:pt x="902" y="2365"/>
                  <a:pt x="429" y="2106"/>
                  <a:pt x="9" y="1767"/>
                </a:cubicBezTo>
                <a:cubicBezTo>
                  <a:pt x="9" y="1785"/>
                  <a:pt x="9" y="1794"/>
                  <a:pt x="0" y="1803"/>
                </a:cubicBezTo>
                <a:cubicBezTo>
                  <a:pt x="81" y="1865"/>
                  <a:pt x="161" y="1928"/>
                  <a:pt x="241" y="1990"/>
                </a:cubicBezTo>
                <a:cubicBezTo>
                  <a:pt x="473" y="2151"/>
                  <a:pt x="714" y="2285"/>
                  <a:pt x="973" y="2401"/>
                </a:cubicBezTo>
                <a:cubicBezTo>
                  <a:pt x="1125" y="2463"/>
                  <a:pt x="1277" y="2526"/>
                  <a:pt x="1428" y="2570"/>
                </a:cubicBezTo>
                <a:lnTo>
                  <a:pt x="1437" y="2570"/>
                </a:lnTo>
                <a:cubicBezTo>
                  <a:pt x="1518" y="2758"/>
                  <a:pt x="1607" y="2945"/>
                  <a:pt x="1687" y="3124"/>
                </a:cubicBezTo>
                <a:lnTo>
                  <a:pt x="1669" y="3124"/>
                </a:lnTo>
                <a:cubicBezTo>
                  <a:pt x="1579" y="3140"/>
                  <a:pt x="1489" y="3148"/>
                  <a:pt x="1400" y="3148"/>
                </a:cubicBezTo>
                <a:cubicBezTo>
                  <a:pt x="966" y="3148"/>
                  <a:pt x="557" y="2964"/>
                  <a:pt x="179" y="2749"/>
                </a:cubicBezTo>
                <a:lnTo>
                  <a:pt x="179" y="2749"/>
                </a:lnTo>
                <a:lnTo>
                  <a:pt x="215" y="2829"/>
                </a:lnTo>
                <a:cubicBezTo>
                  <a:pt x="574" y="3035"/>
                  <a:pt x="1006" y="3192"/>
                  <a:pt x="1435" y="3192"/>
                </a:cubicBezTo>
                <a:cubicBezTo>
                  <a:pt x="1528" y="3192"/>
                  <a:pt x="1622" y="3184"/>
                  <a:pt x="1714" y="3168"/>
                </a:cubicBezTo>
                <a:cubicBezTo>
                  <a:pt x="1732" y="3222"/>
                  <a:pt x="1750" y="3276"/>
                  <a:pt x="1776" y="3329"/>
                </a:cubicBezTo>
                <a:cubicBezTo>
                  <a:pt x="1857" y="3525"/>
                  <a:pt x="1928" y="3722"/>
                  <a:pt x="1991" y="3927"/>
                </a:cubicBezTo>
                <a:cubicBezTo>
                  <a:pt x="1955" y="3928"/>
                  <a:pt x="1920" y="3928"/>
                  <a:pt x="1885" y="3928"/>
                </a:cubicBezTo>
                <a:cubicBezTo>
                  <a:pt x="1563" y="3928"/>
                  <a:pt x="1242" y="3891"/>
                  <a:pt x="929" y="3811"/>
                </a:cubicBezTo>
                <a:lnTo>
                  <a:pt x="929" y="3811"/>
                </a:lnTo>
                <a:cubicBezTo>
                  <a:pt x="964" y="3847"/>
                  <a:pt x="1000" y="3874"/>
                  <a:pt x="1036" y="3900"/>
                </a:cubicBezTo>
                <a:cubicBezTo>
                  <a:pt x="1205" y="3927"/>
                  <a:pt x="1366" y="3954"/>
                  <a:pt x="1535" y="3963"/>
                </a:cubicBezTo>
                <a:cubicBezTo>
                  <a:pt x="1611" y="3967"/>
                  <a:pt x="1689" y="3969"/>
                  <a:pt x="1767" y="3969"/>
                </a:cubicBezTo>
                <a:cubicBezTo>
                  <a:pt x="1846" y="3969"/>
                  <a:pt x="1924" y="3967"/>
                  <a:pt x="2000" y="3963"/>
                </a:cubicBezTo>
                <a:cubicBezTo>
                  <a:pt x="2017" y="3998"/>
                  <a:pt x="2026" y="4025"/>
                  <a:pt x="2035" y="4061"/>
                </a:cubicBezTo>
                <a:cubicBezTo>
                  <a:pt x="2053" y="4123"/>
                  <a:pt x="2071" y="4195"/>
                  <a:pt x="2089" y="4266"/>
                </a:cubicBezTo>
                <a:cubicBezTo>
                  <a:pt x="2089" y="4275"/>
                  <a:pt x="2098" y="4293"/>
                  <a:pt x="2107" y="4311"/>
                </a:cubicBezTo>
                <a:cubicBezTo>
                  <a:pt x="2124" y="4373"/>
                  <a:pt x="2142" y="4445"/>
                  <a:pt x="2160" y="4516"/>
                </a:cubicBezTo>
                <a:cubicBezTo>
                  <a:pt x="2267" y="4971"/>
                  <a:pt x="2348" y="5435"/>
                  <a:pt x="2383" y="5899"/>
                </a:cubicBezTo>
                <a:cubicBezTo>
                  <a:pt x="2387" y="5936"/>
                  <a:pt x="2414" y="5952"/>
                  <a:pt x="2440" y="5952"/>
                </a:cubicBezTo>
                <a:cubicBezTo>
                  <a:pt x="2472" y="5952"/>
                  <a:pt x="2504" y="5929"/>
                  <a:pt x="2499" y="5891"/>
                </a:cubicBezTo>
                <a:cubicBezTo>
                  <a:pt x="2455" y="5471"/>
                  <a:pt x="2383" y="5061"/>
                  <a:pt x="2285" y="4650"/>
                </a:cubicBezTo>
                <a:cubicBezTo>
                  <a:pt x="2267" y="4570"/>
                  <a:pt x="2249" y="4489"/>
                  <a:pt x="2223" y="4409"/>
                </a:cubicBezTo>
                <a:cubicBezTo>
                  <a:pt x="2223" y="4409"/>
                  <a:pt x="2223" y="4400"/>
                  <a:pt x="2214" y="4391"/>
                </a:cubicBezTo>
                <a:cubicBezTo>
                  <a:pt x="2205" y="4355"/>
                  <a:pt x="2196" y="4329"/>
                  <a:pt x="2187" y="4293"/>
                </a:cubicBezTo>
                <a:lnTo>
                  <a:pt x="2169" y="4222"/>
                </a:lnTo>
                <a:cubicBezTo>
                  <a:pt x="2160" y="4195"/>
                  <a:pt x="2151" y="4177"/>
                  <a:pt x="2151" y="4159"/>
                </a:cubicBezTo>
                <a:cubicBezTo>
                  <a:pt x="2133" y="4123"/>
                  <a:pt x="2124" y="4088"/>
                  <a:pt x="2116" y="4052"/>
                </a:cubicBezTo>
                <a:lnTo>
                  <a:pt x="2116" y="4043"/>
                </a:lnTo>
                <a:cubicBezTo>
                  <a:pt x="2089" y="3954"/>
                  <a:pt x="2062" y="3874"/>
                  <a:pt x="2026" y="3793"/>
                </a:cubicBezTo>
                <a:cubicBezTo>
                  <a:pt x="2214" y="3713"/>
                  <a:pt x="2383" y="3597"/>
                  <a:pt x="2517" y="3445"/>
                </a:cubicBezTo>
                <a:cubicBezTo>
                  <a:pt x="2526" y="3409"/>
                  <a:pt x="2535" y="3374"/>
                  <a:pt x="2535" y="3329"/>
                </a:cubicBezTo>
                <a:lnTo>
                  <a:pt x="2535" y="3329"/>
                </a:lnTo>
                <a:cubicBezTo>
                  <a:pt x="2392" y="3508"/>
                  <a:pt x="2214" y="3641"/>
                  <a:pt x="2008" y="3731"/>
                </a:cubicBezTo>
                <a:cubicBezTo>
                  <a:pt x="1973" y="3641"/>
                  <a:pt x="1937" y="3543"/>
                  <a:pt x="1901" y="3454"/>
                </a:cubicBezTo>
                <a:cubicBezTo>
                  <a:pt x="1875" y="3400"/>
                  <a:pt x="1857" y="3356"/>
                  <a:pt x="1839" y="3302"/>
                </a:cubicBezTo>
                <a:cubicBezTo>
                  <a:pt x="2151" y="3070"/>
                  <a:pt x="2410" y="2785"/>
                  <a:pt x="2597" y="2446"/>
                </a:cubicBezTo>
                <a:cubicBezTo>
                  <a:pt x="2597" y="2419"/>
                  <a:pt x="2597" y="2383"/>
                  <a:pt x="2589" y="2347"/>
                </a:cubicBezTo>
                <a:cubicBezTo>
                  <a:pt x="2571" y="2392"/>
                  <a:pt x="2544" y="2428"/>
                  <a:pt x="2517" y="2472"/>
                </a:cubicBezTo>
                <a:cubicBezTo>
                  <a:pt x="2401" y="2669"/>
                  <a:pt x="2267" y="2856"/>
                  <a:pt x="2107" y="3026"/>
                </a:cubicBezTo>
                <a:cubicBezTo>
                  <a:pt x="2017" y="3115"/>
                  <a:pt x="1928" y="3204"/>
                  <a:pt x="1830" y="3284"/>
                </a:cubicBezTo>
                <a:cubicBezTo>
                  <a:pt x="1750" y="3106"/>
                  <a:pt x="1669" y="2927"/>
                  <a:pt x="1589" y="2749"/>
                </a:cubicBezTo>
                <a:cubicBezTo>
                  <a:pt x="1910" y="2446"/>
                  <a:pt x="2187" y="2097"/>
                  <a:pt x="2401" y="1723"/>
                </a:cubicBezTo>
                <a:cubicBezTo>
                  <a:pt x="2392" y="1705"/>
                  <a:pt x="2392" y="1687"/>
                  <a:pt x="2383" y="1669"/>
                </a:cubicBezTo>
                <a:cubicBezTo>
                  <a:pt x="2348" y="1732"/>
                  <a:pt x="2312" y="1794"/>
                  <a:pt x="2267" y="1856"/>
                </a:cubicBezTo>
                <a:cubicBezTo>
                  <a:pt x="2142" y="2062"/>
                  <a:pt x="2008" y="2249"/>
                  <a:pt x="1848" y="2428"/>
                </a:cubicBezTo>
                <a:cubicBezTo>
                  <a:pt x="1759" y="2517"/>
                  <a:pt x="1660" y="2615"/>
                  <a:pt x="1562" y="2704"/>
                </a:cubicBezTo>
                <a:cubicBezTo>
                  <a:pt x="1500" y="2562"/>
                  <a:pt x="1437" y="2419"/>
                  <a:pt x="1375" y="2285"/>
                </a:cubicBezTo>
                <a:cubicBezTo>
                  <a:pt x="1366" y="2267"/>
                  <a:pt x="1839" y="1705"/>
                  <a:pt x="2071" y="1196"/>
                </a:cubicBezTo>
                <a:lnTo>
                  <a:pt x="2035" y="1151"/>
                </a:lnTo>
                <a:cubicBezTo>
                  <a:pt x="1848" y="1526"/>
                  <a:pt x="1616" y="1883"/>
                  <a:pt x="1339" y="2205"/>
                </a:cubicBezTo>
                <a:cubicBezTo>
                  <a:pt x="1339" y="2205"/>
                  <a:pt x="1339" y="2205"/>
                  <a:pt x="1339" y="2213"/>
                </a:cubicBezTo>
                <a:cubicBezTo>
                  <a:pt x="1277" y="2071"/>
                  <a:pt x="1143" y="1696"/>
                  <a:pt x="1134" y="1687"/>
                </a:cubicBezTo>
                <a:cubicBezTo>
                  <a:pt x="1125" y="1642"/>
                  <a:pt x="1107" y="1607"/>
                  <a:pt x="1098" y="1571"/>
                </a:cubicBezTo>
                <a:cubicBezTo>
                  <a:pt x="1205" y="1357"/>
                  <a:pt x="1303" y="1142"/>
                  <a:pt x="1384" y="919"/>
                </a:cubicBezTo>
                <a:cubicBezTo>
                  <a:pt x="1419" y="830"/>
                  <a:pt x="1455" y="741"/>
                  <a:pt x="1482" y="643"/>
                </a:cubicBezTo>
                <a:lnTo>
                  <a:pt x="1428" y="607"/>
                </a:lnTo>
                <a:cubicBezTo>
                  <a:pt x="1393" y="705"/>
                  <a:pt x="1366" y="803"/>
                  <a:pt x="1330" y="901"/>
                </a:cubicBezTo>
                <a:cubicBezTo>
                  <a:pt x="1250" y="1116"/>
                  <a:pt x="1169" y="1321"/>
                  <a:pt x="1080" y="1526"/>
                </a:cubicBezTo>
                <a:cubicBezTo>
                  <a:pt x="1027" y="1375"/>
                  <a:pt x="982" y="1223"/>
                  <a:pt x="937" y="1071"/>
                </a:cubicBezTo>
                <a:cubicBezTo>
                  <a:pt x="920" y="1026"/>
                  <a:pt x="902" y="973"/>
                  <a:pt x="884" y="928"/>
                </a:cubicBezTo>
                <a:cubicBezTo>
                  <a:pt x="911" y="812"/>
                  <a:pt x="946" y="696"/>
                  <a:pt x="982" y="580"/>
                </a:cubicBezTo>
                <a:cubicBezTo>
                  <a:pt x="1009" y="500"/>
                  <a:pt x="1036" y="420"/>
                  <a:pt x="1062" y="339"/>
                </a:cubicBezTo>
                <a:lnTo>
                  <a:pt x="1009" y="312"/>
                </a:lnTo>
                <a:cubicBezTo>
                  <a:pt x="982" y="402"/>
                  <a:pt x="946" y="500"/>
                  <a:pt x="920" y="589"/>
                </a:cubicBezTo>
                <a:cubicBezTo>
                  <a:pt x="884" y="669"/>
                  <a:pt x="866" y="750"/>
                  <a:pt x="848" y="839"/>
                </a:cubicBezTo>
                <a:cubicBezTo>
                  <a:pt x="795" y="687"/>
                  <a:pt x="741" y="544"/>
                  <a:pt x="661" y="402"/>
                </a:cubicBezTo>
                <a:cubicBezTo>
                  <a:pt x="589" y="259"/>
                  <a:pt x="536" y="143"/>
                  <a:pt x="464" y="18"/>
                </a:cubicBezTo>
                <a:lnTo>
                  <a:pt x="4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rot="2247870">
            <a:off x="816400" y="3258274"/>
            <a:ext cx="130307" cy="194042"/>
          </a:xfrm>
          <a:custGeom>
            <a:avLst/>
            <a:gdLst/>
            <a:ahLst/>
            <a:cxnLst/>
            <a:rect l="l" t="t" r="r" b="b"/>
            <a:pathLst>
              <a:path w="2206" h="3285" extrusionOk="0">
                <a:moveTo>
                  <a:pt x="1910" y="1000"/>
                </a:moveTo>
                <a:cubicBezTo>
                  <a:pt x="1821" y="910"/>
                  <a:pt x="1723" y="821"/>
                  <a:pt x="1598" y="723"/>
                </a:cubicBezTo>
                <a:cubicBezTo>
                  <a:pt x="1259" y="428"/>
                  <a:pt x="884" y="187"/>
                  <a:pt x="474" y="0"/>
                </a:cubicBezTo>
                <a:cubicBezTo>
                  <a:pt x="491" y="205"/>
                  <a:pt x="72" y="1464"/>
                  <a:pt x="36" y="1830"/>
                </a:cubicBezTo>
                <a:cubicBezTo>
                  <a:pt x="1" y="2151"/>
                  <a:pt x="134" y="2722"/>
                  <a:pt x="491" y="3284"/>
                </a:cubicBezTo>
                <a:cubicBezTo>
                  <a:pt x="625" y="3267"/>
                  <a:pt x="759" y="3231"/>
                  <a:pt x="875" y="3186"/>
                </a:cubicBezTo>
                <a:cubicBezTo>
                  <a:pt x="1750" y="2847"/>
                  <a:pt x="2205" y="1883"/>
                  <a:pt x="1910" y="100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rot="2247870">
            <a:off x="792951" y="3257310"/>
            <a:ext cx="157183" cy="266284"/>
          </a:xfrm>
          <a:custGeom>
            <a:avLst/>
            <a:gdLst/>
            <a:ahLst/>
            <a:cxnLst/>
            <a:rect l="l" t="t" r="r" b="b"/>
            <a:pathLst>
              <a:path w="2661" h="4508" extrusionOk="0">
                <a:moveTo>
                  <a:pt x="447" y="0"/>
                </a:moveTo>
                <a:lnTo>
                  <a:pt x="447" y="45"/>
                </a:lnTo>
                <a:cubicBezTo>
                  <a:pt x="438" y="161"/>
                  <a:pt x="420" y="268"/>
                  <a:pt x="384" y="384"/>
                </a:cubicBezTo>
                <a:cubicBezTo>
                  <a:pt x="358" y="491"/>
                  <a:pt x="331" y="607"/>
                  <a:pt x="295" y="714"/>
                </a:cubicBezTo>
                <a:lnTo>
                  <a:pt x="117" y="1384"/>
                </a:lnTo>
                <a:cubicBezTo>
                  <a:pt x="90" y="1500"/>
                  <a:pt x="63" y="1607"/>
                  <a:pt x="36" y="1723"/>
                </a:cubicBezTo>
                <a:cubicBezTo>
                  <a:pt x="9" y="1830"/>
                  <a:pt x="1" y="1955"/>
                  <a:pt x="9" y="2071"/>
                </a:cubicBezTo>
                <a:cubicBezTo>
                  <a:pt x="36" y="2303"/>
                  <a:pt x="90" y="2535"/>
                  <a:pt x="179" y="2749"/>
                </a:cubicBezTo>
                <a:cubicBezTo>
                  <a:pt x="268" y="2963"/>
                  <a:pt x="375" y="3169"/>
                  <a:pt x="509" y="3365"/>
                </a:cubicBezTo>
                <a:cubicBezTo>
                  <a:pt x="634" y="3561"/>
                  <a:pt x="786" y="3731"/>
                  <a:pt x="973" y="3883"/>
                </a:cubicBezTo>
                <a:cubicBezTo>
                  <a:pt x="1348" y="4150"/>
                  <a:pt x="1768" y="4365"/>
                  <a:pt x="2205" y="4507"/>
                </a:cubicBezTo>
                <a:cubicBezTo>
                  <a:pt x="1768" y="4356"/>
                  <a:pt x="1357" y="4142"/>
                  <a:pt x="991" y="3856"/>
                </a:cubicBezTo>
                <a:cubicBezTo>
                  <a:pt x="813" y="3713"/>
                  <a:pt x="652" y="3544"/>
                  <a:pt x="536" y="3347"/>
                </a:cubicBezTo>
                <a:cubicBezTo>
                  <a:pt x="402" y="3151"/>
                  <a:pt x="295" y="2946"/>
                  <a:pt x="215" y="2731"/>
                </a:cubicBezTo>
                <a:cubicBezTo>
                  <a:pt x="125" y="2517"/>
                  <a:pt x="72" y="2294"/>
                  <a:pt x="54" y="2062"/>
                </a:cubicBezTo>
                <a:cubicBezTo>
                  <a:pt x="45" y="1955"/>
                  <a:pt x="54" y="1839"/>
                  <a:pt x="81" y="1732"/>
                </a:cubicBezTo>
                <a:cubicBezTo>
                  <a:pt x="99" y="1616"/>
                  <a:pt x="125" y="1509"/>
                  <a:pt x="161" y="1393"/>
                </a:cubicBezTo>
                <a:lnTo>
                  <a:pt x="349" y="723"/>
                </a:lnTo>
                <a:cubicBezTo>
                  <a:pt x="375" y="616"/>
                  <a:pt x="411" y="500"/>
                  <a:pt x="438" y="393"/>
                </a:cubicBezTo>
                <a:cubicBezTo>
                  <a:pt x="462" y="288"/>
                  <a:pt x="486" y="183"/>
                  <a:pt x="497" y="78"/>
                </a:cubicBezTo>
                <a:lnTo>
                  <a:pt x="497" y="78"/>
                </a:lnTo>
                <a:cubicBezTo>
                  <a:pt x="896" y="264"/>
                  <a:pt x="1277" y="508"/>
                  <a:pt x="1616" y="795"/>
                </a:cubicBezTo>
                <a:cubicBezTo>
                  <a:pt x="1794" y="937"/>
                  <a:pt x="1955" y="1098"/>
                  <a:pt x="2107" y="1277"/>
                </a:cubicBezTo>
                <a:cubicBezTo>
                  <a:pt x="2250" y="1446"/>
                  <a:pt x="2366" y="1643"/>
                  <a:pt x="2455" y="1857"/>
                </a:cubicBezTo>
                <a:cubicBezTo>
                  <a:pt x="2660" y="2267"/>
                  <a:pt x="2633" y="2749"/>
                  <a:pt x="2580" y="3196"/>
                </a:cubicBezTo>
                <a:cubicBezTo>
                  <a:pt x="2544" y="3419"/>
                  <a:pt x="2500" y="3642"/>
                  <a:pt x="2446" y="3865"/>
                </a:cubicBezTo>
                <a:cubicBezTo>
                  <a:pt x="2419" y="3972"/>
                  <a:pt x="2384" y="4088"/>
                  <a:pt x="2348" y="4195"/>
                </a:cubicBezTo>
                <a:cubicBezTo>
                  <a:pt x="2330" y="4249"/>
                  <a:pt x="2312" y="4311"/>
                  <a:pt x="2285" y="4365"/>
                </a:cubicBezTo>
                <a:cubicBezTo>
                  <a:pt x="2312" y="4311"/>
                  <a:pt x="2330" y="4258"/>
                  <a:pt x="2348" y="4204"/>
                </a:cubicBezTo>
                <a:cubicBezTo>
                  <a:pt x="2392" y="4097"/>
                  <a:pt x="2428" y="3981"/>
                  <a:pt x="2455" y="3874"/>
                </a:cubicBezTo>
                <a:cubicBezTo>
                  <a:pt x="2517" y="3651"/>
                  <a:pt x="2562" y="3428"/>
                  <a:pt x="2598" y="3204"/>
                </a:cubicBezTo>
                <a:cubicBezTo>
                  <a:pt x="2633" y="2972"/>
                  <a:pt x="2651" y="2749"/>
                  <a:pt x="2642" y="2517"/>
                </a:cubicBezTo>
                <a:cubicBezTo>
                  <a:pt x="2633" y="2401"/>
                  <a:pt x="2624" y="2285"/>
                  <a:pt x="2598" y="2169"/>
                </a:cubicBezTo>
                <a:cubicBezTo>
                  <a:pt x="2571" y="2062"/>
                  <a:pt x="2535" y="1946"/>
                  <a:pt x="2491" y="1848"/>
                </a:cubicBezTo>
                <a:cubicBezTo>
                  <a:pt x="2401" y="1625"/>
                  <a:pt x="2285" y="1428"/>
                  <a:pt x="2134" y="1250"/>
                </a:cubicBezTo>
                <a:cubicBezTo>
                  <a:pt x="1982" y="1071"/>
                  <a:pt x="1821" y="911"/>
                  <a:pt x="1643" y="768"/>
                </a:cubicBezTo>
                <a:cubicBezTo>
                  <a:pt x="1295" y="464"/>
                  <a:pt x="902" y="215"/>
                  <a:pt x="482" y="18"/>
                </a:cubicBezTo>
                <a:lnTo>
                  <a:pt x="4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rot="2247870">
            <a:off x="513914" y="3336099"/>
            <a:ext cx="304206" cy="203907"/>
          </a:xfrm>
          <a:custGeom>
            <a:avLst/>
            <a:gdLst/>
            <a:ahLst/>
            <a:cxnLst/>
            <a:rect l="l" t="t" r="r" b="b"/>
            <a:pathLst>
              <a:path w="5150" h="3452" extrusionOk="0">
                <a:moveTo>
                  <a:pt x="1830" y="1"/>
                </a:moveTo>
                <a:cubicBezTo>
                  <a:pt x="1633" y="1"/>
                  <a:pt x="1517" y="224"/>
                  <a:pt x="1517" y="224"/>
                </a:cubicBezTo>
                <a:cubicBezTo>
                  <a:pt x="1517" y="224"/>
                  <a:pt x="1325" y="52"/>
                  <a:pt x="1157" y="52"/>
                </a:cubicBezTo>
                <a:cubicBezTo>
                  <a:pt x="1134" y="52"/>
                  <a:pt x="1111" y="56"/>
                  <a:pt x="1089" y="63"/>
                </a:cubicBezTo>
                <a:cubicBezTo>
                  <a:pt x="919" y="126"/>
                  <a:pt x="794" y="376"/>
                  <a:pt x="794" y="376"/>
                </a:cubicBezTo>
                <a:cubicBezTo>
                  <a:pt x="719" y="295"/>
                  <a:pt x="657" y="267"/>
                  <a:pt x="605" y="267"/>
                </a:cubicBezTo>
                <a:cubicBezTo>
                  <a:pt x="485" y="267"/>
                  <a:pt x="429" y="420"/>
                  <a:pt x="429" y="420"/>
                </a:cubicBezTo>
                <a:cubicBezTo>
                  <a:pt x="429" y="420"/>
                  <a:pt x="371" y="410"/>
                  <a:pt x="301" y="410"/>
                </a:cubicBezTo>
                <a:cubicBezTo>
                  <a:pt x="207" y="410"/>
                  <a:pt x="89" y="428"/>
                  <a:pt x="54" y="509"/>
                </a:cubicBezTo>
                <a:cubicBezTo>
                  <a:pt x="0" y="643"/>
                  <a:pt x="312" y="866"/>
                  <a:pt x="312" y="866"/>
                </a:cubicBezTo>
                <a:cubicBezTo>
                  <a:pt x="250" y="947"/>
                  <a:pt x="223" y="1045"/>
                  <a:pt x="232" y="1134"/>
                </a:cubicBezTo>
                <a:cubicBezTo>
                  <a:pt x="250" y="1304"/>
                  <a:pt x="562" y="1464"/>
                  <a:pt x="562" y="1464"/>
                </a:cubicBezTo>
                <a:cubicBezTo>
                  <a:pt x="562" y="1464"/>
                  <a:pt x="384" y="1616"/>
                  <a:pt x="437" y="1777"/>
                </a:cubicBezTo>
                <a:cubicBezTo>
                  <a:pt x="500" y="1937"/>
                  <a:pt x="803" y="1937"/>
                  <a:pt x="803" y="1937"/>
                </a:cubicBezTo>
                <a:cubicBezTo>
                  <a:pt x="803" y="1937"/>
                  <a:pt x="696" y="2250"/>
                  <a:pt x="902" y="2402"/>
                </a:cubicBezTo>
                <a:cubicBezTo>
                  <a:pt x="990" y="2465"/>
                  <a:pt x="1093" y="2483"/>
                  <a:pt x="1183" y="2483"/>
                </a:cubicBezTo>
                <a:cubicBezTo>
                  <a:pt x="1309" y="2483"/>
                  <a:pt x="1410" y="2446"/>
                  <a:pt x="1410" y="2446"/>
                </a:cubicBezTo>
                <a:lnTo>
                  <a:pt x="1410" y="2446"/>
                </a:lnTo>
                <a:cubicBezTo>
                  <a:pt x="1410" y="2446"/>
                  <a:pt x="1294" y="2616"/>
                  <a:pt x="1526" y="2839"/>
                </a:cubicBezTo>
                <a:cubicBezTo>
                  <a:pt x="1636" y="2948"/>
                  <a:pt x="1781" y="2976"/>
                  <a:pt x="1902" y="2976"/>
                </a:cubicBezTo>
                <a:cubicBezTo>
                  <a:pt x="2027" y="2976"/>
                  <a:pt x="2124" y="2946"/>
                  <a:pt x="2124" y="2946"/>
                </a:cubicBezTo>
                <a:lnTo>
                  <a:pt x="2124" y="2946"/>
                </a:lnTo>
                <a:cubicBezTo>
                  <a:pt x="2035" y="3062"/>
                  <a:pt x="2062" y="3232"/>
                  <a:pt x="2187" y="3312"/>
                </a:cubicBezTo>
                <a:cubicBezTo>
                  <a:pt x="2251" y="3365"/>
                  <a:pt x="2341" y="3383"/>
                  <a:pt x="2436" y="3383"/>
                </a:cubicBezTo>
                <a:cubicBezTo>
                  <a:pt x="2645" y="3383"/>
                  <a:pt x="2874" y="3294"/>
                  <a:pt x="2874" y="3294"/>
                </a:cubicBezTo>
                <a:cubicBezTo>
                  <a:pt x="2883" y="3399"/>
                  <a:pt x="2960" y="3434"/>
                  <a:pt x="3057" y="3434"/>
                </a:cubicBezTo>
                <a:cubicBezTo>
                  <a:pt x="3239" y="3434"/>
                  <a:pt x="3490" y="3312"/>
                  <a:pt x="3490" y="3312"/>
                </a:cubicBezTo>
                <a:lnTo>
                  <a:pt x="3490" y="3312"/>
                </a:lnTo>
                <a:cubicBezTo>
                  <a:pt x="3474" y="3389"/>
                  <a:pt x="3494" y="3451"/>
                  <a:pt x="3576" y="3451"/>
                </a:cubicBezTo>
                <a:cubicBezTo>
                  <a:pt x="3676" y="3451"/>
                  <a:pt x="3864" y="3361"/>
                  <a:pt x="4186" y="3098"/>
                </a:cubicBezTo>
                <a:cubicBezTo>
                  <a:pt x="4742" y="2658"/>
                  <a:pt x="5097" y="2642"/>
                  <a:pt x="5144" y="2642"/>
                </a:cubicBezTo>
                <a:cubicBezTo>
                  <a:pt x="5148" y="2642"/>
                  <a:pt x="5150" y="2643"/>
                  <a:pt x="5150" y="2643"/>
                </a:cubicBezTo>
                <a:cubicBezTo>
                  <a:pt x="5150" y="2643"/>
                  <a:pt x="4748" y="2187"/>
                  <a:pt x="4730" y="1911"/>
                </a:cubicBezTo>
                <a:cubicBezTo>
                  <a:pt x="4704" y="1634"/>
                  <a:pt x="4605" y="1045"/>
                  <a:pt x="4400" y="902"/>
                </a:cubicBezTo>
                <a:cubicBezTo>
                  <a:pt x="4340" y="861"/>
                  <a:pt x="4292" y="845"/>
                  <a:pt x="4253" y="845"/>
                </a:cubicBezTo>
                <a:cubicBezTo>
                  <a:pt x="4127" y="845"/>
                  <a:pt x="4106" y="1018"/>
                  <a:pt x="4106" y="1018"/>
                </a:cubicBezTo>
                <a:cubicBezTo>
                  <a:pt x="4106" y="1018"/>
                  <a:pt x="4061" y="402"/>
                  <a:pt x="3793" y="349"/>
                </a:cubicBezTo>
                <a:cubicBezTo>
                  <a:pt x="3776" y="346"/>
                  <a:pt x="3761" y="345"/>
                  <a:pt x="3746" y="345"/>
                </a:cubicBezTo>
                <a:cubicBezTo>
                  <a:pt x="3536" y="345"/>
                  <a:pt x="3543" y="626"/>
                  <a:pt x="3543" y="626"/>
                </a:cubicBezTo>
                <a:cubicBezTo>
                  <a:pt x="3543" y="626"/>
                  <a:pt x="3436" y="242"/>
                  <a:pt x="3160" y="188"/>
                </a:cubicBezTo>
                <a:cubicBezTo>
                  <a:pt x="3138" y="183"/>
                  <a:pt x="3117" y="181"/>
                  <a:pt x="3097" y="181"/>
                </a:cubicBezTo>
                <a:cubicBezTo>
                  <a:pt x="2968" y="181"/>
                  <a:pt x="2851" y="272"/>
                  <a:pt x="2820" y="402"/>
                </a:cubicBezTo>
                <a:cubicBezTo>
                  <a:pt x="2820" y="402"/>
                  <a:pt x="2606" y="161"/>
                  <a:pt x="2410" y="144"/>
                </a:cubicBezTo>
                <a:cubicBezTo>
                  <a:pt x="2397" y="142"/>
                  <a:pt x="2383" y="141"/>
                  <a:pt x="2370" y="141"/>
                </a:cubicBezTo>
                <a:cubicBezTo>
                  <a:pt x="2270" y="141"/>
                  <a:pt x="2181" y="199"/>
                  <a:pt x="2133" y="286"/>
                </a:cubicBezTo>
                <a:cubicBezTo>
                  <a:pt x="2133" y="286"/>
                  <a:pt x="2026" y="1"/>
                  <a:pt x="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rot="2247870">
            <a:off x="506698" y="3366796"/>
            <a:ext cx="385899" cy="194101"/>
          </a:xfrm>
          <a:custGeom>
            <a:avLst/>
            <a:gdLst/>
            <a:ahLst/>
            <a:cxnLst/>
            <a:rect l="l" t="t" r="r" b="b"/>
            <a:pathLst>
              <a:path w="6533" h="3286" extrusionOk="0">
                <a:moveTo>
                  <a:pt x="1259" y="1"/>
                </a:moveTo>
                <a:cubicBezTo>
                  <a:pt x="1473" y="349"/>
                  <a:pt x="1616" y="733"/>
                  <a:pt x="1678" y="1143"/>
                </a:cubicBezTo>
                <a:lnTo>
                  <a:pt x="1286" y="956"/>
                </a:lnTo>
                <a:lnTo>
                  <a:pt x="1054" y="849"/>
                </a:lnTo>
                <a:cubicBezTo>
                  <a:pt x="964" y="643"/>
                  <a:pt x="857" y="456"/>
                  <a:pt x="732" y="278"/>
                </a:cubicBezTo>
                <a:cubicBezTo>
                  <a:pt x="697" y="242"/>
                  <a:pt x="661" y="206"/>
                  <a:pt x="616" y="188"/>
                </a:cubicBezTo>
                <a:lnTo>
                  <a:pt x="616" y="188"/>
                </a:lnTo>
                <a:lnTo>
                  <a:pt x="679" y="269"/>
                </a:lnTo>
                <a:cubicBezTo>
                  <a:pt x="804" y="438"/>
                  <a:pt x="920" y="626"/>
                  <a:pt x="1018" y="822"/>
                </a:cubicBezTo>
                <a:lnTo>
                  <a:pt x="27" y="358"/>
                </a:lnTo>
                <a:cubicBezTo>
                  <a:pt x="18" y="367"/>
                  <a:pt x="1" y="385"/>
                  <a:pt x="1" y="402"/>
                </a:cubicBezTo>
                <a:cubicBezTo>
                  <a:pt x="625" y="706"/>
                  <a:pt x="1259" y="1000"/>
                  <a:pt x="1893" y="1295"/>
                </a:cubicBezTo>
                <a:cubicBezTo>
                  <a:pt x="1866" y="1304"/>
                  <a:pt x="1830" y="1313"/>
                  <a:pt x="1803" y="1322"/>
                </a:cubicBezTo>
                <a:lnTo>
                  <a:pt x="1705" y="1349"/>
                </a:lnTo>
                <a:cubicBezTo>
                  <a:pt x="1634" y="1366"/>
                  <a:pt x="1571" y="1384"/>
                  <a:pt x="1500" y="1402"/>
                </a:cubicBezTo>
                <a:cubicBezTo>
                  <a:pt x="1357" y="1438"/>
                  <a:pt x="1205" y="1473"/>
                  <a:pt x="1063" y="1491"/>
                </a:cubicBezTo>
                <a:cubicBezTo>
                  <a:pt x="831" y="1527"/>
                  <a:pt x="599" y="1545"/>
                  <a:pt x="367" y="1545"/>
                </a:cubicBezTo>
                <a:cubicBezTo>
                  <a:pt x="367" y="1563"/>
                  <a:pt x="367" y="1572"/>
                  <a:pt x="367" y="1581"/>
                </a:cubicBezTo>
                <a:cubicBezTo>
                  <a:pt x="406" y="1582"/>
                  <a:pt x="446" y="1583"/>
                  <a:pt x="486" y="1583"/>
                </a:cubicBezTo>
                <a:cubicBezTo>
                  <a:pt x="678" y="1583"/>
                  <a:pt x="870" y="1566"/>
                  <a:pt x="1063" y="1536"/>
                </a:cubicBezTo>
                <a:cubicBezTo>
                  <a:pt x="1214" y="1518"/>
                  <a:pt x="1357" y="1491"/>
                  <a:pt x="1509" y="1456"/>
                </a:cubicBezTo>
                <a:cubicBezTo>
                  <a:pt x="1580" y="1438"/>
                  <a:pt x="1652" y="1420"/>
                  <a:pt x="1723" y="1402"/>
                </a:cubicBezTo>
                <a:cubicBezTo>
                  <a:pt x="1759" y="1393"/>
                  <a:pt x="1795" y="1375"/>
                  <a:pt x="1830" y="1366"/>
                </a:cubicBezTo>
                <a:lnTo>
                  <a:pt x="1884" y="1349"/>
                </a:lnTo>
                <a:cubicBezTo>
                  <a:pt x="1893" y="1349"/>
                  <a:pt x="1928" y="1331"/>
                  <a:pt x="1946" y="1331"/>
                </a:cubicBezTo>
                <a:cubicBezTo>
                  <a:pt x="1951" y="1335"/>
                  <a:pt x="1955" y="1337"/>
                  <a:pt x="1960" y="1337"/>
                </a:cubicBezTo>
                <a:cubicBezTo>
                  <a:pt x="1964" y="1337"/>
                  <a:pt x="1969" y="1335"/>
                  <a:pt x="1973" y="1331"/>
                </a:cubicBezTo>
                <a:lnTo>
                  <a:pt x="2366" y="1500"/>
                </a:lnTo>
                <a:lnTo>
                  <a:pt x="2669" y="1643"/>
                </a:lnTo>
                <a:cubicBezTo>
                  <a:pt x="2062" y="1929"/>
                  <a:pt x="1411" y="2098"/>
                  <a:pt x="741" y="2143"/>
                </a:cubicBezTo>
                <a:lnTo>
                  <a:pt x="724" y="2143"/>
                </a:lnTo>
                <a:cubicBezTo>
                  <a:pt x="724" y="2152"/>
                  <a:pt x="732" y="2161"/>
                  <a:pt x="741" y="2170"/>
                </a:cubicBezTo>
                <a:cubicBezTo>
                  <a:pt x="1232" y="2143"/>
                  <a:pt x="1723" y="2045"/>
                  <a:pt x="2187" y="1875"/>
                </a:cubicBezTo>
                <a:cubicBezTo>
                  <a:pt x="2366" y="1813"/>
                  <a:pt x="2544" y="1741"/>
                  <a:pt x="2714" y="1652"/>
                </a:cubicBezTo>
                <a:cubicBezTo>
                  <a:pt x="2964" y="1768"/>
                  <a:pt x="3223" y="1875"/>
                  <a:pt x="3481" y="1973"/>
                </a:cubicBezTo>
                <a:cubicBezTo>
                  <a:pt x="2955" y="2357"/>
                  <a:pt x="2375" y="2643"/>
                  <a:pt x="1759" y="2812"/>
                </a:cubicBezTo>
                <a:lnTo>
                  <a:pt x="1661" y="2839"/>
                </a:lnTo>
                <a:cubicBezTo>
                  <a:pt x="1696" y="2848"/>
                  <a:pt x="1732" y="2857"/>
                  <a:pt x="1768" y="2866"/>
                </a:cubicBezTo>
                <a:cubicBezTo>
                  <a:pt x="2223" y="2732"/>
                  <a:pt x="2660" y="2536"/>
                  <a:pt x="3062" y="2286"/>
                </a:cubicBezTo>
                <a:cubicBezTo>
                  <a:pt x="3214" y="2196"/>
                  <a:pt x="3365" y="2098"/>
                  <a:pt x="3508" y="1991"/>
                </a:cubicBezTo>
                <a:cubicBezTo>
                  <a:pt x="3731" y="2071"/>
                  <a:pt x="3945" y="2161"/>
                  <a:pt x="4160" y="2241"/>
                </a:cubicBezTo>
                <a:lnTo>
                  <a:pt x="3972" y="2402"/>
                </a:lnTo>
                <a:cubicBezTo>
                  <a:pt x="3615" y="2723"/>
                  <a:pt x="3231" y="3000"/>
                  <a:pt x="2821" y="3232"/>
                </a:cubicBezTo>
                <a:cubicBezTo>
                  <a:pt x="2830" y="3250"/>
                  <a:pt x="2839" y="3267"/>
                  <a:pt x="2857" y="3285"/>
                </a:cubicBezTo>
                <a:cubicBezTo>
                  <a:pt x="3223" y="3080"/>
                  <a:pt x="3571" y="2830"/>
                  <a:pt x="3883" y="2553"/>
                </a:cubicBezTo>
                <a:cubicBezTo>
                  <a:pt x="3999" y="2455"/>
                  <a:pt x="4106" y="2357"/>
                  <a:pt x="4222" y="2259"/>
                </a:cubicBezTo>
                <a:cubicBezTo>
                  <a:pt x="4454" y="2348"/>
                  <a:pt x="4686" y="2437"/>
                  <a:pt x="4918" y="2518"/>
                </a:cubicBezTo>
                <a:cubicBezTo>
                  <a:pt x="5150" y="2598"/>
                  <a:pt x="5400" y="2678"/>
                  <a:pt x="5650" y="2759"/>
                </a:cubicBezTo>
                <a:cubicBezTo>
                  <a:pt x="5775" y="2794"/>
                  <a:pt x="5891" y="2839"/>
                  <a:pt x="6016" y="2884"/>
                </a:cubicBezTo>
                <a:cubicBezTo>
                  <a:pt x="6141" y="2919"/>
                  <a:pt x="6266" y="2964"/>
                  <a:pt x="6391" y="3009"/>
                </a:cubicBezTo>
                <a:cubicBezTo>
                  <a:pt x="6401" y="3012"/>
                  <a:pt x="6410" y="3013"/>
                  <a:pt x="6418" y="3013"/>
                </a:cubicBezTo>
                <a:cubicBezTo>
                  <a:pt x="6505" y="3013"/>
                  <a:pt x="6533" y="2864"/>
                  <a:pt x="6435" y="2848"/>
                </a:cubicBezTo>
                <a:cubicBezTo>
                  <a:pt x="6337" y="2830"/>
                  <a:pt x="6212" y="2803"/>
                  <a:pt x="6105" y="2777"/>
                </a:cubicBezTo>
                <a:cubicBezTo>
                  <a:pt x="5989" y="2750"/>
                  <a:pt x="5882" y="2723"/>
                  <a:pt x="5766" y="2696"/>
                </a:cubicBezTo>
                <a:cubicBezTo>
                  <a:pt x="5543" y="2634"/>
                  <a:pt x="5320" y="2571"/>
                  <a:pt x="5106" y="2500"/>
                </a:cubicBezTo>
                <a:lnTo>
                  <a:pt x="5061" y="2482"/>
                </a:lnTo>
                <a:lnTo>
                  <a:pt x="5052" y="2482"/>
                </a:lnTo>
                <a:lnTo>
                  <a:pt x="4784" y="2393"/>
                </a:lnTo>
                <a:lnTo>
                  <a:pt x="4740" y="2375"/>
                </a:lnTo>
                <a:lnTo>
                  <a:pt x="4418" y="2268"/>
                </a:lnTo>
                <a:lnTo>
                  <a:pt x="4115" y="2152"/>
                </a:lnTo>
                <a:lnTo>
                  <a:pt x="3945" y="2089"/>
                </a:lnTo>
                <a:cubicBezTo>
                  <a:pt x="3999" y="1706"/>
                  <a:pt x="3990" y="1313"/>
                  <a:pt x="3910" y="929"/>
                </a:cubicBezTo>
                <a:cubicBezTo>
                  <a:pt x="3865" y="697"/>
                  <a:pt x="3803" y="465"/>
                  <a:pt x="3731" y="242"/>
                </a:cubicBezTo>
                <a:lnTo>
                  <a:pt x="3669" y="242"/>
                </a:lnTo>
                <a:lnTo>
                  <a:pt x="3678" y="269"/>
                </a:lnTo>
                <a:cubicBezTo>
                  <a:pt x="3812" y="643"/>
                  <a:pt x="3892" y="1045"/>
                  <a:pt x="3919" y="1447"/>
                </a:cubicBezTo>
                <a:cubicBezTo>
                  <a:pt x="3936" y="1652"/>
                  <a:pt x="3928" y="1866"/>
                  <a:pt x="3910" y="2080"/>
                </a:cubicBezTo>
                <a:lnTo>
                  <a:pt x="3812" y="2045"/>
                </a:lnTo>
                <a:cubicBezTo>
                  <a:pt x="3535" y="1938"/>
                  <a:pt x="3258" y="1822"/>
                  <a:pt x="2973" y="1714"/>
                </a:cubicBezTo>
                <a:cubicBezTo>
                  <a:pt x="2973" y="1233"/>
                  <a:pt x="2901" y="759"/>
                  <a:pt x="2749" y="304"/>
                </a:cubicBezTo>
                <a:cubicBezTo>
                  <a:pt x="2749" y="304"/>
                  <a:pt x="2723" y="269"/>
                  <a:pt x="2678" y="224"/>
                </a:cubicBezTo>
                <a:lnTo>
                  <a:pt x="2678" y="224"/>
                </a:lnTo>
                <a:cubicBezTo>
                  <a:pt x="2767" y="501"/>
                  <a:pt x="2839" y="777"/>
                  <a:pt x="2892" y="1063"/>
                </a:cubicBezTo>
                <a:cubicBezTo>
                  <a:pt x="2928" y="1268"/>
                  <a:pt x="2946" y="1491"/>
                  <a:pt x="2955" y="1706"/>
                </a:cubicBezTo>
                <a:cubicBezTo>
                  <a:pt x="2723" y="1607"/>
                  <a:pt x="2500" y="1509"/>
                  <a:pt x="2268" y="1402"/>
                </a:cubicBezTo>
                <a:cubicBezTo>
                  <a:pt x="2294" y="1090"/>
                  <a:pt x="2250" y="777"/>
                  <a:pt x="2152" y="483"/>
                </a:cubicBezTo>
                <a:cubicBezTo>
                  <a:pt x="2125" y="394"/>
                  <a:pt x="2098" y="295"/>
                  <a:pt x="2071" y="197"/>
                </a:cubicBezTo>
                <a:cubicBezTo>
                  <a:pt x="2062" y="162"/>
                  <a:pt x="2035" y="126"/>
                  <a:pt x="2018" y="90"/>
                </a:cubicBezTo>
                <a:lnTo>
                  <a:pt x="2018" y="90"/>
                </a:lnTo>
                <a:cubicBezTo>
                  <a:pt x="2044" y="197"/>
                  <a:pt x="2071" y="313"/>
                  <a:pt x="2107" y="420"/>
                </a:cubicBezTo>
                <a:cubicBezTo>
                  <a:pt x="2143" y="572"/>
                  <a:pt x="2187" y="724"/>
                  <a:pt x="2214" y="867"/>
                </a:cubicBezTo>
                <a:cubicBezTo>
                  <a:pt x="2250" y="1036"/>
                  <a:pt x="2259" y="1215"/>
                  <a:pt x="2241" y="1393"/>
                </a:cubicBezTo>
                <a:lnTo>
                  <a:pt x="1714" y="1161"/>
                </a:lnTo>
                <a:cubicBezTo>
                  <a:pt x="1661" y="759"/>
                  <a:pt x="1518" y="367"/>
                  <a:pt x="1304" y="28"/>
                </a:cubicBezTo>
                <a:cubicBezTo>
                  <a:pt x="1286" y="19"/>
                  <a:pt x="1277" y="10"/>
                  <a:pt x="1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rot="2247870">
            <a:off x="534809" y="3301711"/>
            <a:ext cx="180338" cy="176144"/>
          </a:xfrm>
          <a:custGeom>
            <a:avLst/>
            <a:gdLst/>
            <a:ahLst/>
            <a:cxnLst/>
            <a:rect l="l" t="t" r="r" b="b"/>
            <a:pathLst>
              <a:path w="3053" h="2982" extrusionOk="0">
                <a:moveTo>
                  <a:pt x="1098" y="54"/>
                </a:moveTo>
                <a:cubicBezTo>
                  <a:pt x="919" y="117"/>
                  <a:pt x="794" y="367"/>
                  <a:pt x="794" y="367"/>
                </a:cubicBezTo>
                <a:cubicBezTo>
                  <a:pt x="553" y="99"/>
                  <a:pt x="429" y="411"/>
                  <a:pt x="429" y="411"/>
                </a:cubicBezTo>
                <a:cubicBezTo>
                  <a:pt x="429" y="411"/>
                  <a:pt x="116" y="367"/>
                  <a:pt x="63" y="500"/>
                </a:cubicBezTo>
                <a:cubicBezTo>
                  <a:pt x="0" y="634"/>
                  <a:pt x="312" y="866"/>
                  <a:pt x="312" y="866"/>
                </a:cubicBezTo>
                <a:cubicBezTo>
                  <a:pt x="250" y="938"/>
                  <a:pt x="223" y="1036"/>
                  <a:pt x="232" y="1134"/>
                </a:cubicBezTo>
                <a:cubicBezTo>
                  <a:pt x="250" y="1304"/>
                  <a:pt x="571" y="1455"/>
                  <a:pt x="571" y="1455"/>
                </a:cubicBezTo>
                <a:cubicBezTo>
                  <a:pt x="571" y="1455"/>
                  <a:pt x="384" y="1607"/>
                  <a:pt x="446" y="1777"/>
                </a:cubicBezTo>
                <a:cubicBezTo>
                  <a:pt x="500" y="1937"/>
                  <a:pt x="812" y="1928"/>
                  <a:pt x="812" y="1928"/>
                </a:cubicBezTo>
                <a:cubicBezTo>
                  <a:pt x="812" y="1928"/>
                  <a:pt x="696" y="2241"/>
                  <a:pt x="910" y="2393"/>
                </a:cubicBezTo>
                <a:cubicBezTo>
                  <a:pt x="1116" y="2544"/>
                  <a:pt x="1410" y="2446"/>
                  <a:pt x="1410" y="2446"/>
                </a:cubicBezTo>
                <a:cubicBezTo>
                  <a:pt x="1410" y="2446"/>
                  <a:pt x="1294" y="2616"/>
                  <a:pt x="1526" y="2830"/>
                </a:cubicBezTo>
                <a:cubicBezTo>
                  <a:pt x="1642" y="2928"/>
                  <a:pt x="1794" y="2982"/>
                  <a:pt x="1946" y="2964"/>
                </a:cubicBezTo>
                <a:cubicBezTo>
                  <a:pt x="3052" y="2241"/>
                  <a:pt x="2928" y="572"/>
                  <a:pt x="1723" y="19"/>
                </a:cubicBezTo>
                <a:cubicBezTo>
                  <a:pt x="1633" y="63"/>
                  <a:pt x="1571" y="135"/>
                  <a:pt x="1526" y="224"/>
                </a:cubicBezTo>
                <a:cubicBezTo>
                  <a:pt x="1526" y="224"/>
                  <a:pt x="1267" y="1"/>
                  <a:pt x="1098"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rot="2247870">
            <a:off x="515273" y="3335674"/>
            <a:ext cx="302670" cy="205738"/>
          </a:xfrm>
          <a:custGeom>
            <a:avLst/>
            <a:gdLst/>
            <a:ahLst/>
            <a:cxnLst/>
            <a:rect l="l" t="t" r="r" b="b"/>
            <a:pathLst>
              <a:path w="5124" h="3483" extrusionOk="0">
                <a:moveTo>
                  <a:pt x="1788" y="1"/>
                </a:moveTo>
                <a:cubicBezTo>
                  <a:pt x="1728" y="1"/>
                  <a:pt x="1668" y="20"/>
                  <a:pt x="1616" y="60"/>
                </a:cubicBezTo>
                <a:cubicBezTo>
                  <a:pt x="1561" y="108"/>
                  <a:pt x="1520" y="155"/>
                  <a:pt x="1486" y="209"/>
                </a:cubicBezTo>
                <a:lnTo>
                  <a:pt x="1486" y="209"/>
                </a:lnTo>
                <a:cubicBezTo>
                  <a:pt x="1436" y="164"/>
                  <a:pt x="1375" y="127"/>
                  <a:pt x="1313" y="96"/>
                </a:cubicBezTo>
                <a:cubicBezTo>
                  <a:pt x="1264" y="61"/>
                  <a:pt x="1200" y="48"/>
                  <a:pt x="1136" y="48"/>
                </a:cubicBezTo>
                <a:cubicBezTo>
                  <a:pt x="1117" y="48"/>
                  <a:pt x="1099" y="49"/>
                  <a:pt x="1081" y="51"/>
                </a:cubicBezTo>
                <a:cubicBezTo>
                  <a:pt x="1000" y="78"/>
                  <a:pt x="938" y="123"/>
                  <a:pt x="884" y="185"/>
                </a:cubicBezTo>
                <a:cubicBezTo>
                  <a:pt x="838" y="240"/>
                  <a:pt x="798" y="294"/>
                  <a:pt x="765" y="355"/>
                </a:cubicBezTo>
                <a:lnTo>
                  <a:pt x="765" y="355"/>
                </a:lnTo>
                <a:cubicBezTo>
                  <a:pt x="745" y="332"/>
                  <a:pt x="723" y="314"/>
                  <a:pt x="697" y="301"/>
                </a:cubicBezTo>
                <a:cubicBezTo>
                  <a:pt x="652" y="275"/>
                  <a:pt x="617" y="266"/>
                  <a:pt x="563" y="266"/>
                </a:cubicBezTo>
                <a:cubicBezTo>
                  <a:pt x="519" y="266"/>
                  <a:pt x="483" y="292"/>
                  <a:pt x="447" y="328"/>
                </a:cubicBezTo>
                <a:cubicBezTo>
                  <a:pt x="425" y="350"/>
                  <a:pt x="403" y="384"/>
                  <a:pt x="386" y="415"/>
                </a:cubicBezTo>
                <a:lnTo>
                  <a:pt x="386" y="415"/>
                </a:lnTo>
                <a:cubicBezTo>
                  <a:pt x="356" y="412"/>
                  <a:pt x="325" y="411"/>
                  <a:pt x="294" y="411"/>
                </a:cubicBezTo>
                <a:cubicBezTo>
                  <a:pt x="257" y="411"/>
                  <a:pt x="220" y="413"/>
                  <a:pt x="179" y="417"/>
                </a:cubicBezTo>
                <a:cubicBezTo>
                  <a:pt x="144" y="426"/>
                  <a:pt x="108" y="435"/>
                  <a:pt x="72" y="453"/>
                </a:cubicBezTo>
                <a:cubicBezTo>
                  <a:pt x="28" y="480"/>
                  <a:pt x="1" y="516"/>
                  <a:pt x="1" y="569"/>
                </a:cubicBezTo>
                <a:cubicBezTo>
                  <a:pt x="1" y="605"/>
                  <a:pt x="19" y="649"/>
                  <a:pt x="37" y="676"/>
                </a:cubicBezTo>
                <a:cubicBezTo>
                  <a:pt x="54" y="712"/>
                  <a:pt x="81" y="739"/>
                  <a:pt x="108" y="765"/>
                </a:cubicBezTo>
                <a:cubicBezTo>
                  <a:pt x="149" y="814"/>
                  <a:pt x="204" y="863"/>
                  <a:pt x="254" y="905"/>
                </a:cubicBezTo>
                <a:lnTo>
                  <a:pt x="254" y="905"/>
                </a:lnTo>
                <a:cubicBezTo>
                  <a:pt x="226" y="953"/>
                  <a:pt x="205" y="1008"/>
                  <a:pt x="197" y="1069"/>
                </a:cubicBezTo>
                <a:cubicBezTo>
                  <a:pt x="188" y="1105"/>
                  <a:pt x="188" y="1131"/>
                  <a:pt x="197" y="1167"/>
                </a:cubicBezTo>
                <a:cubicBezTo>
                  <a:pt x="197" y="1203"/>
                  <a:pt x="206" y="1238"/>
                  <a:pt x="233" y="1265"/>
                </a:cubicBezTo>
                <a:cubicBezTo>
                  <a:pt x="269" y="1319"/>
                  <a:pt x="313" y="1372"/>
                  <a:pt x="376" y="1408"/>
                </a:cubicBezTo>
                <a:cubicBezTo>
                  <a:pt x="414" y="1438"/>
                  <a:pt x="464" y="1469"/>
                  <a:pt x="511" y="1493"/>
                </a:cubicBezTo>
                <a:lnTo>
                  <a:pt x="511" y="1493"/>
                </a:lnTo>
                <a:cubicBezTo>
                  <a:pt x="471" y="1533"/>
                  <a:pt x="441" y="1579"/>
                  <a:pt x="411" y="1631"/>
                </a:cubicBezTo>
                <a:cubicBezTo>
                  <a:pt x="385" y="1703"/>
                  <a:pt x="385" y="1774"/>
                  <a:pt x="411" y="1845"/>
                </a:cubicBezTo>
                <a:cubicBezTo>
                  <a:pt x="456" y="1899"/>
                  <a:pt x="519" y="1944"/>
                  <a:pt x="590" y="1952"/>
                </a:cubicBezTo>
                <a:cubicBezTo>
                  <a:pt x="644" y="1968"/>
                  <a:pt x="705" y="1977"/>
                  <a:pt x="760" y="1979"/>
                </a:cubicBezTo>
                <a:lnTo>
                  <a:pt x="760" y="1979"/>
                </a:lnTo>
                <a:cubicBezTo>
                  <a:pt x="740" y="2052"/>
                  <a:pt x="734" y="2132"/>
                  <a:pt x="742" y="2211"/>
                </a:cubicBezTo>
                <a:cubicBezTo>
                  <a:pt x="751" y="2301"/>
                  <a:pt x="804" y="2390"/>
                  <a:pt x="876" y="2434"/>
                </a:cubicBezTo>
                <a:cubicBezTo>
                  <a:pt x="956" y="2488"/>
                  <a:pt x="1045" y="2515"/>
                  <a:pt x="1134" y="2515"/>
                </a:cubicBezTo>
                <a:cubicBezTo>
                  <a:pt x="1157" y="2517"/>
                  <a:pt x="1179" y="2518"/>
                  <a:pt x="1201" y="2518"/>
                </a:cubicBezTo>
                <a:cubicBezTo>
                  <a:pt x="1255" y="2518"/>
                  <a:pt x="1307" y="2512"/>
                  <a:pt x="1357" y="2499"/>
                </a:cubicBezTo>
                <a:lnTo>
                  <a:pt x="1357" y="2499"/>
                </a:lnTo>
                <a:cubicBezTo>
                  <a:pt x="1335" y="2577"/>
                  <a:pt x="1347" y="2662"/>
                  <a:pt x="1384" y="2729"/>
                </a:cubicBezTo>
                <a:cubicBezTo>
                  <a:pt x="1429" y="2809"/>
                  <a:pt x="1500" y="2881"/>
                  <a:pt x="1581" y="2925"/>
                </a:cubicBezTo>
                <a:cubicBezTo>
                  <a:pt x="1652" y="2979"/>
                  <a:pt x="1750" y="2997"/>
                  <a:pt x="1839" y="3006"/>
                </a:cubicBezTo>
                <a:cubicBezTo>
                  <a:pt x="1862" y="3008"/>
                  <a:pt x="1884" y="3009"/>
                  <a:pt x="1906" y="3009"/>
                </a:cubicBezTo>
                <a:cubicBezTo>
                  <a:pt x="1959" y="3009"/>
                  <a:pt x="2012" y="3003"/>
                  <a:pt x="2065" y="2990"/>
                </a:cubicBezTo>
                <a:lnTo>
                  <a:pt x="2065" y="2990"/>
                </a:lnTo>
                <a:cubicBezTo>
                  <a:pt x="2026" y="3066"/>
                  <a:pt x="2026" y="3162"/>
                  <a:pt x="2071" y="3238"/>
                </a:cubicBezTo>
                <a:cubicBezTo>
                  <a:pt x="2116" y="3327"/>
                  <a:pt x="2205" y="3380"/>
                  <a:pt x="2304" y="3398"/>
                </a:cubicBezTo>
                <a:cubicBezTo>
                  <a:pt x="2348" y="3407"/>
                  <a:pt x="2395" y="3412"/>
                  <a:pt x="2443" y="3412"/>
                </a:cubicBezTo>
                <a:cubicBezTo>
                  <a:pt x="2491" y="3412"/>
                  <a:pt x="2540" y="3407"/>
                  <a:pt x="2589" y="3398"/>
                </a:cubicBezTo>
                <a:cubicBezTo>
                  <a:pt x="2674" y="3381"/>
                  <a:pt x="2758" y="3365"/>
                  <a:pt x="2843" y="3332"/>
                </a:cubicBezTo>
                <a:lnTo>
                  <a:pt x="2843" y="3332"/>
                </a:lnTo>
                <a:lnTo>
                  <a:pt x="2848" y="3363"/>
                </a:lnTo>
                <a:cubicBezTo>
                  <a:pt x="2857" y="3372"/>
                  <a:pt x="2866" y="3389"/>
                  <a:pt x="2875" y="3398"/>
                </a:cubicBezTo>
                <a:cubicBezTo>
                  <a:pt x="2893" y="3425"/>
                  <a:pt x="2919" y="3443"/>
                  <a:pt x="2955" y="3452"/>
                </a:cubicBezTo>
                <a:cubicBezTo>
                  <a:pt x="2986" y="3461"/>
                  <a:pt x="3018" y="3465"/>
                  <a:pt x="3048" y="3465"/>
                </a:cubicBezTo>
                <a:cubicBezTo>
                  <a:pt x="3078" y="3465"/>
                  <a:pt x="3107" y="3461"/>
                  <a:pt x="3134" y="3452"/>
                </a:cubicBezTo>
                <a:cubicBezTo>
                  <a:pt x="3240" y="3435"/>
                  <a:pt x="3347" y="3404"/>
                  <a:pt x="3447" y="3357"/>
                </a:cubicBezTo>
                <a:lnTo>
                  <a:pt x="3447" y="3357"/>
                </a:lnTo>
                <a:cubicBezTo>
                  <a:pt x="3442" y="3394"/>
                  <a:pt x="3454" y="3433"/>
                  <a:pt x="3482" y="3461"/>
                </a:cubicBezTo>
                <a:cubicBezTo>
                  <a:pt x="3501" y="3476"/>
                  <a:pt x="3526" y="3482"/>
                  <a:pt x="3551" y="3482"/>
                </a:cubicBezTo>
                <a:cubicBezTo>
                  <a:pt x="3571" y="3482"/>
                  <a:pt x="3591" y="3478"/>
                  <a:pt x="3607" y="3470"/>
                </a:cubicBezTo>
                <a:cubicBezTo>
                  <a:pt x="3687" y="3443"/>
                  <a:pt x="3767" y="3407"/>
                  <a:pt x="3830" y="3363"/>
                </a:cubicBezTo>
                <a:cubicBezTo>
                  <a:pt x="3972" y="3273"/>
                  <a:pt x="4106" y="3175"/>
                  <a:pt x="4231" y="3068"/>
                </a:cubicBezTo>
                <a:cubicBezTo>
                  <a:pt x="4365" y="2961"/>
                  <a:pt x="4508" y="2872"/>
                  <a:pt x="4651" y="2800"/>
                </a:cubicBezTo>
                <a:cubicBezTo>
                  <a:pt x="4803" y="2720"/>
                  <a:pt x="4963" y="2667"/>
                  <a:pt x="5124" y="2658"/>
                </a:cubicBezTo>
                <a:lnTo>
                  <a:pt x="5124" y="2658"/>
                </a:lnTo>
                <a:cubicBezTo>
                  <a:pt x="4963" y="2667"/>
                  <a:pt x="4803" y="2711"/>
                  <a:pt x="4660" y="2791"/>
                </a:cubicBezTo>
                <a:cubicBezTo>
                  <a:pt x="4508" y="2863"/>
                  <a:pt x="4365" y="2952"/>
                  <a:pt x="4231" y="3059"/>
                </a:cubicBezTo>
                <a:cubicBezTo>
                  <a:pt x="4106" y="3157"/>
                  <a:pt x="3972" y="3256"/>
                  <a:pt x="3830" y="3345"/>
                </a:cubicBezTo>
                <a:cubicBezTo>
                  <a:pt x="3758" y="3389"/>
                  <a:pt x="3687" y="3425"/>
                  <a:pt x="3607" y="3452"/>
                </a:cubicBezTo>
                <a:cubicBezTo>
                  <a:pt x="3594" y="3455"/>
                  <a:pt x="3579" y="3457"/>
                  <a:pt x="3565" y="3457"/>
                </a:cubicBezTo>
                <a:cubicBezTo>
                  <a:pt x="3541" y="3457"/>
                  <a:pt x="3516" y="3451"/>
                  <a:pt x="3499" y="3434"/>
                </a:cubicBezTo>
                <a:cubicBezTo>
                  <a:pt x="3473" y="3407"/>
                  <a:pt x="3464" y="3372"/>
                  <a:pt x="3482" y="3336"/>
                </a:cubicBezTo>
                <a:lnTo>
                  <a:pt x="3482" y="3309"/>
                </a:lnTo>
                <a:lnTo>
                  <a:pt x="3455" y="3318"/>
                </a:lnTo>
                <a:cubicBezTo>
                  <a:pt x="3348" y="3372"/>
                  <a:pt x="3232" y="3407"/>
                  <a:pt x="3116" y="3434"/>
                </a:cubicBezTo>
                <a:cubicBezTo>
                  <a:pt x="3089" y="3439"/>
                  <a:pt x="3062" y="3441"/>
                  <a:pt x="3034" y="3441"/>
                </a:cubicBezTo>
                <a:cubicBezTo>
                  <a:pt x="3006" y="3441"/>
                  <a:pt x="2977" y="3439"/>
                  <a:pt x="2946" y="3434"/>
                </a:cubicBezTo>
                <a:cubicBezTo>
                  <a:pt x="2902" y="3416"/>
                  <a:pt x="2857" y="3372"/>
                  <a:pt x="2857" y="3309"/>
                </a:cubicBezTo>
                <a:lnTo>
                  <a:pt x="2857" y="3291"/>
                </a:lnTo>
                <a:lnTo>
                  <a:pt x="2839" y="3300"/>
                </a:lnTo>
                <a:cubicBezTo>
                  <a:pt x="2750" y="3336"/>
                  <a:pt x="2661" y="3354"/>
                  <a:pt x="2571" y="3372"/>
                </a:cubicBezTo>
                <a:cubicBezTo>
                  <a:pt x="2527" y="3380"/>
                  <a:pt x="2482" y="3385"/>
                  <a:pt x="2436" y="3385"/>
                </a:cubicBezTo>
                <a:cubicBezTo>
                  <a:pt x="2391" y="3385"/>
                  <a:pt x="2344" y="3380"/>
                  <a:pt x="2295" y="3372"/>
                </a:cubicBezTo>
                <a:cubicBezTo>
                  <a:pt x="2214" y="3354"/>
                  <a:pt x="2134" y="3300"/>
                  <a:pt x="2089" y="3220"/>
                </a:cubicBezTo>
                <a:cubicBezTo>
                  <a:pt x="2045" y="3140"/>
                  <a:pt x="2054" y="3050"/>
                  <a:pt x="2107" y="2979"/>
                </a:cubicBezTo>
                <a:lnTo>
                  <a:pt x="2134" y="2934"/>
                </a:lnTo>
                <a:lnTo>
                  <a:pt x="2089" y="2952"/>
                </a:lnTo>
                <a:cubicBezTo>
                  <a:pt x="2089" y="2952"/>
                  <a:pt x="2089" y="2952"/>
                  <a:pt x="2089" y="2952"/>
                </a:cubicBezTo>
                <a:lnTo>
                  <a:pt x="2089" y="2952"/>
                </a:lnTo>
                <a:cubicBezTo>
                  <a:pt x="2031" y="2965"/>
                  <a:pt x="1967" y="2973"/>
                  <a:pt x="1902" y="2973"/>
                </a:cubicBezTo>
                <a:cubicBezTo>
                  <a:pt x="1878" y="2973"/>
                  <a:pt x="1854" y="2972"/>
                  <a:pt x="1831" y="2970"/>
                </a:cubicBezTo>
                <a:cubicBezTo>
                  <a:pt x="1741" y="2970"/>
                  <a:pt x="1661" y="2943"/>
                  <a:pt x="1590" y="2899"/>
                </a:cubicBezTo>
                <a:cubicBezTo>
                  <a:pt x="1509" y="2854"/>
                  <a:pt x="1456" y="2791"/>
                  <a:pt x="1411" y="2720"/>
                </a:cubicBezTo>
                <a:cubicBezTo>
                  <a:pt x="1368" y="2652"/>
                  <a:pt x="1358" y="2567"/>
                  <a:pt x="1389" y="2489"/>
                </a:cubicBezTo>
                <a:lnTo>
                  <a:pt x="1389" y="2489"/>
                </a:lnTo>
                <a:cubicBezTo>
                  <a:pt x="1390" y="2489"/>
                  <a:pt x="1392" y="2488"/>
                  <a:pt x="1393" y="2488"/>
                </a:cubicBezTo>
                <a:lnTo>
                  <a:pt x="1391" y="2484"/>
                </a:lnTo>
                <a:lnTo>
                  <a:pt x="1391" y="2484"/>
                </a:lnTo>
                <a:cubicBezTo>
                  <a:pt x="1392" y="2482"/>
                  <a:pt x="1392" y="2481"/>
                  <a:pt x="1393" y="2479"/>
                </a:cubicBezTo>
                <a:lnTo>
                  <a:pt x="1420" y="2434"/>
                </a:lnTo>
                <a:lnTo>
                  <a:pt x="1375" y="2452"/>
                </a:lnTo>
                <a:cubicBezTo>
                  <a:pt x="1375" y="2452"/>
                  <a:pt x="1375" y="2452"/>
                  <a:pt x="1375" y="2452"/>
                </a:cubicBezTo>
                <a:lnTo>
                  <a:pt x="1375" y="2452"/>
                </a:lnTo>
                <a:cubicBezTo>
                  <a:pt x="1314" y="2473"/>
                  <a:pt x="1249" y="2483"/>
                  <a:pt x="1185" y="2483"/>
                </a:cubicBezTo>
                <a:cubicBezTo>
                  <a:pt x="1083" y="2483"/>
                  <a:pt x="981" y="2457"/>
                  <a:pt x="893" y="2408"/>
                </a:cubicBezTo>
                <a:cubicBezTo>
                  <a:pt x="831" y="2363"/>
                  <a:pt x="786" y="2283"/>
                  <a:pt x="777" y="2202"/>
                </a:cubicBezTo>
                <a:cubicBezTo>
                  <a:pt x="768" y="2122"/>
                  <a:pt x="768" y="2042"/>
                  <a:pt x="795" y="1961"/>
                </a:cubicBezTo>
                <a:lnTo>
                  <a:pt x="813" y="1935"/>
                </a:lnTo>
                <a:lnTo>
                  <a:pt x="777" y="1935"/>
                </a:lnTo>
                <a:cubicBezTo>
                  <a:pt x="715" y="1935"/>
                  <a:pt x="652" y="1926"/>
                  <a:pt x="590" y="1908"/>
                </a:cubicBezTo>
                <a:cubicBezTo>
                  <a:pt x="536" y="1899"/>
                  <a:pt x="483" y="1863"/>
                  <a:pt x="447" y="1810"/>
                </a:cubicBezTo>
                <a:cubicBezTo>
                  <a:pt x="420" y="1756"/>
                  <a:pt x="420" y="1694"/>
                  <a:pt x="447" y="1649"/>
                </a:cubicBezTo>
                <a:cubicBezTo>
                  <a:pt x="474" y="1587"/>
                  <a:pt x="510" y="1542"/>
                  <a:pt x="554" y="1497"/>
                </a:cubicBezTo>
                <a:lnTo>
                  <a:pt x="581" y="1479"/>
                </a:lnTo>
                <a:lnTo>
                  <a:pt x="554" y="1462"/>
                </a:lnTo>
                <a:cubicBezTo>
                  <a:pt x="492" y="1435"/>
                  <a:pt x="438" y="1399"/>
                  <a:pt x="394" y="1363"/>
                </a:cubicBezTo>
                <a:cubicBezTo>
                  <a:pt x="340" y="1328"/>
                  <a:pt x="295" y="1283"/>
                  <a:pt x="260" y="1238"/>
                </a:cubicBezTo>
                <a:cubicBezTo>
                  <a:pt x="251" y="1212"/>
                  <a:pt x="242" y="1185"/>
                  <a:pt x="233" y="1158"/>
                </a:cubicBezTo>
                <a:cubicBezTo>
                  <a:pt x="233" y="1131"/>
                  <a:pt x="233" y="1096"/>
                  <a:pt x="233" y="1069"/>
                </a:cubicBezTo>
                <a:cubicBezTo>
                  <a:pt x="242" y="1006"/>
                  <a:pt x="269" y="953"/>
                  <a:pt x="304" y="908"/>
                </a:cubicBezTo>
                <a:lnTo>
                  <a:pt x="322" y="890"/>
                </a:lnTo>
                <a:lnTo>
                  <a:pt x="295" y="873"/>
                </a:lnTo>
                <a:cubicBezTo>
                  <a:pt x="242" y="828"/>
                  <a:pt x="188" y="783"/>
                  <a:pt x="144" y="730"/>
                </a:cubicBezTo>
                <a:cubicBezTo>
                  <a:pt x="90" y="685"/>
                  <a:pt x="63" y="623"/>
                  <a:pt x="54" y="560"/>
                </a:cubicBezTo>
                <a:cubicBezTo>
                  <a:pt x="54" y="507"/>
                  <a:pt x="126" y="471"/>
                  <a:pt x="188" y="462"/>
                </a:cubicBezTo>
                <a:cubicBezTo>
                  <a:pt x="224" y="458"/>
                  <a:pt x="260" y="455"/>
                  <a:pt x="295" y="455"/>
                </a:cubicBezTo>
                <a:cubicBezTo>
                  <a:pt x="331" y="455"/>
                  <a:pt x="367" y="458"/>
                  <a:pt x="403" y="462"/>
                </a:cubicBezTo>
                <a:lnTo>
                  <a:pt x="420" y="462"/>
                </a:lnTo>
                <a:lnTo>
                  <a:pt x="429" y="444"/>
                </a:lnTo>
                <a:cubicBezTo>
                  <a:pt x="456" y="382"/>
                  <a:pt x="510" y="319"/>
                  <a:pt x="572" y="310"/>
                </a:cubicBezTo>
                <a:cubicBezTo>
                  <a:pt x="608" y="310"/>
                  <a:pt x="635" y="319"/>
                  <a:pt x="670" y="337"/>
                </a:cubicBezTo>
                <a:cubicBezTo>
                  <a:pt x="697" y="355"/>
                  <a:pt x="724" y="382"/>
                  <a:pt x="751" y="408"/>
                </a:cubicBezTo>
                <a:lnTo>
                  <a:pt x="777" y="435"/>
                </a:lnTo>
                <a:lnTo>
                  <a:pt x="795" y="400"/>
                </a:lnTo>
                <a:cubicBezTo>
                  <a:pt x="822" y="337"/>
                  <a:pt x="867" y="275"/>
                  <a:pt x="920" y="221"/>
                </a:cubicBezTo>
                <a:cubicBezTo>
                  <a:pt x="965" y="159"/>
                  <a:pt x="1018" y="123"/>
                  <a:pt x="1090" y="96"/>
                </a:cubicBezTo>
                <a:cubicBezTo>
                  <a:pt x="1102" y="95"/>
                  <a:pt x="1114" y="94"/>
                  <a:pt x="1126" y="94"/>
                </a:cubicBezTo>
                <a:cubicBezTo>
                  <a:pt x="1185" y="94"/>
                  <a:pt x="1243" y="111"/>
                  <a:pt x="1295" y="141"/>
                </a:cubicBezTo>
                <a:cubicBezTo>
                  <a:pt x="1357" y="167"/>
                  <a:pt x="1420" y="212"/>
                  <a:pt x="1482" y="257"/>
                </a:cubicBezTo>
                <a:lnTo>
                  <a:pt x="1500" y="284"/>
                </a:lnTo>
                <a:lnTo>
                  <a:pt x="1518" y="257"/>
                </a:lnTo>
                <a:cubicBezTo>
                  <a:pt x="1545" y="194"/>
                  <a:pt x="1590" y="141"/>
                  <a:pt x="1643" y="105"/>
                </a:cubicBezTo>
                <a:cubicBezTo>
                  <a:pt x="1680" y="68"/>
                  <a:pt x="1736" y="49"/>
                  <a:pt x="1790" y="49"/>
                </a:cubicBezTo>
                <a:cubicBezTo>
                  <a:pt x="1801" y="49"/>
                  <a:pt x="1811" y="50"/>
                  <a:pt x="1822" y="51"/>
                </a:cubicBezTo>
                <a:cubicBezTo>
                  <a:pt x="1884" y="60"/>
                  <a:pt x="1947" y="96"/>
                  <a:pt x="1991" y="150"/>
                </a:cubicBezTo>
                <a:cubicBezTo>
                  <a:pt x="2031" y="190"/>
                  <a:pt x="2064" y="244"/>
                  <a:pt x="2090" y="300"/>
                </a:cubicBezTo>
                <a:lnTo>
                  <a:pt x="2090" y="300"/>
                </a:lnTo>
                <a:cubicBezTo>
                  <a:pt x="2090" y="301"/>
                  <a:pt x="2090" y="301"/>
                  <a:pt x="2089" y="301"/>
                </a:cubicBezTo>
                <a:lnTo>
                  <a:pt x="2090" y="301"/>
                </a:lnTo>
                <a:cubicBezTo>
                  <a:pt x="2093" y="307"/>
                  <a:pt x="2096" y="313"/>
                  <a:pt x="2098" y="319"/>
                </a:cubicBezTo>
                <a:lnTo>
                  <a:pt x="2116" y="364"/>
                </a:lnTo>
                <a:lnTo>
                  <a:pt x="2134" y="319"/>
                </a:lnTo>
                <a:cubicBezTo>
                  <a:pt x="2161" y="257"/>
                  <a:pt x="2205" y="212"/>
                  <a:pt x="2268" y="194"/>
                </a:cubicBezTo>
                <a:cubicBezTo>
                  <a:pt x="2299" y="181"/>
                  <a:pt x="2330" y="174"/>
                  <a:pt x="2362" y="174"/>
                </a:cubicBezTo>
                <a:cubicBezTo>
                  <a:pt x="2393" y="174"/>
                  <a:pt x="2424" y="181"/>
                  <a:pt x="2455" y="194"/>
                </a:cubicBezTo>
                <a:cubicBezTo>
                  <a:pt x="2580" y="248"/>
                  <a:pt x="2687" y="328"/>
                  <a:pt x="2777" y="426"/>
                </a:cubicBezTo>
                <a:lnTo>
                  <a:pt x="2803" y="453"/>
                </a:lnTo>
                <a:lnTo>
                  <a:pt x="2812" y="417"/>
                </a:lnTo>
                <a:cubicBezTo>
                  <a:pt x="2830" y="337"/>
                  <a:pt x="2884" y="266"/>
                  <a:pt x="2964" y="230"/>
                </a:cubicBezTo>
                <a:cubicBezTo>
                  <a:pt x="2992" y="219"/>
                  <a:pt x="3023" y="214"/>
                  <a:pt x="3055" y="214"/>
                </a:cubicBezTo>
                <a:cubicBezTo>
                  <a:pt x="3104" y="214"/>
                  <a:pt x="3156" y="226"/>
                  <a:pt x="3205" y="248"/>
                </a:cubicBezTo>
                <a:cubicBezTo>
                  <a:pt x="3276" y="284"/>
                  <a:pt x="3339" y="337"/>
                  <a:pt x="3383" y="408"/>
                </a:cubicBezTo>
                <a:cubicBezTo>
                  <a:pt x="3431" y="472"/>
                  <a:pt x="3465" y="544"/>
                  <a:pt x="3491" y="615"/>
                </a:cubicBezTo>
                <a:lnTo>
                  <a:pt x="3491" y="615"/>
                </a:lnTo>
                <a:cubicBezTo>
                  <a:pt x="3491" y="621"/>
                  <a:pt x="3491" y="626"/>
                  <a:pt x="3491" y="632"/>
                </a:cubicBezTo>
                <a:lnTo>
                  <a:pt x="3496" y="632"/>
                </a:lnTo>
                <a:cubicBezTo>
                  <a:pt x="3497" y="635"/>
                  <a:pt x="3498" y="638"/>
                  <a:pt x="3499" y="641"/>
                </a:cubicBezTo>
                <a:lnTo>
                  <a:pt x="3526" y="739"/>
                </a:lnTo>
                <a:lnTo>
                  <a:pt x="3526" y="641"/>
                </a:lnTo>
                <a:cubicBezTo>
                  <a:pt x="3526" y="638"/>
                  <a:pt x="3526" y="635"/>
                  <a:pt x="3526" y="632"/>
                </a:cubicBezTo>
                <a:lnTo>
                  <a:pt x="3526" y="632"/>
                </a:lnTo>
                <a:cubicBezTo>
                  <a:pt x="3526" y="631"/>
                  <a:pt x="3526" y="630"/>
                  <a:pt x="3525" y="629"/>
                </a:cubicBezTo>
                <a:lnTo>
                  <a:pt x="3525" y="629"/>
                </a:lnTo>
                <a:cubicBezTo>
                  <a:pt x="3521" y="535"/>
                  <a:pt x="3565" y="442"/>
                  <a:pt x="3642" y="391"/>
                </a:cubicBezTo>
                <a:cubicBezTo>
                  <a:pt x="3670" y="380"/>
                  <a:pt x="3697" y="372"/>
                  <a:pt x="3725" y="372"/>
                </a:cubicBezTo>
                <a:cubicBezTo>
                  <a:pt x="3742" y="372"/>
                  <a:pt x="3759" y="375"/>
                  <a:pt x="3776" y="382"/>
                </a:cubicBezTo>
                <a:cubicBezTo>
                  <a:pt x="3821" y="400"/>
                  <a:pt x="3865" y="426"/>
                  <a:pt x="3892" y="462"/>
                </a:cubicBezTo>
                <a:cubicBezTo>
                  <a:pt x="3946" y="542"/>
                  <a:pt x="3990" y="641"/>
                  <a:pt x="4008" y="730"/>
                </a:cubicBezTo>
                <a:cubicBezTo>
                  <a:pt x="4032" y="816"/>
                  <a:pt x="4048" y="902"/>
                  <a:pt x="4058" y="994"/>
                </a:cubicBezTo>
                <a:lnTo>
                  <a:pt x="4058" y="994"/>
                </a:lnTo>
                <a:cubicBezTo>
                  <a:pt x="4056" y="1002"/>
                  <a:pt x="4054" y="1009"/>
                  <a:pt x="4053" y="1015"/>
                </a:cubicBezTo>
                <a:lnTo>
                  <a:pt x="4060" y="1015"/>
                </a:lnTo>
                <a:cubicBezTo>
                  <a:pt x="4061" y="1021"/>
                  <a:pt x="4061" y="1027"/>
                  <a:pt x="4062" y="1033"/>
                </a:cubicBezTo>
                <a:lnTo>
                  <a:pt x="4071" y="1131"/>
                </a:lnTo>
                <a:lnTo>
                  <a:pt x="4089" y="1033"/>
                </a:lnTo>
                <a:cubicBezTo>
                  <a:pt x="4097" y="989"/>
                  <a:pt x="4115" y="944"/>
                  <a:pt x="4142" y="908"/>
                </a:cubicBezTo>
                <a:cubicBezTo>
                  <a:pt x="4168" y="882"/>
                  <a:pt x="4199" y="866"/>
                  <a:pt x="4231" y="866"/>
                </a:cubicBezTo>
                <a:cubicBezTo>
                  <a:pt x="4243" y="866"/>
                  <a:pt x="4255" y="868"/>
                  <a:pt x="4267" y="873"/>
                </a:cubicBezTo>
                <a:cubicBezTo>
                  <a:pt x="4356" y="899"/>
                  <a:pt x="4437" y="962"/>
                  <a:pt x="4472" y="1051"/>
                </a:cubicBezTo>
                <a:cubicBezTo>
                  <a:pt x="4562" y="1221"/>
                  <a:pt x="4615" y="1417"/>
                  <a:pt x="4651" y="1604"/>
                </a:cubicBezTo>
                <a:cubicBezTo>
                  <a:pt x="4669" y="1703"/>
                  <a:pt x="4678" y="1801"/>
                  <a:pt x="4686" y="1899"/>
                </a:cubicBezTo>
                <a:cubicBezTo>
                  <a:pt x="4704" y="1997"/>
                  <a:pt x="4731" y="2086"/>
                  <a:pt x="4785" y="2176"/>
                </a:cubicBezTo>
                <a:cubicBezTo>
                  <a:pt x="4883" y="2345"/>
                  <a:pt x="4990" y="2506"/>
                  <a:pt x="5124" y="2658"/>
                </a:cubicBezTo>
                <a:cubicBezTo>
                  <a:pt x="4999" y="2506"/>
                  <a:pt x="4883" y="2336"/>
                  <a:pt x="4785" y="2167"/>
                </a:cubicBezTo>
                <a:cubicBezTo>
                  <a:pt x="4678" y="1988"/>
                  <a:pt x="4695" y="1783"/>
                  <a:pt x="4660" y="1595"/>
                </a:cubicBezTo>
                <a:cubicBezTo>
                  <a:pt x="4633" y="1399"/>
                  <a:pt x="4570" y="1212"/>
                  <a:pt x="4490" y="1033"/>
                </a:cubicBezTo>
                <a:cubicBezTo>
                  <a:pt x="4446" y="935"/>
                  <a:pt x="4365" y="864"/>
                  <a:pt x="4267" y="837"/>
                </a:cubicBezTo>
                <a:cubicBezTo>
                  <a:pt x="4253" y="832"/>
                  <a:pt x="4239" y="830"/>
                  <a:pt x="4226" y="830"/>
                </a:cubicBezTo>
                <a:cubicBezTo>
                  <a:pt x="4186" y="830"/>
                  <a:pt x="4148" y="848"/>
                  <a:pt x="4115" y="881"/>
                </a:cubicBezTo>
                <a:cubicBezTo>
                  <a:pt x="4103" y="898"/>
                  <a:pt x="4091" y="918"/>
                  <a:pt x="4080" y="940"/>
                </a:cubicBezTo>
                <a:lnTo>
                  <a:pt x="4080" y="940"/>
                </a:lnTo>
                <a:cubicBezTo>
                  <a:pt x="4070" y="867"/>
                  <a:pt x="4055" y="794"/>
                  <a:pt x="4035" y="721"/>
                </a:cubicBezTo>
                <a:cubicBezTo>
                  <a:pt x="4008" y="614"/>
                  <a:pt x="3972" y="524"/>
                  <a:pt x="3910" y="435"/>
                </a:cubicBezTo>
                <a:cubicBezTo>
                  <a:pt x="3866" y="372"/>
                  <a:pt x="3790" y="336"/>
                  <a:pt x="3715" y="336"/>
                </a:cubicBezTo>
                <a:cubicBezTo>
                  <a:pt x="3684" y="336"/>
                  <a:pt x="3653" y="342"/>
                  <a:pt x="3624" y="355"/>
                </a:cubicBezTo>
                <a:cubicBezTo>
                  <a:pt x="3571" y="382"/>
                  <a:pt x="3535" y="426"/>
                  <a:pt x="3517" y="471"/>
                </a:cubicBezTo>
                <a:cubicBezTo>
                  <a:pt x="3509" y="497"/>
                  <a:pt x="3502" y="523"/>
                  <a:pt x="3498" y="549"/>
                </a:cubicBezTo>
                <a:lnTo>
                  <a:pt x="3498" y="549"/>
                </a:lnTo>
                <a:cubicBezTo>
                  <a:pt x="3475" y="492"/>
                  <a:pt x="3447" y="439"/>
                  <a:pt x="3410" y="391"/>
                </a:cubicBezTo>
                <a:cubicBezTo>
                  <a:pt x="3366" y="310"/>
                  <a:pt x="3294" y="248"/>
                  <a:pt x="3214" y="203"/>
                </a:cubicBezTo>
                <a:cubicBezTo>
                  <a:pt x="3169" y="183"/>
                  <a:pt x="3118" y="172"/>
                  <a:pt x="3066" y="172"/>
                </a:cubicBezTo>
                <a:cubicBezTo>
                  <a:pt x="3026" y="172"/>
                  <a:pt x="2985" y="179"/>
                  <a:pt x="2946" y="194"/>
                </a:cubicBezTo>
                <a:cubicBezTo>
                  <a:pt x="2865" y="235"/>
                  <a:pt x="2806" y="298"/>
                  <a:pt x="2782" y="376"/>
                </a:cubicBezTo>
                <a:lnTo>
                  <a:pt x="2782" y="376"/>
                </a:lnTo>
                <a:cubicBezTo>
                  <a:pt x="2742" y="332"/>
                  <a:pt x="2697" y="295"/>
                  <a:pt x="2652" y="257"/>
                </a:cubicBezTo>
                <a:cubicBezTo>
                  <a:pt x="2598" y="212"/>
                  <a:pt x="2536" y="176"/>
                  <a:pt x="2464" y="150"/>
                </a:cubicBezTo>
                <a:cubicBezTo>
                  <a:pt x="2428" y="136"/>
                  <a:pt x="2393" y="130"/>
                  <a:pt x="2357" y="130"/>
                </a:cubicBezTo>
                <a:cubicBezTo>
                  <a:pt x="2321" y="130"/>
                  <a:pt x="2286" y="136"/>
                  <a:pt x="2250" y="150"/>
                </a:cubicBezTo>
                <a:cubicBezTo>
                  <a:pt x="2194" y="171"/>
                  <a:pt x="2149" y="208"/>
                  <a:pt x="2116" y="257"/>
                </a:cubicBezTo>
                <a:lnTo>
                  <a:pt x="2116" y="257"/>
                </a:lnTo>
                <a:cubicBezTo>
                  <a:pt x="2091" y="204"/>
                  <a:pt x="2060" y="156"/>
                  <a:pt x="2018" y="114"/>
                </a:cubicBezTo>
                <a:cubicBezTo>
                  <a:pt x="1960" y="40"/>
                  <a:pt x="1874" y="1"/>
                  <a:pt x="1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rot="5400000">
            <a:off x="8730825" y="716325"/>
            <a:ext cx="285300" cy="394800"/>
          </a:xfrm>
          <a:prstGeom prst="round2SameRect">
            <a:avLst>
              <a:gd name="adj1" fmla="val 50000"/>
              <a:gd name="adj2" fmla="val 0"/>
            </a:avLst>
          </a:prstGeom>
          <a:solidFill>
            <a:schemeClr val="lt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rot="5400000">
            <a:off x="8730825" y="12314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rot="5400000">
            <a:off x="8730825" y="1746625"/>
            <a:ext cx="285300" cy="394800"/>
          </a:xfrm>
          <a:prstGeom prst="round2SameRect">
            <a:avLst>
              <a:gd name="adj1" fmla="val 50000"/>
              <a:gd name="adj2" fmla="val 0"/>
            </a:avLst>
          </a:prstGeom>
          <a:solidFill>
            <a:schemeClr val="accent1"/>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rot="5400000">
            <a:off x="8730825" y="2261775"/>
            <a:ext cx="285300" cy="394800"/>
          </a:xfrm>
          <a:prstGeom prst="round2SameRect">
            <a:avLst>
              <a:gd name="adj1" fmla="val 50000"/>
              <a:gd name="adj2" fmla="val 0"/>
            </a:avLst>
          </a:prstGeom>
          <a:solidFill>
            <a:schemeClr val="accent3"/>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rot="5400000">
            <a:off x="8730825" y="2776925"/>
            <a:ext cx="285300" cy="394800"/>
          </a:xfrm>
          <a:prstGeom prst="round2SameRect">
            <a:avLst>
              <a:gd name="adj1" fmla="val 50000"/>
              <a:gd name="adj2" fmla="val 0"/>
            </a:avLst>
          </a:prstGeom>
          <a:solidFill>
            <a:schemeClr val="dk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rot="5400000">
            <a:off x="8730825" y="32920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rot="5400000">
            <a:off x="8730825" y="4013150"/>
            <a:ext cx="285300" cy="394800"/>
          </a:xfrm>
          <a:prstGeom prst="round2SameRect">
            <a:avLst>
              <a:gd name="adj1" fmla="val 50000"/>
              <a:gd name="adj2" fmla="val 0"/>
            </a:avLst>
          </a:prstGeom>
          <a:solidFill>
            <a:schemeClr val="accent5"/>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4">
    <p:bg>
      <p:bgPr>
        <a:solidFill>
          <a:srgbClr val="FFECC6"/>
        </a:solidFill>
        <a:effectLst/>
      </p:bgPr>
    </p:bg>
    <p:spTree>
      <p:nvGrpSpPr>
        <p:cNvPr id="1" name="Shape 2064"/>
        <p:cNvGrpSpPr/>
        <p:nvPr/>
      </p:nvGrpSpPr>
      <p:grpSpPr>
        <a:xfrm>
          <a:off x="0" y="0"/>
          <a:ext cx="0" cy="0"/>
          <a:chOff x="0" y="0"/>
          <a:chExt cx="0" cy="0"/>
        </a:xfrm>
      </p:grpSpPr>
      <p:sp>
        <p:nvSpPr>
          <p:cNvPr id="2065" name="Google Shape;2065;p20"/>
          <p:cNvSpPr/>
          <p:nvPr/>
        </p:nvSpPr>
        <p:spPr>
          <a:xfrm>
            <a:off x="162175"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0"/>
          <p:cNvSpPr/>
          <p:nvPr/>
        </p:nvSpPr>
        <p:spPr>
          <a:xfrm>
            <a:off x="164530"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0"/>
          <p:cNvSpPr/>
          <p:nvPr/>
        </p:nvSpPr>
        <p:spPr>
          <a:xfrm>
            <a:off x="356097"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0"/>
          <p:cNvSpPr/>
          <p:nvPr/>
        </p:nvSpPr>
        <p:spPr>
          <a:xfrm>
            <a:off x="472176"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69" name="Google Shape;2069;p20"/>
          <p:cNvPicPr preferRelativeResize="0"/>
          <p:nvPr/>
        </p:nvPicPr>
        <p:blipFill>
          <a:blip r:embed="rId2">
            <a:alphaModFix/>
          </a:blip>
          <a:stretch>
            <a:fillRect/>
          </a:stretch>
        </p:blipFill>
        <p:spPr>
          <a:xfrm>
            <a:off x="468463" y="223775"/>
            <a:ext cx="8207124" cy="4442774"/>
          </a:xfrm>
          <a:prstGeom prst="rect">
            <a:avLst/>
          </a:prstGeom>
          <a:noFill/>
          <a:ln>
            <a:noFill/>
          </a:ln>
        </p:spPr>
      </p:pic>
      <p:sp>
        <p:nvSpPr>
          <p:cNvPr id="2070" name="Google Shape;2070;p20"/>
          <p:cNvSpPr/>
          <p:nvPr/>
        </p:nvSpPr>
        <p:spPr>
          <a:xfrm>
            <a:off x="1544415"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0"/>
          <p:cNvSpPr/>
          <p:nvPr/>
        </p:nvSpPr>
        <p:spPr>
          <a:xfrm>
            <a:off x="1544415"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0"/>
          <p:cNvSpPr/>
          <p:nvPr/>
        </p:nvSpPr>
        <p:spPr>
          <a:xfrm>
            <a:off x="1575801"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0"/>
          <p:cNvSpPr/>
          <p:nvPr/>
        </p:nvSpPr>
        <p:spPr>
          <a:xfrm>
            <a:off x="1585908"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0"/>
          <p:cNvSpPr/>
          <p:nvPr/>
        </p:nvSpPr>
        <p:spPr>
          <a:xfrm>
            <a:off x="1174102"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0"/>
          <p:cNvSpPr/>
          <p:nvPr/>
        </p:nvSpPr>
        <p:spPr>
          <a:xfrm>
            <a:off x="1174102"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0"/>
          <p:cNvSpPr/>
          <p:nvPr/>
        </p:nvSpPr>
        <p:spPr>
          <a:xfrm>
            <a:off x="1205063"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0"/>
          <p:cNvSpPr/>
          <p:nvPr/>
        </p:nvSpPr>
        <p:spPr>
          <a:xfrm>
            <a:off x="1216347"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0"/>
          <p:cNvSpPr/>
          <p:nvPr/>
        </p:nvSpPr>
        <p:spPr>
          <a:xfrm>
            <a:off x="2797992"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0"/>
          <p:cNvSpPr/>
          <p:nvPr/>
        </p:nvSpPr>
        <p:spPr>
          <a:xfrm>
            <a:off x="2805992"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0"/>
          <p:cNvSpPr/>
          <p:nvPr/>
        </p:nvSpPr>
        <p:spPr>
          <a:xfrm>
            <a:off x="2828952"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0"/>
          <p:cNvSpPr/>
          <p:nvPr/>
        </p:nvSpPr>
        <p:spPr>
          <a:xfrm>
            <a:off x="2840237"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0"/>
          <p:cNvSpPr/>
          <p:nvPr/>
        </p:nvSpPr>
        <p:spPr>
          <a:xfrm>
            <a:off x="2427646"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0"/>
          <p:cNvSpPr/>
          <p:nvPr/>
        </p:nvSpPr>
        <p:spPr>
          <a:xfrm>
            <a:off x="2435646"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0"/>
          <p:cNvSpPr/>
          <p:nvPr/>
        </p:nvSpPr>
        <p:spPr>
          <a:xfrm>
            <a:off x="245821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0"/>
          <p:cNvSpPr/>
          <p:nvPr/>
        </p:nvSpPr>
        <p:spPr>
          <a:xfrm>
            <a:off x="2470283"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0"/>
          <p:cNvSpPr/>
          <p:nvPr/>
        </p:nvSpPr>
        <p:spPr>
          <a:xfrm>
            <a:off x="4059536"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0"/>
          <p:cNvSpPr/>
          <p:nvPr/>
        </p:nvSpPr>
        <p:spPr>
          <a:xfrm>
            <a:off x="4059536"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0"/>
          <p:cNvSpPr/>
          <p:nvPr/>
        </p:nvSpPr>
        <p:spPr>
          <a:xfrm>
            <a:off x="40821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0"/>
          <p:cNvSpPr/>
          <p:nvPr/>
        </p:nvSpPr>
        <p:spPr>
          <a:xfrm>
            <a:off x="4093028"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0"/>
          <p:cNvSpPr/>
          <p:nvPr/>
        </p:nvSpPr>
        <p:spPr>
          <a:xfrm>
            <a:off x="3688797"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0"/>
          <p:cNvSpPr/>
          <p:nvPr/>
        </p:nvSpPr>
        <p:spPr>
          <a:xfrm>
            <a:off x="3688797"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0"/>
          <p:cNvSpPr/>
          <p:nvPr/>
        </p:nvSpPr>
        <p:spPr>
          <a:xfrm>
            <a:off x="3711791"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0"/>
          <p:cNvSpPr/>
          <p:nvPr/>
        </p:nvSpPr>
        <p:spPr>
          <a:xfrm>
            <a:off x="3723467"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0"/>
          <p:cNvSpPr/>
          <p:nvPr/>
        </p:nvSpPr>
        <p:spPr>
          <a:xfrm>
            <a:off x="5312687"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0"/>
          <p:cNvSpPr/>
          <p:nvPr/>
        </p:nvSpPr>
        <p:spPr>
          <a:xfrm>
            <a:off x="5312687"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0"/>
          <p:cNvSpPr/>
          <p:nvPr/>
        </p:nvSpPr>
        <p:spPr>
          <a:xfrm>
            <a:off x="5335680"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0"/>
          <p:cNvSpPr/>
          <p:nvPr/>
        </p:nvSpPr>
        <p:spPr>
          <a:xfrm>
            <a:off x="5346964"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0"/>
          <p:cNvSpPr/>
          <p:nvPr/>
        </p:nvSpPr>
        <p:spPr>
          <a:xfrm>
            <a:off x="4941949"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0"/>
          <p:cNvSpPr/>
          <p:nvPr/>
        </p:nvSpPr>
        <p:spPr>
          <a:xfrm>
            <a:off x="4942341"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0"/>
          <p:cNvSpPr/>
          <p:nvPr/>
        </p:nvSpPr>
        <p:spPr>
          <a:xfrm>
            <a:off x="4965334"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0"/>
          <p:cNvSpPr/>
          <p:nvPr/>
        </p:nvSpPr>
        <p:spPr>
          <a:xfrm>
            <a:off x="4977403"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0"/>
          <p:cNvSpPr/>
          <p:nvPr/>
        </p:nvSpPr>
        <p:spPr>
          <a:xfrm>
            <a:off x="6566231"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0"/>
          <p:cNvSpPr/>
          <p:nvPr/>
        </p:nvSpPr>
        <p:spPr>
          <a:xfrm>
            <a:off x="6566231"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0"/>
          <p:cNvSpPr/>
          <p:nvPr/>
        </p:nvSpPr>
        <p:spPr>
          <a:xfrm>
            <a:off x="6588831"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0"/>
          <p:cNvSpPr/>
          <p:nvPr/>
        </p:nvSpPr>
        <p:spPr>
          <a:xfrm>
            <a:off x="6600508"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0"/>
          <p:cNvSpPr/>
          <p:nvPr/>
        </p:nvSpPr>
        <p:spPr>
          <a:xfrm>
            <a:off x="6195525"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0"/>
          <p:cNvSpPr/>
          <p:nvPr/>
        </p:nvSpPr>
        <p:spPr>
          <a:xfrm>
            <a:off x="6195525"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0"/>
          <p:cNvSpPr/>
          <p:nvPr/>
        </p:nvSpPr>
        <p:spPr>
          <a:xfrm>
            <a:off x="6218486"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0"/>
          <p:cNvSpPr/>
          <p:nvPr/>
        </p:nvSpPr>
        <p:spPr>
          <a:xfrm>
            <a:off x="6230947"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0"/>
          <p:cNvSpPr/>
          <p:nvPr/>
        </p:nvSpPr>
        <p:spPr>
          <a:xfrm>
            <a:off x="7819415"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0"/>
          <p:cNvSpPr/>
          <p:nvPr/>
        </p:nvSpPr>
        <p:spPr>
          <a:xfrm>
            <a:off x="7819415"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0"/>
          <p:cNvSpPr/>
          <p:nvPr/>
        </p:nvSpPr>
        <p:spPr>
          <a:xfrm>
            <a:off x="7842375"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0"/>
          <p:cNvSpPr/>
          <p:nvPr/>
        </p:nvSpPr>
        <p:spPr>
          <a:xfrm>
            <a:off x="7854052"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0"/>
          <p:cNvSpPr/>
          <p:nvPr/>
        </p:nvSpPr>
        <p:spPr>
          <a:xfrm>
            <a:off x="7449069"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0"/>
          <p:cNvSpPr/>
          <p:nvPr/>
        </p:nvSpPr>
        <p:spPr>
          <a:xfrm>
            <a:off x="7448676"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0"/>
          <p:cNvSpPr/>
          <p:nvPr/>
        </p:nvSpPr>
        <p:spPr>
          <a:xfrm>
            <a:off x="747202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0"/>
          <p:cNvSpPr/>
          <p:nvPr/>
        </p:nvSpPr>
        <p:spPr>
          <a:xfrm>
            <a:off x="7484098"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0"/>
          <p:cNvSpPr txBox="1">
            <a:spLocks noGrp="1"/>
          </p:cNvSpPr>
          <p:nvPr>
            <p:ph type="subTitle" idx="1"/>
          </p:nvPr>
        </p:nvSpPr>
        <p:spPr>
          <a:xfrm>
            <a:off x="3406650" y="2718400"/>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2119" name="Google Shape;2119;p20"/>
          <p:cNvSpPr txBox="1">
            <a:spLocks noGrp="1"/>
          </p:cNvSpPr>
          <p:nvPr>
            <p:ph type="subTitle" idx="2"/>
          </p:nvPr>
        </p:nvSpPr>
        <p:spPr>
          <a:xfrm>
            <a:off x="5858600" y="2718405"/>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2120" name="Google Shape;2120;p20"/>
          <p:cNvSpPr txBox="1">
            <a:spLocks noGrp="1"/>
          </p:cNvSpPr>
          <p:nvPr>
            <p:ph type="subTitle" idx="3"/>
          </p:nvPr>
        </p:nvSpPr>
        <p:spPr>
          <a:xfrm>
            <a:off x="5858600" y="2232425"/>
            <a:ext cx="233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400">
                <a:latin typeface="Grand Hotel"/>
                <a:ea typeface="Grand Hotel"/>
                <a:cs typeface="Grand Hotel"/>
                <a:sym typeface="Grand Hotel"/>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2121" name="Google Shape;2121;p20"/>
          <p:cNvSpPr txBox="1">
            <a:spLocks noGrp="1"/>
          </p:cNvSpPr>
          <p:nvPr>
            <p:ph type="subTitle" idx="4"/>
          </p:nvPr>
        </p:nvSpPr>
        <p:spPr>
          <a:xfrm>
            <a:off x="954700" y="2718400"/>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2122" name="Google Shape;2122;p20"/>
          <p:cNvSpPr txBox="1">
            <a:spLocks noGrp="1"/>
          </p:cNvSpPr>
          <p:nvPr>
            <p:ph type="subTitle" idx="5"/>
          </p:nvPr>
        </p:nvSpPr>
        <p:spPr>
          <a:xfrm>
            <a:off x="954700" y="2232425"/>
            <a:ext cx="233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400">
                <a:latin typeface="Grand Hotel"/>
                <a:ea typeface="Grand Hotel"/>
                <a:cs typeface="Grand Hotel"/>
                <a:sym typeface="Grand Hotel"/>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2123" name="Google Shape;2123;p20"/>
          <p:cNvSpPr txBox="1">
            <a:spLocks noGrp="1"/>
          </p:cNvSpPr>
          <p:nvPr>
            <p:ph type="subTitle" idx="6"/>
          </p:nvPr>
        </p:nvSpPr>
        <p:spPr>
          <a:xfrm>
            <a:off x="3406650" y="2232425"/>
            <a:ext cx="233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400">
                <a:latin typeface="Grand Hotel"/>
                <a:ea typeface="Grand Hotel"/>
                <a:cs typeface="Grand Hotel"/>
                <a:sym typeface="Grand Hotel"/>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2124" name="Google Shape;2124;p20"/>
          <p:cNvSpPr txBox="1">
            <a:spLocks noGrp="1"/>
          </p:cNvSpPr>
          <p:nvPr>
            <p:ph type="title"/>
          </p:nvPr>
        </p:nvSpPr>
        <p:spPr>
          <a:xfrm>
            <a:off x="796663" y="3070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1">
    <p:bg>
      <p:bgPr>
        <a:solidFill>
          <a:srgbClr val="FFECC6"/>
        </a:solidFill>
        <a:effectLst/>
      </p:bgPr>
    </p:bg>
    <p:spTree>
      <p:nvGrpSpPr>
        <p:cNvPr id="1" name="Shape 2444"/>
        <p:cNvGrpSpPr/>
        <p:nvPr/>
      </p:nvGrpSpPr>
      <p:grpSpPr>
        <a:xfrm>
          <a:off x="0" y="0"/>
          <a:ext cx="0" cy="0"/>
          <a:chOff x="0" y="0"/>
          <a:chExt cx="0" cy="0"/>
        </a:xfrm>
      </p:grpSpPr>
      <p:sp>
        <p:nvSpPr>
          <p:cNvPr id="2445" name="Google Shape;2445;p23"/>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3"/>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3"/>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3"/>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49" name="Google Shape;2449;p23"/>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2450" name="Google Shape;2450;p23"/>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3"/>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3"/>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3"/>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3"/>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3"/>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3"/>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3"/>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3"/>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3"/>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3"/>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3"/>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3"/>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3"/>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3"/>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3"/>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3"/>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3"/>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3"/>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3"/>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3"/>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3"/>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3"/>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3"/>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3"/>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3"/>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3"/>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3"/>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3"/>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3"/>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3"/>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3"/>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3"/>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3"/>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3"/>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3"/>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3"/>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3"/>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3"/>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3"/>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3"/>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3"/>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3"/>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3"/>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3"/>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3"/>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3"/>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3"/>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3"/>
          <p:cNvSpPr/>
          <p:nvPr/>
        </p:nvSpPr>
        <p:spPr>
          <a:xfrm rot="2831864">
            <a:off x="7087130" y="577385"/>
            <a:ext cx="544920" cy="589681"/>
          </a:xfrm>
          <a:custGeom>
            <a:avLst/>
            <a:gdLst/>
            <a:ahLst/>
            <a:cxnLst/>
            <a:rect l="l" t="t" r="r" b="b"/>
            <a:pathLst>
              <a:path w="6087" h="6587" extrusionOk="0">
                <a:moveTo>
                  <a:pt x="3972" y="0"/>
                </a:moveTo>
                <a:cubicBezTo>
                  <a:pt x="3972" y="0"/>
                  <a:pt x="3749" y="537"/>
                  <a:pt x="3402" y="537"/>
                </a:cubicBezTo>
                <a:cubicBezTo>
                  <a:pt x="3304" y="537"/>
                  <a:pt x="3195" y="494"/>
                  <a:pt x="3079" y="384"/>
                </a:cubicBezTo>
                <a:lnTo>
                  <a:pt x="3079" y="384"/>
                </a:lnTo>
                <a:cubicBezTo>
                  <a:pt x="3079" y="384"/>
                  <a:pt x="3177" y="1009"/>
                  <a:pt x="2820" y="1294"/>
                </a:cubicBezTo>
                <a:cubicBezTo>
                  <a:pt x="2764" y="1339"/>
                  <a:pt x="2701" y="1359"/>
                  <a:pt x="2635" y="1359"/>
                </a:cubicBezTo>
                <a:cubicBezTo>
                  <a:pt x="2280" y="1359"/>
                  <a:pt x="1823" y="806"/>
                  <a:pt x="1740" y="679"/>
                </a:cubicBezTo>
                <a:cubicBezTo>
                  <a:pt x="1740" y="679"/>
                  <a:pt x="1456" y="1447"/>
                  <a:pt x="334" y="1447"/>
                </a:cubicBezTo>
                <a:cubicBezTo>
                  <a:pt x="315" y="1447"/>
                  <a:pt x="296" y="1447"/>
                  <a:pt x="277" y="1446"/>
                </a:cubicBezTo>
                <a:lnTo>
                  <a:pt x="277" y="1446"/>
                </a:lnTo>
                <a:cubicBezTo>
                  <a:pt x="277" y="1446"/>
                  <a:pt x="1205" y="1901"/>
                  <a:pt x="741" y="2642"/>
                </a:cubicBezTo>
                <a:cubicBezTo>
                  <a:pt x="741" y="2642"/>
                  <a:pt x="904" y="2589"/>
                  <a:pt x="1103" y="2589"/>
                </a:cubicBezTo>
                <a:cubicBezTo>
                  <a:pt x="1303" y="2589"/>
                  <a:pt x="1540" y="2642"/>
                  <a:pt x="1687" y="2856"/>
                </a:cubicBezTo>
                <a:cubicBezTo>
                  <a:pt x="1939" y="3216"/>
                  <a:pt x="1556" y="3595"/>
                  <a:pt x="846" y="3595"/>
                </a:cubicBezTo>
                <a:cubicBezTo>
                  <a:pt x="727" y="3595"/>
                  <a:pt x="599" y="3584"/>
                  <a:pt x="464" y="3561"/>
                </a:cubicBezTo>
                <a:lnTo>
                  <a:pt x="464" y="3561"/>
                </a:lnTo>
                <a:cubicBezTo>
                  <a:pt x="464" y="3561"/>
                  <a:pt x="973" y="4507"/>
                  <a:pt x="0" y="5025"/>
                </a:cubicBezTo>
                <a:cubicBezTo>
                  <a:pt x="0" y="5025"/>
                  <a:pt x="265" y="4906"/>
                  <a:pt x="588" y="4906"/>
                </a:cubicBezTo>
                <a:cubicBezTo>
                  <a:pt x="920" y="4906"/>
                  <a:pt x="1313" y="5032"/>
                  <a:pt x="1544" y="5543"/>
                </a:cubicBezTo>
                <a:cubicBezTo>
                  <a:pt x="1544" y="5543"/>
                  <a:pt x="2035" y="4503"/>
                  <a:pt x="2550" y="4503"/>
                </a:cubicBezTo>
                <a:cubicBezTo>
                  <a:pt x="2569" y="4503"/>
                  <a:pt x="2588" y="4505"/>
                  <a:pt x="2606" y="4507"/>
                </a:cubicBezTo>
                <a:cubicBezTo>
                  <a:pt x="3142" y="4588"/>
                  <a:pt x="2481" y="5659"/>
                  <a:pt x="2481" y="5659"/>
                </a:cubicBezTo>
                <a:cubicBezTo>
                  <a:pt x="2481" y="5659"/>
                  <a:pt x="2496" y="5657"/>
                  <a:pt x="2522" y="5657"/>
                </a:cubicBezTo>
                <a:cubicBezTo>
                  <a:pt x="2684" y="5657"/>
                  <a:pt x="3280" y="5717"/>
                  <a:pt x="3365" y="6587"/>
                </a:cubicBezTo>
                <a:cubicBezTo>
                  <a:pt x="3365" y="6587"/>
                  <a:pt x="3935" y="5578"/>
                  <a:pt x="4675" y="5578"/>
                </a:cubicBezTo>
                <a:cubicBezTo>
                  <a:pt x="4682" y="5578"/>
                  <a:pt x="4688" y="5578"/>
                  <a:pt x="4695" y="5578"/>
                </a:cubicBezTo>
                <a:cubicBezTo>
                  <a:pt x="4695" y="5578"/>
                  <a:pt x="4338" y="4677"/>
                  <a:pt x="4579" y="4409"/>
                </a:cubicBezTo>
                <a:cubicBezTo>
                  <a:pt x="4648" y="4332"/>
                  <a:pt x="4757" y="4305"/>
                  <a:pt x="4877" y="4305"/>
                </a:cubicBezTo>
                <a:cubicBezTo>
                  <a:pt x="5172" y="4305"/>
                  <a:pt x="5534" y="4472"/>
                  <a:pt x="5534" y="4472"/>
                </a:cubicBezTo>
                <a:cubicBezTo>
                  <a:pt x="5534" y="4472"/>
                  <a:pt x="5498" y="3829"/>
                  <a:pt x="6087" y="3802"/>
                </a:cubicBezTo>
                <a:cubicBezTo>
                  <a:pt x="6087" y="3802"/>
                  <a:pt x="5418" y="3053"/>
                  <a:pt x="5882" y="2660"/>
                </a:cubicBezTo>
                <a:lnTo>
                  <a:pt x="5882" y="2660"/>
                </a:lnTo>
                <a:cubicBezTo>
                  <a:pt x="5882" y="2660"/>
                  <a:pt x="5637" y="2722"/>
                  <a:pt x="5309" y="2722"/>
                </a:cubicBezTo>
                <a:cubicBezTo>
                  <a:pt x="5013" y="2722"/>
                  <a:pt x="4650" y="2672"/>
                  <a:pt x="4338" y="2481"/>
                </a:cubicBezTo>
                <a:cubicBezTo>
                  <a:pt x="4338" y="2481"/>
                  <a:pt x="4213" y="1518"/>
                  <a:pt x="4748" y="857"/>
                </a:cubicBezTo>
                <a:cubicBezTo>
                  <a:pt x="4748" y="857"/>
                  <a:pt x="3990" y="750"/>
                  <a:pt x="3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3"/>
          <p:cNvSpPr/>
          <p:nvPr/>
        </p:nvSpPr>
        <p:spPr>
          <a:xfrm rot="2831864">
            <a:off x="7126405" y="580941"/>
            <a:ext cx="323622" cy="413144"/>
          </a:xfrm>
          <a:custGeom>
            <a:avLst/>
            <a:gdLst/>
            <a:ahLst/>
            <a:cxnLst/>
            <a:rect l="l" t="t" r="r" b="b"/>
            <a:pathLst>
              <a:path w="3615" h="4615" extrusionOk="0">
                <a:moveTo>
                  <a:pt x="1589" y="0"/>
                </a:moveTo>
                <a:cubicBezTo>
                  <a:pt x="1401" y="233"/>
                  <a:pt x="1009" y="536"/>
                  <a:pt x="277" y="518"/>
                </a:cubicBezTo>
                <a:cubicBezTo>
                  <a:pt x="277" y="518"/>
                  <a:pt x="1196" y="973"/>
                  <a:pt x="732" y="1705"/>
                </a:cubicBezTo>
                <a:cubicBezTo>
                  <a:pt x="732" y="1705"/>
                  <a:pt x="1392" y="1500"/>
                  <a:pt x="1687" y="1928"/>
                </a:cubicBezTo>
                <a:cubicBezTo>
                  <a:pt x="1981" y="2348"/>
                  <a:pt x="1410" y="2794"/>
                  <a:pt x="455" y="2633"/>
                </a:cubicBezTo>
                <a:cubicBezTo>
                  <a:pt x="455" y="2633"/>
                  <a:pt x="973" y="3579"/>
                  <a:pt x="0" y="4097"/>
                </a:cubicBezTo>
                <a:cubicBezTo>
                  <a:pt x="0" y="4097"/>
                  <a:pt x="1080" y="3606"/>
                  <a:pt x="1535" y="4615"/>
                </a:cubicBezTo>
                <a:cubicBezTo>
                  <a:pt x="1535" y="4615"/>
                  <a:pt x="2071" y="3499"/>
                  <a:pt x="2606" y="3579"/>
                </a:cubicBezTo>
                <a:cubicBezTo>
                  <a:pt x="2687" y="3579"/>
                  <a:pt x="2749" y="3633"/>
                  <a:pt x="2785" y="3704"/>
                </a:cubicBezTo>
                <a:cubicBezTo>
                  <a:pt x="3615" y="2357"/>
                  <a:pt x="3044" y="598"/>
                  <a:pt x="1589"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3"/>
          <p:cNvSpPr/>
          <p:nvPr/>
        </p:nvSpPr>
        <p:spPr>
          <a:xfrm rot="2831864">
            <a:off x="7087592" y="569416"/>
            <a:ext cx="549754" cy="602483"/>
          </a:xfrm>
          <a:custGeom>
            <a:avLst/>
            <a:gdLst/>
            <a:ahLst/>
            <a:cxnLst/>
            <a:rect l="l" t="t" r="r" b="b"/>
            <a:pathLst>
              <a:path w="6141" h="6730" extrusionOk="0">
                <a:moveTo>
                  <a:pt x="1551" y="2823"/>
                </a:moveTo>
                <a:cubicBezTo>
                  <a:pt x="1581" y="2844"/>
                  <a:pt x="1609" y="2867"/>
                  <a:pt x="1634" y="2893"/>
                </a:cubicBezTo>
                <a:lnTo>
                  <a:pt x="1634" y="2893"/>
                </a:lnTo>
                <a:cubicBezTo>
                  <a:pt x="1609" y="2867"/>
                  <a:pt x="1581" y="2843"/>
                  <a:pt x="1551" y="2823"/>
                </a:cubicBezTo>
                <a:close/>
                <a:moveTo>
                  <a:pt x="599" y="5016"/>
                </a:moveTo>
                <a:cubicBezTo>
                  <a:pt x="551" y="5016"/>
                  <a:pt x="503" y="5019"/>
                  <a:pt x="455" y="5025"/>
                </a:cubicBezTo>
                <a:cubicBezTo>
                  <a:pt x="359" y="5036"/>
                  <a:pt x="266" y="5055"/>
                  <a:pt x="175" y="5083"/>
                </a:cubicBezTo>
                <a:lnTo>
                  <a:pt x="175" y="5083"/>
                </a:lnTo>
                <a:cubicBezTo>
                  <a:pt x="264" y="5058"/>
                  <a:pt x="355" y="5039"/>
                  <a:pt x="446" y="5034"/>
                </a:cubicBezTo>
                <a:cubicBezTo>
                  <a:pt x="497" y="5028"/>
                  <a:pt x="548" y="5025"/>
                  <a:pt x="598" y="5025"/>
                </a:cubicBezTo>
                <a:cubicBezTo>
                  <a:pt x="699" y="5025"/>
                  <a:pt x="801" y="5037"/>
                  <a:pt x="902" y="5061"/>
                </a:cubicBezTo>
                <a:cubicBezTo>
                  <a:pt x="804" y="5030"/>
                  <a:pt x="702" y="5016"/>
                  <a:pt x="599" y="5016"/>
                </a:cubicBezTo>
                <a:close/>
                <a:moveTo>
                  <a:pt x="1634" y="2893"/>
                </a:moveTo>
                <a:lnTo>
                  <a:pt x="1634" y="2893"/>
                </a:lnTo>
                <a:cubicBezTo>
                  <a:pt x="1661" y="2919"/>
                  <a:pt x="1684" y="2949"/>
                  <a:pt x="1705" y="2981"/>
                </a:cubicBezTo>
                <a:cubicBezTo>
                  <a:pt x="1776" y="3070"/>
                  <a:pt x="1794" y="3195"/>
                  <a:pt x="1750" y="3302"/>
                </a:cubicBezTo>
                <a:cubicBezTo>
                  <a:pt x="1696" y="3410"/>
                  <a:pt x="1616" y="3490"/>
                  <a:pt x="1517" y="3543"/>
                </a:cubicBezTo>
                <a:cubicBezTo>
                  <a:pt x="1410" y="3597"/>
                  <a:pt x="1303" y="3633"/>
                  <a:pt x="1187" y="3651"/>
                </a:cubicBezTo>
                <a:cubicBezTo>
                  <a:pt x="1071" y="3673"/>
                  <a:pt x="955" y="3684"/>
                  <a:pt x="839" y="3684"/>
                </a:cubicBezTo>
                <a:cubicBezTo>
                  <a:pt x="723" y="3684"/>
                  <a:pt x="607" y="3673"/>
                  <a:pt x="491" y="3651"/>
                </a:cubicBezTo>
                <a:lnTo>
                  <a:pt x="464" y="3651"/>
                </a:lnTo>
                <a:lnTo>
                  <a:pt x="473" y="3677"/>
                </a:lnTo>
                <a:cubicBezTo>
                  <a:pt x="474" y="3679"/>
                  <a:pt x="475" y="3681"/>
                  <a:pt x="476" y="3683"/>
                </a:cubicBezTo>
                <a:lnTo>
                  <a:pt x="476" y="3683"/>
                </a:lnTo>
                <a:lnTo>
                  <a:pt x="464" y="3695"/>
                </a:lnTo>
                <a:cubicBezTo>
                  <a:pt x="471" y="3696"/>
                  <a:pt x="477" y="3698"/>
                  <a:pt x="484" y="3699"/>
                </a:cubicBezTo>
                <a:lnTo>
                  <a:pt x="484" y="3699"/>
                </a:lnTo>
                <a:cubicBezTo>
                  <a:pt x="541" y="3818"/>
                  <a:pt x="581" y="3953"/>
                  <a:pt x="598" y="4079"/>
                </a:cubicBezTo>
                <a:cubicBezTo>
                  <a:pt x="616" y="4222"/>
                  <a:pt x="607" y="4365"/>
                  <a:pt x="571" y="4507"/>
                </a:cubicBezTo>
                <a:cubicBezTo>
                  <a:pt x="527" y="4641"/>
                  <a:pt x="455" y="4766"/>
                  <a:pt x="357" y="4873"/>
                </a:cubicBezTo>
                <a:cubicBezTo>
                  <a:pt x="313" y="4927"/>
                  <a:pt x="259" y="4971"/>
                  <a:pt x="197" y="5016"/>
                </a:cubicBezTo>
                <a:cubicBezTo>
                  <a:pt x="143" y="5052"/>
                  <a:pt x="81" y="5087"/>
                  <a:pt x="18" y="5123"/>
                </a:cubicBezTo>
                <a:lnTo>
                  <a:pt x="18" y="5134"/>
                </a:lnTo>
                <a:lnTo>
                  <a:pt x="18" y="5134"/>
                </a:lnTo>
                <a:cubicBezTo>
                  <a:pt x="12" y="5137"/>
                  <a:pt x="6" y="5139"/>
                  <a:pt x="0" y="5141"/>
                </a:cubicBezTo>
                <a:lnTo>
                  <a:pt x="9" y="5150"/>
                </a:lnTo>
                <a:cubicBezTo>
                  <a:pt x="23" y="5142"/>
                  <a:pt x="37" y="5135"/>
                  <a:pt x="50" y="5127"/>
                </a:cubicBezTo>
                <a:lnTo>
                  <a:pt x="50" y="5127"/>
                </a:lnTo>
                <a:cubicBezTo>
                  <a:pt x="92" y="5110"/>
                  <a:pt x="133" y="5096"/>
                  <a:pt x="175" y="5083"/>
                </a:cubicBezTo>
                <a:lnTo>
                  <a:pt x="175" y="5083"/>
                </a:lnTo>
                <a:cubicBezTo>
                  <a:pt x="141" y="5092"/>
                  <a:pt x="108" y="5103"/>
                  <a:pt x="75" y="5114"/>
                </a:cubicBezTo>
                <a:lnTo>
                  <a:pt x="75" y="5114"/>
                </a:lnTo>
                <a:cubicBezTo>
                  <a:pt x="115" y="5093"/>
                  <a:pt x="153" y="5072"/>
                  <a:pt x="188" y="5043"/>
                </a:cubicBezTo>
                <a:cubicBezTo>
                  <a:pt x="250" y="4998"/>
                  <a:pt x="304" y="4954"/>
                  <a:pt x="357" y="4900"/>
                </a:cubicBezTo>
                <a:cubicBezTo>
                  <a:pt x="455" y="4793"/>
                  <a:pt x="527" y="4668"/>
                  <a:pt x="571" y="4525"/>
                </a:cubicBezTo>
                <a:cubicBezTo>
                  <a:pt x="616" y="4382"/>
                  <a:pt x="625" y="4240"/>
                  <a:pt x="607" y="4097"/>
                </a:cubicBezTo>
                <a:cubicBezTo>
                  <a:pt x="582" y="3962"/>
                  <a:pt x="549" y="3828"/>
                  <a:pt x="493" y="3700"/>
                </a:cubicBezTo>
                <a:lnTo>
                  <a:pt x="493" y="3700"/>
                </a:lnTo>
                <a:cubicBezTo>
                  <a:pt x="611" y="3722"/>
                  <a:pt x="732" y="3733"/>
                  <a:pt x="852" y="3733"/>
                </a:cubicBezTo>
                <a:cubicBezTo>
                  <a:pt x="959" y="3733"/>
                  <a:pt x="1065" y="3724"/>
                  <a:pt x="1169" y="3704"/>
                </a:cubicBezTo>
                <a:cubicBezTo>
                  <a:pt x="1285" y="3686"/>
                  <a:pt x="1401" y="3651"/>
                  <a:pt x="1509" y="3588"/>
                </a:cubicBezTo>
                <a:cubicBezTo>
                  <a:pt x="1616" y="3543"/>
                  <a:pt x="1705" y="3454"/>
                  <a:pt x="1758" y="3338"/>
                </a:cubicBezTo>
                <a:cubicBezTo>
                  <a:pt x="1803" y="3222"/>
                  <a:pt x="1785" y="3088"/>
                  <a:pt x="1714" y="2990"/>
                </a:cubicBezTo>
                <a:cubicBezTo>
                  <a:pt x="1692" y="2955"/>
                  <a:pt x="1665" y="2923"/>
                  <a:pt x="1634" y="2893"/>
                </a:cubicBezTo>
                <a:close/>
                <a:moveTo>
                  <a:pt x="902" y="5061"/>
                </a:moveTo>
                <a:cubicBezTo>
                  <a:pt x="937" y="5079"/>
                  <a:pt x="973" y="5087"/>
                  <a:pt x="1018" y="5105"/>
                </a:cubicBezTo>
                <a:lnTo>
                  <a:pt x="1116" y="5150"/>
                </a:lnTo>
                <a:cubicBezTo>
                  <a:pt x="1178" y="5195"/>
                  <a:pt x="1241" y="5239"/>
                  <a:pt x="1294" y="5293"/>
                </a:cubicBezTo>
                <a:cubicBezTo>
                  <a:pt x="1348" y="5346"/>
                  <a:pt x="1401" y="5400"/>
                  <a:pt x="1446" y="5462"/>
                </a:cubicBezTo>
                <a:cubicBezTo>
                  <a:pt x="1491" y="5516"/>
                  <a:pt x="1517" y="5587"/>
                  <a:pt x="1562" y="5650"/>
                </a:cubicBezTo>
                <a:cubicBezTo>
                  <a:pt x="1500" y="5507"/>
                  <a:pt x="1410" y="5382"/>
                  <a:pt x="1294" y="5275"/>
                </a:cubicBezTo>
                <a:cubicBezTo>
                  <a:pt x="1241" y="5221"/>
                  <a:pt x="1187" y="5177"/>
                  <a:pt x="1116" y="5141"/>
                </a:cubicBezTo>
                <a:lnTo>
                  <a:pt x="1018" y="5096"/>
                </a:lnTo>
                <a:cubicBezTo>
                  <a:pt x="982" y="5079"/>
                  <a:pt x="946" y="5070"/>
                  <a:pt x="902" y="5061"/>
                </a:cubicBezTo>
                <a:close/>
                <a:moveTo>
                  <a:pt x="4008" y="0"/>
                </a:moveTo>
                <a:lnTo>
                  <a:pt x="3963" y="98"/>
                </a:lnTo>
                <a:cubicBezTo>
                  <a:pt x="3927" y="179"/>
                  <a:pt x="3883" y="268"/>
                  <a:pt x="3820" y="348"/>
                </a:cubicBezTo>
                <a:cubicBezTo>
                  <a:pt x="3767" y="429"/>
                  <a:pt x="3695" y="491"/>
                  <a:pt x="3624" y="554"/>
                </a:cubicBezTo>
                <a:cubicBezTo>
                  <a:pt x="3564" y="594"/>
                  <a:pt x="3493" y="614"/>
                  <a:pt x="3424" y="614"/>
                </a:cubicBezTo>
                <a:cubicBezTo>
                  <a:pt x="3401" y="614"/>
                  <a:pt x="3378" y="612"/>
                  <a:pt x="3356" y="607"/>
                </a:cubicBezTo>
                <a:cubicBezTo>
                  <a:pt x="3267" y="580"/>
                  <a:pt x="3178" y="536"/>
                  <a:pt x="3115" y="473"/>
                </a:cubicBezTo>
                <a:lnTo>
                  <a:pt x="3062" y="429"/>
                </a:lnTo>
                <a:lnTo>
                  <a:pt x="3070" y="491"/>
                </a:lnTo>
                <a:cubicBezTo>
                  <a:pt x="3072" y="500"/>
                  <a:pt x="3073" y="508"/>
                  <a:pt x="3074" y="516"/>
                </a:cubicBezTo>
                <a:lnTo>
                  <a:pt x="3074" y="516"/>
                </a:lnTo>
                <a:lnTo>
                  <a:pt x="3070" y="518"/>
                </a:lnTo>
                <a:cubicBezTo>
                  <a:pt x="3072" y="519"/>
                  <a:pt x="3073" y="520"/>
                  <a:pt x="3074" y="521"/>
                </a:cubicBezTo>
                <a:lnTo>
                  <a:pt x="3074" y="521"/>
                </a:lnTo>
                <a:cubicBezTo>
                  <a:pt x="3095" y="700"/>
                  <a:pt x="3077" y="885"/>
                  <a:pt x="3035" y="1062"/>
                </a:cubicBezTo>
                <a:cubicBezTo>
                  <a:pt x="2999" y="1152"/>
                  <a:pt x="2954" y="1232"/>
                  <a:pt x="2901" y="1303"/>
                </a:cubicBezTo>
                <a:cubicBezTo>
                  <a:pt x="2838" y="1384"/>
                  <a:pt x="2758" y="1428"/>
                  <a:pt x="2669" y="1437"/>
                </a:cubicBezTo>
                <a:cubicBezTo>
                  <a:pt x="2571" y="1437"/>
                  <a:pt x="2481" y="1419"/>
                  <a:pt x="2401" y="1366"/>
                </a:cubicBezTo>
                <a:cubicBezTo>
                  <a:pt x="2321" y="1321"/>
                  <a:pt x="2240" y="1268"/>
                  <a:pt x="2169" y="1196"/>
                </a:cubicBezTo>
                <a:cubicBezTo>
                  <a:pt x="2017" y="1071"/>
                  <a:pt x="1892" y="928"/>
                  <a:pt x="1776" y="777"/>
                </a:cubicBezTo>
                <a:lnTo>
                  <a:pt x="1758" y="741"/>
                </a:lnTo>
                <a:lnTo>
                  <a:pt x="1741" y="777"/>
                </a:lnTo>
                <a:cubicBezTo>
                  <a:pt x="1678" y="911"/>
                  <a:pt x="1598" y="1027"/>
                  <a:pt x="1500" y="1125"/>
                </a:cubicBezTo>
                <a:cubicBezTo>
                  <a:pt x="1393" y="1223"/>
                  <a:pt x="1277" y="1303"/>
                  <a:pt x="1143" y="1375"/>
                </a:cubicBezTo>
                <a:cubicBezTo>
                  <a:pt x="1009" y="1428"/>
                  <a:pt x="875" y="1473"/>
                  <a:pt x="732" y="1500"/>
                </a:cubicBezTo>
                <a:cubicBezTo>
                  <a:pt x="661" y="1517"/>
                  <a:pt x="589" y="1526"/>
                  <a:pt x="518" y="1526"/>
                </a:cubicBezTo>
                <a:lnTo>
                  <a:pt x="232" y="1526"/>
                </a:lnTo>
                <a:lnTo>
                  <a:pt x="293" y="1561"/>
                </a:lnTo>
                <a:lnTo>
                  <a:pt x="293" y="1561"/>
                </a:lnTo>
                <a:lnTo>
                  <a:pt x="286" y="1589"/>
                </a:lnTo>
                <a:cubicBezTo>
                  <a:pt x="306" y="1589"/>
                  <a:pt x="325" y="1589"/>
                  <a:pt x="344" y="1590"/>
                </a:cubicBezTo>
                <a:lnTo>
                  <a:pt x="344" y="1590"/>
                </a:lnTo>
                <a:cubicBezTo>
                  <a:pt x="425" y="1640"/>
                  <a:pt x="506" y="1700"/>
                  <a:pt x="580" y="1767"/>
                </a:cubicBezTo>
                <a:cubicBezTo>
                  <a:pt x="679" y="1848"/>
                  <a:pt x="750" y="1946"/>
                  <a:pt x="803" y="2053"/>
                </a:cubicBezTo>
                <a:cubicBezTo>
                  <a:pt x="857" y="2160"/>
                  <a:pt x="884" y="2276"/>
                  <a:pt x="866" y="2392"/>
                </a:cubicBezTo>
                <a:cubicBezTo>
                  <a:pt x="848" y="2517"/>
                  <a:pt x="812" y="2624"/>
                  <a:pt x="750" y="2731"/>
                </a:cubicBezTo>
                <a:lnTo>
                  <a:pt x="743" y="2746"/>
                </a:lnTo>
                <a:lnTo>
                  <a:pt x="743" y="2746"/>
                </a:lnTo>
                <a:cubicBezTo>
                  <a:pt x="739" y="2747"/>
                  <a:pt x="736" y="2748"/>
                  <a:pt x="732" y="2749"/>
                </a:cubicBezTo>
                <a:lnTo>
                  <a:pt x="738" y="2755"/>
                </a:lnTo>
                <a:lnTo>
                  <a:pt x="738" y="2755"/>
                </a:lnTo>
                <a:lnTo>
                  <a:pt x="732" y="2767"/>
                </a:lnTo>
                <a:lnTo>
                  <a:pt x="746" y="2763"/>
                </a:lnTo>
                <a:lnTo>
                  <a:pt x="746" y="2763"/>
                </a:lnTo>
                <a:lnTo>
                  <a:pt x="759" y="2776"/>
                </a:lnTo>
                <a:cubicBezTo>
                  <a:pt x="762" y="2770"/>
                  <a:pt x="766" y="2764"/>
                  <a:pt x="769" y="2758"/>
                </a:cubicBezTo>
                <a:lnTo>
                  <a:pt x="769" y="2758"/>
                </a:lnTo>
                <a:cubicBezTo>
                  <a:pt x="877" y="2723"/>
                  <a:pt x="987" y="2706"/>
                  <a:pt x="1097" y="2706"/>
                </a:cubicBezTo>
                <a:cubicBezTo>
                  <a:pt x="1214" y="2706"/>
                  <a:pt x="1331" y="2726"/>
                  <a:pt x="1446" y="2767"/>
                </a:cubicBezTo>
                <a:cubicBezTo>
                  <a:pt x="1483" y="2782"/>
                  <a:pt x="1518" y="2801"/>
                  <a:pt x="1551" y="2823"/>
                </a:cubicBezTo>
                <a:lnTo>
                  <a:pt x="1551" y="2823"/>
                </a:lnTo>
                <a:cubicBezTo>
                  <a:pt x="1516" y="2798"/>
                  <a:pt x="1477" y="2777"/>
                  <a:pt x="1437" y="2758"/>
                </a:cubicBezTo>
                <a:cubicBezTo>
                  <a:pt x="1330" y="2713"/>
                  <a:pt x="1205" y="2696"/>
                  <a:pt x="1089" y="2696"/>
                </a:cubicBezTo>
                <a:cubicBezTo>
                  <a:pt x="989" y="2696"/>
                  <a:pt x="883" y="2709"/>
                  <a:pt x="782" y="2735"/>
                </a:cubicBezTo>
                <a:lnTo>
                  <a:pt x="782" y="2735"/>
                </a:lnTo>
                <a:cubicBezTo>
                  <a:pt x="832" y="2639"/>
                  <a:pt x="868" y="2537"/>
                  <a:pt x="884" y="2428"/>
                </a:cubicBezTo>
                <a:cubicBezTo>
                  <a:pt x="893" y="2303"/>
                  <a:pt x="875" y="2178"/>
                  <a:pt x="821" y="2062"/>
                </a:cubicBezTo>
                <a:cubicBezTo>
                  <a:pt x="759" y="1955"/>
                  <a:pt x="687" y="1857"/>
                  <a:pt x="598" y="1767"/>
                </a:cubicBezTo>
                <a:cubicBezTo>
                  <a:pt x="526" y="1703"/>
                  <a:pt x="443" y="1644"/>
                  <a:pt x="357" y="1591"/>
                </a:cubicBezTo>
                <a:lnTo>
                  <a:pt x="357" y="1591"/>
                </a:lnTo>
                <a:cubicBezTo>
                  <a:pt x="383" y="1592"/>
                  <a:pt x="408" y="1593"/>
                  <a:pt x="433" y="1593"/>
                </a:cubicBezTo>
                <a:cubicBezTo>
                  <a:pt x="457" y="1593"/>
                  <a:pt x="482" y="1592"/>
                  <a:pt x="509" y="1589"/>
                </a:cubicBezTo>
                <a:cubicBezTo>
                  <a:pt x="589" y="1580"/>
                  <a:pt x="661" y="1571"/>
                  <a:pt x="732" y="1562"/>
                </a:cubicBezTo>
                <a:cubicBezTo>
                  <a:pt x="875" y="1535"/>
                  <a:pt x="1018" y="1491"/>
                  <a:pt x="1152" y="1428"/>
                </a:cubicBezTo>
                <a:cubicBezTo>
                  <a:pt x="1418" y="1308"/>
                  <a:pt x="1626" y="1097"/>
                  <a:pt x="1761" y="842"/>
                </a:cubicBezTo>
                <a:lnTo>
                  <a:pt x="1761" y="842"/>
                </a:lnTo>
                <a:cubicBezTo>
                  <a:pt x="1864" y="991"/>
                  <a:pt x="1991" y="1124"/>
                  <a:pt x="2133" y="1250"/>
                </a:cubicBezTo>
                <a:cubicBezTo>
                  <a:pt x="2205" y="1312"/>
                  <a:pt x="2285" y="1375"/>
                  <a:pt x="2374" y="1419"/>
                </a:cubicBezTo>
                <a:cubicBezTo>
                  <a:pt x="2464" y="1473"/>
                  <a:pt x="2562" y="1500"/>
                  <a:pt x="2669" y="1500"/>
                </a:cubicBezTo>
                <a:cubicBezTo>
                  <a:pt x="2767" y="1491"/>
                  <a:pt x="2865" y="1437"/>
                  <a:pt x="2928" y="1348"/>
                </a:cubicBezTo>
                <a:cubicBezTo>
                  <a:pt x="2990" y="1276"/>
                  <a:pt x="3035" y="1187"/>
                  <a:pt x="3070" y="1089"/>
                </a:cubicBezTo>
                <a:cubicBezTo>
                  <a:pt x="3119" y="921"/>
                  <a:pt x="3138" y="738"/>
                  <a:pt x="3122" y="560"/>
                </a:cubicBezTo>
                <a:lnTo>
                  <a:pt x="3122" y="560"/>
                </a:lnTo>
                <a:cubicBezTo>
                  <a:pt x="3188" y="610"/>
                  <a:pt x="3260" y="648"/>
                  <a:pt x="3338" y="670"/>
                </a:cubicBezTo>
                <a:cubicBezTo>
                  <a:pt x="3364" y="674"/>
                  <a:pt x="3390" y="676"/>
                  <a:pt x="3416" y="676"/>
                </a:cubicBezTo>
                <a:cubicBezTo>
                  <a:pt x="3496" y="676"/>
                  <a:pt x="3574" y="654"/>
                  <a:pt x="3642" y="607"/>
                </a:cubicBezTo>
                <a:cubicBezTo>
                  <a:pt x="3722" y="554"/>
                  <a:pt x="3802" y="473"/>
                  <a:pt x="3856" y="393"/>
                </a:cubicBezTo>
                <a:cubicBezTo>
                  <a:pt x="3900" y="336"/>
                  <a:pt x="3935" y="276"/>
                  <a:pt x="3967" y="214"/>
                </a:cubicBezTo>
                <a:lnTo>
                  <a:pt x="3967" y="214"/>
                </a:lnTo>
                <a:cubicBezTo>
                  <a:pt x="3975" y="291"/>
                  <a:pt x="3993" y="366"/>
                  <a:pt x="4025" y="438"/>
                </a:cubicBezTo>
                <a:cubicBezTo>
                  <a:pt x="4061" y="545"/>
                  <a:pt x="4115" y="634"/>
                  <a:pt x="4195" y="714"/>
                </a:cubicBezTo>
                <a:cubicBezTo>
                  <a:pt x="4266" y="786"/>
                  <a:pt x="4356" y="857"/>
                  <a:pt x="4454" y="902"/>
                </a:cubicBezTo>
                <a:cubicBezTo>
                  <a:pt x="4538" y="948"/>
                  <a:pt x="4629" y="981"/>
                  <a:pt x="4721" y="1000"/>
                </a:cubicBezTo>
                <a:lnTo>
                  <a:pt x="4721" y="1000"/>
                </a:lnTo>
                <a:cubicBezTo>
                  <a:pt x="4644" y="1106"/>
                  <a:pt x="4581" y="1219"/>
                  <a:pt x="4525" y="1339"/>
                </a:cubicBezTo>
                <a:cubicBezTo>
                  <a:pt x="4463" y="1464"/>
                  <a:pt x="4418" y="1607"/>
                  <a:pt x="4382" y="1749"/>
                </a:cubicBezTo>
                <a:cubicBezTo>
                  <a:pt x="4356" y="1883"/>
                  <a:pt x="4338" y="2026"/>
                  <a:pt x="4329" y="2178"/>
                </a:cubicBezTo>
                <a:cubicBezTo>
                  <a:pt x="4320" y="2321"/>
                  <a:pt x="4320" y="2463"/>
                  <a:pt x="4338" y="2606"/>
                </a:cubicBezTo>
                <a:lnTo>
                  <a:pt x="4338" y="2624"/>
                </a:lnTo>
                <a:lnTo>
                  <a:pt x="4347" y="2624"/>
                </a:lnTo>
                <a:cubicBezTo>
                  <a:pt x="4463" y="2687"/>
                  <a:pt x="4588" y="2740"/>
                  <a:pt x="4713" y="2785"/>
                </a:cubicBezTo>
                <a:cubicBezTo>
                  <a:pt x="4846" y="2820"/>
                  <a:pt x="4971" y="2838"/>
                  <a:pt x="5105" y="2856"/>
                </a:cubicBezTo>
                <a:cubicBezTo>
                  <a:pt x="5170" y="2861"/>
                  <a:pt x="5235" y="2863"/>
                  <a:pt x="5300" y="2863"/>
                </a:cubicBezTo>
                <a:cubicBezTo>
                  <a:pt x="5478" y="2863"/>
                  <a:pt x="5655" y="2846"/>
                  <a:pt x="5832" y="2810"/>
                </a:cubicBezTo>
                <a:lnTo>
                  <a:pt x="5832" y="2810"/>
                </a:lnTo>
                <a:cubicBezTo>
                  <a:pt x="5779" y="2877"/>
                  <a:pt x="5742" y="2960"/>
                  <a:pt x="5721" y="3044"/>
                </a:cubicBezTo>
                <a:cubicBezTo>
                  <a:pt x="5712" y="3160"/>
                  <a:pt x="5721" y="3267"/>
                  <a:pt x="5757" y="3374"/>
                </a:cubicBezTo>
                <a:cubicBezTo>
                  <a:pt x="5832" y="3565"/>
                  <a:pt x="5930" y="3742"/>
                  <a:pt x="6059" y="3902"/>
                </a:cubicBezTo>
                <a:lnTo>
                  <a:pt x="6059" y="3902"/>
                </a:lnTo>
                <a:cubicBezTo>
                  <a:pt x="5988" y="3907"/>
                  <a:pt x="5921" y="3924"/>
                  <a:pt x="5855" y="3954"/>
                </a:cubicBezTo>
                <a:cubicBezTo>
                  <a:pt x="5784" y="3990"/>
                  <a:pt x="5712" y="4043"/>
                  <a:pt x="5668" y="4115"/>
                </a:cubicBezTo>
                <a:cubicBezTo>
                  <a:pt x="5623" y="4177"/>
                  <a:pt x="5587" y="4257"/>
                  <a:pt x="5560" y="4338"/>
                </a:cubicBezTo>
                <a:cubicBezTo>
                  <a:pt x="5545" y="4408"/>
                  <a:pt x="5536" y="4479"/>
                  <a:pt x="5534" y="4550"/>
                </a:cubicBezTo>
                <a:lnTo>
                  <a:pt x="5534" y="4550"/>
                </a:lnTo>
                <a:cubicBezTo>
                  <a:pt x="5372" y="4484"/>
                  <a:pt x="5203" y="4435"/>
                  <a:pt x="5025" y="4409"/>
                </a:cubicBezTo>
                <a:cubicBezTo>
                  <a:pt x="4987" y="4402"/>
                  <a:pt x="4950" y="4399"/>
                  <a:pt x="4913" y="4399"/>
                </a:cubicBezTo>
                <a:cubicBezTo>
                  <a:pt x="4853" y="4399"/>
                  <a:pt x="4795" y="4407"/>
                  <a:pt x="4739" y="4418"/>
                </a:cubicBezTo>
                <a:cubicBezTo>
                  <a:pt x="4641" y="4445"/>
                  <a:pt x="4570" y="4516"/>
                  <a:pt x="4534" y="4605"/>
                </a:cubicBezTo>
                <a:cubicBezTo>
                  <a:pt x="4498" y="4695"/>
                  <a:pt x="4489" y="4793"/>
                  <a:pt x="4498" y="4891"/>
                </a:cubicBezTo>
                <a:cubicBezTo>
                  <a:pt x="4507" y="4980"/>
                  <a:pt x="4516" y="5070"/>
                  <a:pt x="4534" y="5168"/>
                </a:cubicBezTo>
                <a:cubicBezTo>
                  <a:pt x="4568" y="5337"/>
                  <a:pt x="4618" y="5507"/>
                  <a:pt x="4684" y="5677"/>
                </a:cubicBezTo>
                <a:lnTo>
                  <a:pt x="4684" y="5677"/>
                </a:lnTo>
                <a:cubicBezTo>
                  <a:pt x="4548" y="5680"/>
                  <a:pt x="4412" y="5715"/>
                  <a:pt x="4284" y="5775"/>
                </a:cubicBezTo>
                <a:cubicBezTo>
                  <a:pt x="4150" y="5837"/>
                  <a:pt x="4025" y="5917"/>
                  <a:pt x="3918" y="6016"/>
                </a:cubicBezTo>
                <a:cubicBezTo>
                  <a:pt x="3811" y="6114"/>
                  <a:pt x="3713" y="6221"/>
                  <a:pt x="3624" y="6337"/>
                </a:cubicBezTo>
                <a:cubicBezTo>
                  <a:pt x="3532" y="6437"/>
                  <a:pt x="3456" y="6553"/>
                  <a:pt x="3388" y="6669"/>
                </a:cubicBezTo>
                <a:lnTo>
                  <a:pt x="3388" y="6669"/>
                </a:lnTo>
                <a:lnTo>
                  <a:pt x="3365" y="6515"/>
                </a:lnTo>
                <a:cubicBezTo>
                  <a:pt x="3356" y="6453"/>
                  <a:pt x="3338" y="6399"/>
                  <a:pt x="3320" y="6337"/>
                </a:cubicBezTo>
                <a:cubicBezTo>
                  <a:pt x="3285" y="6221"/>
                  <a:pt x="3222" y="6114"/>
                  <a:pt x="3142" y="6025"/>
                </a:cubicBezTo>
                <a:cubicBezTo>
                  <a:pt x="2994" y="5852"/>
                  <a:pt x="2785" y="5755"/>
                  <a:pt x="2557" y="5755"/>
                </a:cubicBezTo>
                <a:cubicBezTo>
                  <a:pt x="2543" y="5755"/>
                  <a:pt x="2529" y="5755"/>
                  <a:pt x="2515" y="5756"/>
                </a:cubicBezTo>
                <a:lnTo>
                  <a:pt x="2515" y="5756"/>
                </a:lnTo>
                <a:cubicBezTo>
                  <a:pt x="2645" y="5553"/>
                  <a:pt x="2741" y="5334"/>
                  <a:pt x="2812" y="5105"/>
                </a:cubicBezTo>
                <a:cubicBezTo>
                  <a:pt x="2847" y="4989"/>
                  <a:pt x="2856" y="4864"/>
                  <a:pt x="2821" y="4748"/>
                </a:cubicBezTo>
                <a:cubicBezTo>
                  <a:pt x="2794" y="4686"/>
                  <a:pt x="2749" y="4641"/>
                  <a:pt x="2687" y="4623"/>
                </a:cubicBezTo>
                <a:cubicBezTo>
                  <a:pt x="2647" y="4610"/>
                  <a:pt x="2603" y="4602"/>
                  <a:pt x="2558" y="4602"/>
                </a:cubicBezTo>
                <a:cubicBezTo>
                  <a:pt x="2542" y="4602"/>
                  <a:pt x="2525" y="4603"/>
                  <a:pt x="2508" y="4605"/>
                </a:cubicBezTo>
                <a:cubicBezTo>
                  <a:pt x="2392" y="4632"/>
                  <a:pt x="2276" y="4686"/>
                  <a:pt x="2187" y="4775"/>
                </a:cubicBezTo>
                <a:cubicBezTo>
                  <a:pt x="2098" y="4846"/>
                  <a:pt x="2008" y="4936"/>
                  <a:pt x="1937" y="5034"/>
                </a:cubicBezTo>
                <a:cubicBezTo>
                  <a:pt x="1794" y="5221"/>
                  <a:pt x="1660" y="5436"/>
                  <a:pt x="1562" y="5650"/>
                </a:cubicBezTo>
                <a:cubicBezTo>
                  <a:pt x="1669" y="5436"/>
                  <a:pt x="1794" y="5221"/>
                  <a:pt x="1946" y="5034"/>
                </a:cubicBezTo>
                <a:cubicBezTo>
                  <a:pt x="2017" y="4936"/>
                  <a:pt x="2098" y="4855"/>
                  <a:pt x="2196" y="4775"/>
                </a:cubicBezTo>
                <a:cubicBezTo>
                  <a:pt x="2285" y="4695"/>
                  <a:pt x="2392" y="4641"/>
                  <a:pt x="2508" y="4614"/>
                </a:cubicBezTo>
                <a:cubicBezTo>
                  <a:pt x="2525" y="4612"/>
                  <a:pt x="2542" y="4611"/>
                  <a:pt x="2558" y="4611"/>
                </a:cubicBezTo>
                <a:cubicBezTo>
                  <a:pt x="2603" y="4611"/>
                  <a:pt x="2647" y="4619"/>
                  <a:pt x="2687" y="4632"/>
                </a:cubicBezTo>
                <a:cubicBezTo>
                  <a:pt x="2740" y="4650"/>
                  <a:pt x="2785" y="4695"/>
                  <a:pt x="2812" y="4748"/>
                </a:cubicBezTo>
                <a:cubicBezTo>
                  <a:pt x="2838" y="4864"/>
                  <a:pt x="2838" y="4989"/>
                  <a:pt x="2794" y="5105"/>
                </a:cubicBezTo>
                <a:cubicBezTo>
                  <a:pt x="2722" y="5328"/>
                  <a:pt x="2624" y="5552"/>
                  <a:pt x="2499" y="5757"/>
                </a:cubicBezTo>
                <a:lnTo>
                  <a:pt x="2490" y="5775"/>
                </a:lnTo>
                <a:lnTo>
                  <a:pt x="2508" y="5775"/>
                </a:lnTo>
                <a:cubicBezTo>
                  <a:pt x="2518" y="5774"/>
                  <a:pt x="2528" y="5774"/>
                  <a:pt x="2537" y="5774"/>
                </a:cubicBezTo>
                <a:cubicBezTo>
                  <a:pt x="2760" y="5774"/>
                  <a:pt x="2979" y="5871"/>
                  <a:pt x="3133" y="6042"/>
                </a:cubicBezTo>
                <a:cubicBezTo>
                  <a:pt x="3204" y="6132"/>
                  <a:pt x="3258" y="6239"/>
                  <a:pt x="3294" y="6346"/>
                </a:cubicBezTo>
                <a:cubicBezTo>
                  <a:pt x="3320" y="6408"/>
                  <a:pt x="3329" y="6462"/>
                  <a:pt x="3347" y="6515"/>
                </a:cubicBezTo>
                <a:lnTo>
                  <a:pt x="3374" y="6694"/>
                </a:lnTo>
                <a:lnTo>
                  <a:pt x="3374" y="6730"/>
                </a:lnTo>
                <a:lnTo>
                  <a:pt x="3401" y="6694"/>
                </a:lnTo>
                <a:cubicBezTo>
                  <a:pt x="3472" y="6578"/>
                  <a:pt x="3552" y="6453"/>
                  <a:pt x="3642" y="6346"/>
                </a:cubicBezTo>
                <a:cubicBezTo>
                  <a:pt x="3731" y="6230"/>
                  <a:pt x="3838" y="6132"/>
                  <a:pt x="3945" y="6033"/>
                </a:cubicBezTo>
                <a:cubicBezTo>
                  <a:pt x="4052" y="5935"/>
                  <a:pt x="4168" y="5855"/>
                  <a:pt x="4302" y="5793"/>
                </a:cubicBezTo>
                <a:cubicBezTo>
                  <a:pt x="4427" y="5730"/>
                  <a:pt x="4570" y="5703"/>
                  <a:pt x="4713" y="5703"/>
                </a:cubicBezTo>
                <a:lnTo>
                  <a:pt x="4730" y="5703"/>
                </a:lnTo>
                <a:lnTo>
                  <a:pt x="4722" y="5676"/>
                </a:lnTo>
                <a:cubicBezTo>
                  <a:pt x="4659" y="5507"/>
                  <a:pt x="4606" y="5328"/>
                  <a:pt x="4570" y="5150"/>
                </a:cubicBezTo>
                <a:cubicBezTo>
                  <a:pt x="4552" y="5061"/>
                  <a:pt x="4543" y="4971"/>
                  <a:pt x="4534" y="4882"/>
                </a:cubicBezTo>
                <a:cubicBezTo>
                  <a:pt x="4525" y="4793"/>
                  <a:pt x="4534" y="4695"/>
                  <a:pt x="4570" y="4614"/>
                </a:cubicBezTo>
                <a:cubicBezTo>
                  <a:pt x="4597" y="4525"/>
                  <a:pt x="4668" y="4472"/>
                  <a:pt x="4757" y="4445"/>
                </a:cubicBezTo>
                <a:cubicBezTo>
                  <a:pt x="4807" y="4434"/>
                  <a:pt x="4863" y="4426"/>
                  <a:pt x="4920" y="4426"/>
                </a:cubicBezTo>
                <a:cubicBezTo>
                  <a:pt x="4956" y="4426"/>
                  <a:pt x="4991" y="4429"/>
                  <a:pt x="5025" y="4436"/>
                </a:cubicBezTo>
                <a:cubicBezTo>
                  <a:pt x="5203" y="4463"/>
                  <a:pt x="5382" y="4516"/>
                  <a:pt x="5552" y="4588"/>
                </a:cubicBezTo>
                <a:lnTo>
                  <a:pt x="5578" y="4605"/>
                </a:lnTo>
                <a:lnTo>
                  <a:pt x="5578" y="4570"/>
                </a:lnTo>
                <a:cubicBezTo>
                  <a:pt x="5569" y="4409"/>
                  <a:pt x="5614" y="4257"/>
                  <a:pt x="5703" y="4124"/>
                </a:cubicBezTo>
                <a:cubicBezTo>
                  <a:pt x="5748" y="4061"/>
                  <a:pt x="5810" y="4008"/>
                  <a:pt x="5882" y="3981"/>
                </a:cubicBezTo>
                <a:cubicBezTo>
                  <a:pt x="5946" y="3949"/>
                  <a:pt x="6010" y="3931"/>
                  <a:pt x="6080" y="3928"/>
                </a:cubicBezTo>
                <a:lnTo>
                  <a:pt x="6080" y="3928"/>
                </a:lnTo>
                <a:cubicBezTo>
                  <a:pt x="6082" y="3931"/>
                  <a:pt x="6085" y="3933"/>
                  <a:pt x="6087" y="3936"/>
                </a:cubicBezTo>
                <a:lnTo>
                  <a:pt x="6091" y="3927"/>
                </a:lnTo>
                <a:lnTo>
                  <a:pt x="6091" y="3927"/>
                </a:lnTo>
                <a:cubicBezTo>
                  <a:pt x="6096" y="3927"/>
                  <a:pt x="6100" y="3927"/>
                  <a:pt x="6105" y="3927"/>
                </a:cubicBezTo>
                <a:lnTo>
                  <a:pt x="6141" y="3927"/>
                </a:lnTo>
                <a:lnTo>
                  <a:pt x="6114" y="3900"/>
                </a:lnTo>
                <a:cubicBezTo>
                  <a:pt x="5980" y="3740"/>
                  <a:pt x="5864" y="3552"/>
                  <a:pt x="5801" y="3347"/>
                </a:cubicBezTo>
                <a:cubicBezTo>
                  <a:pt x="5766" y="3249"/>
                  <a:pt x="5748" y="3142"/>
                  <a:pt x="5766" y="3044"/>
                </a:cubicBezTo>
                <a:cubicBezTo>
                  <a:pt x="5782" y="2948"/>
                  <a:pt x="5826" y="2866"/>
                  <a:pt x="5887" y="2799"/>
                </a:cubicBezTo>
                <a:lnTo>
                  <a:pt x="5887" y="2799"/>
                </a:lnTo>
                <a:cubicBezTo>
                  <a:pt x="5894" y="2797"/>
                  <a:pt x="5901" y="2795"/>
                  <a:pt x="5909" y="2794"/>
                </a:cubicBezTo>
                <a:lnTo>
                  <a:pt x="5901" y="2784"/>
                </a:lnTo>
                <a:lnTo>
                  <a:pt x="5901" y="2784"/>
                </a:lnTo>
                <a:cubicBezTo>
                  <a:pt x="5903" y="2781"/>
                  <a:pt x="5906" y="2778"/>
                  <a:pt x="5909" y="2776"/>
                </a:cubicBezTo>
                <a:lnTo>
                  <a:pt x="5971" y="2722"/>
                </a:lnTo>
                <a:lnTo>
                  <a:pt x="5891" y="2740"/>
                </a:lnTo>
                <a:cubicBezTo>
                  <a:pt x="5708" y="2779"/>
                  <a:pt x="5515" y="2804"/>
                  <a:pt x="5324" y="2804"/>
                </a:cubicBezTo>
                <a:cubicBezTo>
                  <a:pt x="5254" y="2804"/>
                  <a:pt x="5184" y="2801"/>
                  <a:pt x="5114" y="2794"/>
                </a:cubicBezTo>
                <a:cubicBezTo>
                  <a:pt x="4980" y="2785"/>
                  <a:pt x="4855" y="2758"/>
                  <a:pt x="4730" y="2722"/>
                </a:cubicBezTo>
                <a:cubicBezTo>
                  <a:pt x="4609" y="2687"/>
                  <a:pt x="4487" y="2636"/>
                  <a:pt x="4381" y="2575"/>
                </a:cubicBezTo>
                <a:lnTo>
                  <a:pt x="4381" y="2575"/>
                </a:lnTo>
                <a:cubicBezTo>
                  <a:pt x="4356" y="2294"/>
                  <a:pt x="4374" y="2013"/>
                  <a:pt x="4436" y="1741"/>
                </a:cubicBezTo>
                <a:cubicBezTo>
                  <a:pt x="4463" y="1607"/>
                  <a:pt x="4507" y="1464"/>
                  <a:pt x="4570" y="1339"/>
                </a:cubicBezTo>
                <a:cubicBezTo>
                  <a:pt x="4632" y="1214"/>
                  <a:pt x="4704" y="1089"/>
                  <a:pt x="4793" y="982"/>
                </a:cubicBezTo>
                <a:lnTo>
                  <a:pt x="4820" y="946"/>
                </a:lnTo>
                <a:lnTo>
                  <a:pt x="4775" y="937"/>
                </a:lnTo>
                <a:cubicBezTo>
                  <a:pt x="4677" y="919"/>
                  <a:pt x="4579" y="884"/>
                  <a:pt x="4489" y="839"/>
                </a:cubicBezTo>
                <a:cubicBezTo>
                  <a:pt x="4391" y="795"/>
                  <a:pt x="4311" y="732"/>
                  <a:pt x="4240" y="661"/>
                </a:cubicBezTo>
                <a:cubicBezTo>
                  <a:pt x="4168" y="589"/>
                  <a:pt x="4106" y="500"/>
                  <a:pt x="4070" y="402"/>
                </a:cubicBezTo>
                <a:cubicBezTo>
                  <a:pt x="4034" y="304"/>
                  <a:pt x="4016" y="205"/>
                  <a:pt x="4016" y="98"/>
                </a:cubicBezTo>
                <a:lnTo>
                  <a:pt x="40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3"/>
          <p:cNvSpPr/>
          <p:nvPr/>
        </p:nvSpPr>
        <p:spPr>
          <a:xfrm rot="2831864">
            <a:off x="7194469" y="677929"/>
            <a:ext cx="401237" cy="405445"/>
          </a:xfrm>
          <a:custGeom>
            <a:avLst/>
            <a:gdLst/>
            <a:ahLst/>
            <a:cxnLst/>
            <a:rect l="l" t="t" r="r" b="b"/>
            <a:pathLst>
              <a:path w="4482" h="4529" extrusionOk="0">
                <a:moveTo>
                  <a:pt x="2804" y="1"/>
                </a:moveTo>
                <a:cubicBezTo>
                  <a:pt x="2804" y="1"/>
                  <a:pt x="2804" y="1"/>
                  <a:pt x="2804" y="2"/>
                </a:cubicBezTo>
                <a:cubicBezTo>
                  <a:pt x="2805" y="7"/>
                  <a:pt x="2807" y="12"/>
                  <a:pt x="2808" y="17"/>
                </a:cubicBezTo>
                <a:lnTo>
                  <a:pt x="2808" y="17"/>
                </a:lnTo>
                <a:cubicBezTo>
                  <a:pt x="2806" y="7"/>
                  <a:pt x="2804" y="1"/>
                  <a:pt x="2804" y="1"/>
                </a:cubicBezTo>
                <a:close/>
                <a:moveTo>
                  <a:pt x="26" y="3498"/>
                </a:moveTo>
                <a:cubicBezTo>
                  <a:pt x="15" y="3504"/>
                  <a:pt x="7" y="3508"/>
                  <a:pt x="3" y="3509"/>
                </a:cubicBezTo>
                <a:lnTo>
                  <a:pt x="10" y="3509"/>
                </a:lnTo>
                <a:cubicBezTo>
                  <a:pt x="16" y="3506"/>
                  <a:pt x="21" y="3502"/>
                  <a:pt x="26" y="3498"/>
                </a:cubicBezTo>
                <a:close/>
                <a:moveTo>
                  <a:pt x="1" y="3509"/>
                </a:moveTo>
                <a:cubicBezTo>
                  <a:pt x="1" y="3510"/>
                  <a:pt x="1" y="3510"/>
                  <a:pt x="1" y="3510"/>
                </a:cubicBezTo>
                <a:cubicBezTo>
                  <a:pt x="1" y="3510"/>
                  <a:pt x="2" y="3510"/>
                  <a:pt x="3" y="3509"/>
                </a:cubicBezTo>
                <a:close/>
                <a:moveTo>
                  <a:pt x="2808" y="17"/>
                </a:moveTo>
                <a:cubicBezTo>
                  <a:pt x="2833" y="141"/>
                  <a:pt x="2973" y="939"/>
                  <a:pt x="3054" y="1376"/>
                </a:cubicBezTo>
                <a:cubicBezTo>
                  <a:pt x="3072" y="1456"/>
                  <a:pt x="3081" y="1554"/>
                  <a:pt x="3098" y="1626"/>
                </a:cubicBezTo>
                <a:lnTo>
                  <a:pt x="2117" y="1403"/>
                </a:lnTo>
                <a:cubicBezTo>
                  <a:pt x="1582" y="1280"/>
                  <a:pt x="151" y="1037"/>
                  <a:pt x="135" y="1037"/>
                </a:cubicBezTo>
                <a:cubicBezTo>
                  <a:pt x="135" y="1037"/>
                  <a:pt x="135" y="1037"/>
                  <a:pt x="135" y="1037"/>
                </a:cubicBezTo>
                <a:lnTo>
                  <a:pt x="1171" y="1269"/>
                </a:lnTo>
                <a:lnTo>
                  <a:pt x="2804" y="1644"/>
                </a:lnTo>
                <a:lnTo>
                  <a:pt x="3027" y="1697"/>
                </a:lnTo>
                <a:lnTo>
                  <a:pt x="2697" y="1903"/>
                </a:lnTo>
                <a:lnTo>
                  <a:pt x="1983" y="2331"/>
                </a:lnTo>
                <a:lnTo>
                  <a:pt x="680" y="3107"/>
                </a:lnTo>
                <a:cubicBezTo>
                  <a:pt x="528" y="3197"/>
                  <a:pt x="376" y="3286"/>
                  <a:pt x="234" y="3375"/>
                </a:cubicBezTo>
                <a:lnTo>
                  <a:pt x="82" y="3464"/>
                </a:lnTo>
                <a:cubicBezTo>
                  <a:pt x="68" y="3472"/>
                  <a:pt x="47" y="3484"/>
                  <a:pt x="26" y="3498"/>
                </a:cubicBezTo>
                <a:lnTo>
                  <a:pt x="26" y="3498"/>
                </a:lnTo>
                <a:cubicBezTo>
                  <a:pt x="225" y="3404"/>
                  <a:pt x="1529" y="2737"/>
                  <a:pt x="1911" y="2509"/>
                </a:cubicBezTo>
                <a:cubicBezTo>
                  <a:pt x="2295" y="2277"/>
                  <a:pt x="2697" y="2036"/>
                  <a:pt x="3081" y="1795"/>
                </a:cubicBezTo>
                <a:lnTo>
                  <a:pt x="3081" y="1795"/>
                </a:lnTo>
                <a:cubicBezTo>
                  <a:pt x="3000" y="2072"/>
                  <a:pt x="2911" y="2358"/>
                  <a:pt x="2831" y="2625"/>
                </a:cubicBezTo>
                <a:cubicBezTo>
                  <a:pt x="2679" y="3143"/>
                  <a:pt x="2536" y="3652"/>
                  <a:pt x="2384" y="4170"/>
                </a:cubicBezTo>
                <a:lnTo>
                  <a:pt x="2286" y="4527"/>
                </a:lnTo>
                <a:cubicBezTo>
                  <a:pt x="2286" y="4528"/>
                  <a:pt x="2285" y="4529"/>
                  <a:pt x="2285" y="4529"/>
                </a:cubicBezTo>
                <a:cubicBezTo>
                  <a:pt x="2285" y="4529"/>
                  <a:pt x="2514" y="3960"/>
                  <a:pt x="2643" y="3598"/>
                </a:cubicBezTo>
                <a:cubicBezTo>
                  <a:pt x="2813" y="3107"/>
                  <a:pt x="2956" y="2590"/>
                  <a:pt x="3107" y="2072"/>
                </a:cubicBezTo>
                <a:cubicBezTo>
                  <a:pt x="3134" y="1974"/>
                  <a:pt x="3170" y="1867"/>
                  <a:pt x="3197" y="1760"/>
                </a:cubicBezTo>
                <a:lnTo>
                  <a:pt x="3786" y="2286"/>
                </a:lnTo>
                <a:cubicBezTo>
                  <a:pt x="3955" y="2447"/>
                  <a:pt x="4384" y="2777"/>
                  <a:pt x="4384" y="2777"/>
                </a:cubicBezTo>
                <a:cubicBezTo>
                  <a:pt x="4384" y="2777"/>
                  <a:pt x="3679" y="2090"/>
                  <a:pt x="3330" y="1787"/>
                </a:cubicBezTo>
                <a:lnTo>
                  <a:pt x="3241" y="1706"/>
                </a:lnTo>
                <a:lnTo>
                  <a:pt x="3313" y="1662"/>
                </a:lnTo>
                <a:cubicBezTo>
                  <a:pt x="3705" y="1421"/>
                  <a:pt x="4116" y="1126"/>
                  <a:pt x="4348" y="716"/>
                </a:cubicBezTo>
                <a:cubicBezTo>
                  <a:pt x="4437" y="591"/>
                  <a:pt x="4482" y="430"/>
                  <a:pt x="4473" y="269"/>
                </a:cubicBezTo>
                <a:lnTo>
                  <a:pt x="4473" y="260"/>
                </a:lnTo>
                <a:cubicBezTo>
                  <a:pt x="4473" y="234"/>
                  <a:pt x="4455" y="207"/>
                  <a:pt x="4419" y="198"/>
                </a:cubicBezTo>
                <a:cubicBezTo>
                  <a:pt x="4415" y="193"/>
                  <a:pt x="4404" y="189"/>
                  <a:pt x="4394" y="189"/>
                </a:cubicBezTo>
                <a:cubicBezTo>
                  <a:pt x="4384" y="189"/>
                  <a:pt x="4375" y="193"/>
                  <a:pt x="4375" y="207"/>
                </a:cubicBezTo>
                <a:cubicBezTo>
                  <a:pt x="4384" y="332"/>
                  <a:pt x="4357" y="457"/>
                  <a:pt x="4294" y="564"/>
                </a:cubicBezTo>
                <a:cubicBezTo>
                  <a:pt x="4107" y="948"/>
                  <a:pt x="3741" y="1233"/>
                  <a:pt x="3393" y="1465"/>
                </a:cubicBezTo>
                <a:cubicBezTo>
                  <a:pt x="3322" y="1510"/>
                  <a:pt x="3259" y="1554"/>
                  <a:pt x="3188" y="1599"/>
                </a:cubicBezTo>
                <a:cubicBezTo>
                  <a:pt x="3072" y="1135"/>
                  <a:pt x="2965" y="671"/>
                  <a:pt x="2857" y="216"/>
                </a:cubicBezTo>
                <a:cubicBezTo>
                  <a:pt x="2841" y="150"/>
                  <a:pt x="2824" y="83"/>
                  <a:pt x="2808" y="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3"/>
          <p:cNvSpPr/>
          <p:nvPr/>
        </p:nvSpPr>
        <p:spPr>
          <a:xfrm rot="2438462">
            <a:off x="7571614" y="841523"/>
            <a:ext cx="354061" cy="258451"/>
          </a:xfrm>
          <a:custGeom>
            <a:avLst/>
            <a:gdLst/>
            <a:ahLst/>
            <a:cxnLst/>
            <a:rect l="l" t="t" r="r" b="b"/>
            <a:pathLst>
              <a:path w="3955" h="2887" extrusionOk="0">
                <a:moveTo>
                  <a:pt x="2568" y="0"/>
                </a:moveTo>
                <a:cubicBezTo>
                  <a:pt x="1801" y="0"/>
                  <a:pt x="993" y="157"/>
                  <a:pt x="626" y="545"/>
                </a:cubicBezTo>
                <a:cubicBezTo>
                  <a:pt x="1" y="1206"/>
                  <a:pt x="527" y="2179"/>
                  <a:pt x="527" y="2179"/>
                </a:cubicBezTo>
                <a:cubicBezTo>
                  <a:pt x="668" y="2439"/>
                  <a:pt x="969" y="2887"/>
                  <a:pt x="1609" y="2887"/>
                </a:cubicBezTo>
                <a:cubicBezTo>
                  <a:pt x="1782" y="2887"/>
                  <a:pt x="1980" y="2854"/>
                  <a:pt x="2205" y="2777"/>
                </a:cubicBezTo>
                <a:cubicBezTo>
                  <a:pt x="3267" y="2411"/>
                  <a:pt x="3955" y="206"/>
                  <a:pt x="3955" y="206"/>
                </a:cubicBezTo>
                <a:cubicBezTo>
                  <a:pt x="3623" y="77"/>
                  <a:pt x="3106" y="0"/>
                  <a:pt x="2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3"/>
          <p:cNvSpPr/>
          <p:nvPr/>
        </p:nvSpPr>
        <p:spPr>
          <a:xfrm rot="2438462">
            <a:off x="7550869" y="860873"/>
            <a:ext cx="356120" cy="190504"/>
          </a:xfrm>
          <a:custGeom>
            <a:avLst/>
            <a:gdLst/>
            <a:ahLst/>
            <a:cxnLst/>
            <a:rect l="l" t="t" r="r" b="b"/>
            <a:pathLst>
              <a:path w="3978" h="2128" extrusionOk="0">
                <a:moveTo>
                  <a:pt x="3977" y="1"/>
                </a:moveTo>
                <a:cubicBezTo>
                  <a:pt x="3967" y="1"/>
                  <a:pt x="3296" y="292"/>
                  <a:pt x="2856" y="503"/>
                </a:cubicBezTo>
                <a:lnTo>
                  <a:pt x="2910" y="164"/>
                </a:lnTo>
                <a:lnTo>
                  <a:pt x="2928" y="111"/>
                </a:lnTo>
                <a:lnTo>
                  <a:pt x="2928" y="111"/>
                </a:lnTo>
                <a:cubicBezTo>
                  <a:pt x="2865" y="236"/>
                  <a:pt x="2829" y="378"/>
                  <a:pt x="2794" y="521"/>
                </a:cubicBezTo>
                <a:lnTo>
                  <a:pt x="2794" y="530"/>
                </a:lnTo>
                <a:cubicBezTo>
                  <a:pt x="2526" y="664"/>
                  <a:pt x="2321" y="780"/>
                  <a:pt x="2062" y="932"/>
                </a:cubicBezTo>
                <a:cubicBezTo>
                  <a:pt x="1955" y="994"/>
                  <a:pt x="1857" y="1066"/>
                  <a:pt x="1750" y="1128"/>
                </a:cubicBezTo>
                <a:lnTo>
                  <a:pt x="1830" y="396"/>
                </a:lnTo>
                <a:lnTo>
                  <a:pt x="1839" y="280"/>
                </a:lnTo>
                <a:cubicBezTo>
                  <a:pt x="1839" y="279"/>
                  <a:pt x="1839" y="279"/>
                  <a:pt x="1839" y="279"/>
                </a:cubicBezTo>
                <a:cubicBezTo>
                  <a:pt x="1832" y="279"/>
                  <a:pt x="1731" y="824"/>
                  <a:pt x="1696" y="1083"/>
                </a:cubicBezTo>
                <a:cubicBezTo>
                  <a:pt x="1696" y="1119"/>
                  <a:pt x="1696" y="1146"/>
                  <a:pt x="1687" y="1173"/>
                </a:cubicBezTo>
                <a:cubicBezTo>
                  <a:pt x="1535" y="1271"/>
                  <a:pt x="1384" y="1369"/>
                  <a:pt x="1232" y="1467"/>
                </a:cubicBezTo>
                <a:lnTo>
                  <a:pt x="1143" y="1521"/>
                </a:lnTo>
                <a:lnTo>
                  <a:pt x="1125" y="798"/>
                </a:lnTo>
                <a:lnTo>
                  <a:pt x="1125" y="682"/>
                </a:lnTo>
                <a:cubicBezTo>
                  <a:pt x="1125" y="681"/>
                  <a:pt x="1125" y="680"/>
                  <a:pt x="1125" y="680"/>
                </a:cubicBezTo>
                <a:cubicBezTo>
                  <a:pt x="1122" y="680"/>
                  <a:pt x="1080" y="1216"/>
                  <a:pt x="1089" y="1467"/>
                </a:cubicBezTo>
                <a:lnTo>
                  <a:pt x="1089" y="1548"/>
                </a:lnTo>
                <a:cubicBezTo>
                  <a:pt x="928" y="1646"/>
                  <a:pt x="759" y="1735"/>
                  <a:pt x="589" y="1815"/>
                </a:cubicBezTo>
                <a:cubicBezTo>
                  <a:pt x="420" y="1905"/>
                  <a:pt x="241" y="1967"/>
                  <a:pt x="54" y="2012"/>
                </a:cubicBezTo>
                <a:cubicBezTo>
                  <a:pt x="0" y="2038"/>
                  <a:pt x="18" y="2128"/>
                  <a:pt x="81" y="2128"/>
                </a:cubicBezTo>
                <a:cubicBezTo>
                  <a:pt x="241" y="2092"/>
                  <a:pt x="393" y="2038"/>
                  <a:pt x="545" y="1967"/>
                </a:cubicBezTo>
                <a:cubicBezTo>
                  <a:pt x="741" y="1878"/>
                  <a:pt x="928" y="1780"/>
                  <a:pt x="1107" y="1673"/>
                </a:cubicBezTo>
                <a:cubicBezTo>
                  <a:pt x="1205" y="1610"/>
                  <a:pt x="1294" y="1557"/>
                  <a:pt x="1393" y="1494"/>
                </a:cubicBezTo>
                <a:lnTo>
                  <a:pt x="2160" y="1699"/>
                </a:lnTo>
                <a:lnTo>
                  <a:pt x="2276" y="1735"/>
                </a:lnTo>
                <a:cubicBezTo>
                  <a:pt x="2277" y="1735"/>
                  <a:pt x="2277" y="1735"/>
                  <a:pt x="2278" y="1735"/>
                </a:cubicBezTo>
                <a:cubicBezTo>
                  <a:pt x="2288" y="1735"/>
                  <a:pt x="1753" y="1537"/>
                  <a:pt x="1491" y="1467"/>
                </a:cubicBezTo>
                <a:lnTo>
                  <a:pt x="1455" y="1458"/>
                </a:lnTo>
                <a:cubicBezTo>
                  <a:pt x="1642" y="1333"/>
                  <a:pt x="1830" y="1208"/>
                  <a:pt x="2017" y="1092"/>
                </a:cubicBezTo>
                <a:cubicBezTo>
                  <a:pt x="2160" y="1003"/>
                  <a:pt x="2312" y="914"/>
                  <a:pt x="2464" y="834"/>
                </a:cubicBezTo>
                <a:lnTo>
                  <a:pt x="3079" y="905"/>
                </a:lnTo>
                <a:lnTo>
                  <a:pt x="3186" y="914"/>
                </a:lnTo>
                <a:cubicBezTo>
                  <a:pt x="2972" y="860"/>
                  <a:pt x="2758" y="816"/>
                  <a:pt x="2544" y="780"/>
                </a:cubicBezTo>
                <a:cubicBezTo>
                  <a:pt x="2883" y="593"/>
                  <a:pt x="3222" y="405"/>
                  <a:pt x="3570" y="227"/>
                </a:cubicBezTo>
                <a:lnTo>
                  <a:pt x="3972" y="4"/>
                </a:lnTo>
                <a:cubicBezTo>
                  <a:pt x="3976" y="2"/>
                  <a:pt x="3977" y="1"/>
                  <a:pt x="3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3"/>
          <p:cNvSpPr/>
          <p:nvPr/>
        </p:nvSpPr>
        <p:spPr>
          <a:xfrm rot="2438462">
            <a:off x="7655798" y="841458"/>
            <a:ext cx="268477" cy="286113"/>
          </a:xfrm>
          <a:custGeom>
            <a:avLst/>
            <a:gdLst/>
            <a:ahLst/>
            <a:cxnLst/>
            <a:rect l="l" t="t" r="r" b="b"/>
            <a:pathLst>
              <a:path w="2999" h="3196" extrusionOk="0">
                <a:moveTo>
                  <a:pt x="964" y="3196"/>
                </a:moveTo>
                <a:cubicBezTo>
                  <a:pt x="1071" y="3178"/>
                  <a:pt x="1178" y="3151"/>
                  <a:pt x="1276" y="3116"/>
                </a:cubicBezTo>
                <a:cubicBezTo>
                  <a:pt x="2222" y="2794"/>
                  <a:pt x="2874" y="1018"/>
                  <a:pt x="2999" y="626"/>
                </a:cubicBezTo>
                <a:cubicBezTo>
                  <a:pt x="1428" y="1"/>
                  <a:pt x="0" y="1804"/>
                  <a:pt x="964" y="3196"/>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3"/>
          <p:cNvSpPr/>
          <p:nvPr/>
        </p:nvSpPr>
        <p:spPr>
          <a:xfrm rot="2438462">
            <a:off x="7594741" y="849580"/>
            <a:ext cx="330875" cy="260958"/>
          </a:xfrm>
          <a:custGeom>
            <a:avLst/>
            <a:gdLst/>
            <a:ahLst/>
            <a:cxnLst/>
            <a:rect l="l" t="t" r="r" b="b"/>
            <a:pathLst>
              <a:path w="3696" h="2915" extrusionOk="0">
                <a:moveTo>
                  <a:pt x="233" y="2198"/>
                </a:moveTo>
                <a:cubicBezTo>
                  <a:pt x="331" y="2385"/>
                  <a:pt x="465" y="2555"/>
                  <a:pt x="643" y="2689"/>
                </a:cubicBezTo>
                <a:cubicBezTo>
                  <a:pt x="474" y="2555"/>
                  <a:pt x="331" y="2385"/>
                  <a:pt x="233" y="2198"/>
                </a:cubicBezTo>
                <a:close/>
                <a:moveTo>
                  <a:pt x="2275" y="1"/>
                </a:moveTo>
                <a:cubicBezTo>
                  <a:pt x="1874" y="1"/>
                  <a:pt x="1473" y="47"/>
                  <a:pt x="1080" y="154"/>
                </a:cubicBezTo>
                <a:cubicBezTo>
                  <a:pt x="875" y="207"/>
                  <a:pt x="670" y="297"/>
                  <a:pt x="491" y="422"/>
                </a:cubicBezTo>
                <a:cubicBezTo>
                  <a:pt x="304" y="547"/>
                  <a:pt x="170" y="725"/>
                  <a:pt x="90" y="930"/>
                </a:cubicBezTo>
                <a:cubicBezTo>
                  <a:pt x="18" y="1136"/>
                  <a:pt x="0" y="1359"/>
                  <a:pt x="36" y="1573"/>
                </a:cubicBezTo>
                <a:cubicBezTo>
                  <a:pt x="63" y="1796"/>
                  <a:pt x="134" y="2001"/>
                  <a:pt x="232" y="2198"/>
                </a:cubicBezTo>
                <a:cubicBezTo>
                  <a:pt x="134" y="2001"/>
                  <a:pt x="72" y="1787"/>
                  <a:pt x="45" y="1573"/>
                </a:cubicBezTo>
                <a:cubicBezTo>
                  <a:pt x="9" y="1359"/>
                  <a:pt x="27" y="1144"/>
                  <a:pt x="107" y="939"/>
                </a:cubicBezTo>
                <a:cubicBezTo>
                  <a:pt x="188" y="734"/>
                  <a:pt x="322" y="555"/>
                  <a:pt x="500" y="430"/>
                </a:cubicBezTo>
                <a:cubicBezTo>
                  <a:pt x="679" y="314"/>
                  <a:pt x="884" y="225"/>
                  <a:pt x="1089" y="181"/>
                </a:cubicBezTo>
                <a:cubicBezTo>
                  <a:pt x="1474" y="82"/>
                  <a:pt x="1874" y="37"/>
                  <a:pt x="2275" y="37"/>
                </a:cubicBezTo>
                <a:cubicBezTo>
                  <a:pt x="2311" y="37"/>
                  <a:pt x="2347" y="37"/>
                  <a:pt x="2383" y="38"/>
                </a:cubicBezTo>
                <a:cubicBezTo>
                  <a:pt x="2598" y="47"/>
                  <a:pt x="2812" y="65"/>
                  <a:pt x="3026" y="100"/>
                </a:cubicBezTo>
                <a:cubicBezTo>
                  <a:pt x="3231" y="126"/>
                  <a:pt x="3428" y="176"/>
                  <a:pt x="3624" y="251"/>
                </a:cubicBezTo>
                <a:lnTo>
                  <a:pt x="3624" y="251"/>
                </a:lnTo>
                <a:cubicBezTo>
                  <a:pt x="3492" y="652"/>
                  <a:pt x="3334" y="1036"/>
                  <a:pt x="3142" y="1412"/>
                </a:cubicBezTo>
                <a:cubicBezTo>
                  <a:pt x="2955" y="1796"/>
                  <a:pt x="2714" y="2153"/>
                  <a:pt x="2410" y="2465"/>
                </a:cubicBezTo>
                <a:cubicBezTo>
                  <a:pt x="2120" y="2739"/>
                  <a:pt x="1731" y="2897"/>
                  <a:pt x="1334" y="2897"/>
                </a:cubicBezTo>
                <a:cubicBezTo>
                  <a:pt x="1303" y="2897"/>
                  <a:pt x="1272" y="2896"/>
                  <a:pt x="1241" y="2894"/>
                </a:cubicBezTo>
                <a:cubicBezTo>
                  <a:pt x="1027" y="2885"/>
                  <a:pt x="821" y="2813"/>
                  <a:pt x="643" y="2689"/>
                </a:cubicBezTo>
                <a:lnTo>
                  <a:pt x="643" y="2689"/>
                </a:lnTo>
                <a:cubicBezTo>
                  <a:pt x="813" y="2822"/>
                  <a:pt x="1027" y="2894"/>
                  <a:pt x="1241" y="2912"/>
                </a:cubicBezTo>
                <a:cubicBezTo>
                  <a:pt x="1273" y="2914"/>
                  <a:pt x="1304" y="2915"/>
                  <a:pt x="1335" y="2915"/>
                </a:cubicBezTo>
                <a:cubicBezTo>
                  <a:pt x="1740" y="2915"/>
                  <a:pt x="2130" y="2757"/>
                  <a:pt x="2428" y="2483"/>
                </a:cubicBezTo>
                <a:cubicBezTo>
                  <a:pt x="2731" y="2171"/>
                  <a:pt x="2990" y="1823"/>
                  <a:pt x="3178" y="1430"/>
                </a:cubicBezTo>
                <a:cubicBezTo>
                  <a:pt x="3374" y="1046"/>
                  <a:pt x="3544" y="654"/>
                  <a:pt x="3686" y="243"/>
                </a:cubicBezTo>
                <a:lnTo>
                  <a:pt x="3695" y="216"/>
                </a:lnTo>
                <a:lnTo>
                  <a:pt x="3669" y="207"/>
                </a:lnTo>
                <a:cubicBezTo>
                  <a:pt x="3463" y="136"/>
                  <a:pt x="3249" y="82"/>
                  <a:pt x="3035" y="56"/>
                </a:cubicBezTo>
                <a:cubicBezTo>
                  <a:pt x="2812" y="20"/>
                  <a:pt x="2598" y="11"/>
                  <a:pt x="2383" y="2"/>
                </a:cubicBezTo>
                <a:cubicBezTo>
                  <a:pt x="2347" y="1"/>
                  <a:pt x="2311" y="1"/>
                  <a:pt x="2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3"/>
          <p:cNvSpPr/>
          <p:nvPr/>
        </p:nvSpPr>
        <p:spPr>
          <a:xfrm rot="2831864">
            <a:off x="7823009" y="650563"/>
            <a:ext cx="555752" cy="562198"/>
          </a:xfrm>
          <a:custGeom>
            <a:avLst/>
            <a:gdLst/>
            <a:ahLst/>
            <a:cxnLst/>
            <a:rect l="l" t="t" r="r" b="b"/>
            <a:pathLst>
              <a:path w="6208" h="6280" extrusionOk="0">
                <a:moveTo>
                  <a:pt x="1551" y="0"/>
                </a:moveTo>
                <a:cubicBezTo>
                  <a:pt x="1515" y="18"/>
                  <a:pt x="1480" y="45"/>
                  <a:pt x="1462" y="81"/>
                </a:cubicBezTo>
                <a:lnTo>
                  <a:pt x="1533" y="170"/>
                </a:lnTo>
                <a:cubicBezTo>
                  <a:pt x="1016" y="750"/>
                  <a:pt x="632" y="1419"/>
                  <a:pt x="391" y="2151"/>
                </a:cubicBezTo>
                <a:cubicBezTo>
                  <a:pt x="311" y="2365"/>
                  <a:pt x="257" y="2589"/>
                  <a:pt x="212" y="2812"/>
                </a:cubicBezTo>
                <a:cubicBezTo>
                  <a:pt x="202" y="2849"/>
                  <a:pt x="236" y="2874"/>
                  <a:pt x="267" y="2874"/>
                </a:cubicBezTo>
                <a:cubicBezTo>
                  <a:pt x="288" y="2874"/>
                  <a:pt x="307" y="2863"/>
                  <a:pt x="311" y="2838"/>
                </a:cubicBezTo>
                <a:cubicBezTo>
                  <a:pt x="462" y="2080"/>
                  <a:pt x="775" y="1357"/>
                  <a:pt x="1221" y="723"/>
                </a:cubicBezTo>
                <a:cubicBezTo>
                  <a:pt x="1328" y="580"/>
                  <a:pt x="1435" y="438"/>
                  <a:pt x="1551" y="295"/>
                </a:cubicBezTo>
                <a:cubicBezTo>
                  <a:pt x="1587" y="795"/>
                  <a:pt x="1649" y="1294"/>
                  <a:pt x="1756" y="1785"/>
                </a:cubicBezTo>
                <a:cubicBezTo>
                  <a:pt x="1640" y="2196"/>
                  <a:pt x="1551" y="2615"/>
                  <a:pt x="1471" y="3035"/>
                </a:cubicBezTo>
                <a:cubicBezTo>
                  <a:pt x="909" y="3222"/>
                  <a:pt x="400" y="3579"/>
                  <a:pt x="34" y="4052"/>
                </a:cubicBezTo>
                <a:cubicBezTo>
                  <a:pt x="0" y="4092"/>
                  <a:pt x="32" y="4143"/>
                  <a:pt x="69" y="4143"/>
                </a:cubicBezTo>
                <a:cubicBezTo>
                  <a:pt x="81" y="4143"/>
                  <a:pt x="94" y="4137"/>
                  <a:pt x="105" y="4124"/>
                </a:cubicBezTo>
                <a:cubicBezTo>
                  <a:pt x="453" y="3677"/>
                  <a:pt x="926" y="3338"/>
                  <a:pt x="1462" y="3151"/>
                </a:cubicBezTo>
                <a:lnTo>
                  <a:pt x="1462" y="3151"/>
                </a:lnTo>
                <a:cubicBezTo>
                  <a:pt x="1399" y="3526"/>
                  <a:pt x="1355" y="3892"/>
                  <a:pt x="1346" y="4266"/>
                </a:cubicBezTo>
                <a:cubicBezTo>
                  <a:pt x="1346" y="4309"/>
                  <a:pt x="1378" y="4331"/>
                  <a:pt x="1409" y="4331"/>
                </a:cubicBezTo>
                <a:cubicBezTo>
                  <a:pt x="1436" y="4331"/>
                  <a:pt x="1462" y="4313"/>
                  <a:pt x="1462" y="4275"/>
                </a:cubicBezTo>
                <a:cubicBezTo>
                  <a:pt x="1498" y="3517"/>
                  <a:pt x="1614" y="2758"/>
                  <a:pt x="1810" y="2017"/>
                </a:cubicBezTo>
                <a:cubicBezTo>
                  <a:pt x="1971" y="2713"/>
                  <a:pt x="2176" y="3401"/>
                  <a:pt x="2435" y="4079"/>
                </a:cubicBezTo>
                <a:cubicBezTo>
                  <a:pt x="2444" y="4100"/>
                  <a:pt x="2461" y="4109"/>
                  <a:pt x="2478" y="4109"/>
                </a:cubicBezTo>
                <a:cubicBezTo>
                  <a:pt x="2513" y="4109"/>
                  <a:pt x="2551" y="4073"/>
                  <a:pt x="2533" y="4025"/>
                </a:cubicBezTo>
                <a:cubicBezTo>
                  <a:pt x="2113" y="2838"/>
                  <a:pt x="1828" y="1607"/>
                  <a:pt x="1676" y="357"/>
                </a:cubicBezTo>
                <a:lnTo>
                  <a:pt x="1676" y="357"/>
                </a:lnTo>
                <a:lnTo>
                  <a:pt x="2069" y="884"/>
                </a:lnTo>
                <a:lnTo>
                  <a:pt x="3773" y="3133"/>
                </a:lnTo>
                <a:cubicBezTo>
                  <a:pt x="3773" y="3142"/>
                  <a:pt x="3765" y="3142"/>
                  <a:pt x="3765" y="3151"/>
                </a:cubicBezTo>
                <a:cubicBezTo>
                  <a:pt x="3657" y="3704"/>
                  <a:pt x="3657" y="4266"/>
                  <a:pt x="3765" y="4820"/>
                </a:cubicBezTo>
                <a:cubicBezTo>
                  <a:pt x="3772" y="4854"/>
                  <a:pt x="3795" y="4869"/>
                  <a:pt x="3820" y="4869"/>
                </a:cubicBezTo>
                <a:cubicBezTo>
                  <a:pt x="3859" y="4869"/>
                  <a:pt x="3904" y="4833"/>
                  <a:pt x="3898" y="4784"/>
                </a:cubicBezTo>
                <a:cubicBezTo>
                  <a:pt x="3800" y="4284"/>
                  <a:pt x="3791" y="3776"/>
                  <a:pt x="3881" y="3276"/>
                </a:cubicBezTo>
                <a:lnTo>
                  <a:pt x="3881" y="3276"/>
                </a:lnTo>
                <a:lnTo>
                  <a:pt x="4345" y="3883"/>
                </a:lnTo>
                <a:cubicBezTo>
                  <a:pt x="4604" y="4641"/>
                  <a:pt x="4648" y="5445"/>
                  <a:pt x="4470" y="6221"/>
                </a:cubicBezTo>
                <a:cubicBezTo>
                  <a:pt x="4460" y="6259"/>
                  <a:pt x="4486" y="6279"/>
                  <a:pt x="4515" y="6279"/>
                </a:cubicBezTo>
                <a:cubicBezTo>
                  <a:pt x="4540" y="6279"/>
                  <a:pt x="4568" y="6263"/>
                  <a:pt x="4577" y="6230"/>
                </a:cubicBezTo>
                <a:cubicBezTo>
                  <a:pt x="4737" y="5543"/>
                  <a:pt x="4728" y="4829"/>
                  <a:pt x="4541" y="4141"/>
                </a:cubicBezTo>
                <a:lnTo>
                  <a:pt x="4541" y="4141"/>
                </a:lnTo>
                <a:lnTo>
                  <a:pt x="5799" y="5819"/>
                </a:lnTo>
                <a:cubicBezTo>
                  <a:pt x="5810" y="5833"/>
                  <a:pt x="5824" y="5838"/>
                  <a:pt x="5838" y="5838"/>
                </a:cubicBezTo>
                <a:cubicBezTo>
                  <a:pt x="5880" y="5838"/>
                  <a:pt x="5922" y="5786"/>
                  <a:pt x="5889" y="5739"/>
                </a:cubicBezTo>
                <a:cubicBezTo>
                  <a:pt x="5532" y="5266"/>
                  <a:pt x="5166" y="4784"/>
                  <a:pt x="4809" y="4311"/>
                </a:cubicBezTo>
                <a:lnTo>
                  <a:pt x="4809" y="4311"/>
                </a:lnTo>
                <a:cubicBezTo>
                  <a:pt x="5118" y="4515"/>
                  <a:pt x="5478" y="4619"/>
                  <a:pt x="5843" y="4619"/>
                </a:cubicBezTo>
                <a:cubicBezTo>
                  <a:pt x="5942" y="4619"/>
                  <a:pt x="6040" y="4612"/>
                  <a:pt x="6139" y="4597"/>
                </a:cubicBezTo>
                <a:cubicBezTo>
                  <a:pt x="6207" y="4588"/>
                  <a:pt x="6193" y="4489"/>
                  <a:pt x="6129" y="4489"/>
                </a:cubicBezTo>
                <a:cubicBezTo>
                  <a:pt x="6126" y="4489"/>
                  <a:pt x="6124" y="4489"/>
                  <a:pt x="6121" y="4490"/>
                </a:cubicBezTo>
                <a:cubicBezTo>
                  <a:pt x="6036" y="4501"/>
                  <a:pt x="5951" y="4507"/>
                  <a:pt x="5866" y="4507"/>
                </a:cubicBezTo>
                <a:cubicBezTo>
                  <a:pt x="5319" y="4507"/>
                  <a:pt x="4791" y="4262"/>
                  <a:pt x="4443" y="3829"/>
                </a:cubicBezTo>
                <a:lnTo>
                  <a:pt x="2595" y="1393"/>
                </a:lnTo>
                <a:lnTo>
                  <a:pt x="2595" y="1393"/>
                </a:lnTo>
                <a:cubicBezTo>
                  <a:pt x="3042" y="1785"/>
                  <a:pt x="3524" y="2115"/>
                  <a:pt x="4050" y="2401"/>
                </a:cubicBezTo>
                <a:cubicBezTo>
                  <a:pt x="4318" y="2535"/>
                  <a:pt x="4595" y="2660"/>
                  <a:pt x="4871" y="2758"/>
                </a:cubicBezTo>
                <a:cubicBezTo>
                  <a:pt x="4987" y="2803"/>
                  <a:pt x="5157" y="2821"/>
                  <a:pt x="5255" y="2901"/>
                </a:cubicBezTo>
                <a:cubicBezTo>
                  <a:pt x="5263" y="2909"/>
                  <a:pt x="5272" y="2912"/>
                  <a:pt x="5281" y="2912"/>
                </a:cubicBezTo>
                <a:cubicBezTo>
                  <a:pt x="5321" y="2912"/>
                  <a:pt x="5362" y="2839"/>
                  <a:pt x="5318" y="2803"/>
                </a:cubicBezTo>
                <a:cubicBezTo>
                  <a:pt x="5103" y="2624"/>
                  <a:pt x="4684" y="2571"/>
                  <a:pt x="4425" y="2455"/>
                </a:cubicBezTo>
                <a:cubicBezTo>
                  <a:pt x="3622" y="2080"/>
                  <a:pt x="2899" y="1571"/>
                  <a:pt x="2283" y="937"/>
                </a:cubicBezTo>
                <a:lnTo>
                  <a:pt x="2283" y="937"/>
                </a:lnTo>
                <a:cubicBezTo>
                  <a:pt x="2754" y="1242"/>
                  <a:pt x="3317" y="1443"/>
                  <a:pt x="3889" y="1443"/>
                </a:cubicBezTo>
                <a:cubicBezTo>
                  <a:pt x="4207" y="1443"/>
                  <a:pt x="4527" y="1381"/>
                  <a:pt x="4836" y="1241"/>
                </a:cubicBezTo>
                <a:cubicBezTo>
                  <a:pt x="4891" y="1209"/>
                  <a:pt x="4869" y="1129"/>
                  <a:pt x="4815" y="1129"/>
                </a:cubicBezTo>
                <a:cubicBezTo>
                  <a:pt x="4807" y="1129"/>
                  <a:pt x="4799" y="1131"/>
                  <a:pt x="4791" y="1134"/>
                </a:cubicBezTo>
                <a:cubicBezTo>
                  <a:pt x="4495" y="1266"/>
                  <a:pt x="4188" y="1325"/>
                  <a:pt x="3885" y="1325"/>
                </a:cubicBezTo>
                <a:cubicBezTo>
                  <a:pt x="3165" y="1325"/>
                  <a:pt x="2462" y="994"/>
                  <a:pt x="1953" y="536"/>
                </a:cubicBezTo>
                <a:lnTo>
                  <a:pt x="1658" y="152"/>
                </a:lnTo>
                <a:cubicBezTo>
                  <a:pt x="1658" y="143"/>
                  <a:pt x="1649" y="134"/>
                  <a:pt x="1649" y="134"/>
                </a:cubicBezTo>
                <a:lnTo>
                  <a:pt x="15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3"/>
          <p:cNvSpPr/>
          <p:nvPr/>
        </p:nvSpPr>
        <p:spPr>
          <a:xfrm rot="2831864">
            <a:off x="7817413" y="761519"/>
            <a:ext cx="69021" cy="54787"/>
          </a:xfrm>
          <a:custGeom>
            <a:avLst/>
            <a:gdLst/>
            <a:ahLst/>
            <a:cxnLst/>
            <a:rect l="l" t="t" r="r" b="b"/>
            <a:pathLst>
              <a:path w="771" h="612" extrusionOk="0">
                <a:moveTo>
                  <a:pt x="387" y="0"/>
                </a:moveTo>
                <a:cubicBezTo>
                  <a:pt x="360" y="0"/>
                  <a:pt x="332" y="4"/>
                  <a:pt x="304" y="11"/>
                </a:cubicBezTo>
                <a:cubicBezTo>
                  <a:pt x="36" y="83"/>
                  <a:pt x="0" y="449"/>
                  <a:pt x="250" y="574"/>
                </a:cubicBezTo>
                <a:cubicBezTo>
                  <a:pt x="295" y="599"/>
                  <a:pt x="343" y="611"/>
                  <a:pt x="390" y="611"/>
                </a:cubicBezTo>
                <a:cubicBezTo>
                  <a:pt x="491" y="611"/>
                  <a:pt x="588" y="555"/>
                  <a:pt x="643" y="458"/>
                </a:cubicBezTo>
                <a:cubicBezTo>
                  <a:pt x="770" y="250"/>
                  <a:pt x="613"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3"/>
          <p:cNvSpPr/>
          <p:nvPr/>
        </p:nvSpPr>
        <p:spPr>
          <a:xfrm rot="2831864">
            <a:off x="7907451" y="687462"/>
            <a:ext cx="89432" cy="71170"/>
          </a:xfrm>
          <a:custGeom>
            <a:avLst/>
            <a:gdLst/>
            <a:ahLst/>
            <a:cxnLst/>
            <a:rect l="l" t="t" r="r" b="b"/>
            <a:pathLst>
              <a:path w="999" h="795" extrusionOk="0">
                <a:moveTo>
                  <a:pt x="497" y="1"/>
                </a:moveTo>
                <a:cubicBezTo>
                  <a:pt x="463" y="1"/>
                  <a:pt x="428" y="5"/>
                  <a:pt x="393" y="14"/>
                </a:cubicBezTo>
                <a:cubicBezTo>
                  <a:pt x="45" y="112"/>
                  <a:pt x="0" y="576"/>
                  <a:pt x="313" y="746"/>
                </a:cubicBezTo>
                <a:cubicBezTo>
                  <a:pt x="371" y="778"/>
                  <a:pt x="436" y="794"/>
                  <a:pt x="500" y="794"/>
                </a:cubicBezTo>
                <a:cubicBezTo>
                  <a:pt x="631" y="794"/>
                  <a:pt x="758" y="729"/>
                  <a:pt x="830" y="603"/>
                </a:cubicBezTo>
                <a:cubicBezTo>
                  <a:pt x="998" y="331"/>
                  <a:pt x="793"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3"/>
          <p:cNvSpPr/>
          <p:nvPr/>
        </p:nvSpPr>
        <p:spPr>
          <a:xfrm rot="2831864">
            <a:off x="8239611" y="870519"/>
            <a:ext cx="128822" cy="99996"/>
          </a:xfrm>
          <a:custGeom>
            <a:avLst/>
            <a:gdLst/>
            <a:ahLst/>
            <a:cxnLst/>
            <a:rect l="l" t="t" r="r" b="b"/>
            <a:pathLst>
              <a:path w="1439" h="1117" extrusionOk="0">
                <a:moveTo>
                  <a:pt x="726" y="0"/>
                </a:moveTo>
                <a:cubicBezTo>
                  <a:pt x="682" y="0"/>
                  <a:pt x="636" y="5"/>
                  <a:pt x="590" y="16"/>
                </a:cubicBezTo>
                <a:cubicBezTo>
                  <a:pt x="108" y="132"/>
                  <a:pt x="1" y="784"/>
                  <a:pt x="438" y="1034"/>
                </a:cubicBezTo>
                <a:cubicBezTo>
                  <a:pt x="529" y="1090"/>
                  <a:pt x="628" y="1116"/>
                  <a:pt x="725" y="1116"/>
                </a:cubicBezTo>
                <a:cubicBezTo>
                  <a:pt x="907" y="1116"/>
                  <a:pt x="1083" y="1024"/>
                  <a:pt x="1188" y="855"/>
                </a:cubicBezTo>
                <a:cubicBezTo>
                  <a:pt x="1439" y="475"/>
                  <a:pt x="1147" y="0"/>
                  <a:pt x="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3"/>
          <p:cNvSpPr/>
          <p:nvPr/>
        </p:nvSpPr>
        <p:spPr>
          <a:xfrm rot="2831864">
            <a:off x="8209083" y="1025550"/>
            <a:ext cx="108948" cy="86210"/>
          </a:xfrm>
          <a:custGeom>
            <a:avLst/>
            <a:gdLst/>
            <a:ahLst/>
            <a:cxnLst/>
            <a:rect l="l" t="t" r="r" b="b"/>
            <a:pathLst>
              <a:path w="1217" h="963" extrusionOk="0">
                <a:moveTo>
                  <a:pt x="613" y="0"/>
                </a:moveTo>
                <a:cubicBezTo>
                  <a:pt x="571" y="0"/>
                  <a:pt x="527" y="6"/>
                  <a:pt x="482" y="18"/>
                </a:cubicBezTo>
                <a:cubicBezTo>
                  <a:pt x="63" y="134"/>
                  <a:pt x="0" y="705"/>
                  <a:pt x="384" y="902"/>
                </a:cubicBezTo>
                <a:cubicBezTo>
                  <a:pt x="458" y="943"/>
                  <a:pt x="538" y="963"/>
                  <a:pt x="616" y="963"/>
                </a:cubicBezTo>
                <a:cubicBezTo>
                  <a:pt x="774" y="963"/>
                  <a:pt x="925" y="882"/>
                  <a:pt x="1009" y="732"/>
                </a:cubicBezTo>
                <a:cubicBezTo>
                  <a:pt x="1216" y="405"/>
                  <a:pt x="968"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3"/>
          <p:cNvSpPr/>
          <p:nvPr/>
        </p:nvSpPr>
        <p:spPr>
          <a:xfrm rot="2831864">
            <a:off x="7955268" y="870920"/>
            <a:ext cx="119870" cy="95072"/>
          </a:xfrm>
          <a:custGeom>
            <a:avLst/>
            <a:gdLst/>
            <a:ahLst/>
            <a:cxnLst/>
            <a:rect l="l" t="t" r="r" b="b"/>
            <a:pathLst>
              <a:path w="1339" h="1062" extrusionOk="0">
                <a:moveTo>
                  <a:pt x="669" y="1"/>
                </a:moveTo>
                <a:cubicBezTo>
                  <a:pt x="623" y="1"/>
                  <a:pt x="575" y="7"/>
                  <a:pt x="527" y="20"/>
                </a:cubicBezTo>
                <a:cubicBezTo>
                  <a:pt x="63" y="145"/>
                  <a:pt x="0" y="779"/>
                  <a:pt x="420" y="993"/>
                </a:cubicBezTo>
                <a:cubicBezTo>
                  <a:pt x="499" y="1040"/>
                  <a:pt x="586" y="1062"/>
                  <a:pt x="671" y="1062"/>
                </a:cubicBezTo>
                <a:cubicBezTo>
                  <a:pt x="847" y="1062"/>
                  <a:pt x="1017" y="970"/>
                  <a:pt x="1107" y="814"/>
                </a:cubicBezTo>
                <a:cubicBezTo>
                  <a:pt x="1338" y="447"/>
                  <a:pt x="1062"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3"/>
          <p:cNvSpPr/>
          <p:nvPr/>
        </p:nvSpPr>
        <p:spPr>
          <a:xfrm rot="2831864">
            <a:off x="7973745" y="1046270"/>
            <a:ext cx="97131" cy="76989"/>
          </a:xfrm>
          <a:custGeom>
            <a:avLst/>
            <a:gdLst/>
            <a:ahLst/>
            <a:cxnLst/>
            <a:rect l="l" t="t" r="r" b="b"/>
            <a:pathLst>
              <a:path w="1085" h="860" extrusionOk="0">
                <a:moveTo>
                  <a:pt x="550" y="1"/>
                </a:moveTo>
                <a:cubicBezTo>
                  <a:pt x="511" y="1"/>
                  <a:pt x="470" y="6"/>
                  <a:pt x="429" y="18"/>
                </a:cubicBezTo>
                <a:cubicBezTo>
                  <a:pt x="54" y="116"/>
                  <a:pt x="0" y="625"/>
                  <a:pt x="348" y="804"/>
                </a:cubicBezTo>
                <a:cubicBezTo>
                  <a:pt x="410" y="842"/>
                  <a:pt x="478" y="859"/>
                  <a:pt x="545" y="859"/>
                </a:cubicBezTo>
                <a:cubicBezTo>
                  <a:pt x="685" y="859"/>
                  <a:pt x="824" y="784"/>
                  <a:pt x="902" y="652"/>
                </a:cubicBezTo>
                <a:cubicBezTo>
                  <a:pt x="1084" y="358"/>
                  <a:pt x="864" y="1"/>
                  <a:pt x="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3"/>
          <p:cNvSpPr/>
          <p:nvPr/>
        </p:nvSpPr>
        <p:spPr>
          <a:xfrm rot="2831864">
            <a:off x="7878157" y="858468"/>
            <a:ext cx="76810" cy="60964"/>
          </a:xfrm>
          <a:custGeom>
            <a:avLst/>
            <a:gdLst/>
            <a:ahLst/>
            <a:cxnLst/>
            <a:rect l="l" t="t" r="r" b="b"/>
            <a:pathLst>
              <a:path w="858" h="681" extrusionOk="0">
                <a:moveTo>
                  <a:pt x="431" y="0"/>
                </a:moveTo>
                <a:cubicBezTo>
                  <a:pt x="402" y="0"/>
                  <a:pt x="371" y="4"/>
                  <a:pt x="340" y="13"/>
                </a:cubicBezTo>
                <a:cubicBezTo>
                  <a:pt x="45" y="93"/>
                  <a:pt x="0" y="495"/>
                  <a:pt x="277" y="637"/>
                </a:cubicBezTo>
                <a:cubicBezTo>
                  <a:pt x="327" y="666"/>
                  <a:pt x="381" y="680"/>
                  <a:pt x="434" y="680"/>
                </a:cubicBezTo>
                <a:cubicBezTo>
                  <a:pt x="545" y="680"/>
                  <a:pt x="654" y="621"/>
                  <a:pt x="714" y="512"/>
                </a:cubicBezTo>
                <a:cubicBezTo>
                  <a:pt x="858" y="281"/>
                  <a:pt x="681" y="0"/>
                  <a:pt x="4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3"/>
          <p:cNvSpPr/>
          <p:nvPr/>
        </p:nvSpPr>
        <p:spPr>
          <a:xfrm rot="2831864">
            <a:off x="8166640" y="1185453"/>
            <a:ext cx="85404" cy="67768"/>
          </a:xfrm>
          <a:custGeom>
            <a:avLst/>
            <a:gdLst/>
            <a:ahLst/>
            <a:cxnLst/>
            <a:rect l="l" t="t" r="r" b="b"/>
            <a:pathLst>
              <a:path w="954" h="757" extrusionOk="0">
                <a:moveTo>
                  <a:pt x="476" y="0"/>
                </a:moveTo>
                <a:cubicBezTo>
                  <a:pt x="444" y="0"/>
                  <a:pt x="410" y="5"/>
                  <a:pt x="375" y="14"/>
                </a:cubicBezTo>
                <a:cubicBezTo>
                  <a:pt x="45" y="103"/>
                  <a:pt x="0" y="550"/>
                  <a:pt x="304" y="710"/>
                </a:cubicBezTo>
                <a:cubicBezTo>
                  <a:pt x="359" y="742"/>
                  <a:pt x="418" y="757"/>
                  <a:pt x="477" y="757"/>
                </a:cubicBezTo>
                <a:cubicBezTo>
                  <a:pt x="600" y="757"/>
                  <a:pt x="719" y="691"/>
                  <a:pt x="786" y="576"/>
                </a:cubicBezTo>
                <a:cubicBezTo>
                  <a:pt x="954" y="321"/>
                  <a:pt x="756" y="0"/>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3"/>
          <p:cNvSpPr/>
          <p:nvPr/>
        </p:nvSpPr>
        <p:spPr>
          <a:xfrm rot="2831864">
            <a:off x="8031777" y="1242769"/>
            <a:ext cx="118348" cy="93103"/>
          </a:xfrm>
          <a:custGeom>
            <a:avLst/>
            <a:gdLst/>
            <a:ahLst/>
            <a:cxnLst/>
            <a:rect l="l" t="t" r="r" b="b"/>
            <a:pathLst>
              <a:path w="1322" h="1040" extrusionOk="0">
                <a:moveTo>
                  <a:pt x="669" y="0"/>
                </a:moveTo>
                <a:cubicBezTo>
                  <a:pt x="623" y="0"/>
                  <a:pt x="576" y="6"/>
                  <a:pt x="527" y="20"/>
                </a:cubicBezTo>
                <a:cubicBezTo>
                  <a:pt x="72" y="136"/>
                  <a:pt x="1" y="760"/>
                  <a:pt x="429" y="975"/>
                </a:cubicBezTo>
                <a:cubicBezTo>
                  <a:pt x="505" y="1019"/>
                  <a:pt x="588" y="1039"/>
                  <a:pt x="670" y="1039"/>
                </a:cubicBezTo>
                <a:cubicBezTo>
                  <a:pt x="838" y="1039"/>
                  <a:pt x="1003" y="952"/>
                  <a:pt x="1098" y="796"/>
                </a:cubicBezTo>
                <a:cubicBezTo>
                  <a:pt x="1322" y="437"/>
                  <a:pt x="1053"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3"/>
          <p:cNvSpPr/>
          <p:nvPr/>
        </p:nvSpPr>
        <p:spPr>
          <a:xfrm rot="2831864">
            <a:off x="7931648" y="1174165"/>
            <a:ext cx="98922" cy="78332"/>
          </a:xfrm>
          <a:custGeom>
            <a:avLst/>
            <a:gdLst/>
            <a:ahLst/>
            <a:cxnLst/>
            <a:rect l="l" t="t" r="r" b="b"/>
            <a:pathLst>
              <a:path w="1105" h="875" extrusionOk="0">
                <a:moveTo>
                  <a:pt x="551" y="1"/>
                </a:moveTo>
                <a:cubicBezTo>
                  <a:pt x="515" y="1"/>
                  <a:pt x="477" y="5"/>
                  <a:pt x="438" y="15"/>
                </a:cubicBezTo>
                <a:cubicBezTo>
                  <a:pt x="55" y="122"/>
                  <a:pt x="1" y="640"/>
                  <a:pt x="349" y="818"/>
                </a:cubicBezTo>
                <a:cubicBezTo>
                  <a:pt x="413" y="856"/>
                  <a:pt x="484" y="874"/>
                  <a:pt x="555" y="874"/>
                </a:cubicBezTo>
                <a:cubicBezTo>
                  <a:pt x="700" y="874"/>
                  <a:pt x="842" y="799"/>
                  <a:pt x="920" y="667"/>
                </a:cubicBezTo>
                <a:cubicBezTo>
                  <a:pt x="1105" y="370"/>
                  <a:pt x="878" y="1"/>
                  <a:pt x="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3"/>
          <p:cNvSpPr/>
          <p:nvPr/>
        </p:nvSpPr>
        <p:spPr>
          <a:xfrm rot="2831864">
            <a:off x="7962990" y="1205387"/>
            <a:ext cx="40016" cy="41180"/>
          </a:xfrm>
          <a:custGeom>
            <a:avLst/>
            <a:gdLst/>
            <a:ahLst/>
            <a:cxnLst/>
            <a:rect l="l" t="t" r="r" b="b"/>
            <a:pathLst>
              <a:path w="447" h="460" extrusionOk="0">
                <a:moveTo>
                  <a:pt x="234" y="0"/>
                </a:moveTo>
                <a:cubicBezTo>
                  <a:pt x="195" y="0"/>
                  <a:pt x="155" y="9"/>
                  <a:pt x="116" y="22"/>
                </a:cubicBezTo>
                <a:cubicBezTo>
                  <a:pt x="89" y="40"/>
                  <a:pt x="72" y="57"/>
                  <a:pt x="54" y="75"/>
                </a:cubicBezTo>
                <a:cubicBezTo>
                  <a:pt x="36" y="102"/>
                  <a:pt x="27" y="120"/>
                  <a:pt x="18" y="147"/>
                </a:cubicBezTo>
                <a:lnTo>
                  <a:pt x="9" y="173"/>
                </a:lnTo>
                <a:lnTo>
                  <a:pt x="9" y="182"/>
                </a:lnTo>
                <a:cubicBezTo>
                  <a:pt x="9" y="200"/>
                  <a:pt x="9" y="218"/>
                  <a:pt x="0" y="245"/>
                </a:cubicBezTo>
                <a:cubicBezTo>
                  <a:pt x="0" y="263"/>
                  <a:pt x="9" y="281"/>
                  <a:pt x="9" y="307"/>
                </a:cubicBezTo>
                <a:cubicBezTo>
                  <a:pt x="27" y="370"/>
                  <a:pt x="89" y="432"/>
                  <a:pt x="161" y="450"/>
                </a:cubicBezTo>
                <a:cubicBezTo>
                  <a:pt x="179" y="450"/>
                  <a:pt x="197" y="459"/>
                  <a:pt x="214" y="459"/>
                </a:cubicBezTo>
                <a:cubicBezTo>
                  <a:pt x="232" y="459"/>
                  <a:pt x="259" y="450"/>
                  <a:pt x="277" y="450"/>
                </a:cubicBezTo>
                <a:cubicBezTo>
                  <a:pt x="295" y="441"/>
                  <a:pt x="313" y="432"/>
                  <a:pt x="330" y="423"/>
                </a:cubicBezTo>
                <a:cubicBezTo>
                  <a:pt x="366" y="406"/>
                  <a:pt x="393" y="379"/>
                  <a:pt x="411" y="343"/>
                </a:cubicBezTo>
                <a:cubicBezTo>
                  <a:pt x="420" y="325"/>
                  <a:pt x="429" y="307"/>
                  <a:pt x="438" y="289"/>
                </a:cubicBezTo>
                <a:cubicBezTo>
                  <a:pt x="446" y="254"/>
                  <a:pt x="446" y="209"/>
                  <a:pt x="438" y="173"/>
                </a:cubicBezTo>
                <a:lnTo>
                  <a:pt x="438" y="165"/>
                </a:lnTo>
                <a:cubicBezTo>
                  <a:pt x="429" y="147"/>
                  <a:pt x="429" y="129"/>
                  <a:pt x="411" y="111"/>
                </a:cubicBezTo>
                <a:lnTo>
                  <a:pt x="384" y="66"/>
                </a:lnTo>
                <a:cubicBezTo>
                  <a:pt x="366" y="49"/>
                  <a:pt x="357" y="40"/>
                  <a:pt x="339" y="31"/>
                </a:cubicBezTo>
                <a:cubicBezTo>
                  <a:pt x="322" y="22"/>
                  <a:pt x="304" y="13"/>
                  <a:pt x="277" y="4"/>
                </a:cubicBezTo>
                <a:cubicBezTo>
                  <a:pt x="263" y="1"/>
                  <a:pt x="248" y="0"/>
                  <a:pt x="234"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3"/>
          <p:cNvSpPr/>
          <p:nvPr/>
        </p:nvSpPr>
        <p:spPr>
          <a:xfrm rot="2831864">
            <a:off x="8070119" y="1287639"/>
            <a:ext cx="33660" cy="36883"/>
          </a:xfrm>
          <a:custGeom>
            <a:avLst/>
            <a:gdLst/>
            <a:ahLst/>
            <a:cxnLst/>
            <a:rect l="l" t="t" r="r" b="b"/>
            <a:pathLst>
              <a:path w="376" h="412" extrusionOk="0">
                <a:moveTo>
                  <a:pt x="135" y="1"/>
                </a:moveTo>
                <a:lnTo>
                  <a:pt x="108" y="10"/>
                </a:lnTo>
                <a:lnTo>
                  <a:pt x="90" y="19"/>
                </a:lnTo>
                <a:cubicBezTo>
                  <a:pt x="72" y="28"/>
                  <a:pt x="63" y="36"/>
                  <a:pt x="54" y="54"/>
                </a:cubicBezTo>
                <a:cubicBezTo>
                  <a:pt x="45" y="54"/>
                  <a:pt x="45" y="63"/>
                  <a:pt x="36" y="72"/>
                </a:cubicBezTo>
                <a:lnTo>
                  <a:pt x="28" y="81"/>
                </a:lnTo>
                <a:cubicBezTo>
                  <a:pt x="19" y="99"/>
                  <a:pt x="10" y="117"/>
                  <a:pt x="1" y="135"/>
                </a:cubicBezTo>
                <a:lnTo>
                  <a:pt x="1" y="144"/>
                </a:lnTo>
                <a:cubicBezTo>
                  <a:pt x="1" y="152"/>
                  <a:pt x="1" y="152"/>
                  <a:pt x="1" y="152"/>
                </a:cubicBezTo>
                <a:lnTo>
                  <a:pt x="1" y="161"/>
                </a:lnTo>
                <a:lnTo>
                  <a:pt x="1" y="215"/>
                </a:lnTo>
                <a:cubicBezTo>
                  <a:pt x="1" y="215"/>
                  <a:pt x="1" y="224"/>
                  <a:pt x="1" y="224"/>
                </a:cubicBezTo>
                <a:cubicBezTo>
                  <a:pt x="1" y="224"/>
                  <a:pt x="1" y="233"/>
                  <a:pt x="1" y="233"/>
                </a:cubicBezTo>
                <a:lnTo>
                  <a:pt x="1" y="277"/>
                </a:lnTo>
                <a:lnTo>
                  <a:pt x="1" y="286"/>
                </a:lnTo>
                <a:lnTo>
                  <a:pt x="19" y="322"/>
                </a:lnTo>
                <a:lnTo>
                  <a:pt x="45" y="358"/>
                </a:lnTo>
                <a:cubicBezTo>
                  <a:pt x="54" y="367"/>
                  <a:pt x="63" y="376"/>
                  <a:pt x="81" y="385"/>
                </a:cubicBezTo>
                <a:cubicBezTo>
                  <a:pt x="108" y="402"/>
                  <a:pt x="135" y="411"/>
                  <a:pt x="170" y="411"/>
                </a:cubicBezTo>
                <a:lnTo>
                  <a:pt x="242" y="411"/>
                </a:lnTo>
                <a:cubicBezTo>
                  <a:pt x="260" y="402"/>
                  <a:pt x="277" y="393"/>
                  <a:pt x="295" y="385"/>
                </a:cubicBezTo>
                <a:cubicBezTo>
                  <a:pt x="304" y="376"/>
                  <a:pt x="313" y="376"/>
                  <a:pt x="322" y="367"/>
                </a:cubicBezTo>
                <a:cubicBezTo>
                  <a:pt x="331" y="349"/>
                  <a:pt x="349" y="340"/>
                  <a:pt x="349" y="331"/>
                </a:cubicBezTo>
                <a:cubicBezTo>
                  <a:pt x="349" y="331"/>
                  <a:pt x="349" y="322"/>
                  <a:pt x="349" y="322"/>
                </a:cubicBezTo>
                <a:cubicBezTo>
                  <a:pt x="358" y="304"/>
                  <a:pt x="367" y="286"/>
                  <a:pt x="376" y="269"/>
                </a:cubicBezTo>
                <a:cubicBezTo>
                  <a:pt x="376" y="251"/>
                  <a:pt x="376" y="233"/>
                  <a:pt x="376" y="215"/>
                </a:cubicBezTo>
                <a:lnTo>
                  <a:pt x="376" y="197"/>
                </a:lnTo>
                <a:cubicBezTo>
                  <a:pt x="376" y="161"/>
                  <a:pt x="367" y="126"/>
                  <a:pt x="349" y="99"/>
                </a:cubicBezTo>
                <a:cubicBezTo>
                  <a:pt x="349" y="81"/>
                  <a:pt x="349" y="72"/>
                  <a:pt x="340" y="54"/>
                </a:cubicBezTo>
                <a:lnTo>
                  <a:pt x="322" y="45"/>
                </a:lnTo>
                <a:cubicBezTo>
                  <a:pt x="322" y="36"/>
                  <a:pt x="313" y="28"/>
                  <a:pt x="304" y="28"/>
                </a:cubicBezTo>
                <a:cubicBezTo>
                  <a:pt x="304" y="28"/>
                  <a:pt x="295" y="19"/>
                  <a:pt x="295" y="19"/>
                </a:cubicBezTo>
                <a:cubicBezTo>
                  <a:pt x="277" y="19"/>
                  <a:pt x="260" y="10"/>
                  <a:pt x="25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3"/>
          <p:cNvSpPr/>
          <p:nvPr/>
        </p:nvSpPr>
        <p:spPr>
          <a:xfrm rot="2831864">
            <a:off x="8197676" y="1213197"/>
            <a:ext cx="28916" cy="30169"/>
          </a:xfrm>
          <a:custGeom>
            <a:avLst/>
            <a:gdLst/>
            <a:ahLst/>
            <a:cxnLst/>
            <a:rect l="l" t="t" r="r" b="b"/>
            <a:pathLst>
              <a:path w="323" h="337" extrusionOk="0">
                <a:moveTo>
                  <a:pt x="153" y="0"/>
                </a:moveTo>
                <a:cubicBezTo>
                  <a:pt x="135" y="0"/>
                  <a:pt x="126" y="9"/>
                  <a:pt x="108" y="18"/>
                </a:cubicBezTo>
                <a:cubicBezTo>
                  <a:pt x="90" y="18"/>
                  <a:pt x="72" y="27"/>
                  <a:pt x="63" y="45"/>
                </a:cubicBezTo>
                <a:lnTo>
                  <a:pt x="54" y="54"/>
                </a:lnTo>
                <a:lnTo>
                  <a:pt x="28" y="89"/>
                </a:lnTo>
                <a:lnTo>
                  <a:pt x="28" y="98"/>
                </a:lnTo>
                <a:lnTo>
                  <a:pt x="10" y="134"/>
                </a:lnTo>
                <a:cubicBezTo>
                  <a:pt x="1" y="170"/>
                  <a:pt x="1" y="196"/>
                  <a:pt x="10" y="223"/>
                </a:cubicBezTo>
                <a:cubicBezTo>
                  <a:pt x="19" y="250"/>
                  <a:pt x="28" y="268"/>
                  <a:pt x="54" y="286"/>
                </a:cubicBezTo>
                <a:cubicBezTo>
                  <a:pt x="72" y="312"/>
                  <a:pt x="90" y="321"/>
                  <a:pt x="117" y="330"/>
                </a:cubicBezTo>
                <a:cubicBezTo>
                  <a:pt x="130" y="335"/>
                  <a:pt x="146" y="337"/>
                  <a:pt x="162" y="337"/>
                </a:cubicBezTo>
                <a:cubicBezTo>
                  <a:pt x="177" y="337"/>
                  <a:pt x="193" y="335"/>
                  <a:pt x="206" y="330"/>
                </a:cubicBezTo>
                <a:lnTo>
                  <a:pt x="242" y="312"/>
                </a:lnTo>
                <a:lnTo>
                  <a:pt x="278" y="286"/>
                </a:lnTo>
                <a:lnTo>
                  <a:pt x="304" y="259"/>
                </a:lnTo>
                <a:cubicBezTo>
                  <a:pt x="304" y="241"/>
                  <a:pt x="313" y="232"/>
                  <a:pt x="313" y="214"/>
                </a:cubicBezTo>
                <a:cubicBezTo>
                  <a:pt x="322" y="205"/>
                  <a:pt x="322" y="187"/>
                  <a:pt x="322" y="170"/>
                </a:cubicBezTo>
                <a:lnTo>
                  <a:pt x="322" y="161"/>
                </a:lnTo>
                <a:lnTo>
                  <a:pt x="322" y="116"/>
                </a:lnTo>
                <a:lnTo>
                  <a:pt x="304" y="80"/>
                </a:lnTo>
                <a:lnTo>
                  <a:pt x="278" y="45"/>
                </a:lnTo>
                <a:cubicBezTo>
                  <a:pt x="269" y="27"/>
                  <a:pt x="251" y="18"/>
                  <a:pt x="233" y="18"/>
                </a:cubicBezTo>
                <a:cubicBezTo>
                  <a:pt x="224" y="9"/>
                  <a:pt x="206" y="0"/>
                  <a:pt x="18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3"/>
          <p:cNvSpPr/>
          <p:nvPr/>
        </p:nvSpPr>
        <p:spPr>
          <a:xfrm rot="2831864">
            <a:off x="8245558" y="1064853"/>
            <a:ext cx="32049" cy="32855"/>
          </a:xfrm>
          <a:custGeom>
            <a:avLst/>
            <a:gdLst/>
            <a:ahLst/>
            <a:cxnLst/>
            <a:rect l="l" t="t" r="r" b="b"/>
            <a:pathLst>
              <a:path w="358" h="367" extrusionOk="0">
                <a:moveTo>
                  <a:pt x="152" y="1"/>
                </a:moveTo>
                <a:lnTo>
                  <a:pt x="125" y="10"/>
                </a:lnTo>
                <a:lnTo>
                  <a:pt x="107" y="19"/>
                </a:lnTo>
                <a:lnTo>
                  <a:pt x="98" y="28"/>
                </a:lnTo>
                <a:lnTo>
                  <a:pt x="89" y="28"/>
                </a:lnTo>
                <a:cubicBezTo>
                  <a:pt x="71" y="37"/>
                  <a:pt x="63" y="46"/>
                  <a:pt x="54" y="54"/>
                </a:cubicBezTo>
                <a:lnTo>
                  <a:pt x="45" y="63"/>
                </a:lnTo>
                <a:cubicBezTo>
                  <a:pt x="36" y="72"/>
                  <a:pt x="27" y="81"/>
                  <a:pt x="18" y="99"/>
                </a:cubicBezTo>
                <a:lnTo>
                  <a:pt x="9" y="117"/>
                </a:lnTo>
                <a:lnTo>
                  <a:pt x="0" y="135"/>
                </a:lnTo>
                <a:lnTo>
                  <a:pt x="0" y="144"/>
                </a:lnTo>
                <a:lnTo>
                  <a:pt x="0" y="171"/>
                </a:lnTo>
                <a:lnTo>
                  <a:pt x="0" y="188"/>
                </a:lnTo>
                <a:lnTo>
                  <a:pt x="0" y="197"/>
                </a:lnTo>
                <a:lnTo>
                  <a:pt x="0" y="215"/>
                </a:lnTo>
                <a:cubicBezTo>
                  <a:pt x="0" y="215"/>
                  <a:pt x="0" y="224"/>
                  <a:pt x="0" y="224"/>
                </a:cubicBezTo>
                <a:cubicBezTo>
                  <a:pt x="0" y="224"/>
                  <a:pt x="0" y="233"/>
                  <a:pt x="0" y="242"/>
                </a:cubicBezTo>
                <a:cubicBezTo>
                  <a:pt x="0" y="260"/>
                  <a:pt x="9" y="269"/>
                  <a:pt x="9" y="278"/>
                </a:cubicBezTo>
                <a:lnTo>
                  <a:pt x="9" y="287"/>
                </a:lnTo>
                <a:cubicBezTo>
                  <a:pt x="18" y="304"/>
                  <a:pt x="27" y="313"/>
                  <a:pt x="45" y="322"/>
                </a:cubicBezTo>
                <a:lnTo>
                  <a:pt x="71" y="349"/>
                </a:lnTo>
                <a:cubicBezTo>
                  <a:pt x="89" y="358"/>
                  <a:pt x="98" y="358"/>
                  <a:pt x="116" y="367"/>
                </a:cubicBezTo>
                <a:lnTo>
                  <a:pt x="214" y="367"/>
                </a:lnTo>
                <a:lnTo>
                  <a:pt x="232" y="358"/>
                </a:lnTo>
                <a:lnTo>
                  <a:pt x="250" y="349"/>
                </a:lnTo>
                <a:cubicBezTo>
                  <a:pt x="259" y="349"/>
                  <a:pt x="268" y="340"/>
                  <a:pt x="277" y="331"/>
                </a:cubicBezTo>
                <a:cubicBezTo>
                  <a:pt x="286" y="331"/>
                  <a:pt x="295" y="322"/>
                  <a:pt x="295" y="313"/>
                </a:cubicBezTo>
                <a:lnTo>
                  <a:pt x="295" y="304"/>
                </a:lnTo>
                <a:lnTo>
                  <a:pt x="330" y="269"/>
                </a:lnTo>
                <a:lnTo>
                  <a:pt x="339" y="251"/>
                </a:lnTo>
                <a:cubicBezTo>
                  <a:pt x="348" y="233"/>
                  <a:pt x="357" y="224"/>
                  <a:pt x="357" y="206"/>
                </a:cubicBezTo>
                <a:lnTo>
                  <a:pt x="357" y="179"/>
                </a:lnTo>
                <a:lnTo>
                  <a:pt x="357" y="171"/>
                </a:lnTo>
                <a:lnTo>
                  <a:pt x="357" y="126"/>
                </a:lnTo>
                <a:cubicBezTo>
                  <a:pt x="357" y="108"/>
                  <a:pt x="348" y="99"/>
                  <a:pt x="339" y="81"/>
                </a:cubicBezTo>
                <a:lnTo>
                  <a:pt x="339" y="72"/>
                </a:lnTo>
                <a:cubicBezTo>
                  <a:pt x="339" y="72"/>
                  <a:pt x="330" y="63"/>
                  <a:pt x="321" y="63"/>
                </a:cubicBezTo>
                <a:cubicBezTo>
                  <a:pt x="321" y="54"/>
                  <a:pt x="312" y="46"/>
                  <a:pt x="304" y="37"/>
                </a:cubicBezTo>
                <a:cubicBezTo>
                  <a:pt x="304" y="37"/>
                  <a:pt x="304" y="37"/>
                  <a:pt x="295" y="28"/>
                </a:cubicBezTo>
                <a:cubicBezTo>
                  <a:pt x="286" y="19"/>
                  <a:pt x="268" y="10"/>
                  <a:pt x="24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3"/>
          <p:cNvSpPr/>
          <p:nvPr/>
        </p:nvSpPr>
        <p:spPr>
          <a:xfrm rot="2831864">
            <a:off x="8275385" y="915814"/>
            <a:ext cx="42433" cy="42791"/>
          </a:xfrm>
          <a:custGeom>
            <a:avLst/>
            <a:gdLst/>
            <a:ahLst/>
            <a:cxnLst/>
            <a:rect l="l" t="t" r="r" b="b"/>
            <a:pathLst>
              <a:path w="474" h="478" extrusionOk="0">
                <a:moveTo>
                  <a:pt x="250" y="0"/>
                </a:moveTo>
                <a:cubicBezTo>
                  <a:pt x="232" y="0"/>
                  <a:pt x="206" y="9"/>
                  <a:pt x="188" y="9"/>
                </a:cubicBezTo>
                <a:cubicBezTo>
                  <a:pt x="116" y="27"/>
                  <a:pt x="63" y="80"/>
                  <a:pt x="18" y="134"/>
                </a:cubicBezTo>
                <a:cubicBezTo>
                  <a:pt x="9" y="152"/>
                  <a:pt x="0" y="170"/>
                  <a:pt x="0" y="196"/>
                </a:cubicBezTo>
                <a:cubicBezTo>
                  <a:pt x="0" y="205"/>
                  <a:pt x="0" y="214"/>
                  <a:pt x="0" y="223"/>
                </a:cubicBezTo>
                <a:cubicBezTo>
                  <a:pt x="0" y="232"/>
                  <a:pt x="0" y="241"/>
                  <a:pt x="0" y="250"/>
                </a:cubicBezTo>
                <a:lnTo>
                  <a:pt x="0" y="286"/>
                </a:lnTo>
                <a:cubicBezTo>
                  <a:pt x="0" y="295"/>
                  <a:pt x="0" y="303"/>
                  <a:pt x="9" y="312"/>
                </a:cubicBezTo>
                <a:lnTo>
                  <a:pt x="9" y="330"/>
                </a:lnTo>
                <a:lnTo>
                  <a:pt x="9" y="339"/>
                </a:lnTo>
                <a:cubicBezTo>
                  <a:pt x="18" y="348"/>
                  <a:pt x="18" y="348"/>
                  <a:pt x="27" y="357"/>
                </a:cubicBezTo>
                <a:cubicBezTo>
                  <a:pt x="27" y="366"/>
                  <a:pt x="27" y="375"/>
                  <a:pt x="36" y="384"/>
                </a:cubicBezTo>
                <a:cubicBezTo>
                  <a:pt x="73" y="443"/>
                  <a:pt x="141" y="478"/>
                  <a:pt x="213" y="478"/>
                </a:cubicBezTo>
                <a:cubicBezTo>
                  <a:pt x="228" y="478"/>
                  <a:pt x="244" y="476"/>
                  <a:pt x="259" y="473"/>
                </a:cubicBezTo>
                <a:cubicBezTo>
                  <a:pt x="295" y="455"/>
                  <a:pt x="339" y="437"/>
                  <a:pt x="366" y="402"/>
                </a:cubicBezTo>
                <a:cubicBezTo>
                  <a:pt x="384" y="393"/>
                  <a:pt x="393" y="384"/>
                  <a:pt x="411" y="366"/>
                </a:cubicBezTo>
                <a:cubicBezTo>
                  <a:pt x="438" y="330"/>
                  <a:pt x="455" y="295"/>
                  <a:pt x="464" y="259"/>
                </a:cubicBezTo>
                <a:cubicBezTo>
                  <a:pt x="473" y="241"/>
                  <a:pt x="473" y="223"/>
                  <a:pt x="473" y="205"/>
                </a:cubicBezTo>
                <a:cubicBezTo>
                  <a:pt x="473" y="196"/>
                  <a:pt x="473" y="179"/>
                  <a:pt x="473" y="170"/>
                </a:cubicBezTo>
                <a:cubicBezTo>
                  <a:pt x="473" y="161"/>
                  <a:pt x="464" y="161"/>
                  <a:pt x="464" y="152"/>
                </a:cubicBezTo>
                <a:cubicBezTo>
                  <a:pt x="455" y="107"/>
                  <a:pt x="429" y="71"/>
                  <a:pt x="393" y="45"/>
                </a:cubicBezTo>
                <a:cubicBezTo>
                  <a:pt x="375" y="27"/>
                  <a:pt x="348" y="9"/>
                  <a:pt x="322" y="9"/>
                </a:cubicBezTo>
                <a:cubicBezTo>
                  <a:pt x="304" y="0"/>
                  <a:pt x="286" y="0"/>
                  <a:pt x="26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3"/>
          <p:cNvSpPr/>
          <p:nvPr/>
        </p:nvSpPr>
        <p:spPr>
          <a:xfrm rot="2831864">
            <a:off x="8006940" y="1075231"/>
            <a:ext cx="29632" cy="34735"/>
          </a:xfrm>
          <a:custGeom>
            <a:avLst/>
            <a:gdLst/>
            <a:ahLst/>
            <a:cxnLst/>
            <a:rect l="l" t="t" r="r" b="b"/>
            <a:pathLst>
              <a:path w="331" h="388" extrusionOk="0">
                <a:moveTo>
                  <a:pt x="180" y="1"/>
                </a:moveTo>
                <a:cubicBezTo>
                  <a:pt x="168" y="1"/>
                  <a:pt x="155" y="2"/>
                  <a:pt x="143" y="4"/>
                </a:cubicBezTo>
                <a:cubicBezTo>
                  <a:pt x="116" y="13"/>
                  <a:pt x="99" y="31"/>
                  <a:pt x="81" y="48"/>
                </a:cubicBezTo>
                <a:lnTo>
                  <a:pt x="54" y="75"/>
                </a:lnTo>
                <a:lnTo>
                  <a:pt x="45" y="84"/>
                </a:lnTo>
                <a:cubicBezTo>
                  <a:pt x="27" y="93"/>
                  <a:pt x="18" y="111"/>
                  <a:pt x="9" y="138"/>
                </a:cubicBezTo>
                <a:cubicBezTo>
                  <a:pt x="9" y="147"/>
                  <a:pt x="0" y="155"/>
                  <a:pt x="0" y="164"/>
                </a:cubicBezTo>
                <a:lnTo>
                  <a:pt x="0" y="209"/>
                </a:lnTo>
                <a:cubicBezTo>
                  <a:pt x="0" y="209"/>
                  <a:pt x="0" y="209"/>
                  <a:pt x="0" y="218"/>
                </a:cubicBezTo>
                <a:lnTo>
                  <a:pt x="0" y="263"/>
                </a:lnTo>
                <a:lnTo>
                  <a:pt x="0" y="272"/>
                </a:lnTo>
                <a:cubicBezTo>
                  <a:pt x="9" y="298"/>
                  <a:pt x="18" y="316"/>
                  <a:pt x="45" y="334"/>
                </a:cubicBezTo>
                <a:cubicBezTo>
                  <a:pt x="54" y="352"/>
                  <a:pt x="72" y="361"/>
                  <a:pt x="90" y="370"/>
                </a:cubicBezTo>
                <a:cubicBezTo>
                  <a:pt x="108" y="379"/>
                  <a:pt x="134" y="388"/>
                  <a:pt x="152" y="388"/>
                </a:cubicBezTo>
                <a:cubicBezTo>
                  <a:pt x="179" y="388"/>
                  <a:pt x="206" y="379"/>
                  <a:pt x="233" y="361"/>
                </a:cubicBezTo>
                <a:lnTo>
                  <a:pt x="241" y="352"/>
                </a:lnTo>
                <a:lnTo>
                  <a:pt x="250" y="352"/>
                </a:lnTo>
                <a:lnTo>
                  <a:pt x="268" y="343"/>
                </a:lnTo>
                <a:lnTo>
                  <a:pt x="286" y="334"/>
                </a:lnTo>
                <a:cubicBezTo>
                  <a:pt x="295" y="316"/>
                  <a:pt x="304" y="307"/>
                  <a:pt x="313" y="298"/>
                </a:cubicBezTo>
                <a:cubicBezTo>
                  <a:pt x="313" y="280"/>
                  <a:pt x="322" y="272"/>
                  <a:pt x="331" y="254"/>
                </a:cubicBezTo>
                <a:lnTo>
                  <a:pt x="331" y="245"/>
                </a:lnTo>
                <a:cubicBezTo>
                  <a:pt x="331" y="236"/>
                  <a:pt x="331" y="218"/>
                  <a:pt x="331" y="200"/>
                </a:cubicBezTo>
                <a:cubicBezTo>
                  <a:pt x="331" y="200"/>
                  <a:pt x="331" y="191"/>
                  <a:pt x="331" y="191"/>
                </a:cubicBezTo>
                <a:cubicBezTo>
                  <a:pt x="331" y="182"/>
                  <a:pt x="331" y="182"/>
                  <a:pt x="331" y="173"/>
                </a:cubicBezTo>
                <a:cubicBezTo>
                  <a:pt x="331" y="155"/>
                  <a:pt x="331" y="138"/>
                  <a:pt x="331" y="120"/>
                </a:cubicBezTo>
                <a:cubicBezTo>
                  <a:pt x="322" y="93"/>
                  <a:pt x="313" y="66"/>
                  <a:pt x="304" y="48"/>
                </a:cubicBezTo>
                <a:cubicBezTo>
                  <a:pt x="269" y="14"/>
                  <a:pt x="224" y="1"/>
                  <a:pt x="180"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3"/>
          <p:cNvSpPr/>
          <p:nvPr/>
        </p:nvSpPr>
        <p:spPr>
          <a:xfrm rot="2831864">
            <a:off x="7991014" y="908089"/>
            <a:ext cx="40106" cy="41449"/>
          </a:xfrm>
          <a:custGeom>
            <a:avLst/>
            <a:gdLst/>
            <a:ahLst/>
            <a:cxnLst/>
            <a:rect l="l" t="t" r="r" b="b"/>
            <a:pathLst>
              <a:path w="448" h="463" extrusionOk="0">
                <a:moveTo>
                  <a:pt x="233" y="1"/>
                </a:moveTo>
                <a:cubicBezTo>
                  <a:pt x="215" y="1"/>
                  <a:pt x="197" y="1"/>
                  <a:pt x="179" y="10"/>
                </a:cubicBezTo>
                <a:cubicBezTo>
                  <a:pt x="170" y="10"/>
                  <a:pt x="162" y="10"/>
                  <a:pt x="153" y="19"/>
                </a:cubicBezTo>
                <a:cubicBezTo>
                  <a:pt x="144" y="19"/>
                  <a:pt x="135" y="28"/>
                  <a:pt x="126" y="28"/>
                </a:cubicBezTo>
                <a:cubicBezTo>
                  <a:pt x="108" y="37"/>
                  <a:pt x="99" y="54"/>
                  <a:pt x="90" y="63"/>
                </a:cubicBezTo>
                <a:cubicBezTo>
                  <a:pt x="72" y="72"/>
                  <a:pt x="54" y="90"/>
                  <a:pt x="46" y="108"/>
                </a:cubicBezTo>
                <a:lnTo>
                  <a:pt x="37" y="126"/>
                </a:lnTo>
                <a:cubicBezTo>
                  <a:pt x="28" y="144"/>
                  <a:pt x="19" y="161"/>
                  <a:pt x="19" y="188"/>
                </a:cubicBezTo>
                <a:cubicBezTo>
                  <a:pt x="1" y="242"/>
                  <a:pt x="10" y="295"/>
                  <a:pt x="37" y="349"/>
                </a:cubicBezTo>
                <a:cubicBezTo>
                  <a:pt x="37" y="349"/>
                  <a:pt x="37" y="349"/>
                  <a:pt x="37" y="358"/>
                </a:cubicBezTo>
                <a:lnTo>
                  <a:pt x="63" y="385"/>
                </a:lnTo>
                <a:cubicBezTo>
                  <a:pt x="63" y="394"/>
                  <a:pt x="72" y="402"/>
                  <a:pt x="81" y="402"/>
                </a:cubicBezTo>
                <a:lnTo>
                  <a:pt x="99" y="420"/>
                </a:lnTo>
                <a:lnTo>
                  <a:pt x="126" y="429"/>
                </a:lnTo>
                <a:cubicBezTo>
                  <a:pt x="144" y="438"/>
                  <a:pt x="162" y="447"/>
                  <a:pt x="179" y="456"/>
                </a:cubicBezTo>
                <a:cubicBezTo>
                  <a:pt x="197" y="460"/>
                  <a:pt x="215" y="463"/>
                  <a:pt x="232" y="463"/>
                </a:cubicBezTo>
                <a:cubicBezTo>
                  <a:pt x="249" y="463"/>
                  <a:pt x="264" y="460"/>
                  <a:pt x="278" y="456"/>
                </a:cubicBezTo>
                <a:cubicBezTo>
                  <a:pt x="313" y="447"/>
                  <a:pt x="340" y="429"/>
                  <a:pt x="367" y="402"/>
                </a:cubicBezTo>
                <a:cubicBezTo>
                  <a:pt x="394" y="376"/>
                  <a:pt x="420" y="331"/>
                  <a:pt x="429" y="295"/>
                </a:cubicBezTo>
                <a:cubicBezTo>
                  <a:pt x="429" y="286"/>
                  <a:pt x="438" y="277"/>
                  <a:pt x="438" y="269"/>
                </a:cubicBezTo>
                <a:cubicBezTo>
                  <a:pt x="438" y="251"/>
                  <a:pt x="447" y="233"/>
                  <a:pt x="447" y="215"/>
                </a:cubicBezTo>
                <a:cubicBezTo>
                  <a:pt x="447" y="215"/>
                  <a:pt x="447" y="206"/>
                  <a:pt x="447" y="206"/>
                </a:cubicBezTo>
                <a:cubicBezTo>
                  <a:pt x="447" y="188"/>
                  <a:pt x="447" y="179"/>
                  <a:pt x="447" y="161"/>
                </a:cubicBezTo>
                <a:cubicBezTo>
                  <a:pt x="438" y="144"/>
                  <a:pt x="438" y="126"/>
                  <a:pt x="429" y="108"/>
                </a:cubicBezTo>
                <a:cubicBezTo>
                  <a:pt x="420" y="90"/>
                  <a:pt x="411" y="72"/>
                  <a:pt x="394" y="63"/>
                </a:cubicBezTo>
                <a:cubicBezTo>
                  <a:pt x="385" y="45"/>
                  <a:pt x="367" y="37"/>
                  <a:pt x="349" y="28"/>
                </a:cubicBezTo>
                <a:cubicBezTo>
                  <a:pt x="331" y="19"/>
                  <a:pt x="322" y="10"/>
                  <a:pt x="304" y="10"/>
                </a:cubicBezTo>
                <a:lnTo>
                  <a:pt x="295" y="10"/>
                </a:lnTo>
                <a:cubicBezTo>
                  <a:pt x="278" y="1"/>
                  <a:pt x="251" y="1"/>
                  <a:pt x="233"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3"/>
          <p:cNvSpPr/>
          <p:nvPr/>
        </p:nvSpPr>
        <p:spPr>
          <a:xfrm rot="2831864">
            <a:off x="7897910" y="879682"/>
            <a:ext cx="32049" cy="29990"/>
          </a:xfrm>
          <a:custGeom>
            <a:avLst/>
            <a:gdLst/>
            <a:ahLst/>
            <a:cxnLst/>
            <a:rect l="l" t="t" r="r" b="b"/>
            <a:pathLst>
              <a:path w="358" h="335" extrusionOk="0">
                <a:moveTo>
                  <a:pt x="177" y="0"/>
                </a:moveTo>
                <a:cubicBezTo>
                  <a:pt x="167" y="0"/>
                  <a:pt x="156" y="2"/>
                  <a:pt x="143" y="7"/>
                </a:cubicBezTo>
                <a:cubicBezTo>
                  <a:pt x="134" y="7"/>
                  <a:pt x="116" y="16"/>
                  <a:pt x="107" y="25"/>
                </a:cubicBezTo>
                <a:lnTo>
                  <a:pt x="89" y="25"/>
                </a:lnTo>
                <a:lnTo>
                  <a:pt x="71" y="33"/>
                </a:lnTo>
                <a:lnTo>
                  <a:pt x="54" y="51"/>
                </a:lnTo>
                <a:cubicBezTo>
                  <a:pt x="45" y="60"/>
                  <a:pt x="36" y="69"/>
                  <a:pt x="27" y="87"/>
                </a:cubicBezTo>
                <a:lnTo>
                  <a:pt x="18" y="96"/>
                </a:lnTo>
                <a:lnTo>
                  <a:pt x="9" y="141"/>
                </a:lnTo>
                <a:cubicBezTo>
                  <a:pt x="0" y="158"/>
                  <a:pt x="0" y="176"/>
                  <a:pt x="9" y="203"/>
                </a:cubicBezTo>
                <a:cubicBezTo>
                  <a:pt x="0" y="212"/>
                  <a:pt x="9" y="230"/>
                  <a:pt x="18" y="239"/>
                </a:cubicBezTo>
                <a:cubicBezTo>
                  <a:pt x="18" y="257"/>
                  <a:pt x="36" y="274"/>
                  <a:pt x="45" y="292"/>
                </a:cubicBezTo>
                <a:lnTo>
                  <a:pt x="80" y="310"/>
                </a:lnTo>
                <a:lnTo>
                  <a:pt x="116" y="328"/>
                </a:lnTo>
                <a:cubicBezTo>
                  <a:pt x="125" y="332"/>
                  <a:pt x="136" y="335"/>
                  <a:pt x="147" y="335"/>
                </a:cubicBezTo>
                <a:cubicBezTo>
                  <a:pt x="159" y="335"/>
                  <a:pt x="170" y="332"/>
                  <a:pt x="179" y="328"/>
                </a:cubicBezTo>
                <a:cubicBezTo>
                  <a:pt x="196" y="328"/>
                  <a:pt x="223" y="319"/>
                  <a:pt x="241" y="310"/>
                </a:cubicBezTo>
                <a:lnTo>
                  <a:pt x="250" y="310"/>
                </a:lnTo>
                <a:lnTo>
                  <a:pt x="259" y="301"/>
                </a:lnTo>
                <a:cubicBezTo>
                  <a:pt x="268" y="292"/>
                  <a:pt x="286" y="283"/>
                  <a:pt x="295" y="274"/>
                </a:cubicBezTo>
                <a:cubicBezTo>
                  <a:pt x="304" y="266"/>
                  <a:pt x="312" y="248"/>
                  <a:pt x="321" y="239"/>
                </a:cubicBezTo>
                <a:lnTo>
                  <a:pt x="330" y="221"/>
                </a:lnTo>
                <a:cubicBezTo>
                  <a:pt x="348" y="212"/>
                  <a:pt x="348" y="185"/>
                  <a:pt x="348" y="167"/>
                </a:cubicBezTo>
                <a:cubicBezTo>
                  <a:pt x="357" y="150"/>
                  <a:pt x="357" y="141"/>
                  <a:pt x="348" y="123"/>
                </a:cubicBezTo>
                <a:cubicBezTo>
                  <a:pt x="348" y="105"/>
                  <a:pt x="348" y="87"/>
                  <a:pt x="330" y="69"/>
                </a:cubicBezTo>
                <a:lnTo>
                  <a:pt x="304" y="51"/>
                </a:lnTo>
                <a:lnTo>
                  <a:pt x="268" y="25"/>
                </a:lnTo>
                <a:cubicBezTo>
                  <a:pt x="250" y="16"/>
                  <a:pt x="232" y="7"/>
                  <a:pt x="205" y="7"/>
                </a:cubicBezTo>
                <a:cubicBezTo>
                  <a:pt x="196" y="2"/>
                  <a:pt x="188" y="0"/>
                  <a:pt x="177"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3"/>
          <p:cNvSpPr/>
          <p:nvPr/>
        </p:nvSpPr>
        <p:spPr>
          <a:xfrm rot="2831864">
            <a:off x="7835578" y="779110"/>
            <a:ext cx="31333" cy="30258"/>
          </a:xfrm>
          <a:custGeom>
            <a:avLst/>
            <a:gdLst/>
            <a:ahLst/>
            <a:cxnLst/>
            <a:rect l="l" t="t" r="r" b="b"/>
            <a:pathLst>
              <a:path w="350" h="338" extrusionOk="0">
                <a:moveTo>
                  <a:pt x="175" y="0"/>
                </a:moveTo>
                <a:cubicBezTo>
                  <a:pt x="162" y="0"/>
                  <a:pt x="148" y="2"/>
                  <a:pt x="135" y="7"/>
                </a:cubicBezTo>
                <a:lnTo>
                  <a:pt x="126" y="7"/>
                </a:lnTo>
                <a:lnTo>
                  <a:pt x="81" y="25"/>
                </a:lnTo>
                <a:lnTo>
                  <a:pt x="55" y="51"/>
                </a:lnTo>
                <a:cubicBezTo>
                  <a:pt x="37" y="69"/>
                  <a:pt x="28" y="78"/>
                  <a:pt x="19" y="105"/>
                </a:cubicBezTo>
                <a:cubicBezTo>
                  <a:pt x="10" y="123"/>
                  <a:pt x="1" y="141"/>
                  <a:pt x="10" y="159"/>
                </a:cubicBezTo>
                <a:lnTo>
                  <a:pt x="10" y="176"/>
                </a:lnTo>
                <a:cubicBezTo>
                  <a:pt x="10" y="194"/>
                  <a:pt x="10" y="203"/>
                  <a:pt x="10" y="221"/>
                </a:cubicBezTo>
                <a:cubicBezTo>
                  <a:pt x="19" y="239"/>
                  <a:pt x="28" y="257"/>
                  <a:pt x="37" y="275"/>
                </a:cubicBezTo>
                <a:cubicBezTo>
                  <a:pt x="46" y="283"/>
                  <a:pt x="55" y="292"/>
                  <a:pt x="72" y="301"/>
                </a:cubicBezTo>
                <a:cubicBezTo>
                  <a:pt x="81" y="310"/>
                  <a:pt x="90" y="319"/>
                  <a:pt x="99" y="319"/>
                </a:cubicBezTo>
                <a:cubicBezTo>
                  <a:pt x="117" y="328"/>
                  <a:pt x="126" y="337"/>
                  <a:pt x="144" y="337"/>
                </a:cubicBezTo>
                <a:lnTo>
                  <a:pt x="206" y="337"/>
                </a:lnTo>
                <a:cubicBezTo>
                  <a:pt x="215" y="328"/>
                  <a:pt x="233" y="319"/>
                  <a:pt x="242" y="319"/>
                </a:cubicBezTo>
                <a:lnTo>
                  <a:pt x="251" y="310"/>
                </a:lnTo>
                <a:cubicBezTo>
                  <a:pt x="269" y="301"/>
                  <a:pt x="287" y="292"/>
                  <a:pt x="295" y="283"/>
                </a:cubicBezTo>
                <a:cubicBezTo>
                  <a:pt x="313" y="266"/>
                  <a:pt x="322" y="248"/>
                  <a:pt x="331" y="230"/>
                </a:cubicBezTo>
                <a:cubicBezTo>
                  <a:pt x="340" y="212"/>
                  <a:pt x="349" y="185"/>
                  <a:pt x="349" y="167"/>
                </a:cubicBezTo>
                <a:lnTo>
                  <a:pt x="349" y="123"/>
                </a:lnTo>
                <a:cubicBezTo>
                  <a:pt x="340" y="105"/>
                  <a:pt x="322" y="96"/>
                  <a:pt x="313" y="78"/>
                </a:cubicBezTo>
                <a:cubicBezTo>
                  <a:pt x="304" y="69"/>
                  <a:pt x="295" y="60"/>
                  <a:pt x="287" y="51"/>
                </a:cubicBezTo>
                <a:cubicBezTo>
                  <a:pt x="269" y="25"/>
                  <a:pt x="242" y="16"/>
                  <a:pt x="215" y="7"/>
                </a:cubicBezTo>
                <a:cubicBezTo>
                  <a:pt x="202" y="2"/>
                  <a:pt x="188" y="0"/>
                  <a:pt x="175"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3"/>
          <p:cNvSpPr/>
          <p:nvPr/>
        </p:nvSpPr>
        <p:spPr>
          <a:xfrm rot="2831864">
            <a:off x="7938954" y="722783"/>
            <a:ext cx="30437" cy="29632"/>
          </a:xfrm>
          <a:custGeom>
            <a:avLst/>
            <a:gdLst/>
            <a:ahLst/>
            <a:cxnLst/>
            <a:rect l="l" t="t" r="r" b="b"/>
            <a:pathLst>
              <a:path w="340" h="331" extrusionOk="0">
                <a:moveTo>
                  <a:pt x="179" y="1"/>
                </a:moveTo>
                <a:cubicBezTo>
                  <a:pt x="134" y="1"/>
                  <a:pt x="98" y="18"/>
                  <a:pt x="72" y="45"/>
                </a:cubicBezTo>
                <a:lnTo>
                  <a:pt x="63" y="54"/>
                </a:lnTo>
                <a:lnTo>
                  <a:pt x="36" y="90"/>
                </a:lnTo>
                <a:lnTo>
                  <a:pt x="27" y="99"/>
                </a:lnTo>
                <a:cubicBezTo>
                  <a:pt x="18" y="108"/>
                  <a:pt x="18" y="125"/>
                  <a:pt x="9" y="143"/>
                </a:cubicBezTo>
                <a:cubicBezTo>
                  <a:pt x="9" y="152"/>
                  <a:pt x="9" y="170"/>
                  <a:pt x="0" y="179"/>
                </a:cubicBezTo>
                <a:cubicBezTo>
                  <a:pt x="0" y="206"/>
                  <a:pt x="9" y="224"/>
                  <a:pt x="18" y="242"/>
                </a:cubicBezTo>
                <a:cubicBezTo>
                  <a:pt x="18" y="250"/>
                  <a:pt x="27" y="268"/>
                  <a:pt x="36" y="277"/>
                </a:cubicBezTo>
                <a:cubicBezTo>
                  <a:pt x="45" y="295"/>
                  <a:pt x="63" y="304"/>
                  <a:pt x="81" y="313"/>
                </a:cubicBezTo>
                <a:lnTo>
                  <a:pt x="116" y="331"/>
                </a:lnTo>
                <a:lnTo>
                  <a:pt x="161" y="331"/>
                </a:lnTo>
                <a:cubicBezTo>
                  <a:pt x="179" y="331"/>
                  <a:pt x="206" y="331"/>
                  <a:pt x="223" y="322"/>
                </a:cubicBezTo>
                <a:cubicBezTo>
                  <a:pt x="241" y="313"/>
                  <a:pt x="259" y="304"/>
                  <a:pt x="268" y="286"/>
                </a:cubicBezTo>
                <a:lnTo>
                  <a:pt x="286" y="268"/>
                </a:lnTo>
                <a:lnTo>
                  <a:pt x="295" y="268"/>
                </a:lnTo>
                <a:cubicBezTo>
                  <a:pt x="304" y="259"/>
                  <a:pt x="313" y="242"/>
                  <a:pt x="322" y="224"/>
                </a:cubicBezTo>
                <a:cubicBezTo>
                  <a:pt x="330" y="215"/>
                  <a:pt x="330" y="206"/>
                  <a:pt x="339" y="188"/>
                </a:cubicBezTo>
                <a:lnTo>
                  <a:pt x="339" y="179"/>
                </a:lnTo>
                <a:lnTo>
                  <a:pt x="339" y="134"/>
                </a:lnTo>
                <a:cubicBezTo>
                  <a:pt x="339" y="117"/>
                  <a:pt x="339" y="99"/>
                  <a:pt x="330" y="81"/>
                </a:cubicBezTo>
                <a:cubicBezTo>
                  <a:pt x="322" y="72"/>
                  <a:pt x="313" y="63"/>
                  <a:pt x="304" y="54"/>
                </a:cubicBezTo>
                <a:cubicBezTo>
                  <a:pt x="295" y="36"/>
                  <a:pt x="277" y="27"/>
                  <a:pt x="259" y="18"/>
                </a:cubicBezTo>
                <a:lnTo>
                  <a:pt x="223" y="1"/>
                </a:ln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3"/>
          <p:cNvSpPr/>
          <p:nvPr/>
        </p:nvSpPr>
        <p:spPr>
          <a:xfrm rot="2831864">
            <a:off x="7825700" y="762488"/>
            <a:ext cx="63113" cy="55325"/>
          </a:xfrm>
          <a:custGeom>
            <a:avLst/>
            <a:gdLst/>
            <a:ahLst/>
            <a:cxnLst/>
            <a:rect l="l" t="t" r="r" b="b"/>
            <a:pathLst>
              <a:path w="705" h="618" extrusionOk="0">
                <a:moveTo>
                  <a:pt x="131" y="553"/>
                </a:moveTo>
                <a:cubicBezTo>
                  <a:pt x="141" y="562"/>
                  <a:pt x="152" y="571"/>
                  <a:pt x="163" y="580"/>
                </a:cubicBezTo>
                <a:cubicBezTo>
                  <a:pt x="151" y="571"/>
                  <a:pt x="141" y="562"/>
                  <a:pt x="131" y="553"/>
                </a:cubicBezTo>
                <a:close/>
                <a:moveTo>
                  <a:pt x="163" y="580"/>
                </a:moveTo>
                <a:cubicBezTo>
                  <a:pt x="166" y="581"/>
                  <a:pt x="169" y="583"/>
                  <a:pt x="172" y="585"/>
                </a:cubicBezTo>
                <a:lnTo>
                  <a:pt x="172" y="585"/>
                </a:lnTo>
                <a:cubicBezTo>
                  <a:pt x="169" y="583"/>
                  <a:pt x="166" y="581"/>
                  <a:pt x="163" y="580"/>
                </a:cubicBezTo>
                <a:close/>
                <a:moveTo>
                  <a:pt x="356" y="0"/>
                </a:moveTo>
                <a:cubicBezTo>
                  <a:pt x="325" y="0"/>
                  <a:pt x="293" y="6"/>
                  <a:pt x="261" y="17"/>
                </a:cubicBezTo>
                <a:cubicBezTo>
                  <a:pt x="181" y="44"/>
                  <a:pt x="118" y="98"/>
                  <a:pt x="74" y="169"/>
                </a:cubicBezTo>
                <a:cubicBezTo>
                  <a:pt x="0" y="291"/>
                  <a:pt x="24" y="451"/>
                  <a:pt x="131" y="553"/>
                </a:cubicBezTo>
                <a:lnTo>
                  <a:pt x="131" y="553"/>
                </a:lnTo>
                <a:cubicBezTo>
                  <a:pt x="86" y="509"/>
                  <a:pt x="56" y="451"/>
                  <a:pt x="56" y="392"/>
                </a:cubicBezTo>
                <a:cubicBezTo>
                  <a:pt x="47" y="321"/>
                  <a:pt x="65" y="240"/>
                  <a:pt x="109" y="178"/>
                </a:cubicBezTo>
                <a:cubicBezTo>
                  <a:pt x="164" y="81"/>
                  <a:pt x="245" y="41"/>
                  <a:pt x="328" y="41"/>
                </a:cubicBezTo>
                <a:cubicBezTo>
                  <a:pt x="516" y="41"/>
                  <a:pt x="705" y="252"/>
                  <a:pt x="556" y="464"/>
                </a:cubicBezTo>
                <a:cubicBezTo>
                  <a:pt x="511" y="526"/>
                  <a:pt x="457" y="580"/>
                  <a:pt x="386" y="606"/>
                </a:cubicBezTo>
                <a:cubicBezTo>
                  <a:pt x="362" y="612"/>
                  <a:pt x="337" y="615"/>
                  <a:pt x="310" y="615"/>
                </a:cubicBezTo>
                <a:cubicBezTo>
                  <a:pt x="262" y="615"/>
                  <a:pt x="213" y="605"/>
                  <a:pt x="172" y="585"/>
                </a:cubicBezTo>
                <a:lnTo>
                  <a:pt x="172" y="585"/>
                </a:lnTo>
                <a:cubicBezTo>
                  <a:pt x="216" y="607"/>
                  <a:pt x="262" y="617"/>
                  <a:pt x="307" y="617"/>
                </a:cubicBezTo>
                <a:cubicBezTo>
                  <a:pt x="410" y="617"/>
                  <a:pt x="510" y="563"/>
                  <a:pt x="565" y="472"/>
                </a:cubicBezTo>
                <a:cubicBezTo>
                  <a:pt x="609" y="410"/>
                  <a:pt x="636" y="330"/>
                  <a:pt x="627" y="249"/>
                </a:cubicBezTo>
                <a:cubicBezTo>
                  <a:pt x="613" y="104"/>
                  <a:pt x="492"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3"/>
          <p:cNvSpPr/>
          <p:nvPr/>
        </p:nvSpPr>
        <p:spPr>
          <a:xfrm rot="2831864">
            <a:off x="7916388" y="691646"/>
            <a:ext cx="78332" cy="71170"/>
          </a:xfrm>
          <a:custGeom>
            <a:avLst/>
            <a:gdLst/>
            <a:ahLst/>
            <a:cxnLst/>
            <a:rect l="l" t="t" r="r" b="b"/>
            <a:pathLst>
              <a:path w="875" h="795" extrusionOk="0">
                <a:moveTo>
                  <a:pt x="96" y="644"/>
                </a:moveTo>
                <a:lnTo>
                  <a:pt x="96" y="644"/>
                </a:lnTo>
                <a:cubicBezTo>
                  <a:pt x="120" y="683"/>
                  <a:pt x="152" y="716"/>
                  <a:pt x="191" y="742"/>
                </a:cubicBezTo>
                <a:cubicBezTo>
                  <a:pt x="153" y="714"/>
                  <a:pt x="121" y="681"/>
                  <a:pt x="96" y="644"/>
                </a:cubicBezTo>
                <a:close/>
                <a:moveTo>
                  <a:pt x="191" y="742"/>
                </a:moveTo>
                <a:lnTo>
                  <a:pt x="191" y="742"/>
                </a:lnTo>
                <a:cubicBezTo>
                  <a:pt x="230" y="766"/>
                  <a:pt x="272" y="781"/>
                  <a:pt x="314" y="788"/>
                </a:cubicBezTo>
                <a:lnTo>
                  <a:pt x="314" y="788"/>
                </a:lnTo>
                <a:cubicBezTo>
                  <a:pt x="272" y="780"/>
                  <a:pt x="230" y="765"/>
                  <a:pt x="191" y="742"/>
                </a:cubicBezTo>
                <a:close/>
                <a:moveTo>
                  <a:pt x="437" y="1"/>
                </a:moveTo>
                <a:cubicBezTo>
                  <a:pt x="400" y="1"/>
                  <a:pt x="362" y="6"/>
                  <a:pt x="324" y="19"/>
                </a:cubicBezTo>
                <a:cubicBezTo>
                  <a:pt x="226" y="55"/>
                  <a:pt x="137" y="117"/>
                  <a:pt x="83" y="207"/>
                </a:cubicBezTo>
                <a:cubicBezTo>
                  <a:pt x="0" y="345"/>
                  <a:pt x="9" y="516"/>
                  <a:pt x="96" y="644"/>
                </a:cubicBezTo>
                <a:lnTo>
                  <a:pt x="96" y="644"/>
                </a:lnTo>
                <a:cubicBezTo>
                  <a:pt x="69" y="601"/>
                  <a:pt x="52" y="552"/>
                  <a:pt x="48" y="501"/>
                </a:cubicBezTo>
                <a:cubicBezTo>
                  <a:pt x="30" y="403"/>
                  <a:pt x="57" y="305"/>
                  <a:pt x="110" y="224"/>
                </a:cubicBezTo>
                <a:cubicBezTo>
                  <a:pt x="185" y="107"/>
                  <a:pt x="290" y="58"/>
                  <a:pt x="395" y="58"/>
                </a:cubicBezTo>
                <a:cubicBezTo>
                  <a:pt x="638" y="58"/>
                  <a:pt x="874" y="324"/>
                  <a:pt x="699" y="599"/>
                </a:cubicBezTo>
                <a:cubicBezTo>
                  <a:pt x="646" y="680"/>
                  <a:pt x="574" y="742"/>
                  <a:pt x="476" y="778"/>
                </a:cubicBezTo>
                <a:cubicBezTo>
                  <a:pt x="441" y="787"/>
                  <a:pt x="406" y="792"/>
                  <a:pt x="371" y="792"/>
                </a:cubicBezTo>
                <a:cubicBezTo>
                  <a:pt x="352" y="792"/>
                  <a:pt x="333" y="791"/>
                  <a:pt x="314" y="788"/>
                </a:cubicBezTo>
                <a:lnTo>
                  <a:pt x="314" y="788"/>
                </a:lnTo>
                <a:cubicBezTo>
                  <a:pt x="338" y="792"/>
                  <a:pt x="362" y="795"/>
                  <a:pt x="387" y="795"/>
                </a:cubicBezTo>
                <a:cubicBezTo>
                  <a:pt x="519" y="795"/>
                  <a:pt x="646" y="727"/>
                  <a:pt x="717" y="608"/>
                </a:cubicBezTo>
                <a:cubicBezTo>
                  <a:pt x="780" y="528"/>
                  <a:pt x="806" y="421"/>
                  <a:pt x="789" y="314"/>
                </a:cubicBezTo>
                <a:cubicBezTo>
                  <a:pt x="766" y="130"/>
                  <a:pt x="611" y="1"/>
                  <a:pt x="437"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3"/>
          <p:cNvSpPr/>
          <p:nvPr/>
        </p:nvSpPr>
        <p:spPr>
          <a:xfrm rot="2831864">
            <a:off x="8249332" y="873525"/>
            <a:ext cx="116020" cy="100891"/>
          </a:xfrm>
          <a:custGeom>
            <a:avLst/>
            <a:gdLst/>
            <a:ahLst/>
            <a:cxnLst/>
            <a:rect l="l" t="t" r="r" b="b"/>
            <a:pathLst>
              <a:path w="1296" h="1127" extrusionOk="0">
                <a:moveTo>
                  <a:pt x="631" y="1"/>
                </a:moveTo>
                <a:cubicBezTo>
                  <a:pt x="582" y="1"/>
                  <a:pt x="532" y="8"/>
                  <a:pt x="483" y="22"/>
                </a:cubicBezTo>
                <a:cubicBezTo>
                  <a:pt x="188" y="94"/>
                  <a:pt x="1" y="397"/>
                  <a:pt x="72" y="700"/>
                </a:cubicBezTo>
                <a:cubicBezTo>
                  <a:pt x="99" y="843"/>
                  <a:pt x="188" y="968"/>
                  <a:pt x="313" y="1040"/>
                </a:cubicBezTo>
                <a:cubicBezTo>
                  <a:pt x="188" y="959"/>
                  <a:pt x="108" y="834"/>
                  <a:pt x="81" y="700"/>
                </a:cubicBezTo>
                <a:cubicBezTo>
                  <a:pt x="54" y="558"/>
                  <a:pt x="90" y="415"/>
                  <a:pt x="170" y="290"/>
                </a:cubicBezTo>
                <a:cubicBezTo>
                  <a:pt x="284" y="126"/>
                  <a:pt x="437" y="58"/>
                  <a:pt x="588" y="58"/>
                </a:cubicBezTo>
                <a:cubicBezTo>
                  <a:pt x="948" y="58"/>
                  <a:pt x="1296" y="446"/>
                  <a:pt x="1063" y="861"/>
                </a:cubicBezTo>
                <a:cubicBezTo>
                  <a:pt x="983" y="977"/>
                  <a:pt x="867" y="1066"/>
                  <a:pt x="724" y="1102"/>
                </a:cubicBezTo>
                <a:cubicBezTo>
                  <a:pt x="677" y="1114"/>
                  <a:pt x="631" y="1120"/>
                  <a:pt x="585" y="1120"/>
                </a:cubicBezTo>
                <a:cubicBezTo>
                  <a:pt x="490" y="1120"/>
                  <a:pt x="398" y="1094"/>
                  <a:pt x="313" y="1040"/>
                </a:cubicBezTo>
                <a:lnTo>
                  <a:pt x="313" y="1040"/>
                </a:lnTo>
                <a:cubicBezTo>
                  <a:pt x="402" y="1097"/>
                  <a:pt x="499" y="1127"/>
                  <a:pt x="599" y="1127"/>
                </a:cubicBezTo>
                <a:cubicBezTo>
                  <a:pt x="641" y="1127"/>
                  <a:pt x="682" y="1121"/>
                  <a:pt x="724" y="1111"/>
                </a:cubicBezTo>
                <a:cubicBezTo>
                  <a:pt x="867" y="1075"/>
                  <a:pt x="992" y="995"/>
                  <a:pt x="1081" y="870"/>
                </a:cubicBezTo>
                <a:cubicBezTo>
                  <a:pt x="1161" y="745"/>
                  <a:pt x="1188" y="593"/>
                  <a:pt x="1161" y="451"/>
                </a:cubicBezTo>
                <a:cubicBezTo>
                  <a:pt x="1134" y="299"/>
                  <a:pt x="1045" y="165"/>
                  <a:pt x="920" y="85"/>
                </a:cubicBezTo>
                <a:cubicBezTo>
                  <a:pt x="830" y="30"/>
                  <a:pt x="732" y="1"/>
                  <a:pt x="631"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3"/>
          <p:cNvSpPr/>
          <p:nvPr/>
        </p:nvSpPr>
        <p:spPr>
          <a:xfrm rot="2831864">
            <a:off x="8220738" y="1033052"/>
            <a:ext cx="96057" cy="85225"/>
          </a:xfrm>
          <a:custGeom>
            <a:avLst/>
            <a:gdLst/>
            <a:ahLst/>
            <a:cxnLst/>
            <a:rect l="l" t="t" r="r" b="b"/>
            <a:pathLst>
              <a:path w="1073" h="952" extrusionOk="0">
                <a:moveTo>
                  <a:pt x="28" y="592"/>
                </a:moveTo>
                <a:cubicBezTo>
                  <a:pt x="46" y="716"/>
                  <a:pt x="108" y="823"/>
                  <a:pt x="215" y="886"/>
                </a:cubicBezTo>
                <a:cubicBezTo>
                  <a:pt x="117" y="823"/>
                  <a:pt x="46" y="716"/>
                  <a:pt x="28" y="592"/>
                </a:cubicBezTo>
                <a:close/>
                <a:moveTo>
                  <a:pt x="503" y="0"/>
                </a:moveTo>
                <a:cubicBezTo>
                  <a:pt x="461" y="0"/>
                  <a:pt x="418" y="6"/>
                  <a:pt x="376" y="20"/>
                </a:cubicBezTo>
                <a:cubicBezTo>
                  <a:pt x="251" y="56"/>
                  <a:pt x="153" y="136"/>
                  <a:pt x="90" y="243"/>
                </a:cubicBezTo>
                <a:cubicBezTo>
                  <a:pt x="28" y="350"/>
                  <a:pt x="1" y="475"/>
                  <a:pt x="28" y="591"/>
                </a:cubicBezTo>
                <a:cubicBezTo>
                  <a:pt x="19" y="475"/>
                  <a:pt x="46" y="359"/>
                  <a:pt x="108" y="261"/>
                </a:cubicBezTo>
                <a:cubicBezTo>
                  <a:pt x="198" y="97"/>
                  <a:pt x="334" y="30"/>
                  <a:pt x="468" y="30"/>
                </a:cubicBezTo>
                <a:cubicBezTo>
                  <a:pt x="773" y="30"/>
                  <a:pt x="1072" y="373"/>
                  <a:pt x="831" y="707"/>
                </a:cubicBezTo>
                <a:cubicBezTo>
                  <a:pt x="769" y="814"/>
                  <a:pt x="670" y="895"/>
                  <a:pt x="563" y="930"/>
                </a:cubicBezTo>
                <a:cubicBezTo>
                  <a:pt x="523" y="943"/>
                  <a:pt x="483" y="949"/>
                  <a:pt x="442" y="949"/>
                </a:cubicBezTo>
                <a:cubicBezTo>
                  <a:pt x="364" y="949"/>
                  <a:pt x="286" y="927"/>
                  <a:pt x="215" y="886"/>
                </a:cubicBezTo>
                <a:lnTo>
                  <a:pt x="215" y="886"/>
                </a:lnTo>
                <a:cubicBezTo>
                  <a:pt x="284" y="930"/>
                  <a:pt x="366" y="951"/>
                  <a:pt x="448" y="951"/>
                </a:cubicBezTo>
                <a:cubicBezTo>
                  <a:pt x="484" y="951"/>
                  <a:pt x="520" y="947"/>
                  <a:pt x="554" y="939"/>
                </a:cubicBezTo>
                <a:cubicBezTo>
                  <a:pt x="679" y="904"/>
                  <a:pt x="777" y="832"/>
                  <a:pt x="849" y="725"/>
                </a:cubicBezTo>
                <a:cubicBezTo>
                  <a:pt x="920" y="627"/>
                  <a:pt x="947" y="502"/>
                  <a:pt x="929" y="377"/>
                </a:cubicBezTo>
                <a:cubicBezTo>
                  <a:pt x="900" y="155"/>
                  <a:pt x="710" y="0"/>
                  <a:pt x="503"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3"/>
          <p:cNvSpPr/>
          <p:nvPr/>
        </p:nvSpPr>
        <p:spPr>
          <a:xfrm rot="2831864">
            <a:off x="7968623" y="874712"/>
            <a:ext cx="95968" cy="93550"/>
          </a:xfrm>
          <a:custGeom>
            <a:avLst/>
            <a:gdLst/>
            <a:ahLst/>
            <a:cxnLst/>
            <a:rect l="l" t="t" r="r" b="b"/>
            <a:pathLst>
              <a:path w="1072" h="1045" extrusionOk="0">
                <a:moveTo>
                  <a:pt x="251" y="973"/>
                </a:moveTo>
                <a:lnTo>
                  <a:pt x="251" y="973"/>
                </a:lnTo>
                <a:cubicBezTo>
                  <a:pt x="297" y="1002"/>
                  <a:pt x="346" y="1021"/>
                  <a:pt x="397" y="1032"/>
                </a:cubicBezTo>
                <a:lnTo>
                  <a:pt x="397" y="1032"/>
                </a:lnTo>
                <a:cubicBezTo>
                  <a:pt x="346" y="1021"/>
                  <a:pt x="296" y="1001"/>
                  <a:pt x="251" y="973"/>
                </a:cubicBezTo>
                <a:close/>
                <a:moveTo>
                  <a:pt x="581" y="1"/>
                </a:moveTo>
                <a:cubicBezTo>
                  <a:pt x="531" y="1"/>
                  <a:pt x="480" y="9"/>
                  <a:pt x="429" y="27"/>
                </a:cubicBezTo>
                <a:cubicBezTo>
                  <a:pt x="161" y="107"/>
                  <a:pt x="1" y="375"/>
                  <a:pt x="45" y="652"/>
                </a:cubicBezTo>
                <a:cubicBezTo>
                  <a:pt x="63" y="786"/>
                  <a:pt x="143" y="902"/>
                  <a:pt x="251" y="973"/>
                </a:cubicBezTo>
                <a:cubicBezTo>
                  <a:pt x="143" y="902"/>
                  <a:pt x="72" y="786"/>
                  <a:pt x="54" y="661"/>
                </a:cubicBezTo>
                <a:cubicBezTo>
                  <a:pt x="36" y="527"/>
                  <a:pt x="63" y="393"/>
                  <a:pt x="135" y="286"/>
                </a:cubicBezTo>
                <a:cubicBezTo>
                  <a:pt x="206" y="179"/>
                  <a:pt x="313" y="98"/>
                  <a:pt x="438" y="63"/>
                </a:cubicBezTo>
                <a:cubicBezTo>
                  <a:pt x="478" y="51"/>
                  <a:pt x="519" y="46"/>
                  <a:pt x="559" y="46"/>
                </a:cubicBezTo>
                <a:cubicBezTo>
                  <a:pt x="768" y="46"/>
                  <a:pt x="963" y="195"/>
                  <a:pt x="1000" y="420"/>
                </a:cubicBezTo>
                <a:cubicBezTo>
                  <a:pt x="1036" y="678"/>
                  <a:pt x="884" y="937"/>
                  <a:pt x="634" y="1018"/>
                </a:cubicBezTo>
                <a:cubicBezTo>
                  <a:pt x="585" y="1034"/>
                  <a:pt x="536" y="1042"/>
                  <a:pt x="488" y="1042"/>
                </a:cubicBezTo>
                <a:cubicBezTo>
                  <a:pt x="457" y="1042"/>
                  <a:pt x="427" y="1039"/>
                  <a:pt x="397" y="1032"/>
                </a:cubicBezTo>
                <a:lnTo>
                  <a:pt x="397" y="1032"/>
                </a:lnTo>
                <a:cubicBezTo>
                  <a:pt x="433" y="1040"/>
                  <a:pt x="469" y="1044"/>
                  <a:pt x="505" y="1044"/>
                </a:cubicBezTo>
                <a:cubicBezTo>
                  <a:pt x="549" y="1044"/>
                  <a:pt x="593" y="1038"/>
                  <a:pt x="634" y="1026"/>
                </a:cubicBezTo>
                <a:cubicBezTo>
                  <a:pt x="902" y="946"/>
                  <a:pt x="1072" y="687"/>
                  <a:pt x="1045" y="411"/>
                </a:cubicBezTo>
                <a:cubicBezTo>
                  <a:pt x="1008" y="170"/>
                  <a:pt x="805" y="1"/>
                  <a:pt x="581"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3"/>
          <p:cNvSpPr/>
          <p:nvPr/>
        </p:nvSpPr>
        <p:spPr>
          <a:xfrm rot="2831864">
            <a:off x="7984315" y="1051609"/>
            <a:ext cx="84777" cy="76720"/>
          </a:xfrm>
          <a:custGeom>
            <a:avLst/>
            <a:gdLst/>
            <a:ahLst/>
            <a:cxnLst/>
            <a:rect l="l" t="t" r="r" b="b"/>
            <a:pathLst>
              <a:path w="947" h="857" extrusionOk="0">
                <a:moveTo>
                  <a:pt x="56" y="623"/>
                </a:moveTo>
                <a:cubicBezTo>
                  <a:pt x="83" y="696"/>
                  <a:pt x="131" y="759"/>
                  <a:pt x="203" y="799"/>
                </a:cubicBezTo>
                <a:cubicBezTo>
                  <a:pt x="136" y="754"/>
                  <a:pt x="87" y="693"/>
                  <a:pt x="56" y="623"/>
                </a:cubicBezTo>
                <a:close/>
                <a:moveTo>
                  <a:pt x="203" y="799"/>
                </a:moveTo>
                <a:lnTo>
                  <a:pt x="203" y="799"/>
                </a:lnTo>
                <a:cubicBezTo>
                  <a:pt x="256" y="836"/>
                  <a:pt x="316" y="854"/>
                  <a:pt x="378" y="855"/>
                </a:cubicBezTo>
                <a:lnTo>
                  <a:pt x="378" y="855"/>
                </a:lnTo>
                <a:cubicBezTo>
                  <a:pt x="318" y="850"/>
                  <a:pt x="258" y="831"/>
                  <a:pt x="203" y="799"/>
                </a:cubicBezTo>
                <a:close/>
                <a:moveTo>
                  <a:pt x="473" y="0"/>
                </a:moveTo>
                <a:cubicBezTo>
                  <a:pt x="431" y="0"/>
                  <a:pt x="388" y="7"/>
                  <a:pt x="346" y="22"/>
                </a:cubicBezTo>
                <a:cubicBezTo>
                  <a:pt x="239" y="58"/>
                  <a:pt x="141" y="129"/>
                  <a:pt x="87" y="227"/>
                </a:cubicBezTo>
                <a:cubicBezTo>
                  <a:pt x="7" y="348"/>
                  <a:pt x="0" y="498"/>
                  <a:pt x="56" y="623"/>
                </a:cubicBezTo>
                <a:lnTo>
                  <a:pt x="56" y="623"/>
                </a:lnTo>
                <a:cubicBezTo>
                  <a:pt x="46" y="597"/>
                  <a:pt x="38" y="568"/>
                  <a:pt x="34" y="540"/>
                </a:cubicBezTo>
                <a:cubicBezTo>
                  <a:pt x="25" y="433"/>
                  <a:pt x="43" y="326"/>
                  <a:pt x="105" y="236"/>
                </a:cubicBezTo>
                <a:cubicBezTo>
                  <a:pt x="186" y="104"/>
                  <a:pt x="303" y="49"/>
                  <a:pt x="418" y="49"/>
                </a:cubicBezTo>
                <a:cubicBezTo>
                  <a:pt x="685" y="49"/>
                  <a:pt x="947" y="342"/>
                  <a:pt x="748" y="647"/>
                </a:cubicBezTo>
                <a:cubicBezTo>
                  <a:pt x="694" y="736"/>
                  <a:pt x="605" y="807"/>
                  <a:pt x="507" y="834"/>
                </a:cubicBezTo>
                <a:cubicBezTo>
                  <a:pt x="465" y="848"/>
                  <a:pt x="424" y="855"/>
                  <a:pt x="384" y="855"/>
                </a:cubicBezTo>
                <a:cubicBezTo>
                  <a:pt x="382" y="855"/>
                  <a:pt x="380" y="855"/>
                  <a:pt x="378" y="855"/>
                </a:cubicBezTo>
                <a:lnTo>
                  <a:pt x="378" y="855"/>
                </a:lnTo>
                <a:cubicBezTo>
                  <a:pt x="390" y="856"/>
                  <a:pt x="402" y="857"/>
                  <a:pt x="415" y="857"/>
                </a:cubicBezTo>
                <a:cubicBezTo>
                  <a:pt x="555" y="857"/>
                  <a:pt x="692" y="785"/>
                  <a:pt x="774" y="656"/>
                </a:cubicBezTo>
                <a:cubicBezTo>
                  <a:pt x="837" y="567"/>
                  <a:pt x="864" y="450"/>
                  <a:pt x="846" y="343"/>
                </a:cubicBezTo>
                <a:cubicBezTo>
                  <a:pt x="824" y="139"/>
                  <a:pt x="659" y="0"/>
                  <a:pt x="473"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3"/>
          <p:cNvSpPr/>
          <p:nvPr/>
        </p:nvSpPr>
        <p:spPr>
          <a:xfrm rot="2831864">
            <a:off x="7883406" y="859119"/>
            <a:ext cx="69379" cy="60875"/>
          </a:xfrm>
          <a:custGeom>
            <a:avLst/>
            <a:gdLst/>
            <a:ahLst/>
            <a:cxnLst/>
            <a:rect l="l" t="t" r="r" b="b"/>
            <a:pathLst>
              <a:path w="775" h="680" extrusionOk="0">
                <a:moveTo>
                  <a:pt x="400" y="0"/>
                </a:moveTo>
                <a:cubicBezTo>
                  <a:pt x="365" y="0"/>
                  <a:pt x="330" y="7"/>
                  <a:pt x="295" y="21"/>
                </a:cubicBezTo>
                <a:cubicBezTo>
                  <a:pt x="206" y="47"/>
                  <a:pt x="135" y="101"/>
                  <a:pt x="90" y="181"/>
                </a:cubicBezTo>
                <a:cubicBezTo>
                  <a:pt x="1" y="333"/>
                  <a:pt x="36" y="529"/>
                  <a:pt x="188" y="636"/>
                </a:cubicBezTo>
                <a:cubicBezTo>
                  <a:pt x="117" y="583"/>
                  <a:pt x="72" y="511"/>
                  <a:pt x="54" y="431"/>
                </a:cubicBezTo>
                <a:cubicBezTo>
                  <a:pt x="45" y="342"/>
                  <a:pt x="72" y="262"/>
                  <a:pt x="117" y="199"/>
                </a:cubicBezTo>
                <a:cubicBezTo>
                  <a:pt x="179" y="90"/>
                  <a:pt x="272" y="45"/>
                  <a:pt x="364" y="45"/>
                </a:cubicBezTo>
                <a:cubicBezTo>
                  <a:pt x="572" y="45"/>
                  <a:pt x="775" y="276"/>
                  <a:pt x="608" y="511"/>
                </a:cubicBezTo>
                <a:cubicBezTo>
                  <a:pt x="572" y="583"/>
                  <a:pt x="500" y="636"/>
                  <a:pt x="429" y="663"/>
                </a:cubicBezTo>
                <a:cubicBezTo>
                  <a:pt x="402" y="672"/>
                  <a:pt x="375" y="676"/>
                  <a:pt x="347" y="676"/>
                </a:cubicBezTo>
                <a:cubicBezTo>
                  <a:pt x="291" y="676"/>
                  <a:pt x="236" y="660"/>
                  <a:pt x="188" y="636"/>
                </a:cubicBezTo>
                <a:lnTo>
                  <a:pt x="188" y="636"/>
                </a:lnTo>
                <a:cubicBezTo>
                  <a:pt x="238" y="666"/>
                  <a:pt x="293" y="680"/>
                  <a:pt x="347" y="680"/>
                </a:cubicBezTo>
                <a:cubicBezTo>
                  <a:pt x="459" y="680"/>
                  <a:pt x="569" y="622"/>
                  <a:pt x="634" y="520"/>
                </a:cubicBezTo>
                <a:cubicBezTo>
                  <a:pt x="688" y="449"/>
                  <a:pt x="706" y="360"/>
                  <a:pt x="697" y="270"/>
                </a:cubicBezTo>
                <a:cubicBezTo>
                  <a:pt x="675" y="112"/>
                  <a:pt x="543" y="0"/>
                  <a:pt x="400"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3"/>
          <p:cNvSpPr/>
          <p:nvPr/>
        </p:nvSpPr>
        <p:spPr>
          <a:xfrm rot="2831864">
            <a:off x="8174554" y="1189609"/>
            <a:ext cx="76541" cy="67768"/>
          </a:xfrm>
          <a:custGeom>
            <a:avLst/>
            <a:gdLst/>
            <a:ahLst/>
            <a:cxnLst/>
            <a:rect l="l" t="t" r="r" b="b"/>
            <a:pathLst>
              <a:path w="855" h="757" extrusionOk="0">
                <a:moveTo>
                  <a:pt x="108" y="626"/>
                </a:moveTo>
                <a:cubicBezTo>
                  <a:pt x="131" y="658"/>
                  <a:pt x="160" y="685"/>
                  <a:pt x="194" y="707"/>
                </a:cubicBezTo>
                <a:cubicBezTo>
                  <a:pt x="160" y="684"/>
                  <a:pt x="131" y="657"/>
                  <a:pt x="108" y="626"/>
                </a:cubicBezTo>
                <a:close/>
                <a:moveTo>
                  <a:pt x="423" y="1"/>
                </a:moveTo>
                <a:cubicBezTo>
                  <a:pt x="386" y="1"/>
                  <a:pt x="348" y="7"/>
                  <a:pt x="310" y="20"/>
                </a:cubicBezTo>
                <a:cubicBezTo>
                  <a:pt x="221" y="56"/>
                  <a:pt x="140" y="118"/>
                  <a:pt x="87" y="198"/>
                </a:cubicBezTo>
                <a:cubicBezTo>
                  <a:pt x="1" y="334"/>
                  <a:pt x="12" y="504"/>
                  <a:pt x="108" y="626"/>
                </a:cubicBezTo>
                <a:lnTo>
                  <a:pt x="108" y="626"/>
                </a:lnTo>
                <a:cubicBezTo>
                  <a:pt x="75" y="583"/>
                  <a:pt x="52" y="532"/>
                  <a:pt x="42" y="475"/>
                </a:cubicBezTo>
                <a:cubicBezTo>
                  <a:pt x="33" y="386"/>
                  <a:pt x="60" y="288"/>
                  <a:pt x="105" y="216"/>
                </a:cubicBezTo>
                <a:cubicBezTo>
                  <a:pt x="146" y="119"/>
                  <a:pt x="227" y="79"/>
                  <a:pt x="316" y="79"/>
                </a:cubicBezTo>
                <a:cubicBezTo>
                  <a:pt x="553" y="79"/>
                  <a:pt x="855" y="357"/>
                  <a:pt x="667" y="564"/>
                </a:cubicBezTo>
                <a:cubicBezTo>
                  <a:pt x="622" y="645"/>
                  <a:pt x="542" y="707"/>
                  <a:pt x="462" y="734"/>
                </a:cubicBezTo>
                <a:cubicBezTo>
                  <a:pt x="428" y="744"/>
                  <a:pt x="393" y="749"/>
                  <a:pt x="359" y="749"/>
                </a:cubicBezTo>
                <a:cubicBezTo>
                  <a:pt x="301" y="749"/>
                  <a:pt x="244" y="735"/>
                  <a:pt x="194" y="707"/>
                </a:cubicBezTo>
                <a:lnTo>
                  <a:pt x="194" y="707"/>
                </a:lnTo>
                <a:cubicBezTo>
                  <a:pt x="251" y="740"/>
                  <a:pt x="314" y="756"/>
                  <a:pt x="377" y="756"/>
                </a:cubicBezTo>
                <a:cubicBezTo>
                  <a:pt x="501" y="756"/>
                  <a:pt x="623" y="695"/>
                  <a:pt x="694" y="582"/>
                </a:cubicBezTo>
                <a:cubicBezTo>
                  <a:pt x="747" y="502"/>
                  <a:pt x="774" y="404"/>
                  <a:pt x="756" y="306"/>
                </a:cubicBezTo>
                <a:cubicBezTo>
                  <a:pt x="742" y="123"/>
                  <a:pt x="590" y="1"/>
                  <a:pt x="423"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3"/>
          <p:cNvSpPr/>
          <p:nvPr/>
        </p:nvSpPr>
        <p:spPr>
          <a:xfrm rot="2831864">
            <a:off x="8045146" y="1246466"/>
            <a:ext cx="95968" cy="92655"/>
          </a:xfrm>
          <a:custGeom>
            <a:avLst/>
            <a:gdLst/>
            <a:ahLst/>
            <a:cxnLst/>
            <a:rect l="l" t="t" r="r" b="b"/>
            <a:pathLst>
              <a:path w="1072" h="1035" extrusionOk="0">
                <a:moveTo>
                  <a:pt x="579" y="0"/>
                </a:moveTo>
                <a:cubicBezTo>
                  <a:pt x="530" y="0"/>
                  <a:pt x="479" y="9"/>
                  <a:pt x="429" y="26"/>
                </a:cubicBezTo>
                <a:cubicBezTo>
                  <a:pt x="161" y="107"/>
                  <a:pt x="0" y="375"/>
                  <a:pt x="45" y="651"/>
                </a:cubicBezTo>
                <a:cubicBezTo>
                  <a:pt x="72" y="776"/>
                  <a:pt x="143" y="892"/>
                  <a:pt x="259" y="964"/>
                </a:cubicBezTo>
                <a:cubicBezTo>
                  <a:pt x="143" y="892"/>
                  <a:pt x="72" y="776"/>
                  <a:pt x="54" y="651"/>
                </a:cubicBezTo>
                <a:cubicBezTo>
                  <a:pt x="27" y="383"/>
                  <a:pt x="188" y="142"/>
                  <a:pt x="438" y="71"/>
                </a:cubicBezTo>
                <a:cubicBezTo>
                  <a:pt x="480" y="57"/>
                  <a:pt x="523" y="51"/>
                  <a:pt x="565" y="51"/>
                </a:cubicBezTo>
                <a:cubicBezTo>
                  <a:pt x="770" y="51"/>
                  <a:pt x="954" y="203"/>
                  <a:pt x="991" y="410"/>
                </a:cubicBezTo>
                <a:cubicBezTo>
                  <a:pt x="1027" y="669"/>
                  <a:pt x="875" y="928"/>
                  <a:pt x="625" y="1008"/>
                </a:cubicBezTo>
                <a:cubicBezTo>
                  <a:pt x="578" y="1021"/>
                  <a:pt x="531" y="1029"/>
                  <a:pt x="484" y="1029"/>
                </a:cubicBezTo>
                <a:cubicBezTo>
                  <a:pt x="404" y="1029"/>
                  <a:pt x="326" y="1008"/>
                  <a:pt x="259" y="964"/>
                </a:cubicBezTo>
                <a:lnTo>
                  <a:pt x="259" y="964"/>
                </a:lnTo>
                <a:cubicBezTo>
                  <a:pt x="331" y="1011"/>
                  <a:pt x="414" y="1035"/>
                  <a:pt x="498" y="1035"/>
                </a:cubicBezTo>
                <a:cubicBezTo>
                  <a:pt x="541" y="1035"/>
                  <a:pt x="583" y="1029"/>
                  <a:pt x="625" y="1017"/>
                </a:cubicBezTo>
                <a:cubicBezTo>
                  <a:pt x="893" y="937"/>
                  <a:pt x="1071" y="678"/>
                  <a:pt x="1027" y="410"/>
                </a:cubicBezTo>
                <a:cubicBezTo>
                  <a:pt x="997" y="169"/>
                  <a:pt x="801" y="0"/>
                  <a:pt x="579"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3"/>
          <p:cNvSpPr/>
          <p:nvPr/>
        </p:nvSpPr>
        <p:spPr>
          <a:xfrm rot="2831864">
            <a:off x="7942296" y="1180349"/>
            <a:ext cx="86747" cy="77526"/>
          </a:xfrm>
          <a:custGeom>
            <a:avLst/>
            <a:gdLst/>
            <a:ahLst/>
            <a:cxnLst/>
            <a:rect l="l" t="t" r="r" b="b"/>
            <a:pathLst>
              <a:path w="969" h="866" extrusionOk="0">
                <a:moveTo>
                  <a:pt x="64" y="650"/>
                </a:moveTo>
                <a:cubicBezTo>
                  <a:pt x="92" y="713"/>
                  <a:pt x="140" y="766"/>
                  <a:pt x="199" y="807"/>
                </a:cubicBezTo>
                <a:cubicBezTo>
                  <a:pt x="139" y="765"/>
                  <a:pt x="94" y="711"/>
                  <a:pt x="64" y="650"/>
                </a:cubicBezTo>
                <a:close/>
                <a:moveTo>
                  <a:pt x="199" y="807"/>
                </a:moveTo>
                <a:cubicBezTo>
                  <a:pt x="257" y="844"/>
                  <a:pt x="318" y="863"/>
                  <a:pt x="380" y="864"/>
                </a:cubicBezTo>
                <a:lnTo>
                  <a:pt x="380" y="864"/>
                </a:lnTo>
                <a:cubicBezTo>
                  <a:pt x="318" y="859"/>
                  <a:pt x="257" y="840"/>
                  <a:pt x="199" y="807"/>
                </a:cubicBezTo>
                <a:close/>
                <a:moveTo>
                  <a:pt x="478" y="0"/>
                </a:moveTo>
                <a:cubicBezTo>
                  <a:pt x="436" y="0"/>
                  <a:pt x="393" y="7"/>
                  <a:pt x="351" y="22"/>
                </a:cubicBezTo>
                <a:cubicBezTo>
                  <a:pt x="235" y="58"/>
                  <a:pt x="146" y="129"/>
                  <a:pt x="92" y="227"/>
                </a:cubicBezTo>
                <a:cubicBezTo>
                  <a:pt x="7" y="361"/>
                  <a:pt x="0" y="520"/>
                  <a:pt x="64" y="650"/>
                </a:cubicBezTo>
                <a:lnTo>
                  <a:pt x="64" y="650"/>
                </a:lnTo>
                <a:cubicBezTo>
                  <a:pt x="50" y="618"/>
                  <a:pt x="41" y="585"/>
                  <a:pt x="38" y="549"/>
                </a:cubicBezTo>
                <a:cubicBezTo>
                  <a:pt x="21" y="442"/>
                  <a:pt x="47" y="326"/>
                  <a:pt x="110" y="245"/>
                </a:cubicBezTo>
                <a:cubicBezTo>
                  <a:pt x="189" y="100"/>
                  <a:pt x="310" y="41"/>
                  <a:pt x="430" y="41"/>
                </a:cubicBezTo>
                <a:cubicBezTo>
                  <a:pt x="701" y="41"/>
                  <a:pt x="969" y="344"/>
                  <a:pt x="752" y="647"/>
                </a:cubicBezTo>
                <a:cubicBezTo>
                  <a:pt x="699" y="745"/>
                  <a:pt x="619" y="816"/>
                  <a:pt x="511" y="843"/>
                </a:cubicBezTo>
                <a:cubicBezTo>
                  <a:pt x="470" y="857"/>
                  <a:pt x="429" y="864"/>
                  <a:pt x="388" y="864"/>
                </a:cubicBezTo>
                <a:cubicBezTo>
                  <a:pt x="385" y="864"/>
                  <a:pt x="383" y="864"/>
                  <a:pt x="380" y="864"/>
                </a:cubicBezTo>
                <a:lnTo>
                  <a:pt x="380" y="864"/>
                </a:lnTo>
                <a:cubicBezTo>
                  <a:pt x="393" y="865"/>
                  <a:pt x="406" y="866"/>
                  <a:pt x="419" y="866"/>
                </a:cubicBezTo>
                <a:cubicBezTo>
                  <a:pt x="564" y="866"/>
                  <a:pt x="703" y="794"/>
                  <a:pt x="779" y="665"/>
                </a:cubicBezTo>
                <a:cubicBezTo>
                  <a:pt x="851" y="566"/>
                  <a:pt x="877" y="459"/>
                  <a:pt x="860" y="343"/>
                </a:cubicBezTo>
                <a:cubicBezTo>
                  <a:pt x="838" y="139"/>
                  <a:pt x="667" y="0"/>
                  <a:pt x="478"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3"/>
          <p:cNvSpPr/>
          <p:nvPr/>
        </p:nvSpPr>
        <p:spPr>
          <a:xfrm rot="-7840361">
            <a:off x="7897675" y="1670408"/>
            <a:ext cx="266693" cy="303492"/>
          </a:xfrm>
          <a:custGeom>
            <a:avLst/>
            <a:gdLst/>
            <a:ahLst/>
            <a:cxnLst/>
            <a:rect l="l" t="t" r="r" b="b"/>
            <a:pathLst>
              <a:path w="3312" h="3769" extrusionOk="0">
                <a:moveTo>
                  <a:pt x="402" y="1"/>
                </a:moveTo>
                <a:lnTo>
                  <a:pt x="402" y="1"/>
                </a:lnTo>
                <a:cubicBezTo>
                  <a:pt x="54" y="750"/>
                  <a:pt x="1" y="2625"/>
                  <a:pt x="652" y="3339"/>
                </a:cubicBezTo>
                <a:cubicBezTo>
                  <a:pt x="968" y="3680"/>
                  <a:pt x="1367" y="3768"/>
                  <a:pt x="1696" y="3768"/>
                </a:cubicBezTo>
                <a:cubicBezTo>
                  <a:pt x="2044" y="3768"/>
                  <a:pt x="2312" y="3669"/>
                  <a:pt x="2312" y="3669"/>
                </a:cubicBezTo>
                <a:cubicBezTo>
                  <a:pt x="2651" y="3544"/>
                  <a:pt x="3312" y="3205"/>
                  <a:pt x="2964" y="2107"/>
                </a:cubicBezTo>
                <a:cubicBezTo>
                  <a:pt x="2625" y="1000"/>
                  <a:pt x="402"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3"/>
          <p:cNvSpPr/>
          <p:nvPr/>
        </p:nvSpPr>
        <p:spPr>
          <a:xfrm rot="-7840361">
            <a:off x="7980161" y="1628501"/>
            <a:ext cx="167811" cy="340291"/>
          </a:xfrm>
          <a:custGeom>
            <a:avLst/>
            <a:gdLst/>
            <a:ahLst/>
            <a:cxnLst/>
            <a:rect l="l" t="t" r="r" b="b"/>
            <a:pathLst>
              <a:path w="2084" h="4226" extrusionOk="0">
                <a:moveTo>
                  <a:pt x="1727" y="1940"/>
                </a:moveTo>
                <a:lnTo>
                  <a:pt x="1727" y="1940"/>
                </a:lnTo>
                <a:cubicBezTo>
                  <a:pt x="1727" y="1940"/>
                  <a:pt x="1727" y="1940"/>
                  <a:pt x="1726" y="1941"/>
                </a:cubicBezTo>
                <a:lnTo>
                  <a:pt x="1724" y="1950"/>
                </a:lnTo>
                <a:lnTo>
                  <a:pt x="1724" y="1950"/>
                </a:lnTo>
                <a:cubicBezTo>
                  <a:pt x="1727" y="1943"/>
                  <a:pt x="1728" y="1940"/>
                  <a:pt x="1727" y="1940"/>
                </a:cubicBezTo>
                <a:close/>
                <a:moveTo>
                  <a:pt x="10" y="1"/>
                </a:moveTo>
                <a:cubicBezTo>
                  <a:pt x="0" y="1"/>
                  <a:pt x="280" y="711"/>
                  <a:pt x="495" y="1182"/>
                </a:cubicBezTo>
                <a:lnTo>
                  <a:pt x="155" y="1084"/>
                </a:lnTo>
                <a:lnTo>
                  <a:pt x="93" y="1066"/>
                </a:lnTo>
                <a:lnTo>
                  <a:pt x="93" y="1066"/>
                </a:lnTo>
                <a:cubicBezTo>
                  <a:pt x="227" y="1138"/>
                  <a:pt x="370" y="1200"/>
                  <a:pt x="512" y="1245"/>
                </a:cubicBezTo>
                <a:lnTo>
                  <a:pt x="521" y="1245"/>
                </a:lnTo>
                <a:cubicBezTo>
                  <a:pt x="655" y="1530"/>
                  <a:pt x="762" y="1754"/>
                  <a:pt x="914" y="2030"/>
                </a:cubicBezTo>
                <a:cubicBezTo>
                  <a:pt x="977" y="2137"/>
                  <a:pt x="1039" y="2253"/>
                  <a:pt x="1110" y="2361"/>
                </a:cubicBezTo>
                <a:lnTo>
                  <a:pt x="361" y="2182"/>
                </a:lnTo>
                <a:lnTo>
                  <a:pt x="245" y="2146"/>
                </a:lnTo>
                <a:cubicBezTo>
                  <a:pt x="244" y="2146"/>
                  <a:pt x="244" y="2146"/>
                  <a:pt x="243" y="2146"/>
                </a:cubicBezTo>
                <a:lnTo>
                  <a:pt x="243" y="2146"/>
                </a:lnTo>
                <a:cubicBezTo>
                  <a:pt x="233" y="2146"/>
                  <a:pt x="786" y="2344"/>
                  <a:pt x="1057" y="2414"/>
                </a:cubicBezTo>
                <a:lnTo>
                  <a:pt x="1146" y="2432"/>
                </a:lnTo>
                <a:cubicBezTo>
                  <a:pt x="1244" y="2593"/>
                  <a:pt x="1343" y="2762"/>
                  <a:pt x="1432" y="2923"/>
                </a:cubicBezTo>
                <a:lnTo>
                  <a:pt x="1485" y="3021"/>
                </a:lnTo>
                <a:lnTo>
                  <a:pt x="745" y="2932"/>
                </a:lnTo>
                <a:lnTo>
                  <a:pt x="637" y="2923"/>
                </a:lnTo>
                <a:cubicBezTo>
                  <a:pt x="602" y="2923"/>
                  <a:pt x="1164" y="3039"/>
                  <a:pt x="1432" y="3075"/>
                </a:cubicBezTo>
                <a:lnTo>
                  <a:pt x="1521" y="3083"/>
                </a:lnTo>
                <a:cubicBezTo>
                  <a:pt x="1610" y="3262"/>
                  <a:pt x="1700" y="3432"/>
                  <a:pt x="1780" y="3610"/>
                </a:cubicBezTo>
                <a:cubicBezTo>
                  <a:pt x="1860" y="3789"/>
                  <a:pt x="1923" y="3976"/>
                  <a:pt x="1967" y="4172"/>
                </a:cubicBezTo>
                <a:cubicBezTo>
                  <a:pt x="1972" y="4208"/>
                  <a:pt x="2003" y="4226"/>
                  <a:pt x="2031" y="4226"/>
                </a:cubicBezTo>
                <a:cubicBezTo>
                  <a:pt x="2059" y="4226"/>
                  <a:pt x="2083" y="4208"/>
                  <a:pt x="2074" y="4172"/>
                </a:cubicBezTo>
                <a:cubicBezTo>
                  <a:pt x="2039" y="4003"/>
                  <a:pt x="1994" y="3842"/>
                  <a:pt x="1923" y="3681"/>
                </a:cubicBezTo>
                <a:cubicBezTo>
                  <a:pt x="1833" y="3485"/>
                  <a:pt x="1735" y="3280"/>
                  <a:pt x="1637" y="3083"/>
                </a:cubicBezTo>
                <a:cubicBezTo>
                  <a:pt x="1583" y="2985"/>
                  <a:pt x="1521" y="2887"/>
                  <a:pt x="1467" y="2780"/>
                </a:cubicBezTo>
                <a:cubicBezTo>
                  <a:pt x="1548" y="2539"/>
                  <a:pt x="1619" y="2298"/>
                  <a:pt x="1700" y="2057"/>
                </a:cubicBezTo>
                <a:lnTo>
                  <a:pt x="1724" y="1950"/>
                </a:lnTo>
                <a:lnTo>
                  <a:pt x="1724" y="1950"/>
                </a:lnTo>
                <a:cubicBezTo>
                  <a:pt x="1699" y="2019"/>
                  <a:pt x="1513" y="2450"/>
                  <a:pt x="1441" y="2682"/>
                </a:cubicBezTo>
                <a:lnTo>
                  <a:pt x="1423" y="2709"/>
                </a:lnTo>
                <a:cubicBezTo>
                  <a:pt x="1307" y="2512"/>
                  <a:pt x="1191" y="2307"/>
                  <a:pt x="1075" y="2102"/>
                </a:cubicBezTo>
                <a:cubicBezTo>
                  <a:pt x="986" y="1941"/>
                  <a:pt x="905" y="1789"/>
                  <a:pt x="816" y="1629"/>
                </a:cubicBezTo>
                <a:cubicBezTo>
                  <a:pt x="852" y="1423"/>
                  <a:pt x="878" y="1227"/>
                  <a:pt x="905" y="1022"/>
                </a:cubicBezTo>
                <a:lnTo>
                  <a:pt x="923" y="924"/>
                </a:lnTo>
                <a:lnTo>
                  <a:pt x="923" y="924"/>
                </a:lnTo>
                <a:cubicBezTo>
                  <a:pt x="861" y="1120"/>
                  <a:pt x="807" y="1325"/>
                  <a:pt x="771" y="1530"/>
                </a:cubicBezTo>
                <a:cubicBezTo>
                  <a:pt x="584" y="1173"/>
                  <a:pt x="405" y="808"/>
                  <a:pt x="227" y="442"/>
                </a:cubicBezTo>
                <a:cubicBezTo>
                  <a:pt x="155" y="299"/>
                  <a:pt x="84" y="156"/>
                  <a:pt x="13" y="4"/>
                </a:cubicBezTo>
                <a:cubicBezTo>
                  <a:pt x="11" y="2"/>
                  <a:pt x="10"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3"/>
          <p:cNvSpPr/>
          <p:nvPr/>
        </p:nvSpPr>
        <p:spPr>
          <a:xfrm rot="-7840361">
            <a:off x="7949139" y="1692205"/>
            <a:ext cx="212743" cy="277483"/>
          </a:xfrm>
          <a:custGeom>
            <a:avLst/>
            <a:gdLst/>
            <a:ahLst/>
            <a:cxnLst/>
            <a:rect l="l" t="t" r="r" b="b"/>
            <a:pathLst>
              <a:path w="2642" h="3446" extrusionOk="0">
                <a:moveTo>
                  <a:pt x="1062" y="171"/>
                </a:moveTo>
                <a:cubicBezTo>
                  <a:pt x="794" y="54"/>
                  <a:pt x="518" y="1"/>
                  <a:pt x="232" y="10"/>
                </a:cubicBezTo>
                <a:cubicBezTo>
                  <a:pt x="0" y="876"/>
                  <a:pt x="27" y="2384"/>
                  <a:pt x="598" y="3009"/>
                </a:cubicBezTo>
                <a:cubicBezTo>
                  <a:pt x="848" y="3276"/>
                  <a:pt x="1187" y="3428"/>
                  <a:pt x="1553" y="3446"/>
                </a:cubicBezTo>
                <a:cubicBezTo>
                  <a:pt x="2642" y="2500"/>
                  <a:pt x="2383" y="742"/>
                  <a:pt x="1062" y="17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3"/>
          <p:cNvSpPr/>
          <p:nvPr/>
        </p:nvSpPr>
        <p:spPr>
          <a:xfrm rot="-7840361">
            <a:off x="7914828" y="1673995"/>
            <a:ext cx="237222" cy="306391"/>
          </a:xfrm>
          <a:custGeom>
            <a:avLst/>
            <a:gdLst/>
            <a:ahLst/>
            <a:cxnLst/>
            <a:rect l="l" t="t" r="r" b="b"/>
            <a:pathLst>
              <a:path w="2946" h="3805" extrusionOk="0">
                <a:moveTo>
                  <a:pt x="268" y="1"/>
                </a:moveTo>
                <a:lnTo>
                  <a:pt x="259" y="19"/>
                </a:lnTo>
                <a:cubicBezTo>
                  <a:pt x="170" y="224"/>
                  <a:pt x="117" y="438"/>
                  <a:pt x="81" y="661"/>
                </a:cubicBezTo>
                <a:cubicBezTo>
                  <a:pt x="45" y="876"/>
                  <a:pt x="27" y="1099"/>
                  <a:pt x="18" y="1313"/>
                </a:cubicBezTo>
                <a:cubicBezTo>
                  <a:pt x="1" y="1759"/>
                  <a:pt x="45" y="2196"/>
                  <a:pt x="152" y="2625"/>
                </a:cubicBezTo>
                <a:cubicBezTo>
                  <a:pt x="215" y="2839"/>
                  <a:pt x="295" y="3035"/>
                  <a:pt x="420" y="3223"/>
                </a:cubicBezTo>
                <a:cubicBezTo>
                  <a:pt x="545" y="3410"/>
                  <a:pt x="715" y="3553"/>
                  <a:pt x="911" y="3660"/>
                </a:cubicBezTo>
                <a:cubicBezTo>
                  <a:pt x="1107" y="3758"/>
                  <a:pt x="1330" y="3803"/>
                  <a:pt x="1545" y="3803"/>
                </a:cubicBezTo>
                <a:cubicBezTo>
                  <a:pt x="1567" y="3804"/>
                  <a:pt x="1590" y="3804"/>
                  <a:pt x="1612" y="3804"/>
                </a:cubicBezTo>
                <a:cubicBezTo>
                  <a:pt x="1813" y="3804"/>
                  <a:pt x="2012" y="3769"/>
                  <a:pt x="2196" y="3705"/>
                </a:cubicBezTo>
                <a:lnTo>
                  <a:pt x="2196" y="3705"/>
                </a:lnTo>
                <a:cubicBezTo>
                  <a:pt x="2012" y="3761"/>
                  <a:pt x="1813" y="3795"/>
                  <a:pt x="1619" y="3795"/>
                </a:cubicBezTo>
                <a:cubicBezTo>
                  <a:pt x="1597" y="3795"/>
                  <a:pt x="1575" y="3795"/>
                  <a:pt x="1554" y="3794"/>
                </a:cubicBezTo>
                <a:cubicBezTo>
                  <a:pt x="1330" y="3794"/>
                  <a:pt x="1116" y="3741"/>
                  <a:pt x="920" y="3642"/>
                </a:cubicBezTo>
                <a:cubicBezTo>
                  <a:pt x="724" y="3544"/>
                  <a:pt x="554" y="3401"/>
                  <a:pt x="429" y="3214"/>
                </a:cubicBezTo>
                <a:cubicBezTo>
                  <a:pt x="322" y="3027"/>
                  <a:pt x="233" y="2830"/>
                  <a:pt x="179" y="2616"/>
                </a:cubicBezTo>
                <a:cubicBezTo>
                  <a:pt x="72" y="2188"/>
                  <a:pt x="36" y="1750"/>
                  <a:pt x="54" y="1313"/>
                </a:cubicBezTo>
                <a:cubicBezTo>
                  <a:pt x="63" y="1099"/>
                  <a:pt x="90" y="885"/>
                  <a:pt x="126" y="670"/>
                </a:cubicBezTo>
                <a:cubicBezTo>
                  <a:pt x="160" y="455"/>
                  <a:pt x="219" y="257"/>
                  <a:pt x="295" y="67"/>
                </a:cubicBezTo>
                <a:lnTo>
                  <a:pt x="295" y="67"/>
                </a:lnTo>
                <a:cubicBezTo>
                  <a:pt x="688" y="252"/>
                  <a:pt x="1071" y="461"/>
                  <a:pt x="1429" y="688"/>
                </a:cubicBezTo>
                <a:cubicBezTo>
                  <a:pt x="1803" y="920"/>
                  <a:pt x="2152" y="1206"/>
                  <a:pt x="2455" y="1518"/>
                </a:cubicBezTo>
                <a:cubicBezTo>
                  <a:pt x="2607" y="1679"/>
                  <a:pt x="2732" y="1866"/>
                  <a:pt x="2812" y="2072"/>
                </a:cubicBezTo>
                <a:cubicBezTo>
                  <a:pt x="2892" y="2277"/>
                  <a:pt x="2928" y="2500"/>
                  <a:pt x="2937" y="2714"/>
                </a:cubicBezTo>
                <a:cubicBezTo>
                  <a:pt x="2937" y="2937"/>
                  <a:pt x="2866" y="3151"/>
                  <a:pt x="2732" y="3330"/>
                </a:cubicBezTo>
                <a:cubicBezTo>
                  <a:pt x="2589" y="3500"/>
                  <a:pt x="2401" y="3633"/>
                  <a:pt x="2196" y="3705"/>
                </a:cubicBezTo>
                <a:cubicBezTo>
                  <a:pt x="2410" y="3633"/>
                  <a:pt x="2589" y="3508"/>
                  <a:pt x="2741" y="3330"/>
                </a:cubicBezTo>
                <a:cubicBezTo>
                  <a:pt x="2874" y="3160"/>
                  <a:pt x="2946" y="2937"/>
                  <a:pt x="2946" y="2714"/>
                </a:cubicBezTo>
                <a:cubicBezTo>
                  <a:pt x="2946" y="2491"/>
                  <a:pt x="2910" y="2268"/>
                  <a:pt x="2830" y="2063"/>
                </a:cubicBezTo>
                <a:cubicBezTo>
                  <a:pt x="2749" y="1857"/>
                  <a:pt x="2625" y="1670"/>
                  <a:pt x="2482" y="1500"/>
                </a:cubicBezTo>
                <a:cubicBezTo>
                  <a:pt x="2169" y="1179"/>
                  <a:pt x="1830" y="893"/>
                  <a:pt x="1455" y="661"/>
                </a:cubicBezTo>
                <a:cubicBezTo>
                  <a:pt x="1081" y="411"/>
                  <a:pt x="697" y="197"/>
                  <a:pt x="295" y="10"/>
                </a:cubicBezTo>
                <a:lnTo>
                  <a:pt x="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3"/>
          <p:cNvSpPr/>
          <p:nvPr/>
        </p:nvSpPr>
        <p:spPr>
          <a:xfrm rot="-7840361">
            <a:off x="8239690" y="1743430"/>
            <a:ext cx="129401" cy="223050"/>
          </a:xfrm>
          <a:custGeom>
            <a:avLst/>
            <a:gdLst/>
            <a:ahLst/>
            <a:cxnLst/>
            <a:rect l="l" t="t" r="r" b="b"/>
            <a:pathLst>
              <a:path w="1607" h="2770" extrusionOk="0">
                <a:moveTo>
                  <a:pt x="928" y="1"/>
                </a:moveTo>
                <a:cubicBezTo>
                  <a:pt x="892" y="1"/>
                  <a:pt x="853" y="7"/>
                  <a:pt x="813" y="21"/>
                </a:cubicBezTo>
                <a:cubicBezTo>
                  <a:pt x="1" y="298"/>
                  <a:pt x="1277" y="2770"/>
                  <a:pt x="1277" y="2770"/>
                </a:cubicBezTo>
                <a:cubicBezTo>
                  <a:pt x="1514" y="2278"/>
                  <a:pt x="1607" y="1"/>
                  <a:pt x="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3"/>
          <p:cNvSpPr/>
          <p:nvPr/>
        </p:nvSpPr>
        <p:spPr>
          <a:xfrm rot="-7840361">
            <a:off x="8311142" y="1812448"/>
            <a:ext cx="232632" cy="70136"/>
          </a:xfrm>
          <a:custGeom>
            <a:avLst/>
            <a:gdLst/>
            <a:ahLst/>
            <a:cxnLst/>
            <a:rect l="l" t="t" r="r" b="b"/>
            <a:pathLst>
              <a:path w="2889" h="871" extrusionOk="0">
                <a:moveTo>
                  <a:pt x="699" y="0"/>
                </a:moveTo>
                <a:cubicBezTo>
                  <a:pt x="405" y="0"/>
                  <a:pt x="183" y="80"/>
                  <a:pt x="122" y="297"/>
                </a:cubicBezTo>
                <a:cubicBezTo>
                  <a:pt x="0" y="727"/>
                  <a:pt x="626" y="870"/>
                  <a:pt x="1321" y="870"/>
                </a:cubicBezTo>
                <a:cubicBezTo>
                  <a:pt x="1956" y="870"/>
                  <a:pt x="2650" y="751"/>
                  <a:pt x="2889" y="619"/>
                </a:cubicBezTo>
                <a:cubicBezTo>
                  <a:pt x="2889" y="619"/>
                  <a:pt x="1517" y="0"/>
                  <a:pt x="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3"/>
          <p:cNvSpPr/>
          <p:nvPr/>
        </p:nvSpPr>
        <p:spPr>
          <a:xfrm rot="-7840361">
            <a:off x="8257605" y="1864029"/>
            <a:ext cx="185526" cy="185123"/>
          </a:xfrm>
          <a:custGeom>
            <a:avLst/>
            <a:gdLst/>
            <a:ahLst/>
            <a:cxnLst/>
            <a:rect l="l" t="t" r="r" b="b"/>
            <a:pathLst>
              <a:path w="2304" h="2299" extrusionOk="0">
                <a:moveTo>
                  <a:pt x="813" y="1"/>
                </a:moveTo>
                <a:cubicBezTo>
                  <a:pt x="730" y="1"/>
                  <a:pt x="651" y="35"/>
                  <a:pt x="581" y="112"/>
                </a:cubicBezTo>
                <a:cubicBezTo>
                  <a:pt x="1" y="737"/>
                  <a:pt x="2303" y="2299"/>
                  <a:pt x="2303" y="2299"/>
                </a:cubicBezTo>
                <a:cubicBezTo>
                  <a:pt x="2280" y="1797"/>
                  <a:pt x="1416" y="1"/>
                  <a:pt x="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3"/>
          <p:cNvSpPr/>
          <p:nvPr/>
        </p:nvSpPr>
        <p:spPr>
          <a:xfrm rot="-7840361">
            <a:off x="8244513" y="1629029"/>
            <a:ext cx="130045" cy="222405"/>
          </a:xfrm>
          <a:custGeom>
            <a:avLst/>
            <a:gdLst/>
            <a:ahLst/>
            <a:cxnLst/>
            <a:rect l="l" t="t" r="r" b="b"/>
            <a:pathLst>
              <a:path w="1615" h="2762" extrusionOk="0">
                <a:moveTo>
                  <a:pt x="933" y="0"/>
                </a:moveTo>
                <a:cubicBezTo>
                  <a:pt x="895" y="0"/>
                  <a:pt x="855" y="7"/>
                  <a:pt x="813" y="22"/>
                </a:cubicBezTo>
                <a:cubicBezTo>
                  <a:pt x="1" y="289"/>
                  <a:pt x="1286" y="2762"/>
                  <a:pt x="1286" y="2762"/>
                </a:cubicBezTo>
                <a:cubicBezTo>
                  <a:pt x="1515" y="2279"/>
                  <a:pt x="1615" y="0"/>
                  <a:pt x="9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3"/>
          <p:cNvSpPr/>
          <p:nvPr/>
        </p:nvSpPr>
        <p:spPr>
          <a:xfrm rot="-7840361">
            <a:off x="8315842" y="1697576"/>
            <a:ext cx="232632" cy="70136"/>
          </a:xfrm>
          <a:custGeom>
            <a:avLst/>
            <a:gdLst/>
            <a:ahLst/>
            <a:cxnLst/>
            <a:rect l="l" t="t" r="r" b="b"/>
            <a:pathLst>
              <a:path w="2889" h="871" extrusionOk="0">
                <a:moveTo>
                  <a:pt x="691" y="1"/>
                </a:moveTo>
                <a:cubicBezTo>
                  <a:pt x="400" y="1"/>
                  <a:pt x="181" y="80"/>
                  <a:pt x="122" y="296"/>
                </a:cubicBezTo>
                <a:cubicBezTo>
                  <a:pt x="0" y="727"/>
                  <a:pt x="631" y="871"/>
                  <a:pt x="1331" y="871"/>
                </a:cubicBezTo>
                <a:cubicBezTo>
                  <a:pt x="1963" y="871"/>
                  <a:pt x="2651" y="753"/>
                  <a:pt x="2889" y="626"/>
                </a:cubicBezTo>
                <a:cubicBezTo>
                  <a:pt x="2889" y="626"/>
                  <a:pt x="1507" y="1"/>
                  <a:pt x="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3"/>
          <p:cNvSpPr/>
          <p:nvPr/>
        </p:nvSpPr>
        <p:spPr>
          <a:xfrm rot="-7840361">
            <a:off x="8242204" y="1516662"/>
            <a:ext cx="138500" cy="218460"/>
          </a:xfrm>
          <a:custGeom>
            <a:avLst/>
            <a:gdLst/>
            <a:ahLst/>
            <a:cxnLst/>
            <a:rect l="l" t="t" r="r" b="b"/>
            <a:pathLst>
              <a:path w="1720" h="2713" extrusionOk="0">
                <a:moveTo>
                  <a:pt x="913" y="1"/>
                </a:moveTo>
                <a:cubicBezTo>
                  <a:pt x="867" y="1"/>
                  <a:pt x="819" y="12"/>
                  <a:pt x="768" y="35"/>
                </a:cubicBezTo>
                <a:cubicBezTo>
                  <a:pt x="0" y="401"/>
                  <a:pt x="1544" y="2713"/>
                  <a:pt x="1544" y="2713"/>
                </a:cubicBezTo>
                <a:cubicBezTo>
                  <a:pt x="1719" y="2213"/>
                  <a:pt x="1560" y="1"/>
                  <a:pt x="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3"/>
          <p:cNvSpPr/>
          <p:nvPr/>
        </p:nvSpPr>
        <p:spPr>
          <a:xfrm rot="-7840361">
            <a:off x="8319050" y="1560008"/>
            <a:ext cx="229330" cy="67317"/>
          </a:xfrm>
          <a:custGeom>
            <a:avLst/>
            <a:gdLst/>
            <a:ahLst/>
            <a:cxnLst/>
            <a:rect l="l" t="t" r="r" b="b"/>
            <a:pathLst>
              <a:path w="2848" h="836" extrusionOk="0">
                <a:moveTo>
                  <a:pt x="833" y="0"/>
                </a:moveTo>
                <a:cubicBezTo>
                  <a:pt x="424" y="0"/>
                  <a:pt x="102" y="93"/>
                  <a:pt x="54" y="371"/>
                </a:cubicBezTo>
                <a:cubicBezTo>
                  <a:pt x="0" y="715"/>
                  <a:pt x="372" y="835"/>
                  <a:pt x="864" y="835"/>
                </a:cubicBezTo>
                <a:cubicBezTo>
                  <a:pt x="1586" y="835"/>
                  <a:pt x="2567" y="576"/>
                  <a:pt x="2848" y="380"/>
                </a:cubicBezTo>
                <a:cubicBezTo>
                  <a:pt x="2848" y="380"/>
                  <a:pt x="1662" y="0"/>
                  <a:pt x="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3"/>
          <p:cNvSpPr/>
          <p:nvPr/>
        </p:nvSpPr>
        <p:spPr>
          <a:xfrm rot="-7840361">
            <a:off x="8224530" y="1405989"/>
            <a:ext cx="153799" cy="211374"/>
          </a:xfrm>
          <a:custGeom>
            <a:avLst/>
            <a:gdLst/>
            <a:ahLst/>
            <a:cxnLst/>
            <a:rect l="l" t="t" r="r" b="b"/>
            <a:pathLst>
              <a:path w="1910" h="2625" extrusionOk="0">
                <a:moveTo>
                  <a:pt x="905" y="0"/>
                </a:moveTo>
                <a:cubicBezTo>
                  <a:pt x="850" y="0"/>
                  <a:pt x="792" y="17"/>
                  <a:pt x="732" y="54"/>
                </a:cubicBezTo>
                <a:cubicBezTo>
                  <a:pt x="0" y="500"/>
                  <a:pt x="1794" y="2624"/>
                  <a:pt x="1794" y="2624"/>
                </a:cubicBezTo>
                <a:cubicBezTo>
                  <a:pt x="1909" y="2116"/>
                  <a:pt x="1528" y="0"/>
                  <a:pt x="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3"/>
          <p:cNvSpPr/>
          <p:nvPr/>
        </p:nvSpPr>
        <p:spPr>
          <a:xfrm rot="-7840361">
            <a:off x="8311799" y="1424894"/>
            <a:ext cx="224741" cy="69331"/>
          </a:xfrm>
          <a:custGeom>
            <a:avLst/>
            <a:gdLst/>
            <a:ahLst/>
            <a:cxnLst/>
            <a:rect l="l" t="t" r="r" b="b"/>
            <a:pathLst>
              <a:path w="2791" h="861" extrusionOk="0">
                <a:moveTo>
                  <a:pt x="1142" y="1"/>
                </a:moveTo>
                <a:cubicBezTo>
                  <a:pt x="556" y="1"/>
                  <a:pt x="35" y="106"/>
                  <a:pt x="15" y="477"/>
                </a:cubicBezTo>
                <a:cubicBezTo>
                  <a:pt x="1" y="757"/>
                  <a:pt x="251" y="860"/>
                  <a:pt x="610" y="860"/>
                </a:cubicBezTo>
                <a:cubicBezTo>
                  <a:pt x="1336" y="860"/>
                  <a:pt x="2504" y="433"/>
                  <a:pt x="2791" y="182"/>
                </a:cubicBezTo>
                <a:cubicBezTo>
                  <a:pt x="2791" y="182"/>
                  <a:pt x="191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3"/>
          <p:cNvSpPr/>
          <p:nvPr/>
        </p:nvSpPr>
        <p:spPr>
          <a:xfrm rot="-7840361">
            <a:off x="8261855" y="1846982"/>
            <a:ext cx="152431" cy="187378"/>
          </a:xfrm>
          <a:custGeom>
            <a:avLst/>
            <a:gdLst/>
            <a:ahLst/>
            <a:cxnLst/>
            <a:rect l="l" t="t" r="r" b="b"/>
            <a:pathLst>
              <a:path w="1893" h="2327" extrusionOk="0">
                <a:moveTo>
                  <a:pt x="358" y="1"/>
                </a:moveTo>
                <a:cubicBezTo>
                  <a:pt x="333" y="1"/>
                  <a:pt x="309" y="3"/>
                  <a:pt x="286" y="6"/>
                </a:cubicBezTo>
                <a:cubicBezTo>
                  <a:pt x="303" y="4"/>
                  <a:pt x="321" y="3"/>
                  <a:pt x="338" y="3"/>
                </a:cubicBezTo>
                <a:cubicBezTo>
                  <a:pt x="387" y="3"/>
                  <a:pt x="437" y="11"/>
                  <a:pt x="483" y="24"/>
                </a:cubicBezTo>
                <a:cubicBezTo>
                  <a:pt x="443" y="7"/>
                  <a:pt x="400" y="1"/>
                  <a:pt x="358" y="1"/>
                </a:cubicBezTo>
                <a:close/>
                <a:moveTo>
                  <a:pt x="483" y="24"/>
                </a:moveTo>
                <a:lnTo>
                  <a:pt x="483" y="24"/>
                </a:lnTo>
                <a:cubicBezTo>
                  <a:pt x="599" y="78"/>
                  <a:pt x="706" y="149"/>
                  <a:pt x="795" y="247"/>
                </a:cubicBezTo>
                <a:cubicBezTo>
                  <a:pt x="974" y="435"/>
                  <a:pt x="1125" y="649"/>
                  <a:pt x="1259" y="872"/>
                </a:cubicBezTo>
                <a:cubicBezTo>
                  <a:pt x="1393" y="1095"/>
                  <a:pt x="1509" y="1327"/>
                  <a:pt x="1607" y="1568"/>
                </a:cubicBezTo>
                <a:cubicBezTo>
                  <a:pt x="1661" y="1684"/>
                  <a:pt x="1714" y="1800"/>
                  <a:pt x="1750" y="1925"/>
                </a:cubicBezTo>
                <a:cubicBezTo>
                  <a:pt x="1788" y="2023"/>
                  <a:pt x="1813" y="2127"/>
                  <a:pt x="1830" y="2238"/>
                </a:cubicBezTo>
                <a:lnTo>
                  <a:pt x="1830" y="2238"/>
                </a:lnTo>
                <a:cubicBezTo>
                  <a:pt x="1643" y="2113"/>
                  <a:pt x="1456" y="1974"/>
                  <a:pt x="1277" y="1836"/>
                </a:cubicBezTo>
                <a:cubicBezTo>
                  <a:pt x="1081" y="1684"/>
                  <a:pt x="884" y="1524"/>
                  <a:pt x="706" y="1354"/>
                </a:cubicBezTo>
                <a:cubicBezTo>
                  <a:pt x="519" y="1184"/>
                  <a:pt x="349" y="997"/>
                  <a:pt x="206" y="792"/>
                </a:cubicBezTo>
                <a:cubicBezTo>
                  <a:pt x="135" y="694"/>
                  <a:pt x="81" y="577"/>
                  <a:pt x="46" y="461"/>
                </a:cubicBezTo>
                <a:cubicBezTo>
                  <a:pt x="10" y="337"/>
                  <a:pt x="46" y="203"/>
                  <a:pt x="126" y="113"/>
                </a:cubicBezTo>
                <a:lnTo>
                  <a:pt x="126" y="113"/>
                </a:lnTo>
                <a:cubicBezTo>
                  <a:pt x="37" y="212"/>
                  <a:pt x="1" y="345"/>
                  <a:pt x="46" y="479"/>
                </a:cubicBezTo>
                <a:cubicBezTo>
                  <a:pt x="72" y="595"/>
                  <a:pt x="126" y="711"/>
                  <a:pt x="197" y="810"/>
                </a:cubicBezTo>
                <a:cubicBezTo>
                  <a:pt x="340" y="1015"/>
                  <a:pt x="510" y="1202"/>
                  <a:pt x="688" y="1381"/>
                </a:cubicBezTo>
                <a:cubicBezTo>
                  <a:pt x="1045" y="1729"/>
                  <a:pt x="1438" y="2041"/>
                  <a:pt x="1857" y="2327"/>
                </a:cubicBezTo>
                <a:lnTo>
                  <a:pt x="1866" y="2327"/>
                </a:lnTo>
                <a:cubicBezTo>
                  <a:pt x="1884" y="2327"/>
                  <a:pt x="1893" y="2309"/>
                  <a:pt x="1893" y="2300"/>
                </a:cubicBezTo>
                <a:cubicBezTo>
                  <a:pt x="1875" y="2166"/>
                  <a:pt x="1848" y="2032"/>
                  <a:pt x="1804" y="1907"/>
                </a:cubicBezTo>
                <a:cubicBezTo>
                  <a:pt x="1759" y="1791"/>
                  <a:pt x="1706" y="1666"/>
                  <a:pt x="1652" y="1550"/>
                </a:cubicBezTo>
                <a:cubicBezTo>
                  <a:pt x="1545" y="1309"/>
                  <a:pt x="1420" y="1077"/>
                  <a:pt x="1286" y="863"/>
                </a:cubicBezTo>
                <a:cubicBezTo>
                  <a:pt x="1143" y="640"/>
                  <a:pt x="983" y="435"/>
                  <a:pt x="804" y="247"/>
                </a:cubicBezTo>
                <a:cubicBezTo>
                  <a:pt x="715" y="149"/>
                  <a:pt x="599" y="69"/>
                  <a:pt x="483" y="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3"/>
          <p:cNvSpPr/>
          <p:nvPr/>
        </p:nvSpPr>
        <p:spPr>
          <a:xfrm rot="-7840361">
            <a:off x="8256846" y="1729315"/>
            <a:ext cx="75531" cy="225304"/>
          </a:xfrm>
          <a:custGeom>
            <a:avLst/>
            <a:gdLst/>
            <a:ahLst/>
            <a:cxnLst/>
            <a:rect l="l" t="t" r="r" b="b"/>
            <a:pathLst>
              <a:path w="938" h="2798" extrusionOk="0">
                <a:moveTo>
                  <a:pt x="350" y="5"/>
                </a:moveTo>
                <a:cubicBezTo>
                  <a:pt x="325" y="8"/>
                  <a:pt x="301" y="13"/>
                  <a:pt x="277" y="22"/>
                </a:cubicBezTo>
                <a:cubicBezTo>
                  <a:pt x="299" y="15"/>
                  <a:pt x="324" y="9"/>
                  <a:pt x="350" y="5"/>
                </a:cubicBezTo>
                <a:close/>
                <a:moveTo>
                  <a:pt x="413" y="1"/>
                </a:moveTo>
                <a:cubicBezTo>
                  <a:pt x="392" y="1"/>
                  <a:pt x="370" y="2"/>
                  <a:pt x="350" y="5"/>
                </a:cubicBezTo>
                <a:lnTo>
                  <a:pt x="350" y="5"/>
                </a:lnTo>
                <a:cubicBezTo>
                  <a:pt x="362" y="4"/>
                  <a:pt x="373" y="3"/>
                  <a:pt x="385" y="3"/>
                </a:cubicBezTo>
                <a:cubicBezTo>
                  <a:pt x="477" y="3"/>
                  <a:pt x="567" y="43"/>
                  <a:pt x="625" y="120"/>
                </a:cubicBezTo>
                <a:cubicBezTo>
                  <a:pt x="656" y="159"/>
                  <a:pt x="685" y="200"/>
                  <a:pt x="711" y="244"/>
                </a:cubicBezTo>
                <a:lnTo>
                  <a:pt x="711" y="244"/>
                </a:lnTo>
                <a:cubicBezTo>
                  <a:pt x="686" y="196"/>
                  <a:pt x="658" y="151"/>
                  <a:pt x="625" y="111"/>
                </a:cubicBezTo>
                <a:cubicBezTo>
                  <a:pt x="580" y="66"/>
                  <a:pt x="527" y="22"/>
                  <a:pt x="464" y="4"/>
                </a:cubicBezTo>
                <a:cubicBezTo>
                  <a:pt x="447" y="2"/>
                  <a:pt x="430" y="1"/>
                  <a:pt x="413" y="1"/>
                </a:cubicBezTo>
                <a:close/>
                <a:moveTo>
                  <a:pt x="276" y="22"/>
                </a:moveTo>
                <a:cubicBezTo>
                  <a:pt x="152" y="67"/>
                  <a:pt x="63" y="165"/>
                  <a:pt x="36" y="290"/>
                </a:cubicBezTo>
                <a:cubicBezTo>
                  <a:pt x="71" y="165"/>
                  <a:pt x="152" y="67"/>
                  <a:pt x="276" y="22"/>
                </a:cubicBezTo>
                <a:close/>
                <a:moveTo>
                  <a:pt x="711" y="244"/>
                </a:moveTo>
                <a:cubicBezTo>
                  <a:pt x="746" y="312"/>
                  <a:pt x="773" y="386"/>
                  <a:pt x="794" y="459"/>
                </a:cubicBezTo>
                <a:cubicBezTo>
                  <a:pt x="857" y="709"/>
                  <a:pt x="893" y="968"/>
                  <a:pt x="902" y="1227"/>
                </a:cubicBezTo>
                <a:cubicBezTo>
                  <a:pt x="902" y="1486"/>
                  <a:pt x="893" y="1744"/>
                  <a:pt x="875" y="2003"/>
                </a:cubicBezTo>
                <a:cubicBezTo>
                  <a:pt x="857" y="2128"/>
                  <a:pt x="848" y="2262"/>
                  <a:pt x="821" y="2387"/>
                </a:cubicBezTo>
                <a:cubicBezTo>
                  <a:pt x="806" y="2494"/>
                  <a:pt x="777" y="2602"/>
                  <a:pt x="741" y="2703"/>
                </a:cubicBezTo>
                <a:lnTo>
                  <a:pt x="741" y="2703"/>
                </a:lnTo>
                <a:cubicBezTo>
                  <a:pt x="637" y="2503"/>
                  <a:pt x="546" y="2290"/>
                  <a:pt x="455" y="2084"/>
                </a:cubicBezTo>
                <a:cubicBezTo>
                  <a:pt x="348" y="1851"/>
                  <a:pt x="259" y="1619"/>
                  <a:pt x="179" y="1387"/>
                </a:cubicBezTo>
                <a:cubicBezTo>
                  <a:pt x="98" y="1155"/>
                  <a:pt x="45" y="905"/>
                  <a:pt x="18" y="664"/>
                </a:cubicBezTo>
                <a:cubicBezTo>
                  <a:pt x="0" y="541"/>
                  <a:pt x="9" y="418"/>
                  <a:pt x="35" y="294"/>
                </a:cubicBezTo>
                <a:lnTo>
                  <a:pt x="35" y="294"/>
                </a:lnTo>
                <a:cubicBezTo>
                  <a:pt x="9" y="418"/>
                  <a:pt x="0" y="541"/>
                  <a:pt x="9" y="664"/>
                </a:cubicBezTo>
                <a:cubicBezTo>
                  <a:pt x="36" y="914"/>
                  <a:pt x="89" y="1155"/>
                  <a:pt x="161" y="1396"/>
                </a:cubicBezTo>
                <a:cubicBezTo>
                  <a:pt x="312" y="1869"/>
                  <a:pt x="491" y="2333"/>
                  <a:pt x="723" y="2780"/>
                </a:cubicBezTo>
                <a:cubicBezTo>
                  <a:pt x="723" y="2789"/>
                  <a:pt x="732" y="2789"/>
                  <a:pt x="732" y="2798"/>
                </a:cubicBezTo>
                <a:cubicBezTo>
                  <a:pt x="750" y="2798"/>
                  <a:pt x="759" y="2798"/>
                  <a:pt x="768" y="2780"/>
                </a:cubicBezTo>
                <a:cubicBezTo>
                  <a:pt x="812" y="2664"/>
                  <a:pt x="848" y="2530"/>
                  <a:pt x="866" y="2405"/>
                </a:cubicBezTo>
                <a:cubicBezTo>
                  <a:pt x="893" y="2271"/>
                  <a:pt x="902" y="2146"/>
                  <a:pt x="919" y="2012"/>
                </a:cubicBezTo>
                <a:cubicBezTo>
                  <a:pt x="937" y="1753"/>
                  <a:pt x="937" y="1494"/>
                  <a:pt x="928" y="1236"/>
                </a:cubicBezTo>
                <a:cubicBezTo>
                  <a:pt x="910" y="968"/>
                  <a:pt x="875" y="709"/>
                  <a:pt x="803" y="459"/>
                </a:cubicBezTo>
                <a:cubicBezTo>
                  <a:pt x="782" y="383"/>
                  <a:pt x="750" y="311"/>
                  <a:pt x="711" y="2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3"/>
          <p:cNvSpPr/>
          <p:nvPr/>
        </p:nvSpPr>
        <p:spPr>
          <a:xfrm rot="-7840361">
            <a:off x="8311978" y="1808535"/>
            <a:ext cx="226431" cy="73679"/>
          </a:xfrm>
          <a:custGeom>
            <a:avLst/>
            <a:gdLst/>
            <a:ahLst/>
            <a:cxnLst/>
            <a:rect l="l" t="t" r="r" b="b"/>
            <a:pathLst>
              <a:path w="2812" h="915" extrusionOk="0">
                <a:moveTo>
                  <a:pt x="573" y="0"/>
                </a:moveTo>
                <a:cubicBezTo>
                  <a:pt x="459" y="0"/>
                  <a:pt x="350" y="26"/>
                  <a:pt x="241" y="64"/>
                </a:cubicBezTo>
                <a:cubicBezTo>
                  <a:pt x="116" y="118"/>
                  <a:pt x="27" y="243"/>
                  <a:pt x="9" y="377"/>
                </a:cubicBezTo>
                <a:cubicBezTo>
                  <a:pt x="0" y="448"/>
                  <a:pt x="18" y="520"/>
                  <a:pt x="45" y="582"/>
                </a:cubicBezTo>
                <a:cubicBezTo>
                  <a:pt x="80" y="636"/>
                  <a:pt x="134" y="680"/>
                  <a:pt x="188" y="716"/>
                </a:cubicBezTo>
                <a:cubicBezTo>
                  <a:pt x="304" y="787"/>
                  <a:pt x="429" y="832"/>
                  <a:pt x="553" y="859"/>
                </a:cubicBezTo>
                <a:cubicBezTo>
                  <a:pt x="762" y="896"/>
                  <a:pt x="976" y="915"/>
                  <a:pt x="1192" y="915"/>
                </a:cubicBezTo>
                <a:cubicBezTo>
                  <a:pt x="1235" y="915"/>
                  <a:pt x="1278" y="914"/>
                  <a:pt x="1321" y="912"/>
                </a:cubicBezTo>
                <a:cubicBezTo>
                  <a:pt x="1571" y="903"/>
                  <a:pt x="1830" y="886"/>
                  <a:pt x="2080" y="850"/>
                </a:cubicBezTo>
                <a:cubicBezTo>
                  <a:pt x="2330" y="814"/>
                  <a:pt x="2579" y="752"/>
                  <a:pt x="2812" y="645"/>
                </a:cubicBezTo>
                <a:lnTo>
                  <a:pt x="2812" y="645"/>
                </a:lnTo>
                <a:cubicBezTo>
                  <a:pt x="2579" y="734"/>
                  <a:pt x="2330" y="796"/>
                  <a:pt x="2080" y="814"/>
                </a:cubicBezTo>
                <a:cubicBezTo>
                  <a:pt x="1821" y="850"/>
                  <a:pt x="1571" y="868"/>
                  <a:pt x="1321" y="868"/>
                </a:cubicBezTo>
                <a:cubicBezTo>
                  <a:pt x="1062" y="868"/>
                  <a:pt x="812" y="850"/>
                  <a:pt x="562" y="805"/>
                </a:cubicBezTo>
                <a:cubicBezTo>
                  <a:pt x="437" y="778"/>
                  <a:pt x="321" y="734"/>
                  <a:pt x="214" y="671"/>
                </a:cubicBezTo>
                <a:cubicBezTo>
                  <a:pt x="107" y="618"/>
                  <a:pt x="45" y="502"/>
                  <a:pt x="63" y="377"/>
                </a:cubicBezTo>
                <a:cubicBezTo>
                  <a:pt x="72" y="261"/>
                  <a:pt x="152" y="154"/>
                  <a:pt x="259" y="109"/>
                </a:cubicBezTo>
                <a:cubicBezTo>
                  <a:pt x="356" y="64"/>
                  <a:pt x="460" y="44"/>
                  <a:pt x="564" y="44"/>
                </a:cubicBezTo>
                <a:cubicBezTo>
                  <a:pt x="584" y="44"/>
                  <a:pt x="605" y="45"/>
                  <a:pt x="625" y="47"/>
                </a:cubicBezTo>
                <a:cubicBezTo>
                  <a:pt x="875" y="47"/>
                  <a:pt x="1125" y="91"/>
                  <a:pt x="1375" y="154"/>
                </a:cubicBezTo>
                <a:cubicBezTo>
                  <a:pt x="1616" y="216"/>
                  <a:pt x="1857" y="297"/>
                  <a:pt x="2098" y="377"/>
                </a:cubicBezTo>
                <a:cubicBezTo>
                  <a:pt x="2338" y="457"/>
                  <a:pt x="2579" y="546"/>
                  <a:pt x="2812" y="645"/>
                </a:cubicBezTo>
                <a:cubicBezTo>
                  <a:pt x="2356" y="430"/>
                  <a:pt x="1874" y="252"/>
                  <a:pt x="1384" y="118"/>
                </a:cubicBezTo>
                <a:cubicBezTo>
                  <a:pt x="1134" y="47"/>
                  <a:pt x="884" y="11"/>
                  <a:pt x="625" y="2"/>
                </a:cubicBezTo>
                <a:cubicBezTo>
                  <a:pt x="608" y="1"/>
                  <a:pt x="590" y="0"/>
                  <a:pt x="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3"/>
          <p:cNvSpPr/>
          <p:nvPr/>
        </p:nvSpPr>
        <p:spPr>
          <a:xfrm rot="-7840361">
            <a:off x="8259606" y="1617138"/>
            <a:ext cx="78430" cy="224579"/>
          </a:xfrm>
          <a:custGeom>
            <a:avLst/>
            <a:gdLst/>
            <a:ahLst/>
            <a:cxnLst/>
            <a:rect l="l" t="t" r="r" b="b"/>
            <a:pathLst>
              <a:path w="974" h="2789" extrusionOk="0">
                <a:moveTo>
                  <a:pt x="411" y="1"/>
                </a:moveTo>
                <a:cubicBezTo>
                  <a:pt x="393" y="1"/>
                  <a:pt x="375" y="2"/>
                  <a:pt x="358" y="4"/>
                </a:cubicBezTo>
                <a:cubicBezTo>
                  <a:pt x="224" y="31"/>
                  <a:pt x="108" y="120"/>
                  <a:pt x="63" y="254"/>
                </a:cubicBezTo>
                <a:cubicBezTo>
                  <a:pt x="18" y="379"/>
                  <a:pt x="1" y="504"/>
                  <a:pt x="18" y="638"/>
                </a:cubicBezTo>
                <a:cubicBezTo>
                  <a:pt x="36" y="896"/>
                  <a:pt x="90" y="1146"/>
                  <a:pt x="170" y="1387"/>
                </a:cubicBezTo>
                <a:cubicBezTo>
                  <a:pt x="331" y="1869"/>
                  <a:pt x="536" y="2342"/>
                  <a:pt x="777" y="2789"/>
                </a:cubicBezTo>
                <a:cubicBezTo>
                  <a:pt x="661" y="2565"/>
                  <a:pt x="563" y="2333"/>
                  <a:pt x="465" y="2101"/>
                </a:cubicBezTo>
                <a:cubicBezTo>
                  <a:pt x="375" y="1860"/>
                  <a:pt x="286" y="1628"/>
                  <a:pt x="215" y="1378"/>
                </a:cubicBezTo>
                <a:cubicBezTo>
                  <a:pt x="134" y="1137"/>
                  <a:pt x="81" y="896"/>
                  <a:pt x="63" y="638"/>
                </a:cubicBezTo>
                <a:cubicBezTo>
                  <a:pt x="54" y="522"/>
                  <a:pt x="72" y="397"/>
                  <a:pt x="108" y="281"/>
                </a:cubicBezTo>
                <a:cubicBezTo>
                  <a:pt x="152" y="165"/>
                  <a:pt x="251" y="84"/>
                  <a:pt x="367" y="58"/>
                </a:cubicBezTo>
                <a:cubicBezTo>
                  <a:pt x="382" y="55"/>
                  <a:pt x="398" y="54"/>
                  <a:pt x="414" y="54"/>
                </a:cubicBezTo>
                <a:cubicBezTo>
                  <a:pt x="520" y="54"/>
                  <a:pt x="615" y="107"/>
                  <a:pt x="670" y="200"/>
                </a:cubicBezTo>
                <a:cubicBezTo>
                  <a:pt x="741" y="307"/>
                  <a:pt x="786" y="415"/>
                  <a:pt x="822" y="539"/>
                </a:cubicBezTo>
                <a:cubicBezTo>
                  <a:pt x="875" y="780"/>
                  <a:pt x="911" y="1030"/>
                  <a:pt x="920" y="1289"/>
                </a:cubicBezTo>
                <a:cubicBezTo>
                  <a:pt x="938" y="1539"/>
                  <a:pt x="929" y="1789"/>
                  <a:pt x="911" y="2048"/>
                </a:cubicBezTo>
                <a:cubicBezTo>
                  <a:pt x="902" y="2298"/>
                  <a:pt x="857" y="2548"/>
                  <a:pt x="777" y="2789"/>
                </a:cubicBezTo>
                <a:cubicBezTo>
                  <a:pt x="866" y="2557"/>
                  <a:pt x="920" y="2307"/>
                  <a:pt x="938" y="2048"/>
                </a:cubicBezTo>
                <a:cubicBezTo>
                  <a:pt x="965" y="1798"/>
                  <a:pt x="973" y="1539"/>
                  <a:pt x="965" y="1280"/>
                </a:cubicBezTo>
                <a:cubicBezTo>
                  <a:pt x="956" y="1030"/>
                  <a:pt x="929" y="772"/>
                  <a:pt x="866" y="522"/>
                </a:cubicBezTo>
                <a:cubicBezTo>
                  <a:pt x="831" y="397"/>
                  <a:pt x="786" y="281"/>
                  <a:pt x="715" y="165"/>
                </a:cubicBezTo>
                <a:cubicBezTo>
                  <a:pt x="670" y="111"/>
                  <a:pt x="625" y="66"/>
                  <a:pt x="563" y="31"/>
                </a:cubicBezTo>
                <a:cubicBezTo>
                  <a:pt x="516" y="11"/>
                  <a:pt x="464"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3"/>
          <p:cNvSpPr/>
          <p:nvPr/>
        </p:nvSpPr>
        <p:spPr>
          <a:xfrm rot="-7840361">
            <a:off x="8316765" y="1693472"/>
            <a:ext cx="227156" cy="74242"/>
          </a:xfrm>
          <a:custGeom>
            <a:avLst/>
            <a:gdLst/>
            <a:ahLst/>
            <a:cxnLst/>
            <a:rect l="l" t="t" r="r" b="b"/>
            <a:pathLst>
              <a:path w="2821" h="922" extrusionOk="0">
                <a:moveTo>
                  <a:pt x="625" y="1"/>
                </a:moveTo>
                <a:cubicBezTo>
                  <a:pt x="500" y="1"/>
                  <a:pt x="366" y="19"/>
                  <a:pt x="241" y="72"/>
                </a:cubicBezTo>
                <a:cubicBezTo>
                  <a:pt x="116" y="126"/>
                  <a:pt x="27" y="242"/>
                  <a:pt x="9" y="385"/>
                </a:cubicBezTo>
                <a:cubicBezTo>
                  <a:pt x="0" y="447"/>
                  <a:pt x="18" y="518"/>
                  <a:pt x="54" y="581"/>
                </a:cubicBezTo>
                <a:cubicBezTo>
                  <a:pt x="90" y="643"/>
                  <a:pt x="134" y="688"/>
                  <a:pt x="197" y="724"/>
                </a:cubicBezTo>
                <a:cubicBezTo>
                  <a:pt x="304" y="786"/>
                  <a:pt x="429" y="831"/>
                  <a:pt x="554" y="858"/>
                </a:cubicBezTo>
                <a:cubicBezTo>
                  <a:pt x="779" y="896"/>
                  <a:pt x="998" y="922"/>
                  <a:pt x="1221" y="922"/>
                </a:cubicBezTo>
                <a:cubicBezTo>
                  <a:pt x="1255" y="922"/>
                  <a:pt x="1288" y="921"/>
                  <a:pt x="1321" y="920"/>
                </a:cubicBezTo>
                <a:cubicBezTo>
                  <a:pt x="1580" y="911"/>
                  <a:pt x="1830" y="893"/>
                  <a:pt x="2080" y="849"/>
                </a:cubicBezTo>
                <a:cubicBezTo>
                  <a:pt x="2339" y="822"/>
                  <a:pt x="2580" y="751"/>
                  <a:pt x="2821" y="652"/>
                </a:cubicBezTo>
                <a:lnTo>
                  <a:pt x="2821" y="652"/>
                </a:lnTo>
                <a:cubicBezTo>
                  <a:pt x="2580" y="742"/>
                  <a:pt x="2330" y="795"/>
                  <a:pt x="2080" y="822"/>
                </a:cubicBezTo>
                <a:cubicBezTo>
                  <a:pt x="1830" y="849"/>
                  <a:pt x="1571" y="867"/>
                  <a:pt x="1321" y="867"/>
                </a:cubicBezTo>
                <a:cubicBezTo>
                  <a:pt x="1289" y="868"/>
                  <a:pt x="1257" y="868"/>
                  <a:pt x="1224" y="868"/>
                </a:cubicBezTo>
                <a:cubicBezTo>
                  <a:pt x="1005" y="868"/>
                  <a:pt x="781" y="843"/>
                  <a:pt x="572" y="804"/>
                </a:cubicBezTo>
                <a:cubicBezTo>
                  <a:pt x="447" y="777"/>
                  <a:pt x="331" y="733"/>
                  <a:pt x="224" y="670"/>
                </a:cubicBezTo>
                <a:cubicBezTo>
                  <a:pt x="116" y="617"/>
                  <a:pt x="54" y="501"/>
                  <a:pt x="63" y="385"/>
                </a:cubicBezTo>
                <a:cubicBezTo>
                  <a:pt x="81" y="260"/>
                  <a:pt x="152" y="153"/>
                  <a:pt x="268" y="108"/>
                </a:cubicBezTo>
                <a:cubicBezTo>
                  <a:pt x="369" y="69"/>
                  <a:pt x="470" y="44"/>
                  <a:pt x="577" y="44"/>
                </a:cubicBezTo>
                <a:cubicBezTo>
                  <a:pt x="593" y="44"/>
                  <a:pt x="609" y="44"/>
                  <a:pt x="625" y="45"/>
                </a:cubicBezTo>
                <a:cubicBezTo>
                  <a:pt x="884" y="54"/>
                  <a:pt x="1134" y="90"/>
                  <a:pt x="1375" y="161"/>
                </a:cubicBezTo>
                <a:cubicBezTo>
                  <a:pt x="1625" y="224"/>
                  <a:pt x="1866" y="295"/>
                  <a:pt x="2107" y="385"/>
                </a:cubicBezTo>
                <a:cubicBezTo>
                  <a:pt x="2348" y="465"/>
                  <a:pt x="2580" y="554"/>
                  <a:pt x="2821" y="652"/>
                </a:cubicBezTo>
                <a:cubicBezTo>
                  <a:pt x="2357" y="438"/>
                  <a:pt x="1875" y="260"/>
                  <a:pt x="1384" y="126"/>
                </a:cubicBezTo>
                <a:cubicBezTo>
                  <a:pt x="1143" y="54"/>
                  <a:pt x="884" y="10"/>
                  <a:pt x="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3"/>
          <p:cNvSpPr/>
          <p:nvPr/>
        </p:nvSpPr>
        <p:spPr>
          <a:xfrm rot="-7840361">
            <a:off x="8254486" y="1503148"/>
            <a:ext cx="89864" cy="220312"/>
          </a:xfrm>
          <a:custGeom>
            <a:avLst/>
            <a:gdLst/>
            <a:ahLst/>
            <a:cxnLst/>
            <a:rect l="l" t="t" r="r" b="b"/>
            <a:pathLst>
              <a:path w="1116" h="2736" extrusionOk="0">
                <a:moveTo>
                  <a:pt x="402" y="0"/>
                </a:moveTo>
                <a:cubicBezTo>
                  <a:pt x="368" y="0"/>
                  <a:pt x="335" y="5"/>
                  <a:pt x="304" y="14"/>
                </a:cubicBezTo>
                <a:cubicBezTo>
                  <a:pt x="170" y="58"/>
                  <a:pt x="63" y="165"/>
                  <a:pt x="36" y="299"/>
                </a:cubicBezTo>
                <a:cubicBezTo>
                  <a:pt x="0" y="424"/>
                  <a:pt x="0" y="558"/>
                  <a:pt x="36" y="683"/>
                </a:cubicBezTo>
                <a:cubicBezTo>
                  <a:pt x="80" y="942"/>
                  <a:pt x="161" y="1183"/>
                  <a:pt x="277" y="1415"/>
                </a:cubicBezTo>
                <a:cubicBezTo>
                  <a:pt x="482" y="1879"/>
                  <a:pt x="741" y="2316"/>
                  <a:pt x="1026" y="2736"/>
                </a:cubicBezTo>
                <a:cubicBezTo>
                  <a:pt x="893" y="2522"/>
                  <a:pt x="768" y="2299"/>
                  <a:pt x="652" y="2075"/>
                </a:cubicBezTo>
                <a:cubicBezTo>
                  <a:pt x="527" y="1852"/>
                  <a:pt x="411" y="1629"/>
                  <a:pt x="312" y="1388"/>
                </a:cubicBezTo>
                <a:cubicBezTo>
                  <a:pt x="205" y="1165"/>
                  <a:pt x="134" y="924"/>
                  <a:pt x="80" y="674"/>
                </a:cubicBezTo>
                <a:cubicBezTo>
                  <a:pt x="54" y="549"/>
                  <a:pt x="54" y="424"/>
                  <a:pt x="80" y="308"/>
                </a:cubicBezTo>
                <a:cubicBezTo>
                  <a:pt x="107" y="183"/>
                  <a:pt x="196" y="94"/>
                  <a:pt x="321" y="58"/>
                </a:cubicBezTo>
                <a:cubicBezTo>
                  <a:pt x="344" y="53"/>
                  <a:pt x="366" y="51"/>
                  <a:pt x="389" y="51"/>
                </a:cubicBezTo>
                <a:cubicBezTo>
                  <a:pt x="483" y="51"/>
                  <a:pt x="576" y="95"/>
                  <a:pt x="634" y="174"/>
                </a:cubicBezTo>
                <a:cubicBezTo>
                  <a:pt x="714" y="273"/>
                  <a:pt x="777" y="380"/>
                  <a:pt x="821" y="496"/>
                </a:cubicBezTo>
                <a:cubicBezTo>
                  <a:pt x="901" y="728"/>
                  <a:pt x="973" y="978"/>
                  <a:pt x="1009" y="1228"/>
                </a:cubicBezTo>
                <a:cubicBezTo>
                  <a:pt x="1044" y="1477"/>
                  <a:pt x="1071" y="1727"/>
                  <a:pt x="1080" y="1986"/>
                </a:cubicBezTo>
                <a:cubicBezTo>
                  <a:pt x="1098" y="2236"/>
                  <a:pt x="1080" y="2486"/>
                  <a:pt x="1026" y="2736"/>
                </a:cubicBezTo>
                <a:cubicBezTo>
                  <a:pt x="1089" y="2486"/>
                  <a:pt x="1116" y="2227"/>
                  <a:pt x="1107" y="1968"/>
                </a:cubicBezTo>
                <a:cubicBezTo>
                  <a:pt x="1098" y="1718"/>
                  <a:pt x="1080" y="1460"/>
                  <a:pt x="1044" y="1210"/>
                </a:cubicBezTo>
                <a:cubicBezTo>
                  <a:pt x="1009" y="951"/>
                  <a:pt x="946" y="701"/>
                  <a:pt x="857" y="460"/>
                </a:cubicBezTo>
                <a:cubicBezTo>
                  <a:pt x="812" y="344"/>
                  <a:pt x="750" y="228"/>
                  <a:pt x="669" y="130"/>
                </a:cubicBezTo>
                <a:cubicBezTo>
                  <a:pt x="625" y="76"/>
                  <a:pt x="562" y="41"/>
                  <a:pt x="500" y="14"/>
                </a:cubicBezTo>
                <a:cubicBezTo>
                  <a:pt x="469" y="5"/>
                  <a:pt x="435"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3"/>
          <p:cNvSpPr/>
          <p:nvPr/>
        </p:nvSpPr>
        <p:spPr>
          <a:xfrm rot="-7840361">
            <a:off x="8319276" y="1557744"/>
            <a:ext cx="227156" cy="70458"/>
          </a:xfrm>
          <a:custGeom>
            <a:avLst/>
            <a:gdLst/>
            <a:ahLst/>
            <a:cxnLst/>
            <a:rect l="l" t="t" r="r" b="b"/>
            <a:pathLst>
              <a:path w="2821" h="875" extrusionOk="0">
                <a:moveTo>
                  <a:pt x="824" y="0"/>
                </a:moveTo>
                <a:cubicBezTo>
                  <a:pt x="739" y="0"/>
                  <a:pt x="655" y="3"/>
                  <a:pt x="572" y="9"/>
                </a:cubicBezTo>
                <a:cubicBezTo>
                  <a:pt x="438" y="18"/>
                  <a:pt x="313" y="54"/>
                  <a:pt x="197" y="116"/>
                </a:cubicBezTo>
                <a:cubicBezTo>
                  <a:pt x="72" y="188"/>
                  <a:pt x="1" y="312"/>
                  <a:pt x="1" y="455"/>
                </a:cubicBezTo>
                <a:cubicBezTo>
                  <a:pt x="1" y="527"/>
                  <a:pt x="19" y="589"/>
                  <a:pt x="63" y="652"/>
                </a:cubicBezTo>
                <a:cubicBezTo>
                  <a:pt x="99" y="705"/>
                  <a:pt x="152" y="741"/>
                  <a:pt x="215" y="777"/>
                </a:cubicBezTo>
                <a:cubicBezTo>
                  <a:pt x="340" y="821"/>
                  <a:pt x="465" y="857"/>
                  <a:pt x="599" y="866"/>
                </a:cubicBezTo>
                <a:cubicBezTo>
                  <a:pt x="682" y="872"/>
                  <a:pt x="766" y="875"/>
                  <a:pt x="851" y="875"/>
                </a:cubicBezTo>
                <a:cubicBezTo>
                  <a:pt x="1020" y="875"/>
                  <a:pt x="1191" y="863"/>
                  <a:pt x="1357" y="839"/>
                </a:cubicBezTo>
                <a:cubicBezTo>
                  <a:pt x="1616" y="803"/>
                  <a:pt x="1866" y="750"/>
                  <a:pt x="2107" y="687"/>
                </a:cubicBezTo>
                <a:cubicBezTo>
                  <a:pt x="2357" y="625"/>
                  <a:pt x="2598" y="527"/>
                  <a:pt x="2821" y="402"/>
                </a:cubicBezTo>
                <a:lnTo>
                  <a:pt x="2821" y="402"/>
                </a:lnTo>
                <a:cubicBezTo>
                  <a:pt x="2589" y="527"/>
                  <a:pt x="2357" y="607"/>
                  <a:pt x="2107" y="661"/>
                </a:cubicBezTo>
                <a:cubicBezTo>
                  <a:pt x="1857" y="723"/>
                  <a:pt x="1607" y="768"/>
                  <a:pt x="1357" y="794"/>
                </a:cubicBezTo>
                <a:cubicBezTo>
                  <a:pt x="1191" y="818"/>
                  <a:pt x="1020" y="830"/>
                  <a:pt x="851" y="830"/>
                </a:cubicBezTo>
                <a:cubicBezTo>
                  <a:pt x="766" y="830"/>
                  <a:pt x="682" y="827"/>
                  <a:pt x="599" y="821"/>
                </a:cubicBezTo>
                <a:cubicBezTo>
                  <a:pt x="474" y="812"/>
                  <a:pt x="358" y="777"/>
                  <a:pt x="242" y="732"/>
                </a:cubicBezTo>
                <a:cubicBezTo>
                  <a:pt x="126" y="687"/>
                  <a:pt x="54" y="571"/>
                  <a:pt x="54" y="455"/>
                </a:cubicBezTo>
                <a:cubicBezTo>
                  <a:pt x="54" y="330"/>
                  <a:pt x="117" y="223"/>
                  <a:pt x="224" y="161"/>
                </a:cubicBezTo>
                <a:cubicBezTo>
                  <a:pt x="331" y="98"/>
                  <a:pt x="447" y="63"/>
                  <a:pt x="572" y="54"/>
                </a:cubicBezTo>
                <a:cubicBezTo>
                  <a:pt x="655" y="48"/>
                  <a:pt x="739" y="45"/>
                  <a:pt x="824" y="45"/>
                </a:cubicBezTo>
                <a:cubicBezTo>
                  <a:pt x="993" y="45"/>
                  <a:pt x="1164" y="57"/>
                  <a:pt x="1331" y="80"/>
                </a:cubicBezTo>
                <a:cubicBezTo>
                  <a:pt x="1580" y="116"/>
                  <a:pt x="1830" y="161"/>
                  <a:pt x="2080" y="214"/>
                </a:cubicBezTo>
                <a:cubicBezTo>
                  <a:pt x="2330" y="268"/>
                  <a:pt x="2571" y="330"/>
                  <a:pt x="2821" y="402"/>
                </a:cubicBezTo>
                <a:cubicBezTo>
                  <a:pt x="2339" y="241"/>
                  <a:pt x="1839" y="116"/>
                  <a:pt x="1339" y="36"/>
                </a:cubicBezTo>
                <a:cubicBezTo>
                  <a:pt x="1167" y="12"/>
                  <a:pt x="994" y="0"/>
                  <a:pt x="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3"/>
          <p:cNvSpPr/>
          <p:nvPr/>
        </p:nvSpPr>
        <p:spPr>
          <a:xfrm rot="-7840361">
            <a:off x="8236350" y="1391930"/>
            <a:ext cx="105002" cy="213548"/>
          </a:xfrm>
          <a:custGeom>
            <a:avLst/>
            <a:gdLst/>
            <a:ahLst/>
            <a:cxnLst/>
            <a:rect l="l" t="t" r="r" b="b"/>
            <a:pathLst>
              <a:path w="1304" h="2652" extrusionOk="0">
                <a:moveTo>
                  <a:pt x="380" y="0"/>
                </a:moveTo>
                <a:cubicBezTo>
                  <a:pt x="334" y="0"/>
                  <a:pt x="290" y="10"/>
                  <a:pt x="250" y="27"/>
                </a:cubicBezTo>
                <a:cubicBezTo>
                  <a:pt x="125" y="81"/>
                  <a:pt x="36" y="197"/>
                  <a:pt x="18" y="340"/>
                </a:cubicBezTo>
                <a:cubicBezTo>
                  <a:pt x="0" y="465"/>
                  <a:pt x="18" y="599"/>
                  <a:pt x="54" y="723"/>
                </a:cubicBezTo>
                <a:cubicBezTo>
                  <a:pt x="134" y="964"/>
                  <a:pt x="241" y="1205"/>
                  <a:pt x="375" y="1420"/>
                </a:cubicBezTo>
                <a:cubicBezTo>
                  <a:pt x="634" y="1857"/>
                  <a:pt x="937" y="2267"/>
                  <a:pt x="1267" y="2651"/>
                </a:cubicBezTo>
                <a:cubicBezTo>
                  <a:pt x="1107" y="2455"/>
                  <a:pt x="955" y="2250"/>
                  <a:pt x="812" y="2044"/>
                </a:cubicBezTo>
                <a:cubicBezTo>
                  <a:pt x="669" y="1830"/>
                  <a:pt x="527" y="1625"/>
                  <a:pt x="402" y="1402"/>
                </a:cubicBezTo>
                <a:cubicBezTo>
                  <a:pt x="277" y="1179"/>
                  <a:pt x="170" y="956"/>
                  <a:pt x="98" y="706"/>
                </a:cubicBezTo>
                <a:cubicBezTo>
                  <a:pt x="54" y="590"/>
                  <a:pt x="45" y="465"/>
                  <a:pt x="54" y="349"/>
                </a:cubicBezTo>
                <a:cubicBezTo>
                  <a:pt x="71" y="224"/>
                  <a:pt x="152" y="125"/>
                  <a:pt x="268" y="72"/>
                </a:cubicBezTo>
                <a:cubicBezTo>
                  <a:pt x="299" y="59"/>
                  <a:pt x="333" y="53"/>
                  <a:pt x="366" y="53"/>
                </a:cubicBezTo>
                <a:cubicBezTo>
                  <a:pt x="449" y="53"/>
                  <a:pt x="532" y="89"/>
                  <a:pt x="589" y="152"/>
                </a:cubicBezTo>
                <a:cubicBezTo>
                  <a:pt x="678" y="233"/>
                  <a:pt x="759" y="331"/>
                  <a:pt x="812" y="447"/>
                </a:cubicBezTo>
                <a:cubicBezTo>
                  <a:pt x="928" y="670"/>
                  <a:pt x="1018" y="911"/>
                  <a:pt x="1080" y="1152"/>
                </a:cubicBezTo>
                <a:cubicBezTo>
                  <a:pt x="1142" y="1402"/>
                  <a:pt x="1196" y="1643"/>
                  <a:pt x="1232" y="1902"/>
                </a:cubicBezTo>
                <a:cubicBezTo>
                  <a:pt x="1285" y="2143"/>
                  <a:pt x="1294" y="2401"/>
                  <a:pt x="1267" y="2651"/>
                </a:cubicBezTo>
                <a:cubicBezTo>
                  <a:pt x="1303" y="2401"/>
                  <a:pt x="1303" y="2143"/>
                  <a:pt x="1267" y="1893"/>
                </a:cubicBezTo>
                <a:cubicBezTo>
                  <a:pt x="1232" y="1643"/>
                  <a:pt x="1187" y="1393"/>
                  <a:pt x="1125" y="1143"/>
                </a:cubicBezTo>
                <a:cubicBezTo>
                  <a:pt x="1062" y="893"/>
                  <a:pt x="973" y="652"/>
                  <a:pt x="857" y="420"/>
                </a:cubicBezTo>
                <a:cubicBezTo>
                  <a:pt x="803" y="304"/>
                  <a:pt x="723" y="197"/>
                  <a:pt x="625" y="108"/>
                </a:cubicBezTo>
                <a:cubicBezTo>
                  <a:pt x="580" y="63"/>
                  <a:pt x="518" y="27"/>
                  <a:pt x="455" y="9"/>
                </a:cubicBezTo>
                <a:cubicBezTo>
                  <a:pt x="430" y="3"/>
                  <a:pt x="405" y="0"/>
                  <a:pt x="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3"/>
          <p:cNvSpPr/>
          <p:nvPr/>
        </p:nvSpPr>
        <p:spPr>
          <a:xfrm rot="-7840361">
            <a:off x="8309874" y="1423063"/>
            <a:ext cx="226431" cy="71344"/>
          </a:xfrm>
          <a:custGeom>
            <a:avLst/>
            <a:gdLst/>
            <a:ahLst/>
            <a:cxnLst/>
            <a:rect l="l" t="t" r="r" b="b"/>
            <a:pathLst>
              <a:path w="2812" h="886" extrusionOk="0">
                <a:moveTo>
                  <a:pt x="9" y="493"/>
                </a:moveTo>
                <a:cubicBezTo>
                  <a:pt x="0" y="555"/>
                  <a:pt x="18" y="618"/>
                  <a:pt x="54" y="680"/>
                </a:cubicBezTo>
                <a:cubicBezTo>
                  <a:pt x="18" y="618"/>
                  <a:pt x="9" y="555"/>
                  <a:pt x="9" y="493"/>
                </a:cubicBezTo>
                <a:close/>
                <a:moveTo>
                  <a:pt x="1202" y="0"/>
                </a:moveTo>
                <a:cubicBezTo>
                  <a:pt x="979" y="0"/>
                  <a:pt x="763" y="24"/>
                  <a:pt x="554" y="55"/>
                </a:cubicBezTo>
                <a:cubicBezTo>
                  <a:pt x="429" y="82"/>
                  <a:pt x="313" y="127"/>
                  <a:pt x="206" y="189"/>
                </a:cubicBezTo>
                <a:lnTo>
                  <a:pt x="206" y="189"/>
                </a:lnTo>
                <a:cubicBezTo>
                  <a:pt x="313" y="127"/>
                  <a:pt x="429" y="82"/>
                  <a:pt x="554" y="64"/>
                </a:cubicBezTo>
                <a:cubicBezTo>
                  <a:pt x="737" y="38"/>
                  <a:pt x="920" y="22"/>
                  <a:pt x="1099" y="22"/>
                </a:cubicBezTo>
                <a:cubicBezTo>
                  <a:pt x="1165" y="22"/>
                  <a:pt x="1230" y="24"/>
                  <a:pt x="1294" y="29"/>
                </a:cubicBezTo>
                <a:cubicBezTo>
                  <a:pt x="1544" y="37"/>
                  <a:pt x="1794" y="64"/>
                  <a:pt x="2044" y="100"/>
                </a:cubicBezTo>
                <a:cubicBezTo>
                  <a:pt x="2267" y="125"/>
                  <a:pt x="2496" y="165"/>
                  <a:pt x="2720" y="206"/>
                </a:cubicBezTo>
                <a:lnTo>
                  <a:pt x="2720" y="206"/>
                </a:lnTo>
                <a:cubicBezTo>
                  <a:pt x="2628" y="270"/>
                  <a:pt x="2536" y="322"/>
                  <a:pt x="2437" y="368"/>
                </a:cubicBezTo>
                <a:cubicBezTo>
                  <a:pt x="2321" y="430"/>
                  <a:pt x="2205" y="475"/>
                  <a:pt x="2080" y="519"/>
                </a:cubicBezTo>
                <a:cubicBezTo>
                  <a:pt x="1839" y="618"/>
                  <a:pt x="1598" y="698"/>
                  <a:pt x="1339" y="760"/>
                </a:cubicBezTo>
                <a:cubicBezTo>
                  <a:pt x="1089" y="823"/>
                  <a:pt x="839" y="867"/>
                  <a:pt x="580" y="867"/>
                </a:cubicBezTo>
                <a:cubicBezTo>
                  <a:pt x="563" y="869"/>
                  <a:pt x="546" y="869"/>
                  <a:pt x="529" y="869"/>
                </a:cubicBezTo>
                <a:cubicBezTo>
                  <a:pt x="414" y="869"/>
                  <a:pt x="306" y="844"/>
                  <a:pt x="197" y="805"/>
                </a:cubicBezTo>
                <a:lnTo>
                  <a:pt x="197" y="805"/>
                </a:lnTo>
                <a:cubicBezTo>
                  <a:pt x="313" y="859"/>
                  <a:pt x="447" y="885"/>
                  <a:pt x="580" y="885"/>
                </a:cubicBezTo>
                <a:cubicBezTo>
                  <a:pt x="839" y="885"/>
                  <a:pt x="1098" y="850"/>
                  <a:pt x="1348" y="787"/>
                </a:cubicBezTo>
                <a:cubicBezTo>
                  <a:pt x="1607" y="734"/>
                  <a:pt x="1857" y="662"/>
                  <a:pt x="2098" y="564"/>
                </a:cubicBezTo>
                <a:cubicBezTo>
                  <a:pt x="2223" y="519"/>
                  <a:pt x="2348" y="475"/>
                  <a:pt x="2455" y="412"/>
                </a:cubicBezTo>
                <a:cubicBezTo>
                  <a:pt x="2580" y="368"/>
                  <a:pt x="2696" y="296"/>
                  <a:pt x="2803" y="216"/>
                </a:cubicBezTo>
                <a:cubicBezTo>
                  <a:pt x="2803" y="207"/>
                  <a:pt x="2803" y="207"/>
                  <a:pt x="2812" y="198"/>
                </a:cubicBezTo>
                <a:cubicBezTo>
                  <a:pt x="2812" y="189"/>
                  <a:pt x="2803" y="171"/>
                  <a:pt x="2785" y="171"/>
                </a:cubicBezTo>
                <a:cubicBezTo>
                  <a:pt x="2294" y="73"/>
                  <a:pt x="1794" y="20"/>
                  <a:pt x="1303" y="2"/>
                </a:cubicBezTo>
                <a:cubicBezTo>
                  <a:pt x="1269" y="1"/>
                  <a:pt x="1236" y="0"/>
                  <a:pt x="1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3"/>
          <p:cNvSpPr/>
          <p:nvPr/>
        </p:nvSpPr>
        <p:spPr>
          <a:xfrm rot="-7840361">
            <a:off x="8090195" y="1432194"/>
            <a:ext cx="481046" cy="382083"/>
          </a:xfrm>
          <a:custGeom>
            <a:avLst/>
            <a:gdLst/>
            <a:ahLst/>
            <a:cxnLst/>
            <a:rect l="l" t="t" r="r" b="b"/>
            <a:pathLst>
              <a:path w="5974" h="4745" extrusionOk="0">
                <a:moveTo>
                  <a:pt x="1250" y="0"/>
                </a:moveTo>
                <a:lnTo>
                  <a:pt x="1250" y="0"/>
                </a:lnTo>
                <a:cubicBezTo>
                  <a:pt x="1232" y="286"/>
                  <a:pt x="1241" y="572"/>
                  <a:pt x="1277" y="857"/>
                </a:cubicBezTo>
                <a:cubicBezTo>
                  <a:pt x="1312" y="1063"/>
                  <a:pt x="1357" y="1277"/>
                  <a:pt x="1402" y="1482"/>
                </a:cubicBezTo>
                <a:cubicBezTo>
                  <a:pt x="1011" y="1074"/>
                  <a:pt x="199" y="195"/>
                  <a:pt x="187" y="195"/>
                </a:cubicBezTo>
                <a:lnTo>
                  <a:pt x="187" y="195"/>
                </a:lnTo>
                <a:cubicBezTo>
                  <a:pt x="187" y="195"/>
                  <a:pt x="187" y="195"/>
                  <a:pt x="188" y="197"/>
                </a:cubicBezTo>
                <a:cubicBezTo>
                  <a:pt x="554" y="697"/>
                  <a:pt x="955" y="1170"/>
                  <a:pt x="1393" y="1607"/>
                </a:cubicBezTo>
                <a:cubicBezTo>
                  <a:pt x="1339" y="1617"/>
                  <a:pt x="1284" y="1621"/>
                  <a:pt x="1227" y="1621"/>
                </a:cubicBezTo>
                <a:cubicBezTo>
                  <a:pt x="1031" y="1621"/>
                  <a:pt x="825" y="1570"/>
                  <a:pt x="652" y="1536"/>
                </a:cubicBezTo>
                <a:cubicBezTo>
                  <a:pt x="496" y="1498"/>
                  <a:pt x="116" y="1449"/>
                  <a:pt x="25" y="1449"/>
                </a:cubicBezTo>
                <a:cubicBezTo>
                  <a:pt x="7" y="1449"/>
                  <a:pt x="0" y="1451"/>
                  <a:pt x="9" y="1455"/>
                </a:cubicBezTo>
                <a:cubicBezTo>
                  <a:pt x="215" y="1536"/>
                  <a:pt x="429" y="1589"/>
                  <a:pt x="643" y="1625"/>
                </a:cubicBezTo>
                <a:cubicBezTo>
                  <a:pt x="819" y="1669"/>
                  <a:pt x="1030" y="1717"/>
                  <a:pt x="1230" y="1717"/>
                </a:cubicBezTo>
                <a:cubicBezTo>
                  <a:pt x="1314" y="1717"/>
                  <a:pt x="1396" y="1709"/>
                  <a:pt x="1473" y="1687"/>
                </a:cubicBezTo>
                <a:cubicBezTo>
                  <a:pt x="1768" y="1991"/>
                  <a:pt x="2080" y="2267"/>
                  <a:pt x="2401" y="2544"/>
                </a:cubicBezTo>
                <a:cubicBezTo>
                  <a:pt x="2169" y="2544"/>
                  <a:pt x="1946" y="2517"/>
                  <a:pt x="1723" y="2455"/>
                </a:cubicBezTo>
                <a:cubicBezTo>
                  <a:pt x="1560" y="2425"/>
                  <a:pt x="1180" y="2377"/>
                  <a:pt x="1093" y="2377"/>
                </a:cubicBezTo>
                <a:cubicBezTo>
                  <a:pt x="1075" y="2377"/>
                  <a:pt x="1070" y="2379"/>
                  <a:pt x="1080" y="2383"/>
                </a:cubicBezTo>
                <a:cubicBezTo>
                  <a:pt x="1286" y="2464"/>
                  <a:pt x="1491" y="2517"/>
                  <a:pt x="1705" y="2553"/>
                </a:cubicBezTo>
                <a:cubicBezTo>
                  <a:pt x="1886" y="2593"/>
                  <a:pt x="2097" y="2643"/>
                  <a:pt x="2300" y="2643"/>
                </a:cubicBezTo>
                <a:cubicBezTo>
                  <a:pt x="2368" y="2643"/>
                  <a:pt x="2435" y="2638"/>
                  <a:pt x="2499" y="2624"/>
                </a:cubicBezTo>
                <a:cubicBezTo>
                  <a:pt x="2874" y="2928"/>
                  <a:pt x="3258" y="3222"/>
                  <a:pt x="3660" y="3499"/>
                </a:cubicBezTo>
                <a:cubicBezTo>
                  <a:pt x="3586" y="3518"/>
                  <a:pt x="3507" y="3526"/>
                  <a:pt x="3427" y="3526"/>
                </a:cubicBezTo>
                <a:cubicBezTo>
                  <a:pt x="3247" y="3526"/>
                  <a:pt x="3059" y="3488"/>
                  <a:pt x="2892" y="3463"/>
                </a:cubicBezTo>
                <a:cubicBezTo>
                  <a:pt x="2739" y="3436"/>
                  <a:pt x="2401" y="3413"/>
                  <a:pt x="2285" y="3413"/>
                </a:cubicBezTo>
                <a:cubicBezTo>
                  <a:pt x="2253" y="3413"/>
                  <a:pt x="2238" y="3415"/>
                  <a:pt x="2249" y="3419"/>
                </a:cubicBezTo>
                <a:cubicBezTo>
                  <a:pt x="2455" y="3490"/>
                  <a:pt x="2669" y="3535"/>
                  <a:pt x="2883" y="3562"/>
                </a:cubicBezTo>
                <a:cubicBezTo>
                  <a:pt x="3046" y="3589"/>
                  <a:pt x="3236" y="3623"/>
                  <a:pt x="3420" y="3623"/>
                </a:cubicBezTo>
                <a:cubicBezTo>
                  <a:pt x="3538" y="3623"/>
                  <a:pt x="3653" y="3609"/>
                  <a:pt x="3758" y="3570"/>
                </a:cubicBezTo>
                <a:lnTo>
                  <a:pt x="3874" y="3651"/>
                </a:lnTo>
                <a:cubicBezTo>
                  <a:pt x="4222" y="3874"/>
                  <a:pt x="4579" y="4097"/>
                  <a:pt x="4945" y="4293"/>
                </a:cubicBezTo>
                <a:cubicBezTo>
                  <a:pt x="4731" y="4356"/>
                  <a:pt x="4499" y="4383"/>
                  <a:pt x="4275" y="4383"/>
                </a:cubicBezTo>
                <a:cubicBezTo>
                  <a:pt x="4079" y="4392"/>
                  <a:pt x="3570" y="4463"/>
                  <a:pt x="3633" y="4472"/>
                </a:cubicBezTo>
                <a:cubicBezTo>
                  <a:pt x="3751" y="4487"/>
                  <a:pt x="3871" y="4493"/>
                  <a:pt x="3992" y="4493"/>
                </a:cubicBezTo>
                <a:cubicBezTo>
                  <a:pt x="4090" y="4493"/>
                  <a:pt x="4188" y="4489"/>
                  <a:pt x="4284" y="4481"/>
                </a:cubicBezTo>
                <a:cubicBezTo>
                  <a:pt x="4525" y="4472"/>
                  <a:pt x="4829" y="4463"/>
                  <a:pt x="5061" y="4356"/>
                </a:cubicBezTo>
                <a:cubicBezTo>
                  <a:pt x="5329" y="4499"/>
                  <a:pt x="5605" y="4624"/>
                  <a:pt x="5882" y="4740"/>
                </a:cubicBezTo>
                <a:cubicBezTo>
                  <a:pt x="5890" y="4743"/>
                  <a:pt x="5898" y="4745"/>
                  <a:pt x="5905" y="4745"/>
                </a:cubicBezTo>
                <a:cubicBezTo>
                  <a:pt x="5952" y="4745"/>
                  <a:pt x="5973" y="4674"/>
                  <a:pt x="5927" y="4650"/>
                </a:cubicBezTo>
                <a:cubicBezTo>
                  <a:pt x="5668" y="4543"/>
                  <a:pt x="5409" y="4427"/>
                  <a:pt x="5159" y="4293"/>
                </a:cubicBezTo>
                <a:cubicBezTo>
                  <a:pt x="5168" y="4276"/>
                  <a:pt x="5168" y="4258"/>
                  <a:pt x="5159" y="4240"/>
                </a:cubicBezTo>
                <a:cubicBezTo>
                  <a:pt x="5016" y="3981"/>
                  <a:pt x="4882" y="3704"/>
                  <a:pt x="4757" y="3437"/>
                </a:cubicBezTo>
                <a:cubicBezTo>
                  <a:pt x="4650" y="3213"/>
                  <a:pt x="4561" y="2981"/>
                  <a:pt x="4472" y="2740"/>
                </a:cubicBezTo>
                <a:lnTo>
                  <a:pt x="4472" y="2740"/>
                </a:lnTo>
                <a:cubicBezTo>
                  <a:pt x="4516" y="2999"/>
                  <a:pt x="4588" y="3258"/>
                  <a:pt x="4686" y="3499"/>
                </a:cubicBezTo>
                <a:cubicBezTo>
                  <a:pt x="4793" y="3749"/>
                  <a:pt x="4918" y="3990"/>
                  <a:pt x="5043" y="4231"/>
                </a:cubicBezTo>
                <a:cubicBezTo>
                  <a:pt x="4695" y="4035"/>
                  <a:pt x="4347" y="3829"/>
                  <a:pt x="4017" y="3615"/>
                </a:cubicBezTo>
                <a:cubicBezTo>
                  <a:pt x="3936" y="3562"/>
                  <a:pt x="3856" y="3508"/>
                  <a:pt x="3776" y="3454"/>
                </a:cubicBezTo>
                <a:cubicBezTo>
                  <a:pt x="3704" y="3187"/>
                  <a:pt x="3624" y="2910"/>
                  <a:pt x="3561" y="2642"/>
                </a:cubicBezTo>
                <a:cubicBezTo>
                  <a:pt x="3508" y="2392"/>
                  <a:pt x="3419" y="2098"/>
                  <a:pt x="3383" y="1848"/>
                </a:cubicBezTo>
                <a:lnTo>
                  <a:pt x="3383" y="1848"/>
                </a:lnTo>
                <a:cubicBezTo>
                  <a:pt x="3401" y="2116"/>
                  <a:pt x="3437" y="2383"/>
                  <a:pt x="3481" y="2642"/>
                </a:cubicBezTo>
                <a:cubicBezTo>
                  <a:pt x="3535" y="2865"/>
                  <a:pt x="3588" y="3151"/>
                  <a:pt x="3651" y="3374"/>
                </a:cubicBezTo>
                <a:cubicBezTo>
                  <a:pt x="3294" y="3124"/>
                  <a:pt x="2946" y="2865"/>
                  <a:pt x="2606" y="2589"/>
                </a:cubicBezTo>
                <a:cubicBezTo>
                  <a:pt x="2615" y="2571"/>
                  <a:pt x="2615" y="2553"/>
                  <a:pt x="2606" y="2544"/>
                </a:cubicBezTo>
                <a:cubicBezTo>
                  <a:pt x="2544" y="2259"/>
                  <a:pt x="2473" y="1964"/>
                  <a:pt x="2428" y="1678"/>
                </a:cubicBezTo>
                <a:cubicBezTo>
                  <a:pt x="2383" y="1428"/>
                  <a:pt x="2339" y="1179"/>
                  <a:pt x="2321" y="920"/>
                </a:cubicBezTo>
                <a:cubicBezTo>
                  <a:pt x="2294" y="1179"/>
                  <a:pt x="2294" y="1428"/>
                  <a:pt x="2321" y="1678"/>
                </a:cubicBezTo>
                <a:cubicBezTo>
                  <a:pt x="2374" y="1955"/>
                  <a:pt x="2437" y="2232"/>
                  <a:pt x="2490" y="2499"/>
                </a:cubicBezTo>
                <a:cubicBezTo>
                  <a:pt x="2160" y="2223"/>
                  <a:pt x="1839" y="1928"/>
                  <a:pt x="1536" y="1616"/>
                </a:cubicBezTo>
                <a:cubicBezTo>
                  <a:pt x="1464" y="1312"/>
                  <a:pt x="1393" y="1000"/>
                  <a:pt x="1339" y="679"/>
                </a:cubicBezTo>
                <a:cubicBezTo>
                  <a:pt x="1303" y="456"/>
                  <a:pt x="1268" y="224"/>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3"/>
          <p:cNvSpPr/>
          <p:nvPr/>
        </p:nvSpPr>
        <p:spPr>
          <a:xfrm rot="-7840361">
            <a:off x="8221829" y="1575605"/>
            <a:ext cx="97836" cy="150256"/>
          </a:xfrm>
          <a:custGeom>
            <a:avLst/>
            <a:gdLst/>
            <a:ahLst/>
            <a:cxnLst/>
            <a:rect l="l" t="t" r="r" b="b"/>
            <a:pathLst>
              <a:path w="1215" h="1866" extrusionOk="0">
                <a:moveTo>
                  <a:pt x="420" y="205"/>
                </a:moveTo>
                <a:cubicBezTo>
                  <a:pt x="0" y="402"/>
                  <a:pt x="277" y="1187"/>
                  <a:pt x="607" y="1865"/>
                </a:cubicBezTo>
                <a:cubicBezTo>
                  <a:pt x="822" y="1749"/>
                  <a:pt x="1027" y="1615"/>
                  <a:pt x="1214" y="1455"/>
                </a:cubicBezTo>
                <a:cubicBezTo>
                  <a:pt x="1107" y="705"/>
                  <a:pt x="857" y="0"/>
                  <a:pt x="420" y="20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3"/>
          <p:cNvSpPr/>
          <p:nvPr/>
        </p:nvSpPr>
        <p:spPr>
          <a:xfrm rot="-7840361">
            <a:off x="8184317" y="1663296"/>
            <a:ext cx="306955" cy="351484"/>
          </a:xfrm>
          <a:custGeom>
            <a:avLst/>
            <a:gdLst/>
            <a:ahLst/>
            <a:cxnLst/>
            <a:rect l="l" t="t" r="r" b="b"/>
            <a:pathLst>
              <a:path w="3812" h="4365" extrusionOk="0">
                <a:moveTo>
                  <a:pt x="1" y="2579"/>
                </a:moveTo>
                <a:cubicBezTo>
                  <a:pt x="108" y="2865"/>
                  <a:pt x="269" y="3124"/>
                  <a:pt x="465" y="3356"/>
                </a:cubicBezTo>
                <a:cubicBezTo>
                  <a:pt x="1125" y="3454"/>
                  <a:pt x="2071" y="3338"/>
                  <a:pt x="2455" y="3186"/>
                </a:cubicBezTo>
                <a:lnTo>
                  <a:pt x="2482" y="3186"/>
                </a:lnTo>
                <a:cubicBezTo>
                  <a:pt x="2777" y="3481"/>
                  <a:pt x="3089" y="3766"/>
                  <a:pt x="3410" y="4034"/>
                </a:cubicBezTo>
                <a:lnTo>
                  <a:pt x="3383" y="4034"/>
                </a:lnTo>
                <a:cubicBezTo>
                  <a:pt x="2794" y="3793"/>
                  <a:pt x="1134" y="3168"/>
                  <a:pt x="849" y="3731"/>
                </a:cubicBezTo>
                <a:cubicBezTo>
                  <a:pt x="1295" y="4088"/>
                  <a:pt x="1839" y="4302"/>
                  <a:pt x="2411" y="4364"/>
                </a:cubicBezTo>
                <a:cubicBezTo>
                  <a:pt x="2884" y="4329"/>
                  <a:pt x="3330" y="4239"/>
                  <a:pt x="3544" y="4150"/>
                </a:cubicBezTo>
                <a:cubicBezTo>
                  <a:pt x="3580" y="4177"/>
                  <a:pt x="3615" y="4204"/>
                  <a:pt x="3660" y="4239"/>
                </a:cubicBezTo>
                <a:lnTo>
                  <a:pt x="3767" y="4204"/>
                </a:lnTo>
                <a:cubicBezTo>
                  <a:pt x="3714" y="4159"/>
                  <a:pt x="3660" y="4123"/>
                  <a:pt x="3607" y="4079"/>
                </a:cubicBezTo>
                <a:cubicBezTo>
                  <a:pt x="3615" y="4061"/>
                  <a:pt x="3615" y="4052"/>
                  <a:pt x="3607" y="4034"/>
                </a:cubicBezTo>
                <a:cubicBezTo>
                  <a:pt x="3598" y="4007"/>
                  <a:pt x="3598" y="3981"/>
                  <a:pt x="3589" y="3954"/>
                </a:cubicBezTo>
                <a:cubicBezTo>
                  <a:pt x="3785" y="3222"/>
                  <a:pt x="3812" y="1107"/>
                  <a:pt x="3062" y="1357"/>
                </a:cubicBezTo>
                <a:cubicBezTo>
                  <a:pt x="2375" y="1589"/>
                  <a:pt x="3205" y="3436"/>
                  <a:pt x="3464" y="3963"/>
                </a:cubicBezTo>
                <a:cubicBezTo>
                  <a:pt x="3142" y="3695"/>
                  <a:pt x="2839" y="3400"/>
                  <a:pt x="2545" y="3115"/>
                </a:cubicBezTo>
                <a:lnTo>
                  <a:pt x="2527" y="3052"/>
                </a:lnTo>
                <a:cubicBezTo>
                  <a:pt x="2750" y="2401"/>
                  <a:pt x="2803" y="116"/>
                  <a:pt x="2027" y="384"/>
                </a:cubicBezTo>
                <a:cubicBezTo>
                  <a:pt x="1357" y="607"/>
                  <a:pt x="2125" y="2356"/>
                  <a:pt x="2402" y="2936"/>
                </a:cubicBezTo>
                <a:cubicBezTo>
                  <a:pt x="2402" y="2954"/>
                  <a:pt x="2402" y="2963"/>
                  <a:pt x="2411" y="2981"/>
                </a:cubicBezTo>
                <a:cubicBezTo>
                  <a:pt x="2259" y="2820"/>
                  <a:pt x="2036" y="2579"/>
                  <a:pt x="1822" y="2356"/>
                </a:cubicBezTo>
                <a:cubicBezTo>
                  <a:pt x="1670" y="1678"/>
                  <a:pt x="795" y="0"/>
                  <a:pt x="242" y="223"/>
                </a:cubicBezTo>
                <a:cubicBezTo>
                  <a:pt x="162" y="357"/>
                  <a:pt x="90" y="500"/>
                  <a:pt x="37" y="643"/>
                </a:cubicBezTo>
                <a:cubicBezTo>
                  <a:pt x="162" y="1366"/>
                  <a:pt x="1848" y="2499"/>
                  <a:pt x="1848" y="2499"/>
                </a:cubicBezTo>
                <a:lnTo>
                  <a:pt x="1848" y="2499"/>
                </a:lnTo>
                <a:cubicBezTo>
                  <a:pt x="2018" y="2695"/>
                  <a:pt x="2188" y="2892"/>
                  <a:pt x="2375" y="3079"/>
                </a:cubicBezTo>
                <a:cubicBezTo>
                  <a:pt x="1902" y="2874"/>
                  <a:pt x="554" y="2347"/>
                  <a:pt x="1" y="25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3"/>
          <p:cNvSpPr/>
          <p:nvPr/>
        </p:nvSpPr>
        <p:spPr>
          <a:xfrm rot="-7840361">
            <a:off x="8230369" y="1570044"/>
            <a:ext cx="28103" cy="29552"/>
          </a:xfrm>
          <a:custGeom>
            <a:avLst/>
            <a:gdLst/>
            <a:ahLst/>
            <a:cxnLst/>
            <a:rect l="l" t="t" r="r" b="b"/>
            <a:pathLst>
              <a:path w="349" h="367" extrusionOk="0">
                <a:moveTo>
                  <a:pt x="179" y="54"/>
                </a:moveTo>
                <a:cubicBezTo>
                  <a:pt x="72" y="116"/>
                  <a:pt x="1" y="241"/>
                  <a:pt x="1" y="366"/>
                </a:cubicBezTo>
                <a:cubicBezTo>
                  <a:pt x="126" y="250"/>
                  <a:pt x="242" y="134"/>
                  <a:pt x="349" y="0"/>
                </a:cubicBezTo>
                <a:cubicBezTo>
                  <a:pt x="286" y="0"/>
                  <a:pt x="224" y="18"/>
                  <a:pt x="179"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3"/>
          <p:cNvSpPr/>
          <p:nvPr/>
        </p:nvSpPr>
        <p:spPr>
          <a:xfrm rot="-3422581">
            <a:off x="8076770" y="2481498"/>
            <a:ext cx="247861" cy="226418"/>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3"/>
          <p:cNvSpPr/>
          <p:nvPr/>
        </p:nvSpPr>
        <p:spPr>
          <a:xfrm rot="-3422581">
            <a:off x="8079114" y="2445185"/>
            <a:ext cx="314906" cy="253118"/>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3"/>
          <p:cNvSpPr/>
          <p:nvPr/>
        </p:nvSpPr>
        <p:spPr>
          <a:xfrm rot="-3422581">
            <a:off x="8071330" y="2525419"/>
            <a:ext cx="160850" cy="178807"/>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3"/>
          <p:cNvSpPr/>
          <p:nvPr/>
        </p:nvSpPr>
        <p:spPr>
          <a:xfrm rot="-3422581">
            <a:off x="8078950" y="2479309"/>
            <a:ext cx="245262" cy="228840"/>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3"/>
          <p:cNvSpPr/>
          <p:nvPr/>
        </p:nvSpPr>
        <p:spPr>
          <a:xfrm rot="-7115392">
            <a:off x="1082854" y="4440730"/>
            <a:ext cx="86377" cy="72370"/>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3"/>
          <p:cNvSpPr/>
          <p:nvPr/>
        </p:nvSpPr>
        <p:spPr>
          <a:xfrm rot="-7115392">
            <a:off x="1087927" y="4443018"/>
            <a:ext cx="79132" cy="74463"/>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3"/>
          <p:cNvSpPr/>
          <p:nvPr/>
        </p:nvSpPr>
        <p:spPr>
          <a:xfrm rot="-7115392">
            <a:off x="1117343" y="4452459"/>
            <a:ext cx="33166" cy="27209"/>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3"/>
          <p:cNvSpPr/>
          <p:nvPr/>
        </p:nvSpPr>
        <p:spPr>
          <a:xfrm rot="-7115392">
            <a:off x="1020924" y="4314727"/>
            <a:ext cx="76959" cy="76959"/>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3"/>
          <p:cNvSpPr/>
          <p:nvPr/>
        </p:nvSpPr>
        <p:spPr>
          <a:xfrm rot="-7115392">
            <a:off x="1014766" y="4313368"/>
            <a:ext cx="89436" cy="79132"/>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3"/>
          <p:cNvSpPr/>
          <p:nvPr/>
        </p:nvSpPr>
        <p:spPr>
          <a:xfrm rot="-7115392">
            <a:off x="1054122" y="4325523"/>
            <a:ext cx="30510" cy="25519"/>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3"/>
          <p:cNvSpPr/>
          <p:nvPr/>
        </p:nvSpPr>
        <p:spPr>
          <a:xfrm rot="-7115392">
            <a:off x="827813" y="4321038"/>
            <a:ext cx="227173" cy="254382"/>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3"/>
          <p:cNvSpPr/>
          <p:nvPr/>
        </p:nvSpPr>
        <p:spPr>
          <a:xfrm rot="-7115392">
            <a:off x="965199" y="4360411"/>
            <a:ext cx="63998" cy="158184"/>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3"/>
          <p:cNvSpPr/>
          <p:nvPr/>
        </p:nvSpPr>
        <p:spPr>
          <a:xfrm rot="-7115392">
            <a:off x="498545" y="3828575"/>
            <a:ext cx="368612" cy="263559"/>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3"/>
          <p:cNvSpPr/>
          <p:nvPr/>
        </p:nvSpPr>
        <p:spPr>
          <a:xfrm rot="-7115392">
            <a:off x="507409" y="3892289"/>
            <a:ext cx="373120" cy="188371"/>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3"/>
          <p:cNvSpPr/>
          <p:nvPr/>
        </p:nvSpPr>
        <p:spPr>
          <a:xfrm rot="-7115392">
            <a:off x="563416" y="3802317"/>
            <a:ext cx="301072" cy="219928"/>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3"/>
          <p:cNvSpPr/>
          <p:nvPr/>
        </p:nvSpPr>
        <p:spPr>
          <a:xfrm rot="-7115392">
            <a:off x="502653" y="3815973"/>
            <a:ext cx="348487" cy="265733"/>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3"/>
          <p:cNvSpPr/>
          <p:nvPr/>
        </p:nvSpPr>
        <p:spPr>
          <a:xfrm rot="-7115392">
            <a:off x="942589" y="3903993"/>
            <a:ext cx="135966" cy="223631"/>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3"/>
          <p:cNvSpPr/>
          <p:nvPr/>
        </p:nvSpPr>
        <p:spPr>
          <a:xfrm rot="-7115392">
            <a:off x="766883" y="3876473"/>
            <a:ext cx="239328" cy="99579"/>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3"/>
          <p:cNvSpPr/>
          <p:nvPr/>
        </p:nvSpPr>
        <p:spPr>
          <a:xfrm rot="-7115392">
            <a:off x="921943" y="3771414"/>
            <a:ext cx="154481" cy="211314"/>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3"/>
          <p:cNvSpPr/>
          <p:nvPr/>
        </p:nvSpPr>
        <p:spPr>
          <a:xfrm rot="-7115392">
            <a:off x="885259" y="4003243"/>
            <a:ext cx="136207" cy="223631"/>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3"/>
          <p:cNvSpPr/>
          <p:nvPr/>
        </p:nvSpPr>
        <p:spPr>
          <a:xfrm rot="-7115392">
            <a:off x="709534" y="3975950"/>
            <a:ext cx="239570" cy="100062"/>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3"/>
          <p:cNvSpPr/>
          <p:nvPr/>
        </p:nvSpPr>
        <p:spPr>
          <a:xfrm rot="-7115392">
            <a:off x="826239" y="4096155"/>
            <a:ext cx="134436" cy="225402"/>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3"/>
          <p:cNvSpPr/>
          <p:nvPr/>
        </p:nvSpPr>
        <p:spPr>
          <a:xfrm rot="-7115392">
            <a:off x="652156" y="4107829"/>
            <a:ext cx="237879" cy="83399"/>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3"/>
          <p:cNvSpPr/>
          <p:nvPr/>
        </p:nvSpPr>
        <p:spPr>
          <a:xfrm rot="-7115392">
            <a:off x="778581" y="4193201"/>
            <a:ext cx="130814" cy="223389"/>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3"/>
          <p:cNvSpPr/>
          <p:nvPr/>
        </p:nvSpPr>
        <p:spPr>
          <a:xfrm rot="-7115392">
            <a:off x="605645" y="4238930"/>
            <a:ext cx="234176" cy="72853"/>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3"/>
          <p:cNvSpPr/>
          <p:nvPr/>
        </p:nvSpPr>
        <p:spPr>
          <a:xfrm rot="-7115392">
            <a:off x="897977" y="4118618"/>
            <a:ext cx="79776" cy="140232"/>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3"/>
          <p:cNvSpPr/>
          <p:nvPr/>
        </p:nvSpPr>
        <p:spPr>
          <a:xfrm rot="-7115392">
            <a:off x="803478" y="3798951"/>
            <a:ext cx="326994" cy="389462"/>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3"/>
          <p:cNvSpPr/>
          <p:nvPr/>
        </p:nvSpPr>
        <p:spPr>
          <a:xfrm rot="-7115392">
            <a:off x="914747" y="4243350"/>
            <a:ext cx="34535" cy="22379"/>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3"/>
          <p:cNvSpPr/>
          <p:nvPr/>
        </p:nvSpPr>
        <p:spPr>
          <a:xfrm rot="-7115392">
            <a:off x="954846" y="3788851"/>
            <a:ext cx="106341" cy="213568"/>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3"/>
          <p:cNvSpPr/>
          <p:nvPr/>
        </p:nvSpPr>
        <p:spPr>
          <a:xfrm rot="-7115392">
            <a:off x="973089" y="3901039"/>
            <a:ext cx="71163" cy="224919"/>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3"/>
          <p:cNvSpPr/>
          <p:nvPr/>
        </p:nvSpPr>
        <p:spPr>
          <a:xfrm rot="-7115392">
            <a:off x="785339" y="3885662"/>
            <a:ext cx="214937" cy="102155"/>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3"/>
          <p:cNvSpPr/>
          <p:nvPr/>
        </p:nvSpPr>
        <p:spPr>
          <a:xfrm rot="-7115392">
            <a:off x="916169" y="3999586"/>
            <a:ext cx="74061" cy="225804"/>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3"/>
          <p:cNvSpPr/>
          <p:nvPr/>
        </p:nvSpPr>
        <p:spPr>
          <a:xfrm rot="-7115392">
            <a:off x="728263" y="3985543"/>
            <a:ext cx="214856" cy="102075"/>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3"/>
          <p:cNvSpPr/>
          <p:nvPr/>
        </p:nvSpPr>
        <p:spPr>
          <a:xfrm rot="-7115392">
            <a:off x="860797" y="4099641"/>
            <a:ext cx="71968" cy="227092"/>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3"/>
          <p:cNvSpPr/>
          <p:nvPr/>
        </p:nvSpPr>
        <p:spPr>
          <a:xfrm rot="-7115392">
            <a:off x="664674" y="4113089"/>
            <a:ext cx="221377" cy="87021"/>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3"/>
          <p:cNvSpPr/>
          <p:nvPr/>
        </p:nvSpPr>
        <p:spPr>
          <a:xfrm rot="-7115392">
            <a:off x="813357" y="4202418"/>
            <a:ext cx="75510" cy="225885"/>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3"/>
          <p:cNvSpPr/>
          <p:nvPr/>
        </p:nvSpPr>
        <p:spPr>
          <a:xfrm rot="-7115392">
            <a:off x="611786" y="4243707"/>
            <a:ext cx="226368" cy="74705"/>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3"/>
          <p:cNvSpPr/>
          <p:nvPr/>
        </p:nvSpPr>
        <p:spPr>
          <a:xfrm rot="-7115392">
            <a:off x="660027" y="3935269"/>
            <a:ext cx="394775" cy="474793"/>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3"/>
          <p:cNvSpPr/>
          <p:nvPr/>
        </p:nvSpPr>
        <p:spPr>
          <a:xfrm rot="10800000">
            <a:off x="1835603" y="4226695"/>
            <a:ext cx="231129" cy="249285"/>
          </a:xfrm>
          <a:custGeom>
            <a:avLst/>
            <a:gdLst/>
            <a:ahLst/>
            <a:cxnLst/>
            <a:rect l="l" t="t" r="r" b="b"/>
            <a:pathLst>
              <a:path w="3348" h="3611" extrusionOk="0">
                <a:moveTo>
                  <a:pt x="1808" y="1"/>
                </a:moveTo>
                <a:cubicBezTo>
                  <a:pt x="1552" y="1"/>
                  <a:pt x="1246" y="107"/>
                  <a:pt x="893" y="416"/>
                </a:cubicBezTo>
                <a:cubicBezTo>
                  <a:pt x="28" y="1165"/>
                  <a:pt x="1" y="3611"/>
                  <a:pt x="1" y="3611"/>
                </a:cubicBezTo>
                <a:cubicBezTo>
                  <a:pt x="6" y="3611"/>
                  <a:pt x="11" y="3611"/>
                  <a:pt x="17" y="3611"/>
                </a:cubicBezTo>
                <a:cubicBezTo>
                  <a:pt x="853" y="3611"/>
                  <a:pt x="2565" y="2918"/>
                  <a:pt x="2955" y="2040"/>
                </a:cubicBezTo>
                <a:cubicBezTo>
                  <a:pt x="3348" y="1148"/>
                  <a:pt x="2598" y="380"/>
                  <a:pt x="2598" y="380"/>
                </a:cubicBezTo>
                <a:cubicBezTo>
                  <a:pt x="2450" y="226"/>
                  <a:pt x="2182" y="1"/>
                  <a:pt x="1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3"/>
          <p:cNvSpPr/>
          <p:nvPr/>
        </p:nvSpPr>
        <p:spPr>
          <a:xfrm rot="10800000">
            <a:off x="1840573" y="4246094"/>
            <a:ext cx="213387" cy="246731"/>
          </a:xfrm>
          <a:custGeom>
            <a:avLst/>
            <a:gdLst/>
            <a:ahLst/>
            <a:cxnLst/>
            <a:rect l="l" t="t" r="r" b="b"/>
            <a:pathLst>
              <a:path w="3091" h="3574" extrusionOk="0">
                <a:moveTo>
                  <a:pt x="1083" y="1222"/>
                </a:moveTo>
                <a:cubicBezTo>
                  <a:pt x="1082" y="1222"/>
                  <a:pt x="1082" y="1222"/>
                  <a:pt x="1083" y="1222"/>
                </a:cubicBezTo>
                <a:lnTo>
                  <a:pt x="1083" y="1222"/>
                </a:lnTo>
                <a:close/>
                <a:moveTo>
                  <a:pt x="3009" y="1"/>
                </a:moveTo>
                <a:cubicBezTo>
                  <a:pt x="3001" y="1"/>
                  <a:pt x="2993" y="3"/>
                  <a:pt x="2984" y="8"/>
                </a:cubicBezTo>
                <a:cubicBezTo>
                  <a:pt x="2841" y="106"/>
                  <a:pt x="2716" y="222"/>
                  <a:pt x="2600" y="347"/>
                </a:cubicBezTo>
                <a:cubicBezTo>
                  <a:pt x="2449" y="499"/>
                  <a:pt x="2306" y="678"/>
                  <a:pt x="2163" y="847"/>
                </a:cubicBezTo>
                <a:cubicBezTo>
                  <a:pt x="2092" y="936"/>
                  <a:pt x="2020" y="1026"/>
                  <a:pt x="1958" y="1124"/>
                </a:cubicBezTo>
                <a:lnTo>
                  <a:pt x="1199" y="1204"/>
                </a:lnTo>
                <a:lnTo>
                  <a:pt x="1083" y="1222"/>
                </a:lnTo>
                <a:lnTo>
                  <a:pt x="1083" y="1222"/>
                </a:lnTo>
                <a:cubicBezTo>
                  <a:pt x="1108" y="1222"/>
                  <a:pt x="1631" y="1221"/>
                  <a:pt x="1877" y="1195"/>
                </a:cubicBezTo>
                <a:lnTo>
                  <a:pt x="1913" y="1195"/>
                </a:lnTo>
                <a:cubicBezTo>
                  <a:pt x="1779" y="1383"/>
                  <a:pt x="1636" y="1570"/>
                  <a:pt x="1494" y="1757"/>
                </a:cubicBezTo>
                <a:cubicBezTo>
                  <a:pt x="1387" y="1900"/>
                  <a:pt x="1271" y="2043"/>
                  <a:pt x="1163" y="2186"/>
                </a:cubicBezTo>
                <a:lnTo>
                  <a:pt x="574" y="2346"/>
                </a:lnTo>
                <a:lnTo>
                  <a:pt x="485" y="2373"/>
                </a:lnTo>
                <a:cubicBezTo>
                  <a:pt x="690" y="2346"/>
                  <a:pt x="896" y="2311"/>
                  <a:pt x="1101" y="2257"/>
                </a:cubicBezTo>
                <a:lnTo>
                  <a:pt x="1101" y="2257"/>
                </a:lnTo>
                <a:cubicBezTo>
                  <a:pt x="842" y="2579"/>
                  <a:pt x="583" y="2891"/>
                  <a:pt x="316" y="3203"/>
                </a:cubicBezTo>
                <a:cubicBezTo>
                  <a:pt x="217" y="3319"/>
                  <a:pt x="110" y="3444"/>
                  <a:pt x="3" y="3569"/>
                </a:cubicBezTo>
                <a:cubicBezTo>
                  <a:pt x="1" y="3572"/>
                  <a:pt x="0" y="3574"/>
                  <a:pt x="1" y="3574"/>
                </a:cubicBezTo>
                <a:cubicBezTo>
                  <a:pt x="15" y="3574"/>
                  <a:pt x="548" y="3032"/>
                  <a:pt x="887" y="2659"/>
                </a:cubicBezTo>
                <a:cubicBezTo>
                  <a:pt x="905" y="2775"/>
                  <a:pt x="914" y="2891"/>
                  <a:pt x="931" y="3007"/>
                </a:cubicBezTo>
                <a:lnTo>
                  <a:pt x="940" y="3069"/>
                </a:lnTo>
                <a:cubicBezTo>
                  <a:pt x="949" y="2918"/>
                  <a:pt x="949" y="2766"/>
                  <a:pt x="940" y="2614"/>
                </a:cubicBezTo>
                <a:lnTo>
                  <a:pt x="940" y="2605"/>
                </a:lnTo>
                <a:cubicBezTo>
                  <a:pt x="1146" y="2373"/>
                  <a:pt x="1306" y="2177"/>
                  <a:pt x="1494" y="1936"/>
                </a:cubicBezTo>
                <a:cubicBezTo>
                  <a:pt x="1574" y="1829"/>
                  <a:pt x="1654" y="1731"/>
                  <a:pt x="1726" y="1624"/>
                </a:cubicBezTo>
                <a:lnTo>
                  <a:pt x="1860" y="2382"/>
                </a:lnTo>
                <a:lnTo>
                  <a:pt x="1877" y="2498"/>
                </a:lnTo>
                <a:cubicBezTo>
                  <a:pt x="1878" y="2499"/>
                  <a:pt x="1878" y="2500"/>
                  <a:pt x="1878" y="2500"/>
                </a:cubicBezTo>
                <a:cubicBezTo>
                  <a:pt x="1883" y="2500"/>
                  <a:pt x="1832" y="1919"/>
                  <a:pt x="1788" y="1650"/>
                </a:cubicBezTo>
                <a:lnTo>
                  <a:pt x="1770" y="1561"/>
                </a:lnTo>
                <a:cubicBezTo>
                  <a:pt x="1886" y="1409"/>
                  <a:pt x="1993" y="1258"/>
                  <a:pt x="2110" y="1106"/>
                </a:cubicBezTo>
                <a:cubicBezTo>
                  <a:pt x="2127" y="1079"/>
                  <a:pt x="2154" y="1043"/>
                  <a:pt x="2181" y="1017"/>
                </a:cubicBezTo>
                <a:lnTo>
                  <a:pt x="2395" y="1722"/>
                </a:lnTo>
                <a:lnTo>
                  <a:pt x="2431" y="1838"/>
                </a:lnTo>
                <a:cubicBezTo>
                  <a:pt x="2431" y="1839"/>
                  <a:pt x="2431" y="1839"/>
                  <a:pt x="2431" y="1839"/>
                </a:cubicBezTo>
                <a:cubicBezTo>
                  <a:pt x="2433" y="1839"/>
                  <a:pt x="2321" y="1294"/>
                  <a:pt x="2243" y="1043"/>
                </a:cubicBezTo>
                <a:cubicBezTo>
                  <a:pt x="2234" y="1017"/>
                  <a:pt x="2226" y="990"/>
                  <a:pt x="2217" y="963"/>
                </a:cubicBezTo>
                <a:cubicBezTo>
                  <a:pt x="2342" y="811"/>
                  <a:pt x="2467" y="660"/>
                  <a:pt x="2600" y="517"/>
                </a:cubicBezTo>
                <a:cubicBezTo>
                  <a:pt x="2725" y="365"/>
                  <a:pt x="2868" y="231"/>
                  <a:pt x="3029" y="124"/>
                </a:cubicBezTo>
                <a:cubicBezTo>
                  <a:pt x="3090" y="86"/>
                  <a:pt x="3059" y="1"/>
                  <a:pt x="3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3"/>
          <p:cNvSpPr/>
          <p:nvPr/>
        </p:nvSpPr>
        <p:spPr>
          <a:xfrm rot="10800000">
            <a:off x="1852240" y="4228489"/>
            <a:ext cx="202756" cy="221878"/>
          </a:xfrm>
          <a:custGeom>
            <a:avLst/>
            <a:gdLst/>
            <a:ahLst/>
            <a:cxnLst/>
            <a:rect l="l" t="t" r="r" b="b"/>
            <a:pathLst>
              <a:path w="2937" h="3214" extrusionOk="0">
                <a:moveTo>
                  <a:pt x="0" y="2392"/>
                </a:moveTo>
                <a:cubicBezTo>
                  <a:pt x="0" y="2669"/>
                  <a:pt x="63" y="2954"/>
                  <a:pt x="179" y="3213"/>
                </a:cubicBezTo>
                <a:cubicBezTo>
                  <a:pt x="1071" y="3070"/>
                  <a:pt x="2446" y="2445"/>
                  <a:pt x="2785" y="1669"/>
                </a:cubicBezTo>
                <a:cubicBezTo>
                  <a:pt x="2928" y="1330"/>
                  <a:pt x="2937" y="955"/>
                  <a:pt x="2803" y="625"/>
                </a:cubicBezTo>
                <a:cubicBezTo>
                  <a:pt x="1500" y="0"/>
                  <a:pt x="0" y="946"/>
                  <a:pt x="0" y="239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3"/>
          <p:cNvSpPr/>
          <p:nvPr/>
        </p:nvSpPr>
        <p:spPr>
          <a:xfrm rot="10800000">
            <a:off x="1854104" y="4224831"/>
            <a:ext cx="214423" cy="251011"/>
          </a:xfrm>
          <a:custGeom>
            <a:avLst/>
            <a:gdLst/>
            <a:ahLst/>
            <a:cxnLst/>
            <a:rect l="l" t="t" r="r" b="b"/>
            <a:pathLst>
              <a:path w="3106" h="3636" extrusionOk="0">
                <a:moveTo>
                  <a:pt x="2624" y="378"/>
                </a:moveTo>
                <a:cubicBezTo>
                  <a:pt x="2743" y="511"/>
                  <a:pt x="2839" y="654"/>
                  <a:pt x="2919" y="809"/>
                </a:cubicBezTo>
                <a:lnTo>
                  <a:pt x="2919" y="809"/>
                </a:lnTo>
                <a:cubicBezTo>
                  <a:pt x="2843" y="651"/>
                  <a:pt x="2745" y="506"/>
                  <a:pt x="2624" y="378"/>
                </a:cubicBezTo>
                <a:close/>
                <a:moveTo>
                  <a:pt x="1830" y="0"/>
                </a:moveTo>
                <a:cubicBezTo>
                  <a:pt x="1691" y="0"/>
                  <a:pt x="1552" y="30"/>
                  <a:pt x="1428" y="92"/>
                </a:cubicBezTo>
                <a:cubicBezTo>
                  <a:pt x="1223" y="182"/>
                  <a:pt x="1026" y="307"/>
                  <a:pt x="866" y="458"/>
                </a:cubicBezTo>
                <a:cubicBezTo>
                  <a:pt x="714" y="619"/>
                  <a:pt x="589" y="806"/>
                  <a:pt x="500" y="1012"/>
                </a:cubicBezTo>
                <a:cubicBezTo>
                  <a:pt x="321" y="1413"/>
                  <a:pt x="196" y="1851"/>
                  <a:pt x="134" y="2288"/>
                </a:cubicBezTo>
                <a:cubicBezTo>
                  <a:pt x="62" y="2725"/>
                  <a:pt x="18" y="3163"/>
                  <a:pt x="0" y="3609"/>
                </a:cubicBezTo>
                <a:lnTo>
                  <a:pt x="0" y="3636"/>
                </a:lnTo>
                <a:lnTo>
                  <a:pt x="27" y="3636"/>
                </a:lnTo>
                <a:cubicBezTo>
                  <a:pt x="250" y="3636"/>
                  <a:pt x="473" y="3600"/>
                  <a:pt x="687" y="3546"/>
                </a:cubicBezTo>
                <a:cubicBezTo>
                  <a:pt x="901" y="3493"/>
                  <a:pt x="1107" y="3421"/>
                  <a:pt x="1312" y="3341"/>
                </a:cubicBezTo>
                <a:cubicBezTo>
                  <a:pt x="1723" y="3180"/>
                  <a:pt x="2106" y="2957"/>
                  <a:pt x="2454" y="2690"/>
                </a:cubicBezTo>
                <a:cubicBezTo>
                  <a:pt x="2624" y="2547"/>
                  <a:pt x="2776" y="2386"/>
                  <a:pt x="2901" y="2208"/>
                </a:cubicBezTo>
                <a:cubicBezTo>
                  <a:pt x="3017" y="2020"/>
                  <a:pt x="3088" y="1797"/>
                  <a:pt x="3097" y="1583"/>
                </a:cubicBezTo>
                <a:cubicBezTo>
                  <a:pt x="3106" y="1360"/>
                  <a:pt x="3061" y="1137"/>
                  <a:pt x="2981" y="940"/>
                </a:cubicBezTo>
                <a:cubicBezTo>
                  <a:pt x="2961" y="895"/>
                  <a:pt x="2941" y="852"/>
                  <a:pt x="2919" y="809"/>
                </a:cubicBezTo>
                <a:lnTo>
                  <a:pt x="2919" y="809"/>
                </a:lnTo>
                <a:cubicBezTo>
                  <a:pt x="2938" y="849"/>
                  <a:pt x="2956" y="890"/>
                  <a:pt x="2972" y="931"/>
                </a:cubicBezTo>
                <a:cubicBezTo>
                  <a:pt x="3061" y="1137"/>
                  <a:pt x="3097" y="1351"/>
                  <a:pt x="3088" y="1574"/>
                </a:cubicBezTo>
                <a:cubicBezTo>
                  <a:pt x="3070" y="1788"/>
                  <a:pt x="3008" y="2002"/>
                  <a:pt x="2892" y="2190"/>
                </a:cubicBezTo>
                <a:cubicBezTo>
                  <a:pt x="2767" y="2368"/>
                  <a:pt x="2615" y="2529"/>
                  <a:pt x="2445" y="2663"/>
                </a:cubicBezTo>
                <a:cubicBezTo>
                  <a:pt x="2097" y="2931"/>
                  <a:pt x="1714" y="3145"/>
                  <a:pt x="1303" y="3296"/>
                </a:cubicBezTo>
                <a:cubicBezTo>
                  <a:pt x="1098" y="3377"/>
                  <a:pt x="893" y="3448"/>
                  <a:pt x="678" y="3493"/>
                </a:cubicBezTo>
                <a:cubicBezTo>
                  <a:pt x="473" y="3544"/>
                  <a:pt x="268" y="3579"/>
                  <a:pt x="63" y="3582"/>
                </a:cubicBezTo>
                <a:lnTo>
                  <a:pt x="63" y="3582"/>
                </a:lnTo>
                <a:cubicBezTo>
                  <a:pt x="64" y="3145"/>
                  <a:pt x="108" y="2716"/>
                  <a:pt x="170" y="2288"/>
                </a:cubicBezTo>
                <a:cubicBezTo>
                  <a:pt x="232" y="1851"/>
                  <a:pt x="348" y="1422"/>
                  <a:pt x="518" y="1021"/>
                </a:cubicBezTo>
                <a:cubicBezTo>
                  <a:pt x="607" y="815"/>
                  <a:pt x="723" y="628"/>
                  <a:pt x="884" y="467"/>
                </a:cubicBezTo>
                <a:cubicBezTo>
                  <a:pt x="1035" y="315"/>
                  <a:pt x="1223" y="191"/>
                  <a:pt x="1419" y="101"/>
                </a:cubicBezTo>
                <a:cubicBezTo>
                  <a:pt x="1549" y="39"/>
                  <a:pt x="1686" y="9"/>
                  <a:pt x="1826" y="9"/>
                </a:cubicBezTo>
                <a:cubicBezTo>
                  <a:pt x="1907" y="9"/>
                  <a:pt x="1989" y="19"/>
                  <a:pt x="2071" y="39"/>
                </a:cubicBezTo>
                <a:cubicBezTo>
                  <a:pt x="2276" y="92"/>
                  <a:pt x="2472" y="217"/>
                  <a:pt x="2624" y="378"/>
                </a:cubicBezTo>
                <a:cubicBezTo>
                  <a:pt x="2472" y="217"/>
                  <a:pt x="2285" y="92"/>
                  <a:pt x="2071" y="30"/>
                </a:cubicBezTo>
                <a:cubicBezTo>
                  <a:pt x="1992" y="10"/>
                  <a:pt x="1911"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3"/>
          <p:cNvSpPr/>
          <p:nvPr/>
        </p:nvSpPr>
        <p:spPr>
          <a:xfrm rot="10800000">
            <a:off x="1476419" y="4345850"/>
            <a:ext cx="298231" cy="209245"/>
          </a:xfrm>
          <a:custGeom>
            <a:avLst/>
            <a:gdLst/>
            <a:ahLst/>
            <a:cxnLst/>
            <a:rect l="l" t="t" r="r" b="b"/>
            <a:pathLst>
              <a:path w="4320" h="3031" extrusionOk="0">
                <a:moveTo>
                  <a:pt x="2747" y="1"/>
                </a:moveTo>
                <a:cubicBezTo>
                  <a:pt x="1585" y="1"/>
                  <a:pt x="0" y="1151"/>
                  <a:pt x="0" y="1151"/>
                </a:cubicBezTo>
                <a:cubicBezTo>
                  <a:pt x="462" y="1898"/>
                  <a:pt x="1932" y="3031"/>
                  <a:pt x="2915" y="3031"/>
                </a:cubicBezTo>
                <a:cubicBezTo>
                  <a:pt x="2978" y="3031"/>
                  <a:pt x="3039" y="3026"/>
                  <a:pt x="3097" y="3016"/>
                </a:cubicBezTo>
                <a:cubicBezTo>
                  <a:pt x="4061" y="2847"/>
                  <a:pt x="4240" y="1669"/>
                  <a:pt x="4240" y="1669"/>
                </a:cubicBezTo>
                <a:cubicBezTo>
                  <a:pt x="4293" y="1267"/>
                  <a:pt x="4320" y="428"/>
                  <a:pt x="3169" y="62"/>
                </a:cubicBezTo>
                <a:cubicBezTo>
                  <a:pt x="3038" y="20"/>
                  <a:pt x="2896"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3"/>
          <p:cNvSpPr/>
          <p:nvPr/>
        </p:nvSpPr>
        <p:spPr>
          <a:xfrm rot="10800000">
            <a:off x="1507209" y="4335702"/>
            <a:ext cx="264404" cy="193574"/>
          </a:xfrm>
          <a:custGeom>
            <a:avLst/>
            <a:gdLst/>
            <a:ahLst/>
            <a:cxnLst/>
            <a:rect l="l" t="t" r="r" b="b"/>
            <a:pathLst>
              <a:path w="3830" h="2804" extrusionOk="0">
                <a:moveTo>
                  <a:pt x="1607" y="10"/>
                </a:moveTo>
                <a:cubicBezTo>
                  <a:pt x="1465" y="10"/>
                  <a:pt x="1322" y="18"/>
                  <a:pt x="1188" y="54"/>
                </a:cubicBezTo>
                <a:cubicBezTo>
                  <a:pt x="840" y="215"/>
                  <a:pt x="510" y="402"/>
                  <a:pt x="197" y="608"/>
                </a:cubicBezTo>
                <a:cubicBezTo>
                  <a:pt x="126" y="679"/>
                  <a:pt x="54" y="759"/>
                  <a:pt x="1" y="849"/>
                </a:cubicBezTo>
                <a:cubicBezTo>
                  <a:pt x="545" y="1643"/>
                  <a:pt x="2107" y="2803"/>
                  <a:pt x="3044" y="2642"/>
                </a:cubicBezTo>
                <a:cubicBezTo>
                  <a:pt x="3205" y="2616"/>
                  <a:pt x="3366" y="2553"/>
                  <a:pt x="3499" y="2464"/>
                </a:cubicBezTo>
                <a:cubicBezTo>
                  <a:pt x="3830" y="1214"/>
                  <a:pt x="2893" y="1"/>
                  <a:pt x="1607" y="1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3"/>
          <p:cNvSpPr/>
          <p:nvPr/>
        </p:nvSpPr>
        <p:spPr>
          <a:xfrm rot="10800000">
            <a:off x="1479457" y="4345505"/>
            <a:ext cx="297679" cy="210419"/>
          </a:xfrm>
          <a:custGeom>
            <a:avLst/>
            <a:gdLst/>
            <a:ahLst/>
            <a:cxnLst/>
            <a:rect l="l" t="t" r="r" b="b"/>
            <a:pathLst>
              <a:path w="4312" h="3048" extrusionOk="0">
                <a:moveTo>
                  <a:pt x="2754" y="1"/>
                </a:moveTo>
                <a:cubicBezTo>
                  <a:pt x="2690" y="1"/>
                  <a:pt x="2626" y="4"/>
                  <a:pt x="2562" y="12"/>
                </a:cubicBezTo>
                <a:cubicBezTo>
                  <a:pt x="2098" y="83"/>
                  <a:pt x="1652" y="226"/>
                  <a:pt x="1232" y="440"/>
                </a:cubicBezTo>
                <a:cubicBezTo>
                  <a:pt x="813" y="637"/>
                  <a:pt x="411" y="869"/>
                  <a:pt x="27" y="1136"/>
                </a:cubicBezTo>
                <a:lnTo>
                  <a:pt x="1" y="1154"/>
                </a:lnTo>
                <a:lnTo>
                  <a:pt x="18" y="1172"/>
                </a:lnTo>
                <a:cubicBezTo>
                  <a:pt x="152" y="1368"/>
                  <a:pt x="295" y="1556"/>
                  <a:pt x="474" y="1716"/>
                </a:cubicBezTo>
                <a:cubicBezTo>
                  <a:pt x="634" y="1886"/>
                  <a:pt x="813" y="2038"/>
                  <a:pt x="1000" y="2181"/>
                </a:cubicBezTo>
                <a:cubicBezTo>
                  <a:pt x="1366" y="2475"/>
                  <a:pt x="1777" y="2716"/>
                  <a:pt x="2214" y="2895"/>
                </a:cubicBezTo>
                <a:cubicBezTo>
                  <a:pt x="2437" y="2984"/>
                  <a:pt x="2669" y="3037"/>
                  <a:pt x="2901" y="3046"/>
                </a:cubicBezTo>
                <a:cubicBezTo>
                  <a:pt x="2915" y="3047"/>
                  <a:pt x="2928" y="3047"/>
                  <a:pt x="2942" y="3047"/>
                </a:cubicBezTo>
                <a:cubicBezTo>
                  <a:pt x="3168" y="3047"/>
                  <a:pt x="3385" y="2977"/>
                  <a:pt x="3571" y="2859"/>
                </a:cubicBezTo>
                <a:cubicBezTo>
                  <a:pt x="3764" y="2727"/>
                  <a:pt x="3923" y="2552"/>
                  <a:pt x="4030" y="2350"/>
                </a:cubicBezTo>
                <a:lnTo>
                  <a:pt x="4030" y="2350"/>
                </a:lnTo>
                <a:cubicBezTo>
                  <a:pt x="3923" y="2552"/>
                  <a:pt x="3764" y="2727"/>
                  <a:pt x="3571" y="2850"/>
                </a:cubicBezTo>
                <a:cubicBezTo>
                  <a:pt x="3378" y="2967"/>
                  <a:pt x="3162" y="3029"/>
                  <a:pt x="2945" y="3029"/>
                </a:cubicBezTo>
                <a:cubicBezTo>
                  <a:pt x="2930" y="3029"/>
                  <a:pt x="2916" y="3029"/>
                  <a:pt x="2901" y="3028"/>
                </a:cubicBezTo>
                <a:cubicBezTo>
                  <a:pt x="2660" y="3020"/>
                  <a:pt x="2437" y="2966"/>
                  <a:pt x="2223" y="2877"/>
                </a:cubicBezTo>
                <a:cubicBezTo>
                  <a:pt x="1786" y="2689"/>
                  <a:pt x="1384" y="2448"/>
                  <a:pt x="1018" y="2154"/>
                </a:cubicBezTo>
                <a:cubicBezTo>
                  <a:pt x="839" y="2011"/>
                  <a:pt x="661" y="1850"/>
                  <a:pt x="500" y="1681"/>
                </a:cubicBezTo>
                <a:cubicBezTo>
                  <a:pt x="337" y="1526"/>
                  <a:pt x="198" y="1354"/>
                  <a:pt x="76" y="1165"/>
                </a:cubicBezTo>
                <a:lnTo>
                  <a:pt x="76" y="1165"/>
                </a:lnTo>
                <a:cubicBezTo>
                  <a:pt x="445" y="904"/>
                  <a:pt x="839" y="668"/>
                  <a:pt x="1241" y="467"/>
                </a:cubicBezTo>
                <a:cubicBezTo>
                  <a:pt x="1652" y="253"/>
                  <a:pt x="2098" y="110"/>
                  <a:pt x="2562" y="39"/>
                </a:cubicBezTo>
                <a:cubicBezTo>
                  <a:pt x="2629" y="31"/>
                  <a:pt x="2696" y="27"/>
                  <a:pt x="2762" y="27"/>
                </a:cubicBezTo>
                <a:cubicBezTo>
                  <a:pt x="3157" y="27"/>
                  <a:pt x="3542" y="163"/>
                  <a:pt x="3847" y="422"/>
                </a:cubicBezTo>
                <a:cubicBezTo>
                  <a:pt x="4026" y="574"/>
                  <a:pt x="4160" y="770"/>
                  <a:pt x="4231" y="994"/>
                </a:cubicBezTo>
                <a:cubicBezTo>
                  <a:pt x="4293" y="1217"/>
                  <a:pt x="4311" y="1449"/>
                  <a:pt x="4276" y="1681"/>
                </a:cubicBezTo>
                <a:cubicBezTo>
                  <a:pt x="4311" y="1449"/>
                  <a:pt x="4302" y="1208"/>
                  <a:pt x="4240" y="985"/>
                </a:cubicBezTo>
                <a:cubicBezTo>
                  <a:pt x="4168" y="761"/>
                  <a:pt x="4044" y="565"/>
                  <a:pt x="3865" y="413"/>
                </a:cubicBezTo>
                <a:cubicBezTo>
                  <a:pt x="3549" y="144"/>
                  <a:pt x="3154" y="1"/>
                  <a:pt x="2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3"/>
          <p:cNvSpPr/>
          <p:nvPr/>
        </p:nvSpPr>
        <p:spPr>
          <a:xfrm rot="10800000">
            <a:off x="1420018" y="4387961"/>
            <a:ext cx="334267" cy="114874"/>
          </a:xfrm>
          <a:custGeom>
            <a:avLst/>
            <a:gdLst/>
            <a:ahLst/>
            <a:cxnLst/>
            <a:rect l="l" t="t" r="r" b="b"/>
            <a:pathLst>
              <a:path w="4842" h="1664" extrusionOk="0">
                <a:moveTo>
                  <a:pt x="2640" y="0"/>
                </a:moveTo>
                <a:cubicBezTo>
                  <a:pt x="2632" y="0"/>
                  <a:pt x="2967" y="516"/>
                  <a:pt x="3141" y="742"/>
                </a:cubicBezTo>
                <a:lnTo>
                  <a:pt x="3168" y="769"/>
                </a:lnTo>
                <a:cubicBezTo>
                  <a:pt x="2927" y="751"/>
                  <a:pt x="2686" y="742"/>
                  <a:pt x="2454" y="715"/>
                </a:cubicBezTo>
                <a:cubicBezTo>
                  <a:pt x="2267" y="698"/>
                  <a:pt x="2079" y="680"/>
                  <a:pt x="1892" y="662"/>
                </a:cubicBezTo>
                <a:lnTo>
                  <a:pt x="1401" y="198"/>
                </a:lnTo>
                <a:lnTo>
                  <a:pt x="1321" y="117"/>
                </a:lnTo>
                <a:lnTo>
                  <a:pt x="1321" y="117"/>
                </a:lnTo>
                <a:cubicBezTo>
                  <a:pt x="1463" y="305"/>
                  <a:pt x="1624" y="483"/>
                  <a:pt x="1785" y="644"/>
                </a:cubicBezTo>
                <a:cubicBezTo>
                  <a:pt x="1365" y="590"/>
                  <a:pt x="955" y="537"/>
                  <a:pt x="535" y="474"/>
                </a:cubicBezTo>
                <a:lnTo>
                  <a:pt x="44" y="394"/>
                </a:lnTo>
                <a:cubicBezTo>
                  <a:pt x="43" y="394"/>
                  <a:pt x="41" y="394"/>
                  <a:pt x="40" y="394"/>
                </a:cubicBezTo>
                <a:cubicBezTo>
                  <a:pt x="0" y="394"/>
                  <a:pt x="797" y="584"/>
                  <a:pt x="1330" y="689"/>
                </a:cubicBezTo>
                <a:lnTo>
                  <a:pt x="1071" y="947"/>
                </a:lnTo>
                <a:lnTo>
                  <a:pt x="1026" y="992"/>
                </a:lnTo>
                <a:cubicBezTo>
                  <a:pt x="1160" y="912"/>
                  <a:pt x="1285" y="814"/>
                  <a:pt x="1401" y="715"/>
                </a:cubicBezTo>
                <a:lnTo>
                  <a:pt x="1410" y="706"/>
                </a:lnTo>
                <a:cubicBezTo>
                  <a:pt x="1731" y="760"/>
                  <a:pt x="1981" y="796"/>
                  <a:pt x="2302" y="831"/>
                </a:cubicBezTo>
                <a:cubicBezTo>
                  <a:pt x="2436" y="840"/>
                  <a:pt x="2570" y="858"/>
                  <a:pt x="2695" y="867"/>
                </a:cubicBezTo>
                <a:lnTo>
                  <a:pt x="2160" y="1447"/>
                </a:lnTo>
                <a:lnTo>
                  <a:pt x="2070" y="1537"/>
                </a:lnTo>
                <a:cubicBezTo>
                  <a:pt x="2069" y="1538"/>
                  <a:pt x="2069" y="1539"/>
                  <a:pt x="2069" y="1539"/>
                </a:cubicBezTo>
                <a:cubicBezTo>
                  <a:pt x="2081" y="1539"/>
                  <a:pt x="2525" y="1144"/>
                  <a:pt x="2713" y="939"/>
                </a:cubicBezTo>
                <a:lnTo>
                  <a:pt x="2775" y="867"/>
                </a:lnTo>
                <a:cubicBezTo>
                  <a:pt x="2972" y="885"/>
                  <a:pt x="3168" y="894"/>
                  <a:pt x="3356" y="912"/>
                </a:cubicBezTo>
                <a:lnTo>
                  <a:pt x="3472" y="930"/>
                </a:lnTo>
                <a:lnTo>
                  <a:pt x="3025" y="1563"/>
                </a:lnTo>
                <a:lnTo>
                  <a:pt x="2954" y="1661"/>
                </a:lnTo>
                <a:cubicBezTo>
                  <a:pt x="2953" y="1663"/>
                  <a:pt x="2953" y="1663"/>
                  <a:pt x="2953" y="1663"/>
                </a:cubicBezTo>
                <a:cubicBezTo>
                  <a:pt x="2956" y="1663"/>
                  <a:pt x="3335" y="1225"/>
                  <a:pt x="3498" y="1001"/>
                </a:cubicBezTo>
                <a:lnTo>
                  <a:pt x="3543" y="930"/>
                </a:lnTo>
                <a:cubicBezTo>
                  <a:pt x="3748" y="956"/>
                  <a:pt x="3945" y="983"/>
                  <a:pt x="4150" y="1028"/>
                </a:cubicBezTo>
                <a:cubicBezTo>
                  <a:pt x="4346" y="1055"/>
                  <a:pt x="4543" y="1117"/>
                  <a:pt x="4739" y="1197"/>
                </a:cubicBezTo>
                <a:cubicBezTo>
                  <a:pt x="4744" y="1199"/>
                  <a:pt x="4750" y="1200"/>
                  <a:pt x="4755" y="1200"/>
                </a:cubicBezTo>
                <a:cubicBezTo>
                  <a:pt x="4809" y="1200"/>
                  <a:pt x="4841" y="1122"/>
                  <a:pt x="4792" y="1081"/>
                </a:cubicBezTo>
                <a:cubicBezTo>
                  <a:pt x="4632" y="1010"/>
                  <a:pt x="4462" y="956"/>
                  <a:pt x="4284" y="921"/>
                </a:cubicBezTo>
                <a:cubicBezTo>
                  <a:pt x="4061" y="876"/>
                  <a:pt x="3837" y="840"/>
                  <a:pt x="3605" y="814"/>
                </a:cubicBezTo>
                <a:cubicBezTo>
                  <a:pt x="3489" y="796"/>
                  <a:pt x="3364" y="787"/>
                  <a:pt x="3248" y="778"/>
                </a:cubicBezTo>
                <a:lnTo>
                  <a:pt x="2713" y="100"/>
                </a:lnTo>
                <a:lnTo>
                  <a:pt x="2642" y="1"/>
                </a:lnTo>
                <a:cubicBezTo>
                  <a:pt x="2641" y="1"/>
                  <a:pt x="2640" y="0"/>
                  <a:pt x="2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3"/>
          <p:cNvSpPr/>
          <p:nvPr/>
        </p:nvSpPr>
        <p:spPr>
          <a:xfrm rot="10800000">
            <a:off x="1351813" y="4130046"/>
            <a:ext cx="350698" cy="334751"/>
          </a:xfrm>
          <a:custGeom>
            <a:avLst/>
            <a:gdLst/>
            <a:ahLst/>
            <a:cxnLst/>
            <a:rect l="l" t="t" r="r" b="b"/>
            <a:pathLst>
              <a:path w="5080" h="4849" extrusionOk="0">
                <a:moveTo>
                  <a:pt x="4991" y="0"/>
                </a:moveTo>
                <a:cubicBezTo>
                  <a:pt x="4985" y="0"/>
                  <a:pt x="4978" y="1"/>
                  <a:pt x="4971" y="4"/>
                </a:cubicBezTo>
                <a:cubicBezTo>
                  <a:pt x="4025" y="334"/>
                  <a:pt x="3328" y="1191"/>
                  <a:pt x="2980" y="2119"/>
                </a:cubicBezTo>
                <a:cubicBezTo>
                  <a:pt x="2592" y="2011"/>
                  <a:pt x="2194" y="1958"/>
                  <a:pt x="1797" y="1958"/>
                </a:cubicBezTo>
                <a:cubicBezTo>
                  <a:pt x="1210" y="1958"/>
                  <a:pt x="625" y="2074"/>
                  <a:pt x="71" y="2297"/>
                </a:cubicBezTo>
                <a:cubicBezTo>
                  <a:pt x="0" y="2329"/>
                  <a:pt x="19" y="2429"/>
                  <a:pt x="79" y="2429"/>
                </a:cubicBezTo>
                <a:cubicBezTo>
                  <a:pt x="87" y="2429"/>
                  <a:pt x="97" y="2427"/>
                  <a:pt x="107" y="2422"/>
                </a:cubicBezTo>
                <a:cubicBezTo>
                  <a:pt x="643" y="2204"/>
                  <a:pt x="1213" y="2092"/>
                  <a:pt x="1785" y="2092"/>
                </a:cubicBezTo>
                <a:cubicBezTo>
                  <a:pt x="2147" y="2092"/>
                  <a:pt x="2509" y="2136"/>
                  <a:pt x="2864" y="2226"/>
                </a:cubicBezTo>
                <a:cubicBezTo>
                  <a:pt x="2195" y="2592"/>
                  <a:pt x="1624" y="3172"/>
                  <a:pt x="1186" y="3797"/>
                </a:cubicBezTo>
                <a:cubicBezTo>
                  <a:pt x="1156" y="3846"/>
                  <a:pt x="1201" y="3891"/>
                  <a:pt x="1247" y="3891"/>
                </a:cubicBezTo>
                <a:cubicBezTo>
                  <a:pt x="1268" y="3891"/>
                  <a:pt x="1289" y="3882"/>
                  <a:pt x="1302" y="3859"/>
                </a:cubicBezTo>
                <a:cubicBezTo>
                  <a:pt x="1731" y="3226"/>
                  <a:pt x="2302" y="2699"/>
                  <a:pt x="2971" y="2324"/>
                </a:cubicBezTo>
                <a:lnTo>
                  <a:pt x="2971" y="2324"/>
                </a:lnTo>
                <a:cubicBezTo>
                  <a:pt x="2998" y="3083"/>
                  <a:pt x="2847" y="3842"/>
                  <a:pt x="2534" y="4538"/>
                </a:cubicBezTo>
                <a:cubicBezTo>
                  <a:pt x="2510" y="4592"/>
                  <a:pt x="2555" y="4637"/>
                  <a:pt x="2595" y="4637"/>
                </a:cubicBezTo>
                <a:cubicBezTo>
                  <a:pt x="2614" y="4637"/>
                  <a:pt x="2632" y="4627"/>
                  <a:pt x="2641" y="4600"/>
                </a:cubicBezTo>
                <a:cubicBezTo>
                  <a:pt x="2945" y="3913"/>
                  <a:pt x="3141" y="3119"/>
                  <a:pt x="3096" y="2351"/>
                </a:cubicBezTo>
                <a:lnTo>
                  <a:pt x="3096" y="2351"/>
                </a:lnTo>
                <a:cubicBezTo>
                  <a:pt x="3775" y="3011"/>
                  <a:pt x="4230" y="3868"/>
                  <a:pt x="4382" y="4796"/>
                </a:cubicBezTo>
                <a:cubicBezTo>
                  <a:pt x="4389" y="4833"/>
                  <a:pt x="4413" y="4848"/>
                  <a:pt x="4440" y="4848"/>
                </a:cubicBezTo>
                <a:cubicBezTo>
                  <a:pt x="4479" y="4848"/>
                  <a:pt x="4521" y="4814"/>
                  <a:pt x="4515" y="4761"/>
                </a:cubicBezTo>
                <a:cubicBezTo>
                  <a:pt x="4346" y="3770"/>
                  <a:pt x="3846" y="2860"/>
                  <a:pt x="3105" y="2173"/>
                </a:cubicBezTo>
                <a:cubicBezTo>
                  <a:pt x="3436" y="1280"/>
                  <a:pt x="4105" y="450"/>
                  <a:pt x="5006" y="138"/>
                </a:cubicBezTo>
                <a:cubicBezTo>
                  <a:pt x="5079" y="113"/>
                  <a:pt x="5056" y="0"/>
                  <a:pt x="4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3"/>
          <p:cNvSpPr/>
          <p:nvPr/>
        </p:nvSpPr>
        <p:spPr>
          <a:xfrm rot="10800000">
            <a:off x="1329175" y="4066115"/>
            <a:ext cx="106038" cy="104036"/>
          </a:xfrm>
          <a:custGeom>
            <a:avLst/>
            <a:gdLst/>
            <a:ahLst/>
            <a:cxnLst/>
            <a:rect l="l" t="t" r="r" b="b"/>
            <a:pathLst>
              <a:path w="1536" h="1507" extrusionOk="0">
                <a:moveTo>
                  <a:pt x="715" y="0"/>
                </a:moveTo>
                <a:cubicBezTo>
                  <a:pt x="621" y="0"/>
                  <a:pt x="527" y="21"/>
                  <a:pt x="438" y="64"/>
                </a:cubicBezTo>
                <a:cubicBezTo>
                  <a:pt x="117" y="225"/>
                  <a:pt x="1" y="653"/>
                  <a:pt x="179" y="1010"/>
                </a:cubicBezTo>
                <a:cubicBezTo>
                  <a:pt x="320" y="1292"/>
                  <a:pt x="632" y="1506"/>
                  <a:pt x="920" y="1506"/>
                </a:cubicBezTo>
                <a:cubicBezTo>
                  <a:pt x="997" y="1506"/>
                  <a:pt x="1073" y="1491"/>
                  <a:pt x="1143" y="1457"/>
                </a:cubicBezTo>
                <a:cubicBezTo>
                  <a:pt x="1465" y="1287"/>
                  <a:pt x="1536" y="769"/>
                  <a:pt x="1357" y="412"/>
                </a:cubicBezTo>
                <a:cubicBezTo>
                  <a:pt x="1221" y="152"/>
                  <a:pt x="969" y="0"/>
                  <a:pt x="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3"/>
          <p:cNvSpPr/>
          <p:nvPr/>
        </p:nvSpPr>
        <p:spPr>
          <a:xfrm rot="10800000">
            <a:off x="1476423" y="4071362"/>
            <a:ext cx="104795" cy="105278"/>
          </a:xfrm>
          <a:custGeom>
            <a:avLst/>
            <a:gdLst/>
            <a:ahLst/>
            <a:cxnLst/>
            <a:rect l="l" t="t" r="r" b="b"/>
            <a:pathLst>
              <a:path w="1518" h="1525" extrusionOk="0">
                <a:moveTo>
                  <a:pt x="805" y="0"/>
                </a:moveTo>
                <a:cubicBezTo>
                  <a:pt x="531" y="0"/>
                  <a:pt x="263" y="183"/>
                  <a:pt x="143" y="471"/>
                </a:cubicBezTo>
                <a:cubicBezTo>
                  <a:pt x="1" y="846"/>
                  <a:pt x="117" y="1354"/>
                  <a:pt x="456" y="1488"/>
                </a:cubicBezTo>
                <a:cubicBezTo>
                  <a:pt x="514" y="1513"/>
                  <a:pt x="576" y="1524"/>
                  <a:pt x="638" y="1524"/>
                </a:cubicBezTo>
                <a:cubicBezTo>
                  <a:pt x="935" y="1524"/>
                  <a:pt x="1250" y="1264"/>
                  <a:pt x="1375" y="962"/>
                </a:cubicBezTo>
                <a:cubicBezTo>
                  <a:pt x="1518" y="587"/>
                  <a:pt x="1366" y="176"/>
                  <a:pt x="1027" y="42"/>
                </a:cubicBezTo>
                <a:cubicBezTo>
                  <a:pt x="955" y="14"/>
                  <a:pt x="880" y="0"/>
                  <a:pt x="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3"/>
          <p:cNvSpPr/>
          <p:nvPr/>
        </p:nvSpPr>
        <p:spPr>
          <a:xfrm rot="10800000">
            <a:off x="1658741" y="4257897"/>
            <a:ext cx="111630" cy="91057"/>
          </a:xfrm>
          <a:custGeom>
            <a:avLst/>
            <a:gdLst/>
            <a:ahLst/>
            <a:cxnLst/>
            <a:rect l="l" t="t" r="r" b="b"/>
            <a:pathLst>
              <a:path w="1617" h="1319" extrusionOk="0">
                <a:moveTo>
                  <a:pt x="876" y="0"/>
                </a:moveTo>
                <a:cubicBezTo>
                  <a:pt x="852" y="0"/>
                  <a:pt x="828" y="2"/>
                  <a:pt x="804" y="4"/>
                </a:cubicBezTo>
                <a:cubicBezTo>
                  <a:pt x="402" y="39"/>
                  <a:pt x="1" y="370"/>
                  <a:pt x="36" y="736"/>
                </a:cubicBezTo>
                <a:cubicBezTo>
                  <a:pt x="62" y="1070"/>
                  <a:pt x="472" y="1319"/>
                  <a:pt x="846" y="1319"/>
                </a:cubicBezTo>
                <a:cubicBezTo>
                  <a:pt x="871" y="1319"/>
                  <a:pt x="896" y="1318"/>
                  <a:pt x="920" y="1316"/>
                </a:cubicBezTo>
                <a:cubicBezTo>
                  <a:pt x="1322" y="1280"/>
                  <a:pt x="1616" y="959"/>
                  <a:pt x="1589" y="593"/>
                </a:cubicBezTo>
                <a:cubicBezTo>
                  <a:pt x="1556" y="257"/>
                  <a:pt x="1246" y="0"/>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3"/>
          <p:cNvSpPr/>
          <p:nvPr/>
        </p:nvSpPr>
        <p:spPr>
          <a:xfrm rot="10800000">
            <a:off x="1575003" y="4129490"/>
            <a:ext cx="107280" cy="101205"/>
          </a:xfrm>
          <a:custGeom>
            <a:avLst/>
            <a:gdLst/>
            <a:ahLst/>
            <a:cxnLst/>
            <a:rect l="l" t="t" r="r" b="b"/>
            <a:pathLst>
              <a:path w="1554" h="1466" extrusionOk="0">
                <a:moveTo>
                  <a:pt x="843" y="1"/>
                </a:moveTo>
                <a:cubicBezTo>
                  <a:pt x="625" y="1"/>
                  <a:pt x="404" y="107"/>
                  <a:pt x="260" y="308"/>
                </a:cubicBezTo>
                <a:cubicBezTo>
                  <a:pt x="19" y="629"/>
                  <a:pt x="1" y="1156"/>
                  <a:pt x="287" y="1370"/>
                </a:cubicBezTo>
                <a:cubicBezTo>
                  <a:pt x="377" y="1436"/>
                  <a:pt x="487" y="1465"/>
                  <a:pt x="603" y="1465"/>
                </a:cubicBezTo>
                <a:cubicBezTo>
                  <a:pt x="863" y="1465"/>
                  <a:pt x="1152" y="1316"/>
                  <a:pt x="1313" y="1093"/>
                </a:cubicBezTo>
                <a:cubicBezTo>
                  <a:pt x="1554" y="772"/>
                  <a:pt x="1509" y="334"/>
                  <a:pt x="1215" y="120"/>
                </a:cubicBezTo>
                <a:cubicBezTo>
                  <a:pt x="1104" y="40"/>
                  <a:pt x="974"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3"/>
          <p:cNvSpPr/>
          <p:nvPr/>
        </p:nvSpPr>
        <p:spPr>
          <a:xfrm rot="10800000">
            <a:off x="1623673" y="4165388"/>
            <a:ext cx="40731" cy="43975"/>
          </a:xfrm>
          <a:custGeom>
            <a:avLst/>
            <a:gdLst/>
            <a:ahLst/>
            <a:cxnLst/>
            <a:rect l="l" t="t" r="r" b="b"/>
            <a:pathLst>
              <a:path w="590" h="637" extrusionOk="0">
                <a:moveTo>
                  <a:pt x="350" y="1"/>
                </a:moveTo>
                <a:cubicBezTo>
                  <a:pt x="333" y="1"/>
                  <a:pt x="318" y="3"/>
                  <a:pt x="304" y="8"/>
                </a:cubicBezTo>
                <a:lnTo>
                  <a:pt x="242" y="8"/>
                </a:lnTo>
                <a:cubicBezTo>
                  <a:pt x="233" y="17"/>
                  <a:pt x="215" y="17"/>
                  <a:pt x="206" y="25"/>
                </a:cubicBezTo>
                <a:cubicBezTo>
                  <a:pt x="188" y="34"/>
                  <a:pt x="179" y="34"/>
                  <a:pt x="161" y="43"/>
                </a:cubicBezTo>
                <a:cubicBezTo>
                  <a:pt x="153" y="52"/>
                  <a:pt x="126" y="70"/>
                  <a:pt x="108" y="88"/>
                </a:cubicBezTo>
                <a:lnTo>
                  <a:pt x="108" y="97"/>
                </a:lnTo>
                <a:cubicBezTo>
                  <a:pt x="90" y="115"/>
                  <a:pt x="72" y="133"/>
                  <a:pt x="63" y="150"/>
                </a:cubicBezTo>
                <a:cubicBezTo>
                  <a:pt x="54" y="150"/>
                  <a:pt x="54" y="159"/>
                  <a:pt x="54" y="159"/>
                </a:cubicBezTo>
                <a:cubicBezTo>
                  <a:pt x="36" y="186"/>
                  <a:pt x="28" y="213"/>
                  <a:pt x="19" y="240"/>
                </a:cubicBezTo>
                <a:cubicBezTo>
                  <a:pt x="10" y="266"/>
                  <a:pt x="1" y="302"/>
                  <a:pt x="1" y="329"/>
                </a:cubicBezTo>
                <a:cubicBezTo>
                  <a:pt x="1" y="365"/>
                  <a:pt x="1" y="400"/>
                  <a:pt x="10" y="436"/>
                </a:cubicBezTo>
                <a:lnTo>
                  <a:pt x="10" y="445"/>
                </a:lnTo>
                <a:lnTo>
                  <a:pt x="36" y="507"/>
                </a:lnTo>
                <a:lnTo>
                  <a:pt x="36" y="516"/>
                </a:lnTo>
                <a:lnTo>
                  <a:pt x="72" y="561"/>
                </a:lnTo>
                <a:lnTo>
                  <a:pt x="117" y="597"/>
                </a:lnTo>
                <a:cubicBezTo>
                  <a:pt x="144" y="615"/>
                  <a:pt x="161" y="623"/>
                  <a:pt x="188" y="623"/>
                </a:cubicBezTo>
                <a:cubicBezTo>
                  <a:pt x="206" y="632"/>
                  <a:pt x="226" y="637"/>
                  <a:pt x="247" y="637"/>
                </a:cubicBezTo>
                <a:cubicBezTo>
                  <a:pt x="269" y="637"/>
                  <a:pt x="291" y="632"/>
                  <a:pt x="313" y="623"/>
                </a:cubicBezTo>
                <a:cubicBezTo>
                  <a:pt x="322" y="623"/>
                  <a:pt x="340" y="615"/>
                  <a:pt x="349" y="615"/>
                </a:cubicBezTo>
                <a:cubicBezTo>
                  <a:pt x="367" y="606"/>
                  <a:pt x="376" y="606"/>
                  <a:pt x="385" y="597"/>
                </a:cubicBezTo>
                <a:lnTo>
                  <a:pt x="411" y="579"/>
                </a:lnTo>
                <a:cubicBezTo>
                  <a:pt x="420" y="579"/>
                  <a:pt x="420" y="570"/>
                  <a:pt x="429" y="570"/>
                </a:cubicBezTo>
                <a:lnTo>
                  <a:pt x="456" y="552"/>
                </a:lnTo>
                <a:lnTo>
                  <a:pt x="483" y="525"/>
                </a:lnTo>
                <a:lnTo>
                  <a:pt x="501" y="507"/>
                </a:lnTo>
                <a:cubicBezTo>
                  <a:pt x="536" y="472"/>
                  <a:pt x="572" y="418"/>
                  <a:pt x="581" y="365"/>
                </a:cubicBezTo>
                <a:cubicBezTo>
                  <a:pt x="581" y="347"/>
                  <a:pt x="590" y="311"/>
                  <a:pt x="590" y="293"/>
                </a:cubicBezTo>
                <a:cubicBezTo>
                  <a:pt x="590" y="266"/>
                  <a:pt x="590" y="249"/>
                  <a:pt x="581" y="222"/>
                </a:cubicBezTo>
                <a:cubicBezTo>
                  <a:pt x="581" y="195"/>
                  <a:pt x="572" y="177"/>
                  <a:pt x="563" y="150"/>
                </a:cubicBezTo>
                <a:cubicBezTo>
                  <a:pt x="554" y="142"/>
                  <a:pt x="554" y="133"/>
                  <a:pt x="545" y="124"/>
                </a:cubicBezTo>
                <a:cubicBezTo>
                  <a:pt x="527" y="79"/>
                  <a:pt x="492" y="52"/>
                  <a:pt x="456" y="34"/>
                </a:cubicBezTo>
                <a:cubicBezTo>
                  <a:pt x="447" y="34"/>
                  <a:pt x="411" y="17"/>
                  <a:pt x="402" y="8"/>
                </a:cubicBezTo>
                <a:cubicBezTo>
                  <a:pt x="385" y="3"/>
                  <a:pt x="367" y="1"/>
                  <a:pt x="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3"/>
          <p:cNvSpPr/>
          <p:nvPr/>
        </p:nvSpPr>
        <p:spPr>
          <a:xfrm rot="10800000">
            <a:off x="1696987" y="4291379"/>
            <a:ext cx="48739" cy="43768"/>
          </a:xfrm>
          <a:custGeom>
            <a:avLst/>
            <a:gdLst/>
            <a:ahLst/>
            <a:cxnLst/>
            <a:rect l="l" t="t" r="r" b="b"/>
            <a:pathLst>
              <a:path w="706" h="634" extrusionOk="0">
                <a:moveTo>
                  <a:pt x="384" y="0"/>
                </a:moveTo>
                <a:lnTo>
                  <a:pt x="304" y="9"/>
                </a:lnTo>
                <a:lnTo>
                  <a:pt x="295" y="9"/>
                </a:lnTo>
                <a:lnTo>
                  <a:pt x="251" y="36"/>
                </a:lnTo>
                <a:cubicBezTo>
                  <a:pt x="224" y="36"/>
                  <a:pt x="206" y="54"/>
                  <a:pt x="188" y="62"/>
                </a:cubicBezTo>
                <a:cubicBezTo>
                  <a:pt x="179" y="62"/>
                  <a:pt x="170" y="71"/>
                  <a:pt x="170" y="80"/>
                </a:cubicBezTo>
                <a:cubicBezTo>
                  <a:pt x="117" y="107"/>
                  <a:pt x="72" y="152"/>
                  <a:pt x="45" y="196"/>
                </a:cubicBezTo>
                <a:cubicBezTo>
                  <a:pt x="19" y="241"/>
                  <a:pt x="1" y="295"/>
                  <a:pt x="1" y="348"/>
                </a:cubicBezTo>
                <a:cubicBezTo>
                  <a:pt x="1" y="384"/>
                  <a:pt x="10" y="419"/>
                  <a:pt x="27" y="455"/>
                </a:cubicBezTo>
                <a:cubicBezTo>
                  <a:pt x="36" y="491"/>
                  <a:pt x="63" y="527"/>
                  <a:pt x="90" y="553"/>
                </a:cubicBezTo>
                <a:cubicBezTo>
                  <a:pt x="126" y="589"/>
                  <a:pt x="170" y="616"/>
                  <a:pt x="215" y="625"/>
                </a:cubicBezTo>
                <a:cubicBezTo>
                  <a:pt x="242" y="634"/>
                  <a:pt x="277" y="634"/>
                  <a:pt x="313" y="634"/>
                </a:cubicBezTo>
                <a:lnTo>
                  <a:pt x="331" y="634"/>
                </a:lnTo>
                <a:cubicBezTo>
                  <a:pt x="358" y="634"/>
                  <a:pt x="393" y="634"/>
                  <a:pt x="420" y="625"/>
                </a:cubicBezTo>
                <a:lnTo>
                  <a:pt x="465" y="625"/>
                </a:lnTo>
                <a:lnTo>
                  <a:pt x="527" y="598"/>
                </a:lnTo>
                <a:cubicBezTo>
                  <a:pt x="536" y="589"/>
                  <a:pt x="545" y="589"/>
                  <a:pt x="554" y="580"/>
                </a:cubicBezTo>
                <a:lnTo>
                  <a:pt x="572" y="580"/>
                </a:lnTo>
                <a:cubicBezTo>
                  <a:pt x="608" y="553"/>
                  <a:pt x="643" y="527"/>
                  <a:pt x="670" y="482"/>
                </a:cubicBezTo>
                <a:cubicBezTo>
                  <a:pt x="670" y="482"/>
                  <a:pt x="670" y="473"/>
                  <a:pt x="670" y="473"/>
                </a:cubicBezTo>
                <a:lnTo>
                  <a:pt x="670" y="464"/>
                </a:lnTo>
                <a:cubicBezTo>
                  <a:pt x="679" y="446"/>
                  <a:pt x="688" y="419"/>
                  <a:pt x="697" y="402"/>
                </a:cubicBezTo>
                <a:cubicBezTo>
                  <a:pt x="697" y="393"/>
                  <a:pt x="697" y="393"/>
                  <a:pt x="697" y="393"/>
                </a:cubicBezTo>
                <a:cubicBezTo>
                  <a:pt x="697" y="384"/>
                  <a:pt x="706" y="330"/>
                  <a:pt x="706" y="321"/>
                </a:cubicBezTo>
                <a:cubicBezTo>
                  <a:pt x="706" y="303"/>
                  <a:pt x="697" y="250"/>
                  <a:pt x="697" y="241"/>
                </a:cubicBezTo>
                <a:lnTo>
                  <a:pt x="706" y="205"/>
                </a:lnTo>
                <a:cubicBezTo>
                  <a:pt x="706" y="205"/>
                  <a:pt x="679" y="143"/>
                  <a:pt x="679" y="143"/>
                </a:cubicBezTo>
                <a:cubicBezTo>
                  <a:pt x="679" y="143"/>
                  <a:pt x="634" y="89"/>
                  <a:pt x="634" y="80"/>
                </a:cubicBezTo>
                <a:cubicBezTo>
                  <a:pt x="625" y="80"/>
                  <a:pt x="581" y="45"/>
                  <a:pt x="572" y="36"/>
                </a:cubicBezTo>
                <a:lnTo>
                  <a:pt x="500" y="9"/>
                </a:lnTo>
                <a:lnTo>
                  <a:pt x="492" y="9"/>
                </a:lnTo>
                <a:cubicBezTo>
                  <a:pt x="465" y="9"/>
                  <a:pt x="438" y="0"/>
                  <a:pt x="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3"/>
          <p:cNvSpPr/>
          <p:nvPr/>
        </p:nvSpPr>
        <p:spPr>
          <a:xfrm rot="10800000">
            <a:off x="1514600" y="4105672"/>
            <a:ext cx="43216" cy="50672"/>
          </a:xfrm>
          <a:custGeom>
            <a:avLst/>
            <a:gdLst/>
            <a:ahLst/>
            <a:cxnLst/>
            <a:rect l="l" t="t" r="r" b="b"/>
            <a:pathLst>
              <a:path w="626" h="734" extrusionOk="0">
                <a:moveTo>
                  <a:pt x="309" y="0"/>
                </a:moveTo>
                <a:cubicBezTo>
                  <a:pt x="289" y="0"/>
                  <a:pt x="269" y="3"/>
                  <a:pt x="251" y="7"/>
                </a:cubicBezTo>
                <a:cubicBezTo>
                  <a:pt x="206" y="25"/>
                  <a:pt x="161" y="43"/>
                  <a:pt x="126" y="79"/>
                </a:cubicBezTo>
                <a:lnTo>
                  <a:pt x="126" y="88"/>
                </a:lnTo>
                <a:cubicBezTo>
                  <a:pt x="108" y="114"/>
                  <a:pt x="90" y="132"/>
                  <a:pt x="72" y="150"/>
                </a:cubicBezTo>
                <a:cubicBezTo>
                  <a:pt x="63" y="159"/>
                  <a:pt x="63" y="168"/>
                  <a:pt x="63" y="177"/>
                </a:cubicBezTo>
                <a:cubicBezTo>
                  <a:pt x="54" y="186"/>
                  <a:pt x="45" y="204"/>
                  <a:pt x="45" y="221"/>
                </a:cubicBezTo>
                <a:cubicBezTo>
                  <a:pt x="28" y="239"/>
                  <a:pt x="19" y="266"/>
                  <a:pt x="10" y="293"/>
                </a:cubicBezTo>
                <a:cubicBezTo>
                  <a:pt x="10" y="302"/>
                  <a:pt x="10" y="311"/>
                  <a:pt x="10" y="320"/>
                </a:cubicBezTo>
                <a:cubicBezTo>
                  <a:pt x="1" y="346"/>
                  <a:pt x="1" y="382"/>
                  <a:pt x="1" y="409"/>
                </a:cubicBezTo>
                <a:cubicBezTo>
                  <a:pt x="1" y="445"/>
                  <a:pt x="1" y="489"/>
                  <a:pt x="10" y="525"/>
                </a:cubicBezTo>
                <a:cubicBezTo>
                  <a:pt x="19" y="569"/>
                  <a:pt x="45" y="614"/>
                  <a:pt x="81" y="650"/>
                </a:cubicBezTo>
                <a:cubicBezTo>
                  <a:pt x="108" y="677"/>
                  <a:pt x="144" y="694"/>
                  <a:pt x="179" y="712"/>
                </a:cubicBezTo>
                <a:cubicBezTo>
                  <a:pt x="199" y="725"/>
                  <a:pt x="228" y="734"/>
                  <a:pt x="256" y="734"/>
                </a:cubicBezTo>
                <a:cubicBezTo>
                  <a:pt x="267" y="734"/>
                  <a:pt x="277" y="733"/>
                  <a:pt x="286" y="730"/>
                </a:cubicBezTo>
                <a:cubicBezTo>
                  <a:pt x="340" y="730"/>
                  <a:pt x="385" y="721"/>
                  <a:pt x="429" y="694"/>
                </a:cubicBezTo>
                <a:cubicBezTo>
                  <a:pt x="492" y="659"/>
                  <a:pt x="536" y="614"/>
                  <a:pt x="572" y="561"/>
                </a:cubicBezTo>
                <a:lnTo>
                  <a:pt x="581" y="534"/>
                </a:lnTo>
                <a:cubicBezTo>
                  <a:pt x="590" y="516"/>
                  <a:pt x="608" y="489"/>
                  <a:pt x="617" y="462"/>
                </a:cubicBezTo>
                <a:lnTo>
                  <a:pt x="617" y="445"/>
                </a:lnTo>
                <a:cubicBezTo>
                  <a:pt x="626" y="418"/>
                  <a:pt x="626" y="382"/>
                  <a:pt x="626" y="355"/>
                </a:cubicBezTo>
                <a:cubicBezTo>
                  <a:pt x="626" y="346"/>
                  <a:pt x="626" y="337"/>
                  <a:pt x="626" y="328"/>
                </a:cubicBezTo>
                <a:lnTo>
                  <a:pt x="617" y="248"/>
                </a:lnTo>
                <a:cubicBezTo>
                  <a:pt x="617" y="239"/>
                  <a:pt x="608" y="221"/>
                  <a:pt x="608" y="212"/>
                </a:cubicBezTo>
                <a:cubicBezTo>
                  <a:pt x="599" y="195"/>
                  <a:pt x="590" y="168"/>
                  <a:pt x="572" y="141"/>
                </a:cubicBezTo>
                <a:cubicBezTo>
                  <a:pt x="545" y="105"/>
                  <a:pt x="510" y="70"/>
                  <a:pt x="474" y="43"/>
                </a:cubicBezTo>
                <a:cubicBezTo>
                  <a:pt x="438" y="25"/>
                  <a:pt x="402" y="7"/>
                  <a:pt x="367" y="7"/>
                </a:cubicBezTo>
                <a:cubicBezTo>
                  <a:pt x="349" y="3"/>
                  <a:pt x="329" y="0"/>
                  <a:pt x="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3"/>
          <p:cNvSpPr/>
          <p:nvPr/>
        </p:nvSpPr>
        <p:spPr>
          <a:xfrm rot="10800000">
            <a:off x="1348229" y="4099873"/>
            <a:ext cx="40731" cy="45908"/>
          </a:xfrm>
          <a:custGeom>
            <a:avLst/>
            <a:gdLst/>
            <a:ahLst/>
            <a:cxnLst/>
            <a:rect l="l" t="t" r="r" b="b"/>
            <a:pathLst>
              <a:path w="590" h="665" extrusionOk="0">
                <a:moveTo>
                  <a:pt x="286" y="0"/>
                </a:moveTo>
                <a:cubicBezTo>
                  <a:pt x="265" y="0"/>
                  <a:pt x="244" y="4"/>
                  <a:pt x="223" y="15"/>
                </a:cubicBezTo>
                <a:lnTo>
                  <a:pt x="152" y="42"/>
                </a:lnTo>
                <a:lnTo>
                  <a:pt x="98" y="77"/>
                </a:lnTo>
                <a:cubicBezTo>
                  <a:pt x="81" y="104"/>
                  <a:pt x="63" y="122"/>
                  <a:pt x="54" y="149"/>
                </a:cubicBezTo>
                <a:lnTo>
                  <a:pt x="45" y="167"/>
                </a:lnTo>
                <a:cubicBezTo>
                  <a:pt x="18" y="211"/>
                  <a:pt x="0" y="265"/>
                  <a:pt x="0" y="309"/>
                </a:cubicBezTo>
                <a:lnTo>
                  <a:pt x="0" y="318"/>
                </a:lnTo>
                <a:cubicBezTo>
                  <a:pt x="0" y="354"/>
                  <a:pt x="9" y="381"/>
                  <a:pt x="9" y="408"/>
                </a:cubicBezTo>
                <a:cubicBezTo>
                  <a:pt x="9" y="416"/>
                  <a:pt x="9" y="416"/>
                  <a:pt x="9" y="425"/>
                </a:cubicBezTo>
                <a:lnTo>
                  <a:pt x="9" y="434"/>
                </a:lnTo>
                <a:lnTo>
                  <a:pt x="45" y="515"/>
                </a:lnTo>
                <a:cubicBezTo>
                  <a:pt x="45" y="515"/>
                  <a:pt x="54" y="524"/>
                  <a:pt x="54" y="532"/>
                </a:cubicBezTo>
                <a:lnTo>
                  <a:pt x="98" y="586"/>
                </a:lnTo>
                <a:lnTo>
                  <a:pt x="152" y="631"/>
                </a:lnTo>
                <a:lnTo>
                  <a:pt x="223" y="657"/>
                </a:lnTo>
                <a:cubicBezTo>
                  <a:pt x="241" y="662"/>
                  <a:pt x="259" y="664"/>
                  <a:pt x="277" y="664"/>
                </a:cubicBezTo>
                <a:cubicBezTo>
                  <a:pt x="295" y="664"/>
                  <a:pt x="313" y="662"/>
                  <a:pt x="330" y="657"/>
                </a:cubicBezTo>
                <a:cubicBezTo>
                  <a:pt x="357" y="657"/>
                  <a:pt x="384" y="649"/>
                  <a:pt x="402" y="640"/>
                </a:cubicBezTo>
                <a:cubicBezTo>
                  <a:pt x="429" y="631"/>
                  <a:pt x="447" y="622"/>
                  <a:pt x="464" y="604"/>
                </a:cubicBezTo>
                <a:cubicBezTo>
                  <a:pt x="482" y="595"/>
                  <a:pt x="500" y="577"/>
                  <a:pt x="518" y="550"/>
                </a:cubicBezTo>
                <a:cubicBezTo>
                  <a:pt x="536" y="524"/>
                  <a:pt x="554" y="497"/>
                  <a:pt x="563" y="461"/>
                </a:cubicBezTo>
                <a:lnTo>
                  <a:pt x="571" y="443"/>
                </a:lnTo>
                <a:cubicBezTo>
                  <a:pt x="589" y="399"/>
                  <a:pt x="589" y="345"/>
                  <a:pt x="580" y="300"/>
                </a:cubicBezTo>
                <a:cubicBezTo>
                  <a:pt x="580" y="292"/>
                  <a:pt x="580" y="283"/>
                  <a:pt x="580" y="283"/>
                </a:cubicBezTo>
                <a:lnTo>
                  <a:pt x="580" y="256"/>
                </a:lnTo>
                <a:cubicBezTo>
                  <a:pt x="580" y="247"/>
                  <a:pt x="571" y="238"/>
                  <a:pt x="571" y="229"/>
                </a:cubicBezTo>
                <a:cubicBezTo>
                  <a:pt x="554" y="193"/>
                  <a:pt x="545" y="167"/>
                  <a:pt x="527" y="140"/>
                </a:cubicBezTo>
                <a:lnTo>
                  <a:pt x="482" y="86"/>
                </a:lnTo>
                <a:cubicBezTo>
                  <a:pt x="464" y="59"/>
                  <a:pt x="429" y="42"/>
                  <a:pt x="402" y="24"/>
                </a:cubicBezTo>
                <a:cubicBezTo>
                  <a:pt x="375" y="15"/>
                  <a:pt x="357" y="6"/>
                  <a:pt x="330" y="6"/>
                </a:cubicBezTo>
                <a:cubicBezTo>
                  <a:pt x="316" y="2"/>
                  <a:pt x="301"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3"/>
          <p:cNvSpPr/>
          <p:nvPr/>
        </p:nvSpPr>
        <p:spPr>
          <a:xfrm rot="10800000">
            <a:off x="1332212" y="4065839"/>
            <a:ext cx="98030" cy="105555"/>
          </a:xfrm>
          <a:custGeom>
            <a:avLst/>
            <a:gdLst/>
            <a:ahLst/>
            <a:cxnLst/>
            <a:rect l="l" t="t" r="r" b="b"/>
            <a:pathLst>
              <a:path w="1420" h="1529" extrusionOk="0">
                <a:moveTo>
                  <a:pt x="656" y="1"/>
                </a:moveTo>
                <a:cubicBezTo>
                  <a:pt x="570" y="1"/>
                  <a:pt x="484" y="19"/>
                  <a:pt x="402" y="56"/>
                </a:cubicBezTo>
                <a:cubicBezTo>
                  <a:pt x="223" y="136"/>
                  <a:pt x="90" y="288"/>
                  <a:pt x="45" y="475"/>
                </a:cubicBezTo>
                <a:cubicBezTo>
                  <a:pt x="1" y="660"/>
                  <a:pt x="18" y="854"/>
                  <a:pt x="104" y="1022"/>
                </a:cubicBezTo>
                <a:lnTo>
                  <a:pt x="104" y="1022"/>
                </a:lnTo>
                <a:cubicBezTo>
                  <a:pt x="18" y="854"/>
                  <a:pt x="1" y="660"/>
                  <a:pt x="54" y="484"/>
                </a:cubicBezTo>
                <a:cubicBezTo>
                  <a:pt x="132" y="205"/>
                  <a:pt x="379" y="30"/>
                  <a:pt x="641" y="30"/>
                </a:cubicBezTo>
                <a:cubicBezTo>
                  <a:pt x="741" y="30"/>
                  <a:pt x="842" y="55"/>
                  <a:pt x="937" y="109"/>
                </a:cubicBezTo>
                <a:cubicBezTo>
                  <a:pt x="1098" y="198"/>
                  <a:pt x="1223" y="341"/>
                  <a:pt x="1285" y="511"/>
                </a:cubicBezTo>
                <a:cubicBezTo>
                  <a:pt x="1357" y="680"/>
                  <a:pt x="1375" y="868"/>
                  <a:pt x="1339" y="1046"/>
                </a:cubicBezTo>
                <a:cubicBezTo>
                  <a:pt x="1312" y="1234"/>
                  <a:pt x="1196" y="1394"/>
                  <a:pt x="1027" y="1475"/>
                </a:cubicBezTo>
                <a:cubicBezTo>
                  <a:pt x="957" y="1499"/>
                  <a:pt x="885" y="1511"/>
                  <a:pt x="814" y="1511"/>
                </a:cubicBezTo>
                <a:cubicBezTo>
                  <a:pt x="702" y="1511"/>
                  <a:pt x="593" y="1481"/>
                  <a:pt x="500" y="1421"/>
                </a:cubicBezTo>
                <a:cubicBezTo>
                  <a:pt x="333" y="1333"/>
                  <a:pt x="200" y="1192"/>
                  <a:pt x="111" y="1034"/>
                </a:cubicBezTo>
                <a:lnTo>
                  <a:pt x="111" y="1034"/>
                </a:lnTo>
                <a:cubicBezTo>
                  <a:pt x="200" y="1192"/>
                  <a:pt x="332" y="1333"/>
                  <a:pt x="491" y="1421"/>
                </a:cubicBezTo>
                <a:cubicBezTo>
                  <a:pt x="598" y="1493"/>
                  <a:pt x="725" y="1528"/>
                  <a:pt x="851" y="1528"/>
                </a:cubicBezTo>
                <a:cubicBezTo>
                  <a:pt x="914" y="1528"/>
                  <a:pt x="976" y="1519"/>
                  <a:pt x="1036" y="1501"/>
                </a:cubicBezTo>
                <a:cubicBezTo>
                  <a:pt x="1214" y="1412"/>
                  <a:pt x="1348" y="1252"/>
                  <a:pt x="1384" y="1055"/>
                </a:cubicBezTo>
                <a:cubicBezTo>
                  <a:pt x="1419" y="868"/>
                  <a:pt x="1402" y="671"/>
                  <a:pt x="1339" y="493"/>
                </a:cubicBezTo>
                <a:cubicBezTo>
                  <a:pt x="1268" y="306"/>
                  <a:pt x="1125" y="163"/>
                  <a:pt x="955" y="73"/>
                </a:cubicBezTo>
                <a:cubicBezTo>
                  <a:pt x="859" y="25"/>
                  <a:pt x="758" y="1"/>
                  <a:pt x="656"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3"/>
          <p:cNvSpPr/>
          <p:nvPr/>
        </p:nvSpPr>
        <p:spPr>
          <a:xfrm rot="10800000">
            <a:off x="1479461" y="4070533"/>
            <a:ext cx="97408" cy="106797"/>
          </a:xfrm>
          <a:custGeom>
            <a:avLst/>
            <a:gdLst/>
            <a:ahLst/>
            <a:cxnLst/>
            <a:rect l="l" t="t" r="r" b="b"/>
            <a:pathLst>
              <a:path w="1411" h="1547" extrusionOk="0">
                <a:moveTo>
                  <a:pt x="740" y="1"/>
                </a:moveTo>
                <a:cubicBezTo>
                  <a:pt x="642" y="1"/>
                  <a:pt x="545" y="23"/>
                  <a:pt x="455" y="70"/>
                </a:cubicBezTo>
                <a:cubicBezTo>
                  <a:pt x="286" y="159"/>
                  <a:pt x="152" y="302"/>
                  <a:pt x="80" y="481"/>
                </a:cubicBezTo>
                <a:cubicBezTo>
                  <a:pt x="152" y="311"/>
                  <a:pt x="286" y="168"/>
                  <a:pt x="455" y="88"/>
                </a:cubicBezTo>
                <a:cubicBezTo>
                  <a:pt x="544" y="44"/>
                  <a:pt x="637" y="23"/>
                  <a:pt x="728" y="23"/>
                </a:cubicBezTo>
                <a:cubicBezTo>
                  <a:pt x="1001" y="23"/>
                  <a:pt x="1254" y="210"/>
                  <a:pt x="1321" y="499"/>
                </a:cubicBezTo>
                <a:cubicBezTo>
                  <a:pt x="1357" y="677"/>
                  <a:pt x="1339" y="865"/>
                  <a:pt x="1250" y="1034"/>
                </a:cubicBezTo>
                <a:cubicBezTo>
                  <a:pt x="1169" y="1195"/>
                  <a:pt x="1044" y="1329"/>
                  <a:pt x="884" y="1427"/>
                </a:cubicBezTo>
                <a:cubicBezTo>
                  <a:pt x="786" y="1487"/>
                  <a:pt x="677" y="1517"/>
                  <a:pt x="567" y="1517"/>
                </a:cubicBezTo>
                <a:cubicBezTo>
                  <a:pt x="497" y="1517"/>
                  <a:pt x="427" y="1505"/>
                  <a:pt x="357" y="1480"/>
                </a:cubicBezTo>
                <a:cubicBezTo>
                  <a:pt x="196" y="1382"/>
                  <a:pt x="80" y="1222"/>
                  <a:pt x="45" y="1043"/>
                </a:cubicBezTo>
                <a:cubicBezTo>
                  <a:pt x="1" y="858"/>
                  <a:pt x="18" y="663"/>
                  <a:pt x="78" y="486"/>
                </a:cubicBezTo>
                <a:lnTo>
                  <a:pt x="78" y="486"/>
                </a:lnTo>
                <a:cubicBezTo>
                  <a:pt x="18" y="663"/>
                  <a:pt x="1" y="858"/>
                  <a:pt x="36" y="1034"/>
                </a:cubicBezTo>
                <a:cubicBezTo>
                  <a:pt x="63" y="1230"/>
                  <a:pt x="179" y="1400"/>
                  <a:pt x="348" y="1489"/>
                </a:cubicBezTo>
                <a:cubicBezTo>
                  <a:pt x="425" y="1528"/>
                  <a:pt x="508" y="1546"/>
                  <a:pt x="590" y="1546"/>
                </a:cubicBezTo>
                <a:cubicBezTo>
                  <a:pt x="698" y="1546"/>
                  <a:pt x="805" y="1514"/>
                  <a:pt x="902" y="1454"/>
                </a:cubicBezTo>
                <a:cubicBezTo>
                  <a:pt x="1071" y="1364"/>
                  <a:pt x="1214" y="1222"/>
                  <a:pt x="1303" y="1052"/>
                </a:cubicBezTo>
                <a:cubicBezTo>
                  <a:pt x="1384" y="873"/>
                  <a:pt x="1410" y="677"/>
                  <a:pt x="1357" y="481"/>
                </a:cubicBezTo>
                <a:cubicBezTo>
                  <a:pt x="1312" y="293"/>
                  <a:pt x="1178" y="142"/>
                  <a:pt x="1000" y="52"/>
                </a:cubicBezTo>
                <a:cubicBezTo>
                  <a:pt x="915" y="19"/>
                  <a:pt x="827" y="1"/>
                  <a:pt x="740"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3"/>
          <p:cNvSpPr/>
          <p:nvPr/>
        </p:nvSpPr>
        <p:spPr>
          <a:xfrm rot="10800000">
            <a:off x="1658741" y="4257828"/>
            <a:ext cx="111630" cy="93059"/>
          </a:xfrm>
          <a:custGeom>
            <a:avLst/>
            <a:gdLst/>
            <a:ahLst/>
            <a:cxnLst/>
            <a:rect l="l" t="t" r="r" b="b"/>
            <a:pathLst>
              <a:path w="1617" h="1348" extrusionOk="0">
                <a:moveTo>
                  <a:pt x="870" y="0"/>
                </a:moveTo>
                <a:cubicBezTo>
                  <a:pt x="822" y="0"/>
                  <a:pt x="773" y="5"/>
                  <a:pt x="724" y="14"/>
                </a:cubicBezTo>
                <a:cubicBezTo>
                  <a:pt x="536" y="50"/>
                  <a:pt x="358" y="148"/>
                  <a:pt x="224" y="282"/>
                </a:cubicBezTo>
                <a:cubicBezTo>
                  <a:pt x="72" y="407"/>
                  <a:pt x="1" y="603"/>
                  <a:pt x="27" y="799"/>
                </a:cubicBezTo>
                <a:cubicBezTo>
                  <a:pt x="72" y="987"/>
                  <a:pt x="206" y="1138"/>
                  <a:pt x="376" y="1228"/>
                </a:cubicBezTo>
                <a:cubicBezTo>
                  <a:pt x="520" y="1304"/>
                  <a:pt x="678" y="1348"/>
                  <a:pt x="838" y="1348"/>
                </a:cubicBezTo>
                <a:cubicBezTo>
                  <a:pt x="865" y="1348"/>
                  <a:pt x="893" y="1346"/>
                  <a:pt x="920" y="1344"/>
                </a:cubicBezTo>
                <a:lnTo>
                  <a:pt x="920" y="1344"/>
                </a:lnTo>
                <a:cubicBezTo>
                  <a:pt x="904" y="1344"/>
                  <a:pt x="889" y="1345"/>
                  <a:pt x="873" y="1345"/>
                </a:cubicBezTo>
                <a:cubicBezTo>
                  <a:pt x="701" y="1345"/>
                  <a:pt x="532" y="1300"/>
                  <a:pt x="384" y="1219"/>
                </a:cubicBezTo>
                <a:cubicBezTo>
                  <a:pt x="215" y="1129"/>
                  <a:pt x="99" y="978"/>
                  <a:pt x="54" y="799"/>
                </a:cubicBezTo>
                <a:cubicBezTo>
                  <a:pt x="36" y="612"/>
                  <a:pt x="108" y="433"/>
                  <a:pt x="251" y="308"/>
                </a:cubicBezTo>
                <a:cubicBezTo>
                  <a:pt x="384" y="183"/>
                  <a:pt x="554" y="103"/>
                  <a:pt x="733" y="67"/>
                </a:cubicBezTo>
                <a:cubicBezTo>
                  <a:pt x="783" y="57"/>
                  <a:pt x="833" y="52"/>
                  <a:pt x="884" y="52"/>
                </a:cubicBezTo>
                <a:cubicBezTo>
                  <a:pt x="1014" y="52"/>
                  <a:pt x="1143" y="86"/>
                  <a:pt x="1259" y="157"/>
                </a:cubicBezTo>
                <a:cubicBezTo>
                  <a:pt x="1420" y="246"/>
                  <a:pt x="1536" y="407"/>
                  <a:pt x="1571" y="585"/>
                </a:cubicBezTo>
                <a:cubicBezTo>
                  <a:pt x="1598" y="772"/>
                  <a:pt x="1545" y="960"/>
                  <a:pt x="1411" y="1103"/>
                </a:cubicBezTo>
                <a:cubicBezTo>
                  <a:pt x="1286" y="1237"/>
                  <a:pt x="1107" y="1326"/>
                  <a:pt x="920" y="1344"/>
                </a:cubicBezTo>
                <a:cubicBezTo>
                  <a:pt x="1107" y="1326"/>
                  <a:pt x="1286" y="1245"/>
                  <a:pt x="1420" y="1103"/>
                </a:cubicBezTo>
                <a:cubicBezTo>
                  <a:pt x="1554" y="969"/>
                  <a:pt x="1616" y="772"/>
                  <a:pt x="1589" y="585"/>
                </a:cubicBezTo>
                <a:cubicBezTo>
                  <a:pt x="1563" y="389"/>
                  <a:pt x="1447" y="219"/>
                  <a:pt x="1286" y="121"/>
                </a:cubicBezTo>
                <a:cubicBezTo>
                  <a:pt x="1159" y="41"/>
                  <a:pt x="1016" y="0"/>
                  <a:pt x="870"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23"/>
          <p:cNvSpPr/>
          <p:nvPr/>
        </p:nvSpPr>
        <p:spPr>
          <a:xfrm rot="10800000">
            <a:off x="1579905" y="4128593"/>
            <a:ext cx="99272" cy="103345"/>
          </a:xfrm>
          <a:custGeom>
            <a:avLst/>
            <a:gdLst/>
            <a:ahLst/>
            <a:cxnLst/>
            <a:rect l="l" t="t" r="r" b="b"/>
            <a:pathLst>
              <a:path w="1438" h="1497" extrusionOk="0">
                <a:moveTo>
                  <a:pt x="781" y="0"/>
                </a:moveTo>
                <a:cubicBezTo>
                  <a:pt x="717" y="0"/>
                  <a:pt x="652" y="10"/>
                  <a:pt x="590" y="31"/>
                </a:cubicBezTo>
                <a:cubicBezTo>
                  <a:pt x="402" y="94"/>
                  <a:pt x="250" y="219"/>
                  <a:pt x="143" y="379"/>
                </a:cubicBezTo>
                <a:cubicBezTo>
                  <a:pt x="45" y="549"/>
                  <a:pt x="1" y="736"/>
                  <a:pt x="10" y="933"/>
                </a:cubicBezTo>
                <a:cubicBezTo>
                  <a:pt x="10" y="1129"/>
                  <a:pt x="108" y="1316"/>
                  <a:pt x="268" y="1423"/>
                </a:cubicBezTo>
                <a:cubicBezTo>
                  <a:pt x="365" y="1472"/>
                  <a:pt x="466" y="1496"/>
                  <a:pt x="567" y="1496"/>
                </a:cubicBezTo>
                <a:cubicBezTo>
                  <a:pt x="653" y="1496"/>
                  <a:pt x="739" y="1478"/>
                  <a:pt x="822" y="1441"/>
                </a:cubicBezTo>
                <a:cubicBezTo>
                  <a:pt x="1000" y="1379"/>
                  <a:pt x="1161" y="1263"/>
                  <a:pt x="1268" y="1111"/>
                </a:cubicBezTo>
                <a:lnTo>
                  <a:pt x="1268" y="1111"/>
                </a:lnTo>
                <a:cubicBezTo>
                  <a:pt x="1152" y="1263"/>
                  <a:pt x="1000" y="1370"/>
                  <a:pt x="822" y="1432"/>
                </a:cubicBezTo>
                <a:cubicBezTo>
                  <a:pt x="747" y="1462"/>
                  <a:pt x="670" y="1476"/>
                  <a:pt x="593" y="1476"/>
                </a:cubicBezTo>
                <a:cubicBezTo>
                  <a:pt x="485" y="1476"/>
                  <a:pt x="380" y="1449"/>
                  <a:pt x="286" y="1397"/>
                </a:cubicBezTo>
                <a:cubicBezTo>
                  <a:pt x="134" y="1290"/>
                  <a:pt x="45" y="1111"/>
                  <a:pt x="54" y="924"/>
                </a:cubicBezTo>
                <a:cubicBezTo>
                  <a:pt x="45" y="745"/>
                  <a:pt x="99" y="558"/>
                  <a:pt x="188" y="406"/>
                </a:cubicBezTo>
                <a:cubicBezTo>
                  <a:pt x="286" y="245"/>
                  <a:pt x="429" y="129"/>
                  <a:pt x="607" y="67"/>
                </a:cubicBezTo>
                <a:cubicBezTo>
                  <a:pt x="670" y="47"/>
                  <a:pt x="735" y="37"/>
                  <a:pt x="802" y="37"/>
                </a:cubicBezTo>
                <a:cubicBezTo>
                  <a:pt x="916" y="37"/>
                  <a:pt x="1032" y="67"/>
                  <a:pt x="1134" y="129"/>
                </a:cubicBezTo>
                <a:cubicBezTo>
                  <a:pt x="1295" y="228"/>
                  <a:pt x="1393" y="397"/>
                  <a:pt x="1411" y="585"/>
                </a:cubicBezTo>
                <a:cubicBezTo>
                  <a:pt x="1438" y="772"/>
                  <a:pt x="1384" y="959"/>
                  <a:pt x="1268" y="1111"/>
                </a:cubicBezTo>
                <a:cubicBezTo>
                  <a:pt x="1384" y="959"/>
                  <a:pt x="1438" y="772"/>
                  <a:pt x="1429" y="585"/>
                </a:cubicBezTo>
                <a:cubicBezTo>
                  <a:pt x="1411" y="397"/>
                  <a:pt x="1313" y="219"/>
                  <a:pt x="1152" y="112"/>
                </a:cubicBezTo>
                <a:cubicBezTo>
                  <a:pt x="1039" y="40"/>
                  <a:pt x="910" y="0"/>
                  <a:pt x="781"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3"/>
          <p:cNvSpPr/>
          <p:nvPr/>
        </p:nvSpPr>
        <p:spPr>
          <a:xfrm rot="10800000">
            <a:off x="1348230" y="4059694"/>
            <a:ext cx="21677" cy="24231"/>
          </a:xfrm>
          <a:custGeom>
            <a:avLst/>
            <a:gdLst/>
            <a:ahLst/>
            <a:cxnLst/>
            <a:rect l="l" t="t" r="r" b="b"/>
            <a:pathLst>
              <a:path w="314" h="351" extrusionOk="0">
                <a:moveTo>
                  <a:pt x="149" y="0"/>
                </a:moveTo>
                <a:cubicBezTo>
                  <a:pt x="141" y="0"/>
                  <a:pt x="134" y="1"/>
                  <a:pt x="126" y="2"/>
                </a:cubicBezTo>
                <a:lnTo>
                  <a:pt x="99" y="2"/>
                </a:lnTo>
                <a:cubicBezTo>
                  <a:pt x="81" y="2"/>
                  <a:pt x="63" y="11"/>
                  <a:pt x="54" y="20"/>
                </a:cubicBezTo>
                <a:cubicBezTo>
                  <a:pt x="37" y="29"/>
                  <a:pt x="37" y="38"/>
                  <a:pt x="28" y="47"/>
                </a:cubicBezTo>
                <a:cubicBezTo>
                  <a:pt x="19" y="56"/>
                  <a:pt x="10" y="74"/>
                  <a:pt x="1" y="92"/>
                </a:cubicBezTo>
                <a:lnTo>
                  <a:pt x="1" y="127"/>
                </a:lnTo>
                <a:cubicBezTo>
                  <a:pt x="1" y="145"/>
                  <a:pt x="1" y="163"/>
                  <a:pt x="10" y="181"/>
                </a:cubicBezTo>
                <a:cubicBezTo>
                  <a:pt x="10" y="190"/>
                  <a:pt x="19" y="190"/>
                  <a:pt x="19" y="199"/>
                </a:cubicBezTo>
                <a:lnTo>
                  <a:pt x="28" y="217"/>
                </a:lnTo>
                <a:cubicBezTo>
                  <a:pt x="37" y="226"/>
                  <a:pt x="46" y="243"/>
                  <a:pt x="46" y="252"/>
                </a:cubicBezTo>
                <a:cubicBezTo>
                  <a:pt x="54" y="270"/>
                  <a:pt x="54" y="288"/>
                  <a:pt x="72" y="297"/>
                </a:cubicBezTo>
                <a:cubicBezTo>
                  <a:pt x="81" y="315"/>
                  <a:pt x="90" y="324"/>
                  <a:pt x="108" y="333"/>
                </a:cubicBezTo>
                <a:cubicBezTo>
                  <a:pt x="126" y="342"/>
                  <a:pt x="144" y="350"/>
                  <a:pt x="162" y="350"/>
                </a:cubicBezTo>
                <a:lnTo>
                  <a:pt x="215" y="350"/>
                </a:lnTo>
                <a:lnTo>
                  <a:pt x="251" y="333"/>
                </a:lnTo>
                <a:cubicBezTo>
                  <a:pt x="269" y="324"/>
                  <a:pt x="287" y="306"/>
                  <a:pt x="295" y="288"/>
                </a:cubicBezTo>
                <a:lnTo>
                  <a:pt x="313" y="252"/>
                </a:lnTo>
                <a:cubicBezTo>
                  <a:pt x="313" y="234"/>
                  <a:pt x="313" y="217"/>
                  <a:pt x="313" y="199"/>
                </a:cubicBezTo>
                <a:cubicBezTo>
                  <a:pt x="304" y="163"/>
                  <a:pt x="287" y="136"/>
                  <a:pt x="278" y="110"/>
                </a:cubicBezTo>
                <a:cubicBezTo>
                  <a:pt x="278" y="101"/>
                  <a:pt x="269" y="92"/>
                  <a:pt x="260" y="83"/>
                </a:cubicBezTo>
                <a:cubicBezTo>
                  <a:pt x="251" y="65"/>
                  <a:pt x="242" y="47"/>
                  <a:pt x="233" y="38"/>
                </a:cubicBezTo>
                <a:cubicBezTo>
                  <a:pt x="211" y="16"/>
                  <a:pt x="183"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3"/>
          <p:cNvSpPr/>
          <p:nvPr/>
        </p:nvSpPr>
        <p:spPr>
          <a:xfrm rot="10800000">
            <a:off x="1539246" y="4065838"/>
            <a:ext cx="23472" cy="25336"/>
          </a:xfrm>
          <a:custGeom>
            <a:avLst/>
            <a:gdLst/>
            <a:ahLst/>
            <a:cxnLst/>
            <a:rect l="l" t="t" r="r" b="b"/>
            <a:pathLst>
              <a:path w="340" h="367" extrusionOk="0">
                <a:moveTo>
                  <a:pt x="197" y="0"/>
                </a:moveTo>
                <a:cubicBezTo>
                  <a:pt x="179" y="0"/>
                  <a:pt x="161" y="18"/>
                  <a:pt x="143" y="27"/>
                </a:cubicBezTo>
                <a:cubicBezTo>
                  <a:pt x="134" y="36"/>
                  <a:pt x="125" y="45"/>
                  <a:pt x="116" y="54"/>
                </a:cubicBezTo>
                <a:lnTo>
                  <a:pt x="81" y="81"/>
                </a:lnTo>
                <a:lnTo>
                  <a:pt x="63" y="98"/>
                </a:lnTo>
                <a:lnTo>
                  <a:pt x="54" y="98"/>
                </a:lnTo>
                <a:cubicBezTo>
                  <a:pt x="45" y="98"/>
                  <a:pt x="45" y="107"/>
                  <a:pt x="36" y="116"/>
                </a:cubicBezTo>
                <a:cubicBezTo>
                  <a:pt x="36" y="125"/>
                  <a:pt x="27" y="134"/>
                  <a:pt x="27" y="134"/>
                </a:cubicBezTo>
                <a:lnTo>
                  <a:pt x="18" y="161"/>
                </a:lnTo>
                <a:cubicBezTo>
                  <a:pt x="9" y="161"/>
                  <a:pt x="9" y="170"/>
                  <a:pt x="9" y="179"/>
                </a:cubicBezTo>
                <a:cubicBezTo>
                  <a:pt x="0" y="188"/>
                  <a:pt x="0" y="197"/>
                  <a:pt x="0" y="206"/>
                </a:cubicBezTo>
                <a:cubicBezTo>
                  <a:pt x="0" y="215"/>
                  <a:pt x="0" y="223"/>
                  <a:pt x="0" y="232"/>
                </a:cubicBezTo>
                <a:cubicBezTo>
                  <a:pt x="0" y="259"/>
                  <a:pt x="9" y="286"/>
                  <a:pt x="18" y="304"/>
                </a:cubicBezTo>
                <a:cubicBezTo>
                  <a:pt x="36" y="331"/>
                  <a:pt x="63" y="348"/>
                  <a:pt x="99" y="366"/>
                </a:cubicBezTo>
                <a:lnTo>
                  <a:pt x="170" y="366"/>
                </a:lnTo>
                <a:lnTo>
                  <a:pt x="206" y="348"/>
                </a:lnTo>
                <a:lnTo>
                  <a:pt x="232" y="331"/>
                </a:lnTo>
                <a:lnTo>
                  <a:pt x="250" y="313"/>
                </a:lnTo>
                <a:lnTo>
                  <a:pt x="277" y="286"/>
                </a:lnTo>
                <a:lnTo>
                  <a:pt x="277" y="277"/>
                </a:lnTo>
                <a:lnTo>
                  <a:pt x="286" y="250"/>
                </a:lnTo>
                <a:lnTo>
                  <a:pt x="295" y="215"/>
                </a:lnTo>
                <a:lnTo>
                  <a:pt x="322" y="179"/>
                </a:lnTo>
                <a:cubicBezTo>
                  <a:pt x="331" y="161"/>
                  <a:pt x="331" y="152"/>
                  <a:pt x="331" y="134"/>
                </a:cubicBezTo>
                <a:cubicBezTo>
                  <a:pt x="340" y="116"/>
                  <a:pt x="340" y="98"/>
                  <a:pt x="331" y="90"/>
                </a:cubicBezTo>
                <a:lnTo>
                  <a:pt x="331" y="54"/>
                </a:lnTo>
                <a:cubicBezTo>
                  <a:pt x="322" y="45"/>
                  <a:pt x="313" y="36"/>
                  <a:pt x="295" y="27"/>
                </a:cubicBezTo>
                <a:cubicBezTo>
                  <a:pt x="286" y="18"/>
                  <a:pt x="277" y="9"/>
                  <a:pt x="268" y="9"/>
                </a:cubicBezTo>
                <a:cubicBezTo>
                  <a:pt x="259" y="0"/>
                  <a:pt x="241"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3"/>
          <p:cNvSpPr/>
          <p:nvPr/>
        </p:nvSpPr>
        <p:spPr>
          <a:xfrm rot="10800000">
            <a:off x="1749315" y="4286615"/>
            <a:ext cx="32101" cy="18985"/>
          </a:xfrm>
          <a:custGeom>
            <a:avLst/>
            <a:gdLst/>
            <a:ahLst/>
            <a:cxnLst/>
            <a:rect l="l" t="t" r="r" b="b"/>
            <a:pathLst>
              <a:path w="465" h="275" extrusionOk="0">
                <a:moveTo>
                  <a:pt x="241" y="0"/>
                </a:moveTo>
                <a:cubicBezTo>
                  <a:pt x="205" y="0"/>
                  <a:pt x="179" y="9"/>
                  <a:pt x="152" y="9"/>
                </a:cubicBezTo>
                <a:cubicBezTo>
                  <a:pt x="107" y="9"/>
                  <a:pt x="63" y="27"/>
                  <a:pt x="36" y="63"/>
                </a:cubicBezTo>
                <a:cubicBezTo>
                  <a:pt x="18" y="72"/>
                  <a:pt x="9" y="99"/>
                  <a:pt x="9" y="116"/>
                </a:cubicBezTo>
                <a:cubicBezTo>
                  <a:pt x="0" y="134"/>
                  <a:pt x="0" y="161"/>
                  <a:pt x="9" y="179"/>
                </a:cubicBezTo>
                <a:cubicBezTo>
                  <a:pt x="9" y="206"/>
                  <a:pt x="18" y="224"/>
                  <a:pt x="36" y="241"/>
                </a:cubicBezTo>
                <a:cubicBezTo>
                  <a:pt x="54" y="250"/>
                  <a:pt x="71" y="259"/>
                  <a:pt x="89" y="268"/>
                </a:cubicBezTo>
                <a:cubicBezTo>
                  <a:pt x="108" y="272"/>
                  <a:pt x="125" y="274"/>
                  <a:pt x="141" y="274"/>
                </a:cubicBezTo>
                <a:cubicBezTo>
                  <a:pt x="164" y="274"/>
                  <a:pt x="184" y="270"/>
                  <a:pt x="205" y="259"/>
                </a:cubicBezTo>
                <a:lnTo>
                  <a:pt x="268" y="241"/>
                </a:lnTo>
                <a:cubicBezTo>
                  <a:pt x="304" y="232"/>
                  <a:pt x="339" y="224"/>
                  <a:pt x="375" y="215"/>
                </a:cubicBezTo>
                <a:cubicBezTo>
                  <a:pt x="428" y="206"/>
                  <a:pt x="464" y="152"/>
                  <a:pt x="455" y="99"/>
                </a:cubicBezTo>
                <a:cubicBezTo>
                  <a:pt x="446" y="81"/>
                  <a:pt x="437" y="54"/>
                  <a:pt x="420" y="45"/>
                </a:cubicBezTo>
                <a:lnTo>
                  <a:pt x="411" y="18"/>
                </a:lnTo>
                <a:cubicBezTo>
                  <a:pt x="402" y="9"/>
                  <a:pt x="375"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23"/>
          <p:cNvSpPr/>
          <p:nvPr/>
        </p:nvSpPr>
        <p:spPr>
          <a:xfrm rot="10800000">
            <a:off x="1642106" y="4123759"/>
            <a:ext cx="33344" cy="34103"/>
          </a:xfrm>
          <a:custGeom>
            <a:avLst/>
            <a:gdLst/>
            <a:ahLst/>
            <a:cxnLst/>
            <a:rect l="l" t="t" r="r" b="b"/>
            <a:pathLst>
              <a:path w="483" h="494" extrusionOk="0">
                <a:moveTo>
                  <a:pt x="367" y="0"/>
                </a:moveTo>
                <a:cubicBezTo>
                  <a:pt x="361" y="0"/>
                  <a:pt x="355" y="1"/>
                  <a:pt x="348" y="2"/>
                </a:cubicBezTo>
                <a:cubicBezTo>
                  <a:pt x="304" y="2"/>
                  <a:pt x="268" y="11"/>
                  <a:pt x="241" y="38"/>
                </a:cubicBezTo>
                <a:lnTo>
                  <a:pt x="45" y="243"/>
                </a:lnTo>
                <a:cubicBezTo>
                  <a:pt x="18" y="270"/>
                  <a:pt x="0" y="306"/>
                  <a:pt x="0" y="350"/>
                </a:cubicBezTo>
                <a:cubicBezTo>
                  <a:pt x="0" y="431"/>
                  <a:pt x="72" y="493"/>
                  <a:pt x="152" y="493"/>
                </a:cubicBezTo>
                <a:cubicBezTo>
                  <a:pt x="188" y="493"/>
                  <a:pt x="223" y="475"/>
                  <a:pt x="250" y="449"/>
                </a:cubicBezTo>
                <a:lnTo>
                  <a:pt x="446" y="243"/>
                </a:lnTo>
                <a:cubicBezTo>
                  <a:pt x="473" y="217"/>
                  <a:pt x="482" y="181"/>
                  <a:pt x="482" y="136"/>
                </a:cubicBezTo>
                <a:cubicBezTo>
                  <a:pt x="482" y="101"/>
                  <a:pt x="473" y="65"/>
                  <a:pt x="446" y="38"/>
                </a:cubicBezTo>
                <a:cubicBezTo>
                  <a:pt x="424" y="16"/>
                  <a:pt x="396"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3"/>
          <p:cNvSpPr/>
          <p:nvPr/>
        </p:nvSpPr>
        <p:spPr>
          <a:xfrm rot="2247870">
            <a:off x="791285" y="3260654"/>
            <a:ext cx="162972" cy="264157"/>
          </a:xfrm>
          <a:custGeom>
            <a:avLst/>
            <a:gdLst/>
            <a:ahLst/>
            <a:cxnLst/>
            <a:rect l="l" t="t" r="r" b="b"/>
            <a:pathLst>
              <a:path w="2759" h="4472" extrusionOk="0">
                <a:moveTo>
                  <a:pt x="483" y="0"/>
                </a:moveTo>
                <a:lnTo>
                  <a:pt x="483" y="0"/>
                </a:lnTo>
                <a:cubicBezTo>
                  <a:pt x="500" y="205"/>
                  <a:pt x="81" y="1464"/>
                  <a:pt x="45" y="1830"/>
                </a:cubicBezTo>
                <a:cubicBezTo>
                  <a:pt x="1" y="2196"/>
                  <a:pt x="179" y="2874"/>
                  <a:pt x="652" y="3499"/>
                </a:cubicBezTo>
                <a:cubicBezTo>
                  <a:pt x="1134" y="4123"/>
                  <a:pt x="2214" y="4471"/>
                  <a:pt x="2214" y="4471"/>
                </a:cubicBezTo>
                <a:cubicBezTo>
                  <a:pt x="2214" y="4471"/>
                  <a:pt x="2268" y="4454"/>
                  <a:pt x="2410" y="4007"/>
                </a:cubicBezTo>
                <a:cubicBezTo>
                  <a:pt x="2553" y="3570"/>
                  <a:pt x="2758" y="2570"/>
                  <a:pt x="2562" y="2017"/>
                </a:cubicBezTo>
                <a:cubicBezTo>
                  <a:pt x="2357" y="1455"/>
                  <a:pt x="2169" y="1196"/>
                  <a:pt x="1607" y="723"/>
                </a:cubicBezTo>
                <a:cubicBezTo>
                  <a:pt x="1268" y="428"/>
                  <a:pt x="893" y="187"/>
                  <a:pt x="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3"/>
          <p:cNvSpPr/>
          <p:nvPr/>
        </p:nvSpPr>
        <p:spPr>
          <a:xfrm rot="2247870">
            <a:off x="767348" y="3250033"/>
            <a:ext cx="153462" cy="351639"/>
          </a:xfrm>
          <a:custGeom>
            <a:avLst/>
            <a:gdLst/>
            <a:ahLst/>
            <a:cxnLst/>
            <a:rect l="l" t="t" r="r" b="b"/>
            <a:pathLst>
              <a:path w="2598" h="5953" extrusionOk="0">
                <a:moveTo>
                  <a:pt x="438" y="0"/>
                </a:moveTo>
                <a:cubicBezTo>
                  <a:pt x="438" y="18"/>
                  <a:pt x="438" y="27"/>
                  <a:pt x="438" y="36"/>
                </a:cubicBezTo>
                <a:cubicBezTo>
                  <a:pt x="589" y="312"/>
                  <a:pt x="714" y="598"/>
                  <a:pt x="821" y="893"/>
                </a:cubicBezTo>
                <a:cubicBezTo>
                  <a:pt x="652" y="803"/>
                  <a:pt x="482" y="705"/>
                  <a:pt x="313" y="607"/>
                </a:cubicBezTo>
                <a:lnTo>
                  <a:pt x="304" y="634"/>
                </a:lnTo>
                <a:cubicBezTo>
                  <a:pt x="482" y="741"/>
                  <a:pt x="670" y="839"/>
                  <a:pt x="848" y="955"/>
                </a:cubicBezTo>
                <a:cubicBezTo>
                  <a:pt x="929" y="1205"/>
                  <a:pt x="1009" y="1455"/>
                  <a:pt x="1098" y="1714"/>
                </a:cubicBezTo>
                <a:cubicBezTo>
                  <a:pt x="750" y="1624"/>
                  <a:pt x="420" y="1482"/>
                  <a:pt x="125" y="1267"/>
                </a:cubicBezTo>
                <a:lnTo>
                  <a:pt x="125" y="1294"/>
                </a:lnTo>
                <a:cubicBezTo>
                  <a:pt x="232" y="1375"/>
                  <a:pt x="348" y="1446"/>
                  <a:pt x="473" y="1517"/>
                </a:cubicBezTo>
                <a:cubicBezTo>
                  <a:pt x="679" y="1624"/>
                  <a:pt x="902" y="1723"/>
                  <a:pt x="1125" y="1803"/>
                </a:cubicBezTo>
                <a:cubicBezTo>
                  <a:pt x="1161" y="1910"/>
                  <a:pt x="1205" y="2035"/>
                  <a:pt x="1250" y="2151"/>
                </a:cubicBezTo>
                <a:cubicBezTo>
                  <a:pt x="1303" y="2267"/>
                  <a:pt x="1366" y="2401"/>
                  <a:pt x="1419" y="2526"/>
                </a:cubicBezTo>
                <a:cubicBezTo>
                  <a:pt x="902" y="2365"/>
                  <a:pt x="429" y="2106"/>
                  <a:pt x="9" y="1767"/>
                </a:cubicBezTo>
                <a:cubicBezTo>
                  <a:pt x="9" y="1785"/>
                  <a:pt x="9" y="1794"/>
                  <a:pt x="0" y="1803"/>
                </a:cubicBezTo>
                <a:cubicBezTo>
                  <a:pt x="81" y="1865"/>
                  <a:pt x="161" y="1928"/>
                  <a:pt x="241" y="1990"/>
                </a:cubicBezTo>
                <a:cubicBezTo>
                  <a:pt x="473" y="2151"/>
                  <a:pt x="714" y="2285"/>
                  <a:pt x="973" y="2401"/>
                </a:cubicBezTo>
                <a:cubicBezTo>
                  <a:pt x="1125" y="2463"/>
                  <a:pt x="1277" y="2526"/>
                  <a:pt x="1428" y="2570"/>
                </a:cubicBezTo>
                <a:lnTo>
                  <a:pt x="1437" y="2570"/>
                </a:lnTo>
                <a:cubicBezTo>
                  <a:pt x="1518" y="2758"/>
                  <a:pt x="1607" y="2945"/>
                  <a:pt x="1687" y="3124"/>
                </a:cubicBezTo>
                <a:lnTo>
                  <a:pt x="1669" y="3124"/>
                </a:lnTo>
                <a:cubicBezTo>
                  <a:pt x="1579" y="3140"/>
                  <a:pt x="1489" y="3148"/>
                  <a:pt x="1400" y="3148"/>
                </a:cubicBezTo>
                <a:cubicBezTo>
                  <a:pt x="966" y="3148"/>
                  <a:pt x="557" y="2964"/>
                  <a:pt x="179" y="2749"/>
                </a:cubicBezTo>
                <a:lnTo>
                  <a:pt x="179" y="2749"/>
                </a:lnTo>
                <a:lnTo>
                  <a:pt x="215" y="2829"/>
                </a:lnTo>
                <a:cubicBezTo>
                  <a:pt x="574" y="3035"/>
                  <a:pt x="1006" y="3192"/>
                  <a:pt x="1435" y="3192"/>
                </a:cubicBezTo>
                <a:cubicBezTo>
                  <a:pt x="1528" y="3192"/>
                  <a:pt x="1622" y="3184"/>
                  <a:pt x="1714" y="3168"/>
                </a:cubicBezTo>
                <a:cubicBezTo>
                  <a:pt x="1732" y="3222"/>
                  <a:pt x="1750" y="3276"/>
                  <a:pt x="1776" y="3329"/>
                </a:cubicBezTo>
                <a:cubicBezTo>
                  <a:pt x="1857" y="3525"/>
                  <a:pt x="1928" y="3722"/>
                  <a:pt x="1991" y="3927"/>
                </a:cubicBezTo>
                <a:cubicBezTo>
                  <a:pt x="1955" y="3928"/>
                  <a:pt x="1920" y="3928"/>
                  <a:pt x="1885" y="3928"/>
                </a:cubicBezTo>
                <a:cubicBezTo>
                  <a:pt x="1563" y="3928"/>
                  <a:pt x="1242" y="3891"/>
                  <a:pt x="929" y="3811"/>
                </a:cubicBezTo>
                <a:lnTo>
                  <a:pt x="929" y="3811"/>
                </a:lnTo>
                <a:cubicBezTo>
                  <a:pt x="964" y="3847"/>
                  <a:pt x="1000" y="3874"/>
                  <a:pt x="1036" y="3900"/>
                </a:cubicBezTo>
                <a:cubicBezTo>
                  <a:pt x="1205" y="3927"/>
                  <a:pt x="1366" y="3954"/>
                  <a:pt x="1535" y="3963"/>
                </a:cubicBezTo>
                <a:cubicBezTo>
                  <a:pt x="1611" y="3967"/>
                  <a:pt x="1689" y="3969"/>
                  <a:pt x="1767" y="3969"/>
                </a:cubicBezTo>
                <a:cubicBezTo>
                  <a:pt x="1846" y="3969"/>
                  <a:pt x="1924" y="3967"/>
                  <a:pt x="2000" y="3963"/>
                </a:cubicBezTo>
                <a:cubicBezTo>
                  <a:pt x="2017" y="3998"/>
                  <a:pt x="2026" y="4025"/>
                  <a:pt x="2035" y="4061"/>
                </a:cubicBezTo>
                <a:cubicBezTo>
                  <a:pt x="2053" y="4123"/>
                  <a:pt x="2071" y="4195"/>
                  <a:pt x="2089" y="4266"/>
                </a:cubicBezTo>
                <a:cubicBezTo>
                  <a:pt x="2089" y="4275"/>
                  <a:pt x="2098" y="4293"/>
                  <a:pt x="2107" y="4311"/>
                </a:cubicBezTo>
                <a:cubicBezTo>
                  <a:pt x="2124" y="4373"/>
                  <a:pt x="2142" y="4445"/>
                  <a:pt x="2160" y="4516"/>
                </a:cubicBezTo>
                <a:cubicBezTo>
                  <a:pt x="2267" y="4971"/>
                  <a:pt x="2348" y="5435"/>
                  <a:pt x="2383" y="5899"/>
                </a:cubicBezTo>
                <a:cubicBezTo>
                  <a:pt x="2387" y="5936"/>
                  <a:pt x="2414" y="5952"/>
                  <a:pt x="2440" y="5952"/>
                </a:cubicBezTo>
                <a:cubicBezTo>
                  <a:pt x="2472" y="5952"/>
                  <a:pt x="2504" y="5929"/>
                  <a:pt x="2499" y="5891"/>
                </a:cubicBezTo>
                <a:cubicBezTo>
                  <a:pt x="2455" y="5471"/>
                  <a:pt x="2383" y="5061"/>
                  <a:pt x="2285" y="4650"/>
                </a:cubicBezTo>
                <a:cubicBezTo>
                  <a:pt x="2267" y="4570"/>
                  <a:pt x="2249" y="4489"/>
                  <a:pt x="2223" y="4409"/>
                </a:cubicBezTo>
                <a:cubicBezTo>
                  <a:pt x="2223" y="4409"/>
                  <a:pt x="2223" y="4400"/>
                  <a:pt x="2214" y="4391"/>
                </a:cubicBezTo>
                <a:cubicBezTo>
                  <a:pt x="2205" y="4355"/>
                  <a:pt x="2196" y="4329"/>
                  <a:pt x="2187" y="4293"/>
                </a:cubicBezTo>
                <a:lnTo>
                  <a:pt x="2169" y="4222"/>
                </a:lnTo>
                <a:cubicBezTo>
                  <a:pt x="2160" y="4195"/>
                  <a:pt x="2151" y="4177"/>
                  <a:pt x="2151" y="4159"/>
                </a:cubicBezTo>
                <a:cubicBezTo>
                  <a:pt x="2133" y="4123"/>
                  <a:pt x="2124" y="4088"/>
                  <a:pt x="2116" y="4052"/>
                </a:cubicBezTo>
                <a:lnTo>
                  <a:pt x="2116" y="4043"/>
                </a:lnTo>
                <a:cubicBezTo>
                  <a:pt x="2089" y="3954"/>
                  <a:pt x="2062" y="3874"/>
                  <a:pt x="2026" y="3793"/>
                </a:cubicBezTo>
                <a:cubicBezTo>
                  <a:pt x="2214" y="3713"/>
                  <a:pt x="2383" y="3597"/>
                  <a:pt x="2517" y="3445"/>
                </a:cubicBezTo>
                <a:cubicBezTo>
                  <a:pt x="2526" y="3409"/>
                  <a:pt x="2535" y="3374"/>
                  <a:pt x="2535" y="3329"/>
                </a:cubicBezTo>
                <a:lnTo>
                  <a:pt x="2535" y="3329"/>
                </a:lnTo>
                <a:cubicBezTo>
                  <a:pt x="2392" y="3508"/>
                  <a:pt x="2214" y="3641"/>
                  <a:pt x="2008" y="3731"/>
                </a:cubicBezTo>
                <a:cubicBezTo>
                  <a:pt x="1973" y="3641"/>
                  <a:pt x="1937" y="3543"/>
                  <a:pt x="1901" y="3454"/>
                </a:cubicBezTo>
                <a:cubicBezTo>
                  <a:pt x="1875" y="3400"/>
                  <a:pt x="1857" y="3356"/>
                  <a:pt x="1839" y="3302"/>
                </a:cubicBezTo>
                <a:cubicBezTo>
                  <a:pt x="2151" y="3070"/>
                  <a:pt x="2410" y="2785"/>
                  <a:pt x="2597" y="2446"/>
                </a:cubicBezTo>
                <a:cubicBezTo>
                  <a:pt x="2597" y="2419"/>
                  <a:pt x="2597" y="2383"/>
                  <a:pt x="2589" y="2347"/>
                </a:cubicBezTo>
                <a:cubicBezTo>
                  <a:pt x="2571" y="2392"/>
                  <a:pt x="2544" y="2428"/>
                  <a:pt x="2517" y="2472"/>
                </a:cubicBezTo>
                <a:cubicBezTo>
                  <a:pt x="2401" y="2669"/>
                  <a:pt x="2267" y="2856"/>
                  <a:pt x="2107" y="3026"/>
                </a:cubicBezTo>
                <a:cubicBezTo>
                  <a:pt x="2017" y="3115"/>
                  <a:pt x="1928" y="3204"/>
                  <a:pt x="1830" y="3284"/>
                </a:cubicBezTo>
                <a:cubicBezTo>
                  <a:pt x="1750" y="3106"/>
                  <a:pt x="1669" y="2927"/>
                  <a:pt x="1589" y="2749"/>
                </a:cubicBezTo>
                <a:cubicBezTo>
                  <a:pt x="1910" y="2446"/>
                  <a:pt x="2187" y="2097"/>
                  <a:pt x="2401" y="1723"/>
                </a:cubicBezTo>
                <a:cubicBezTo>
                  <a:pt x="2392" y="1705"/>
                  <a:pt x="2392" y="1687"/>
                  <a:pt x="2383" y="1669"/>
                </a:cubicBezTo>
                <a:cubicBezTo>
                  <a:pt x="2348" y="1732"/>
                  <a:pt x="2312" y="1794"/>
                  <a:pt x="2267" y="1856"/>
                </a:cubicBezTo>
                <a:cubicBezTo>
                  <a:pt x="2142" y="2062"/>
                  <a:pt x="2008" y="2249"/>
                  <a:pt x="1848" y="2428"/>
                </a:cubicBezTo>
                <a:cubicBezTo>
                  <a:pt x="1759" y="2517"/>
                  <a:pt x="1660" y="2615"/>
                  <a:pt x="1562" y="2704"/>
                </a:cubicBezTo>
                <a:cubicBezTo>
                  <a:pt x="1500" y="2562"/>
                  <a:pt x="1437" y="2419"/>
                  <a:pt x="1375" y="2285"/>
                </a:cubicBezTo>
                <a:cubicBezTo>
                  <a:pt x="1366" y="2267"/>
                  <a:pt x="1839" y="1705"/>
                  <a:pt x="2071" y="1196"/>
                </a:cubicBezTo>
                <a:lnTo>
                  <a:pt x="2035" y="1151"/>
                </a:lnTo>
                <a:cubicBezTo>
                  <a:pt x="1848" y="1526"/>
                  <a:pt x="1616" y="1883"/>
                  <a:pt x="1339" y="2205"/>
                </a:cubicBezTo>
                <a:cubicBezTo>
                  <a:pt x="1339" y="2205"/>
                  <a:pt x="1339" y="2205"/>
                  <a:pt x="1339" y="2213"/>
                </a:cubicBezTo>
                <a:cubicBezTo>
                  <a:pt x="1277" y="2071"/>
                  <a:pt x="1143" y="1696"/>
                  <a:pt x="1134" y="1687"/>
                </a:cubicBezTo>
                <a:cubicBezTo>
                  <a:pt x="1125" y="1642"/>
                  <a:pt x="1107" y="1607"/>
                  <a:pt x="1098" y="1571"/>
                </a:cubicBezTo>
                <a:cubicBezTo>
                  <a:pt x="1205" y="1357"/>
                  <a:pt x="1303" y="1142"/>
                  <a:pt x="1384" y="919"/>
                </a:cubicBezTo>
                <a:cubicBezTo>
                  <a:pt x="1419" y="830"/>
                  <a:pt x="1455" y="741"/>
                  <a:pt x="1482" y="643"/>
                </a:cubicBezTo>
                <a:lnTo>
                  <a:pt x="1428" y="607"/>
                </a:lnTo>
                <a:cubicBezTo>
                  <a:pt x="1393" y="705"/>
                  <a:pt x="1366" y="803"/>
                  <a:pt x="1330" y="901"/>
                </a:cubicBezTo>
                <a:cubicBezTo>
                  <a:pt x="1250" y="1116"/>
                  <a:pt x="1169" y="1321"/>
                  <a:pt x="1080" y="1526"/>
                </a:cubicBezTo>
                <a:cubicBezTo>
                  <a:pt x="1027" y="1375"/>
                  <a:pt x="982" y="1223"/>
                  <a:pt x="937" y="1071"/>
                </a:cubicBezTo>
                <a:cubicBezTo>
                  <a:pt x="920" y="1026"/>
                  <a:pt x="902" y="973"/>
                  <a:pt x="884" y="928"/>
                </a:cubicBezTo>
                <a:cubicBezTo>
                  <a:pt x="911" y="812"/>
                  <a:pt x="946" y="696"/>
                  <a:pt x="982" y="580"/>
                </a:cubicBezTo>
                <a:cubicBezTo>
                  <a:pt x="1009" y="500"/>
                  <a:pt x="1036" y="420"/>
                  <a:pt x="1062" y="339"/>
                </a:cubicBezTo>
                <a:lnTo>
                  <a:pt x="1009" y="312"/>
                </a:lnTo>
                <a:cubicBezTo>
                  <a:pt x="982" y="402"/>
                  <a:pt x="946" y="500"/>
                  <a:pt x="920" y="589"/>
                </a:cubicBezTo>
                <a:cubicBezTo>
                  <a:pt x="884" y="669"/>
                  <a:pt x="866" y="750"/>
                  <a:pt x="848" y="839"/>
                </a:cubicBezTo>
                <a:cubicBezTo>
                  <a:pt x="795" y="687"/>
                  <a:pt x="741" y="544"/>
                  <a:pt x="661" y="402"/>
                </a:cubicBezTo>
                <a:cubicBezTo>
                  <a:pt x="589" y="259"/>
                  <a:pt x="536" y="143"/>
                  <a:pt x="464" y="18"/>
                </a:cubicBezTo>
                <a:lnTo>
                  <a:pt x="4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3"/>
          <p:cNvSpPr/>
          <p:nvPr/>
        </p:nvSpPr>
        <p:spPr>
          <a:xfrm rot="2247870">
            <a:off x="816400" y="3258274"/>
            <a:ext cx="130307" cy="194042"/>
          </a:xfrm>
          <a:custGeom>
            <a:avLst/>
            <a:gdLst/>
            <a:ahLst/>
            <a:cxnLst/>
            <a:rect l="l" t="t" r="r" b="b"/>
            <a:pathLst>
              <a:path w="2206" h="3285" extrusionOk="0">
                <a:moveTo>
                  <a:pt x="1910" y="1000"/>
                </a:moveTo>
                <a:cubicBezTo>
                  <a:pt x="1821" y="910"/>
                  <a:pt x="1723" y="821"/>
                  <a:pt x="1598" y="723"/>
                </a:cubicBezTo>
                <a:cubicBezTo>
                  <a:pt x="1259" y="428"/>
                  <a:pt x="884" y="187"/>
                  <a:pt x="474" y="0"/>
                </a:cubicBezTo>
                <a:cubicBezTo>
                  <a:pt x="491" y="205"/>
                  <a:pt x="72" y="1464"/>
                  <a:pt x="36" y="1830"/>
                </a:cubicBezTo>
                <a:cubicBezTo>
                  <a:pt x="1" y="2151"/>
                  <a:pt x="134" y="2722"/>
                  <a:pt x="491" y="3284"/>
                </a:cubicBezTo>
                <a:cubicBezTo>
                  <a:pt x="625" y="3267"/>
                  <a:pt x="759" y="3231"/>
                  <a:pt x="875" y="3186"/>
                </a:cubicBezTo>
                <a:cubicBezTo>
                  <a:pt x="1750" y="2847"/>
                  <a:pt x="2205" y="1883"/>
                  <a:pt x="1910" y="100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23"/>
          <p:cNvSpPr/>
          <p:nvPr/>
        </p:nvSpPr>
        <p:spPr>
          <a:xfrm rot="2247870">
            <a:off x="792951" y="3257310"/>
            <a:ext cx="157183" cy="266284"/>
          </a:xfrm>
          <a:custGeom>
            <a:avLst/>
            <a:gdLst/>
            <a:ahLst/>
            <a:cxnLst/>
            <a:rect l="l" t="t" r="r" b="b"/>
            <a:pathLst>
              <a:path w="2661" h="4508" extrusionOk="0">
                <a:moveTo>
                  <a:pt x="447" y="0"/>
                </a:moveTo>
                <a:lnTo>
                  <a:pt x="447" y="45"/>
                </a:lnTo>
                <a:cubicBezTo>
                  <a:pt x="438" y="161"/>
                  <a:pt x="420" y="268"/>
                  <a:pt x="384" y="384"/>
                </a:cubicBezTo>
                <a:cubicBezTo>
                  <a:pt x="358" y="491"/>
                  <a:pt x="331" y="607"/>
                  <a:pt x="295" y="714"/>
                </a:cubicBezTo>
                <a:lnTo>
                  <a:pt x="117" y="1384"/>
                </a:lnTo>
                <a:cubicBezTo>
                  <a:pt x="90" y="1500"/>
                  <a:pt x="63" y="1607"/>
                  <a:pt x="36" y="1723"/>
                </a:cubicBezTo>
                <a:cubicBezTo>
                  <a:pt x="9" y="1830"/>
                  <a:pt x="1" y="1955"/>
                  <a:pt x="9" y="2071"/>
                </a:cubicBezTo>
                <a:cubicBezTo>
                  <a:pt x="36" y="2303"/>
                  <a:pt x="90" y="2535"/>
                  <a:pt x="179" y="2749"/>
                </a:cubicBezTo>
                <a:cubicBezTo>
                  <a:pt x="268" y="2963"/>
                  <a:pt x="375" y="3169"/>
                  <a:pt x="509" y="3365"/>
                </a:cubicBezTo>
                <a:cubicBezTo>
                  <a:pt x="634" y="3561"/>
                  <a:pt x="786" y="3731"/>
                  <a:pt x="973" y="3883"/>
                </a:cubicBezTo>
                <a:cubicBezTo>
                  <a:pt x="1348" y="4150"/>
                  <a:pt x="1768" y="4365"/>
                  <a:pt x="2205" y="4507"/>
                </a:cubicBezTo>
                <a:cubicBezTo>
                  <a:pt x="1768" y="4356"/>
                  <a:pt x="1357" y="4142"/>
                  <a:pt x="991" y="3856"/>
                </a:cubicBezTo>
                <a:cubicBezTo>
                  <a:pt x="813" y="3713"/>
                  <a:pt x="652" y="3544"/>
                  <a:pt x="536" y="3347"/>
                </a:cubicBezTo>
                <a:cubicBezTo>
                  <a:pt x="402" y="3151"/>
                  <a:pt x="295" y="2946"/>
                  <a:pt x="215" y="2731"/>
                </a:cubicBezTo>
                <a:cubicBezTo>
                  <a:pt x="125" y="2517"/>
                  <a:pt x="72" y="2294"/>
                  <a:pt x="54" y="2062"/>
                </a:cubicBezTo>
                <a:cubicBezTo>
                  <a:pt x="45" y="1955"/>
                  <a:pt x="54" y="1839"/>
                  <a:pt x="81" y="1732"/>
                </a:cubicBezTo>
                <a:cubicBezTo>
                  <a:pt x="99" y="1616"/>
                  <a:pt x="125" y="1509"/>
                  <a:pt x="161" y="1393"/>
                </a:cubicBezTo>
                <a:lnTo>
                  <a:pt x="349" y="723"/>
                </a:lnTo>
                <a:cubicBezTo>
                  <a:pt x="375" y="616"/>
                  <a:pt x="411" y="500"/>
                  <a:pt x="438" y="393"/>
                </a:cubicBezTo>
                <a:cubicBezTo>
                  <a:pt x="462" y="288"/>
                  <a:pt x="486" y="183"/>
                  <a:pt x="497" y="78"/>
                </a:cubicBezTo>
                <a:lnTo>
                  <a:pt x="497" y="78"/>
                </a:lnTo>
                <a:cubicBezTo>
                  <a:pt x="896" y="264"/>
                  <a:pt x="1277" y="508"/>
                  <a:pt x="1616" y="795"/>
                </a:cubicBezTo>
                <a:cubicBezTo>
                  <a:pt x="1794" y="937"/>
                  <a:pt x="1955" y="1098"/>
                  <a:pt x="2107" y="1277"/>
                </a:cubicBezTo>
                <a:cubicBezTo>
                  <a:pt x="2250" y="1446"/>
                  <a:pt x="2366" y="1643"/>
                  <a:pt x="2455" y="1857"/>
                </a:cubicBezTo>
                <a:cubicBezTo>
                  <a:pt x="2660" y="2267"/>
                  <a:pt x="2633" y="2749"/>
                  <a:pt x="2580" y="3196"/>
                </a:cubicBezTo>
                <a:cubicBezTo>
                  <a:pt x="2544" y="3419"/>
                  <a:pt x="2500" y="3642"/>
                  <a:pt x="2446" y="3865"/>
                </a:cubicBezTo>
                <a:cubicBezTo>
                  <a:pt x="2419" y="3972"/>
                  <a:pt x="2384" y="4088"/>
                  <a:pt x="2348" y="4195"/>
                </a:cubicBezTo>
                <a:cubicBezTo>
                  <a:pt x="2330" y="4249"/>
                  <a:pt x="2312" y="4311"/>
                  <a:pt x="2285" y="4365"/>
                </a:cubicBezTo>
                <a:cubicBezTo>
                  <a:pt x="2312" y="4311"/>
                  <a:pt x="2330" y="4258"/>
                  <a:pt x="2348" y="4204"/>
                </a:cubicBezTo>
                <a:cubicBezTo>
                  <a:pt x="2392" y="4097"/>
                  <a:pt x="2428" y="3981"/>
                  <a:pt x="2455" y="3874"/>
                </a:cubicBezTo>
                <a:cubicBezTo>
                  <a:pt x="2517" y="3651"/>
                  <a:pt x="2562" y="3428"/>
                  <a:pt x="2598" y="3204"/>
                </a:cubicBezTo>
                <a:cubicBezTo>
                  <a:pt x="2633" y="2972"/>
                  <a:pt x="2651" y="2749"/>
                  <a:pt x="2642" y="2517"/>
                </a:cubicBezTo>
                <a:cubicBezTo>
                  <a:pt x="2633" y="2401"/>
                  <a:pt x="2624" y="2285"/>
                  <a:pt x="2598" y="2169"/>
                </a:cubicBezTo>
                <a:cubicBezTo>
                  <a:pt x="2571" y="2062"/>
                  <a:pt x="2535" y="1946"/>
                  <a:pt x="2491" y="1848"/>
                </a:cubicBezTo>
                <a:cubicBezTo>
                  <a:pt x="2401" y="1625"/>
                  <a:pt x="2285" y="1428"/>
                  <a:pt x="2134" y="1250"/>
                </a:cubicBezTo>
                <a:cubicBezTo>
                  <a:pt x="1982" y="1071"/>
                  <a:pt x="1821" y="911"/>
                  <a:pt x="1643" y="768"/>
                </a:cubicBezTo>
                <a:cubicBezTo>
                  <a:pt x="1295" y="464"/>
                  <a:pt x="902" y="215"/>
                  <a:pt x="482" y="18"/>
                </a:cubicBezTo>
                <a:lnTo>
                  <a:pt x="4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3"/>
          <p:cNvSpPr/>
          <p:nvPr/>
        </p:nvSpPr>
        <p:spPr>
          <a:xfrm rot="2247870">
            <a:off x="513914" y="3336099"/>
            <a:ext cx="304206" cy="203907"/>
          </a:xfrm>
          <a:custGeom>
            <a:avLst/>
            <a:gdLst/>
            <a:ahLst/>
            <a:cxnLst/>
            <a:rect l="l" t="t" r="r" b="b"/>
            <a:pathLst>
              <a:path w="5150" h="3452" extrusionOk="0">
                <a:moveTo>
                  <a:pt x="1830" y="1"/>
                </a:moveTo>
                <a:cubicBezTo>
                  <a:pt x="1633" y="1"/>
                  <a:pt x="1517" y="224"/>
                  <a:pt x="1517" y="224"/>
                </a:cubicBezTo>
                <a:cubicBezTo>
                  <a:pt x="1517" y="224"/>
                  <a:pt x="1325" y="52"/>
                  <a:pt x="1157" y="52"/>
                </a:cubicBezTo>
                <a:cubicBezTo>
                  <a:pt x="1134" y="52"/>
                  <a:pt x="1111" y="56"/>
                  <a:pt x="1089" y="63"/>
                </a:cubicBezTo>
                <a:cubicBezTo>
                  <a:pt x="919" y="126"/>
                  <a:pt x="794" y="376"/>
                  <a:pt x="794" y="376"/>
                </a:cubicBezTo>
                <a:cubicBezTo>
                  <a:pt x="719" y="295"/>
                  <a:pt x="657" y="267"/>
                  <a:pt x="605" y="267"/>
                </a:cubicBezTo>
                <a:cubicBezTo>
                  <a:pt x="485" y="267"/>
                  <a:pt x="429" y="420"/>
                  <a:pt x="429" y="420"/>
                </a:cubicBezTo>
                <a:cubicBezTo>
                  <a:pt x="429" y="420"/>
                  <a:pt x="371" y="410"/>
                  <a:pt x="301" y="410"/>
                </a:cubicBezTo>
                <a:cubicBezTo>
                  <a:pt x="207" y="410"/>
                  <a:pt x="89" y="428"/>
                  <a:pt x="54" y="509"/>
                </a:cubicBezTo>
                <a:cubicBezTo>
                  <a:pt x="0" y="643"/>
                  <a:pt x="312" y="866"/>
                  <a:pt x="312" y="866"/>
                </a:cubicBezTo>
                <a:cubicBezTo>
                  <a:pt x="250" y="947"/>
                  <a:pt x="223" y="1045"/>
                  <a:pt x="232" y="1134"/>
                </a:cubicBezTo>
                <a:cubicBezTo>
                  <a:pt x="250" y="1304"/>
                  <a:pt x="562" y="1464"/>
                  <a:pt x="562" y="1464"/>
                </a:cubicBezTo>
                <a:cubicBezTo>
                  <a:pt x="562" y="1464"/>
                  <a:pt x="384" y="1616"/>
                  <a:pt x="437" y="1777"/>
                </a:cubicBezTo>
                <a:cubicBezTo>
                  <a:pt x="500" y="1937"/>
                  <a:pt x="803" y="1937"/>
                  <a:pt x="803" y="1937"/>
                </a:cubicBezTo>
                <a:cubicBezTo>
                  <a:pt x="803" y="1937"/>
                  <a:pt x="696" y="2250"/>
                  <a:pt x="902" y="2402"/>
                </a:cubicBezTo>
                <a:cubicBezTo>
                  <a:pt x="990" y="2465"/>
                  <a:pt x="1093" y="2483"/>
                  <a:pt x="1183" y="2483"/>
                </a:cubicBezTo>
                <a:cubicBezTo>
                  <a:pt x="1309" y="2483"/>
                  <a:pt x="1410" y="2446"/>
                  <a:pt x="1410" y="2446"/>
                </a:cubicBezTo>
                <a:lnTo>
                  <a:pt x="1410" y="2446"/>
                </a:lnTo>
                <a:cubicBezTo>
                  <a:pt x="1410" y="2446"/>
                  <a:pt x="1294" y="2616"/>
                  <a:pt x="1526" y="2839"/>
                </a:cubicBezTo>
                <a:cubicBezTo>
                  <a:pt x="1636" y="2948"/>
                  <a:pt x="1781" y="2976"/>
                  <a:pt x="1902" y="2976"/>
                </a:cubicBezTo>
                <a:cubicBezTo>
                  <a:pt x="2027" y="2976"/>
                  <a:pt x="2124" y="2946"/>
                  <a:pt x="2124" y="2946"/>
                </a:cubicBezTo>
                <a:lnTo>
                  <a:pt x="2124" y="2946"/>
                </a:lnTo>
                <a:cubicBezTo>
                  <a:pt x="2035" y="3062"/>
                  <a:pt x="2062" y="3232"/>
                  <a:pt x="2187" y="3312"/>
                </a:cubicBezTo>
                <a:cubicBezTo>
                  <a:pt x="2251" y="3365"/>
                  <a:pt x="2341" y="3383"/>
                  <a:pt x="2436" y="3383"/>
                </a:cubicBezTo>
                <a:cubicBezTo>
                  <a:pt x="2645" y="3383"/>
                  <a:pt x="2874" y="3294"/>
                  <a:pt x="2874" y="3294"/>
                </a:cubicBezTo>
                <a:cubicBezTo>
                  <a:pt x="2883" y="3399"/>
                  <a:pt x="2960" y="3434"/>
                  <a:pt x="3057" y="3434"/>
                </a:cubicBezTo>
                <a:cubicBezTo>
                  <a:pt x="3239" y="3434"/>
                  <a:pt x="3490" y="3312"/>
                  <a:pt x="3490" y="3312"/>
                </a:cubicBezTo>
                <a:lnTo>
                  <a:pt x="3490" y="3312"/>
                </a:lnTo>
                <a:cubicBezTo>
                  <a:pt x="3474" y="3389"/>
                  <a:pt x="3494" y="3451"/>
                  <a:pt x="3576" y="3451"/>
                </a:cubicBezTo>
                <a:cubicBezTo>
                  <a:pt x="3676" y="3451"/>
                  <a:pt x="3864" y="3361"/>
                  <a:pt x="4186" y="3098"/>
                </a:cubicBezTo>
                <a:cubicBezTo>
                  <a:pt x="4742" y="2658"/>
                  <a:pt x="5097" y="2642"/>
                  <a:pt x="5144" y="2642"/>
                </a:cubicBezTo>
                <a:cubicBezTo>
                  <a:pt x="5148" y="2642"/>
                  <a:pt x="5150" y="2643"/>
                  <a:pt x="5150" y="2643"/>
                </a:cubicBezTo>
                <a:cubicBezTo>
                  <a:pt x="5150" y="2643"/>
                  <a:pt x="4748" y="2187"/>
                  <a:pt x="4730" y="1911"/>
                </a:cubicBezTo>
                <a:cubicBezTo>
                  <a:pt x="4704" y="1634"/>
                  <a:pt x="4605" y="1045"/>
                  <a:pt x="4400" y="902"/>
                </a:cubicBezTo>
                <a:cubicBezTo>
                  <a:pt x="4340" y="861"/>
                  <a:pt x="4292" y="845"/>
                  <a:pt x="4253" y="845"/>
                </a:cubicBezTo>
                <a:cubicBezTo>
                  <a:pt x="4127" y="845"/>
                  <a:pt x="4106" y="1018"/>
                  <a:pt x="4106" y="1018"/>
                </a:cubicBezTo>
                <a:cubicBezTo>
                  <a:pt x="4106" y="1018"/>
                  <a:pt x="4061" y="402"/>
                  <a:pt x="3793" y="349"/>
                </a:cubicBezTo>
                <a:cubicBezTo>
                  <a:pt x="3776" y="346"/>
                  <a:pt x="3761" y="345"/>
                  <a:pt x="3746" y="345"/>
                </a:cubicBezTo>
                <a:cubicBezTo>
                  <a:pt x="3536" y="345"/>
                  <a:pt x="3543" y="626"/>
                  <a:pt x="3543" y="626"/>
                </a:cubicBezTo>
                <a:cubicBezTo>
                  <a:pt x="3543" y="626"/>
                  <a:pt x="3436" y="242"/>
                  <a:pt x="3160" y="188"/>
                </a:cubicBezTo>
                <a:cubicBezTo>
                  <a:pt x="3138" y="183"/>
                  <a:pt x="3117" y="181"/>
                  <a:pt x="3097" y="181"/>
                </a:cubicBezTo>
                <a:cubicBezTo>
                  <a:pt x="2968" y="181"/>
                  <a:pt x="2851" y="272"/>
                  <a:pt x="2820" y="402"/>
                </a:cubicBezTo>
                <a:cubicBezTo>
                  <a:pt x="2820" y="402"/>
                  <a:pt x="2606" y="161"/>
                  <a:pt x="2410" y="144"/>
                </a:cubicBezTo>
                <a:cubicBezTo>
                  <a:pt x="2397" y="142"/>
                  <a:pt x="2383" y="141"/>
                  <a:pt x="2370" y="141"/>
                </a:cubicBezTo>
                <a:cubicBezTo>
                  <a:pt x="2270" y="141"/>
                  <a:pt x="2181" y="199"/>
                  <a:pt x="2133" y="286"/>
                </a:cubicBezTo>
                <a:cubicBezTo>
                  <a:pt x="2133" y="286"/>
                  <a:pt x="2026" y="1"/>
                  <a:pt x="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3"/>
          <p:cNvSpPr/>
          <p:nvPr/>
        </p:nvSpPr>
        <p:spPr>
          <a:xfrm rot="2247870">
            <a:off x="506698" y="3366796"/>
            <a:ext cx="385899" cy="194101"/>
          </a:xfrm>
          <a:custGeom>
            <a:avLst/>
            <a:gdLst/>
            <a:ahLst/>
            <a:cxnLst/>
            <a:rect l="l" t="t" r="r" b="b"/>
            <a:pathLst>
              <a:path w="6533" h="3286" extrusionOk="0">
                <a:moveTo>
                  <a:pt x="1259" y="1"/>
                </a:moveTo>
                <a:cubicBezTo>
                  <a:pt x="1473" y="349"/>
                  <a:pt x="1616" y="733"/>
                  <a:pt x="1678" y="1143"/>
                </a:cubicBezTo>
                <a:lnTo>
                  <a:pt x="1286" y="956"/>
                </a:lnTo>
                <a:lnTo>
                  <a:pt x="1054" y="849"/>
                </a:lnTo>
                <a:cubicBezTo>
                  <a:pt x="964" y="643"/>
                  <a:pt x="857" y="456"/>
                  <a:pt x="732" y="278"/>
                </a:cubicBezTo>
                <a:cubicBezTo>
                  <a:pt x="697" y="242"/>
                  <a:pt x="661" y="206"/>
                  <a:pt x="616" y="188"/>
                </a:cubicBezTo>
                <a:lnTo>
                  <a:pt x="616" y="188"/>
                </a:lnTo>
                <a:lnTo>
                  <a:pt x="679" y="269"/>
                </a:lnTo>
                <a:cubicBezTo>
                  <a:pt x="804" y="438"/>
                  <a:pt x="920" y="626"/>
                  <a:pt x="1018" y="822"/>
                </a:cubicBezTo>
                <a:lnTo>
                  <a:pt x="27" y="358"/>
                </a:lnTo>
                <a:cubicBezTo>
                  <a:pt x="18" y="367"/>
                  <a:pt x="1" y="385"/>
                  <a:pt x="1" y="402"/>
                </a:cubicBezTo>
                <a:cubicBezTo>
                  <a:pt x="625" y="706"/>
                  <a:pt x="1259" y="1000"/>
                  <a:pt x="1893" y="1295"/>
                </a:cubicBezTo>
                <a:cubicBezTo>
                  <a:pt x="1866" y="1304"/>
                  <a:pt x="1830" y="1313"/>
                  <a:pt x="1803" y="1322"/>
                </a:cubicBezTo>
                <a:lnTo>
                  <a:pt x="1705" y="1349"/>
                </a:lnTo>
                <a:cubicBezTo>
                  <a:pt x="1634" y="1366"/>
                  <a:pt x="1571" y="1384"/>
                  <a:pt x="1500" y="1402"/>
                </a:cubicBezTo>
                <a:cubicBezTo>
                  <a:pt x="1357" y="1438"/>
                  <a:pt x="1205" y="1473"/>
                  <a:pt x="1063" y="1491"/>
                </a:cubicBezTo>
                <a:cubicBezTo>
                  <a:pt x="831" y="1527"/>
                  <a:pt x="599" y="1545"/>
                  <a:pt x="367" y="1545"/>
                </a:cubicBezTo>
                <a:cubicBezTo>
                  <a:pt x="367" y="1563"/>
                  <a:pt x="367" y="1572"/>
                  <a:pt x="367" y="1581"/>
                </a:cubicBezTo>
                <a:cubicBezTo>
                  <a:pt x="406" y="1582"/>
                  <a:pt x="446" y="1583"/>
                  <a:pt x="486" y="1583"/>
                </a:cubicBezTo>
                <a:cubicBezTo>
                  <a:pt x="678" y="1583"/>
                  <a:pt x="870" y="1566"/>
                  <a:pt x="1063" y="1536"/>
                </a:cubicBezTo>
                <a:cubicBezTo>
                  <a:pt x="1214" y="1518"/>
                  <a:pt x="1357" y="1491"/>
                  <a:pt x="1509" y="1456"/>
                </a:cubicBezTo>
                <a:cubicBezTo>
                  <a:pt x="1580" y="1438"/>
                  <a:pt x="1652" y="1420"/>
                  <a:pt x="1723" y="1402"/>
                </a:cubicBezTo>
                <a:cubicBezTo>
                  <a:pt x="1759" y="1393"/>
                  <a:pt x="1795" y="1375"/>
                  <a:pt x="1830" y="1366"/>
                </a:cubicBezTo>
                <a:lnTo>
                  <a:pt x="1884" y="1349"/>
                </a:lnTo>
                <a:cubicBezTo>
                  <a:pt x="1893" y="1349"/>
                  <a:pt x="1928" y="1331"/>
                  <a:pt x="1946" y="1331"/>
                </a:cubicBezTo>
                <a:cubicBezTo>
                  <a:pt x="1951" y="1335"/>
                  <a:pt x="1955" y="1337"/>
                  <a:pt x="1960" y="1337"/>
                </a:cubicBezTo>
                <a:cubicBezTo>
                  <a:pt x="1964" y="1337"/>
                  <a:pt x="1969" y="1335"/>
                  <a:pt x="1973" y="1331"/>
                </a:cubicBezTo>
                <a:lnTo>
                  <a:pt x="2366" y="1500"/>
                </a:lnTo>
                <a:lnTo>
                  <a:pt x="2669" y="1643"/>
                </a:lnTo>
                <a:cubicBezTo>
                  <a:pt x="2062" y="1929"/>
                  <a:pt x="1411" y="2098"/>
                  <a:pt x="741" y="2143"/>
                </a:cubicBezTo>
                <a:lnTo>
                  <a:pt x="724" y="2143"/>
                </a:lnTo>
                <a:cubicBezTo>
                  <a:pt x="724" y="2152"/>
                  <a:pt x="732" y="2161"/>
                  <a:pt x="741" y="2170"/>
                </a:cubicBezTo>
                <a:cubicBezTo>
                  <a:pt x="1232" y="2143"/>
                  <a:pt x="1723" y="2045"/>
                  <a:pt x="2187" y="1875"/>
                </a:cubicBezTo>
                <a:cubicBezTo>
                  <a:pt x="2366" y="1813"/>
                  <a:pt x="2544" y="1741"/>
                  <a:pt x="2714" y="1652"/>
                </a:cubicBezTo>
                <a:cubicBezTo>
                  <a:pt x="2964" y="1768"/>
                  <a:pt x="3223" y="1875"/>
                  <a:pt x="3481" y="1973"/>
                </a:cubicBezTo>
                <a:cubicBezTo>
                  <a:pt x="2955" y="2357"/>
                  <a:pt x="2375" y="2643"/>
                  <a:pt x="1759" y="2812"/>
                </a:cubicBezTo>
                <a:lnTo>
                  <a:pt x="1661" y="2839"/>
                </a:lnTo>
                <a:cubicBezTo>
                  <a:pt x="1696" y="2848"/>
                  <a:pt x="1732" y="2857"/>
                  <a:pt x="1768" y="2866"/>
                </a:cubicBezTo>
                <a:cubicBezTo>
                  <a:pt x="2223" y="2732"/>
                  <a:pt x="2660" y="2536"/>
                  <a:pt x="3062" y="2286"/>
                </a:cubicBezTo>
                <a:cubicBezTo>
                  <a:pt x="3214" y="2196"/>
                  <a:pt x="3365" y="2098"/>
                  <a:pt x="3508" y="1991"/>
                </a:cubicBezTo>
                <a:cubicBezTo>
                  <a:pt x="3731" y="2071"/>
                  <a:pt x="3945" y="2161"/>
                  <a:pt x="4160" y="2241"/>
                </a:cubicBezTo>
                <a:lnTo>
                  <a:pt x="3972" y="2402"/>
                </a:lnTo>
                <a:cubicBezTo>
                  <a:pt x="3615" y="2723"/>
                  <a:pt x="3231" y="3000"/>
                  <a:pt x="2821" y="3232"/>
                </a:cubicBezTo>
                <a:cubicBezTo>
                  <a:pt x="2830" y="3250"/>
                  <a:pt x="2839" y="3267"/>
                  <a:pt x="2857" y="3285"/>
                </a:cubicBezTo>
                <a:cubicBezTo>
                  <a:pt x="3223" y="3080"/>
                  <a:pt x="3571" y="2830"/>
                  <a:pt x="3883" y="2553"/>
                </a:cubicBezTo>
                <a:cubicBezTo>
                  <a:pt x="3999" y="2455"/>
                  <a:pt x="4106" y="2357"/>
                  <a:pt x="4222" y="2259"/>
                </a:cubicBezTo>
                <a:cubicBezTo>
                  <a:pt x="4454" y="2348"/>
                  <a:pt x="4686" y="2437"/>
                  <a:pt x="4918" y="2518"/>
                </a:cubicBezTo>
                <a:cubicBezTo>
                  <a:pt x="5150" y="2598"/>
                  <a:pt x="5400" y="2678"/>
                  <a:pt x="5650" y="2759"/>
                </a:cubicBezTo>
                <a:cubicBezTo>
                  <a:pt x="5775" y="2794"/>
                  <a:pt x="5891" y="2839"/>
                  <a:pt x="6016" y="2884"/>
                </a:cubicBezTo>
                <a:cubicBezTo>
                  <a:pt x="6141" y="2919"/>
                  <a:pt x="6266" y="2964"/>
                  <a:pt x="6391" y="3009"/>
                </a:cubicBezTo>
                <a:cubicBezTo>
                  <a:pt x="6401" y="3012"/>
                  <a:pt x="6410" y="3013"/>
                  <a:pt x="6418" y="3013"/>
                </a:cubicBezTo>
                <a:cubicBezTo>
                  <a:pt x="6505" y="3013"/>
                  <a:pt x="6533" y="2864"/>
                  <a:pt x="6435" y="2848"/>
                </a:cubicBezTo>
                <a:cubicBezTo>
                  <a:pt x="6337" y="2830"/>
                  <a:pt x="6212" y="2803"/>
                  <a:pt x="6105" y="2777"/>
                </a:cubicBezTo>
                <a:cubicBezTo>
                  <a:pt x="5989" y="2750"/>
                  <a:pt x="5882" y="2723"/>
                  <a:pt x="5766" y="2696"/>
                </a:cubicBezTo>
                <a:cubicBezTo>
                  <a:pt x="5543" y="2634"/>
                  <a:pt x="5320" y="2571"/>
                  <a:pt x="5106" y="2500"/>
                </a:cubicBezTo>
                <a:lnTo>
                  <a:pt x="5061" y="2482"/>
                </a:lnTo>
                <a:lnTo>
                  <a:pt x="5052" y="2482"/>
                </a:lnTo>
                <a:lnTo>
                  <a:pt x="4784" y="2393"/>
                </a:lnTo>
                <a:lnTo>
                  <a:pt x="4740" y="2375"/>
                </a:lnTo>
                <a:lnTo>
                  <a:pt x="4418" y="2268"/>
                </a:lnTo>
                <a:lnTo>
                  <a:pt x="4115" y="2152"/>
                </a:lnTo>
                <a:lnTo>
                  <a:pt x="3945" y="2089"/>
                </a:lnTo>
                <a:cubicBezTo>
                  <a:pt x="3999" y="1706"/>
                  <a:pt x="3990" y="1313"/>
                  <a:pt x="3910" y="929"/>
                </a:cubicBezTo>
                <a:cubicBezTo>
                  <a:pt x="3865" y="697"/>
                  <a:pt x="3803" y="465"/>
                  <a:pt x="3731" y="242"/>
                </a:cubicBezTo>
                <a:lnTo>
                  <a:pt x="3669" y="242"/>
                </a:lnTo>
                <a:lnTo>
                  <a:pt x="3678" y="269"/>
                </a:lnTo>
                <a:cubicBezTo>
                  <a:pt x="3812" y="643"/>
                  <a:pt x="3892" y="1045"/>
                  <a:pt x="3919" y="1447"/>
                </a:cubicBezTo>
                <a:cubicBezTo>
                  <a:pt x="3936" y="1652"/>
                  <a:pt x="3928" y="1866"/>
                  <a:pt x="3910" y="2080"/>
                </a:cubicBezTo>
                <a:lnTo>
                  <a:pt x="3812" y="2045"/>
                </a:lnTo>
                <a:cubicBezTo>
                  <a:pt x="3535" y="1938"/>
                  <a:pt x="3258" y="1822"/>
                  <a:pt x="2973" y="1714"/>
                </a:cubicBezTo>
                <a:cubicBezTo>
                  <a:pt x="2973" y="1233"/>
                  <a:pt x="2901" y="759"/>
                  <a:pt x="2749" y="304"/>
                </a:cubicBezTo>
                <a:cubicBezTo>
                  <a:pt x="2749" y="304"/>
                  <a:pt x="2723" y="269"/>
                  <a:pt x="2678" y="224"/>
                </a:cubicBezTo>
                <a:lnTo>
                  <a:pt x="2678" y="224"/>
                </a:lnTo>
                <a:cubicBezTo>
                  <a:pt x="2767" y="501"/>
                  <a:pt x="2839" y="777"/>
                  <a:pt x="2892" y="1063"/>
                </a:cubicBezTo>
                <a:cubicBezTo>
                  <a:pt x="2928" y="1268"/>
                  <a:pt x="2946" y="1491"/>
                  <a:pt x="2955" y="1706"/>
                </a:cubicBezTo>
                <a:cubicBezTo>
                  <a:pt x="2723" y="1607"/>
                  <a:pt x="2500" y="1509"/>
                  <a:pt x="2268" y="1402"/>
                </a:cubicBezTo>
                <a:cubicBezTo>
                  <a:pt x="2294" y="1090"/>
                  <a:pt x="2250" y="777"/>
                  <a:pt x="2152" y="483"/>
                </a:cubicBezTo>
                <a:cubicBezTo>
                  <a:pt x="2125" y="394"/>
                  <a:pt x="2098" y="295"/>
                  <a:pt x="2071" y="197"/>
                </a:cubicBezTo>
                <a:cubicBezTo>
                  <a:pt x="2062" y="162"/>
                  <a:pt x="2035" y="126"/>
                  <a:pt x="2018" y="90"/>
                </a:cubicBezTo>
                <a:lnTo>
                  <a:pt x="2018" y="90"/>
                </a:lnTo>
                <a:cubicBezTo>
                  <a:pt x="2044" y="197"/>
                  <a:pt x="2071" y="313"/>
                  <a:pt x="2107" y="420"/>
                </a:cubicBezTo>
                <a:cubicBezTo>
                  <a:pt x="2143" y="572"/>
                  <a:pt x="2187" y="724"/>
                  <a:pt x="2214" y="867"/>
                </a:cubicBezTo>
                <a:cubicBezTo>
                  <a:pt x="2250" y="1036"/>
                  <a:pt x="2259" y="1215"/>
                  <a:pt x="2241" y="1393"/>
                </a:cubicBezTo>
                <a:lnTo>
                  <a:pt x="1714" y="1161"/>
                </a:lnTo>
                <a:cubicBezTo>
                  <a:pt x="1661" y="759"/>
                  <a:pt x="1518" y="367"/>
                  <a:pt x="1304" y="28"/>
                </a:cubicBezTo>
                <a:cubicBezTo>
                  <a:pt x="1286" y="19"/>
                  <a:pt x="1277" y="10"/>
                  <a:pt x="1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3"/>
          <p:cNvSpPr/>
          <p:nvPr/>
        </p:nvSpPr>
        <p:spPr>
          <a:xfrm rot="2247870">
            <a:off x="534809" y="3301711"/>
            <a:ext cx="180338" cy="176144"/>
          </a:xfrm>
          <a:custGeom>
            <a:avLst/>
            <a:gdLst/>
            <a:ahLst/>
            <a:cxnLst/>
            <a:rect l="l" t="t" r="r" b="b"/>
            <a:pathLst>
              <a:path w="3053" h="2982" extrusionOk="0">
                <a:moveTo>
                  <a:pt x="1098" y="54"/>
                </a:moveTo>
                <a:cubicBezTo>
                  <a:pt x="919" y="117"/>
                  <a:pt x="794" y="367"/>
                  <a:pt x="794" y="367"/>
                </a:cubicBezTo>
                <a:cubicBezTo>
                  <a:pt x="553" y="99"/>
                  <a:pt x="429" y="411"/>
                  <a:pt x="429" y="411"/>
                </a:cubicBezTo>
                <a:cubicBezTo>
                  <a:pt x="429" y="411"/>
                  <a:pt x="116" y="367"/>
                  <a:pt x="63" y="500"/>
                </a:cubicBezTo>
                <a:cubicBezTo>
                  <a:pt x="0" y="634"/>
                  <a:pt x="312" y="866"/>
                  <a:pt x="312" y="866"/>
                </a:cubicBezTo>
                <a:cubicBezTo>
                  <a:pt x="250" y="938"/>
                  <a:pt x="223" y="1036"/>
                  <a:pt x="232" y="1134"/>
                </a:cubicBezTo>
                <a:cubicBezTo>
                  <a:pt x="250" y="1304"/>
                  <a:pt x="571" y="1455"/>
                  <a:pt x="571" y="1455"/>
                </a:cubicBezTo>
                <a:cubicBezTo>
                  <a:pt x="571" y="1455"/>
                  <a:pt x="384" y="1607"/>
                  <a:pt x="446" y="1777"/>
                </a:cubicBezTo>
                <a:cubicBezTo>
                  <a:pt x="500" y="1937"/>
                  <a:pt x="812" y="1928"/>
                  <a:pt x="812" y="1928"/>
                </a:cubicBezTo>
                <a:cubicBezTo>
                  <a:pt x="812" y="1928"/>
                  <a:pt x="696" y="2241"/>
                  <a:pt x="910" y="2393"/>
                </a:cubicBezTo>
                <a:cubicBezTo>
                  <a:pt x="1116" y="2544"/>
                  <a:pt x="1410" y="2446"/>
                  <a:pt x="1410" y="2446"/>
                </a:cubicBezTo>
                <a:cubicBezTo>
                  <a:pt x="1410" y="2446"/>
                  <a:pt x="1294" y="2616"/>
                  <a:pt x="1526" y="2830"/>
                </a:cubicBezTo>
                <a:cubicBezTo>
                  <a:pt x="1642" y="2928"/>
                  <a:pt x="1794" y="2982"/>
                  <a:pt x="1946" y="2964"/>
                </a:cubicBezTo>
                <a:cubicBezTo>
                  <a:pt x="3052" y="2241"/>
                  <a:pt x="2928" y="572"/>
                  <a:pt x="1723" y="19"/>
                </a:cubicBezTo>
                <a:cubicBezTo>
                  <a:pt x="1633" y="63"/>
                  <a:pt x="1571" y="135"/>
                  <a:pt x="1526" y="224"/>
                </a:cubicBezTo>
                <a:cubicBezTo>
                  <a:pt x="1526" y="224"/>
                  <a:pt x="1267" y="1"/>
                  <a:pt x="1098"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3"/>
          <p:cNvSpPr/>
          <p:nvPr/>
        </p:nvSpPr>
        <p:spPr>
          <a:xfrm rot="2247870">
            <a:off x="515273" y="3335674"/>
            <a:ext cx="302670" cy="205738"/>
          </a:xfrm>
          <a:custGeom>
            <a:avLst/>
            <a:gdLst/>
            <a:ahLst/>
            <a:cxnLst/>
            <a:rect l="l" t="t" r="r" b="b"/>
            <a:pathLst>
              <a:path w="5124" h="3483" extrusionOk="0">
                <a:moveTo>
                  <a:pt x="1788" y="1"/>
                </a:moveTo>
                <a:cubicBezTo>
                  <a:pt x="1728" y="1"/>
                  <a:pt x="1668" y="20"/>
                  <a:pt x="1616" y="60"/>
                </a:cubicBezTo>
                <a:cubicBezTo>
                  <a:pt x="1561" y="108"/>
                  <a:pt x="1520" y="155"/>
                  <a:pt x="1486" y="209"/>
                </a:cubicBezTo>
                <a:lnTo>
                  <a:pt x="1486" y="209"/>
                </a:lnTo>
                <a:cubicBezTo>
                  <a:pt x="1436" y="164"/>
                  <a:pt x="1375" y="127"/>
                  <a:pt x="1313" y="96"/>
                </a:cubicBezTo>
                <a:cubicBezTo>
                  <a:pt x="1264" y="61"/>
                  <a:pt x="1200" y="48"/>
                  <a:pt x="1136" y="48"/>
                </a:cubicBezTo>
                <a:cubicBezTo>
                  <a:pt x="1117" y="48"/>
                  <a:pt x="1099" y="49"/>
                  <a:pt x="1081" y="51"/>
                </a:cubicBezTo>
                <a:cubicBezTo>
                  <a:pt x="1000" y="78"/>
                  <a:pt x="938" y="123"/>
                  <a:pt x="884" y="185"/>
                </a:cubicBezTo>
                <a:cubicBezTo>
                  <a:pt x="838" y="240"/>
                  <a:pt x="798" y="294"/>
                  <a:pt x="765" y="355"/>
                </a:cubicBezTo>
                <a:lnTo>
                  <a:pt x="765" y="355"/>
                </a:lnTo>
                <a:cubicBezTo>
                  <a:pt x="745" y="332"/>
                  <a:pt x="723" y="314"/>
                  <a:pt x="697" y="301"/>
                </a:cubicBezTo>
                <a:cubicBezTo>
                  <a:pt x="652" y="275"/>
                  <a:pt x="617" y="266"/>
                  <a:pt x="563" y="266"/>
                </a:cubicBezTo>
                <a:cubicBezTo>
                  <a:pt x="519" y="266"/>
                  <a:pt x="483" y="292"/>
                  <a:pt x="447" y="328"/>
                </a:cubicBezTo>
                <a:cubicBezTo>
                  <a:pt x="425" y="350"/>
                  <a:pt x="403" y="384"/>
                  <a:pt x="386" y="415"/>
                </a:cubicBezTo>
                <a:lnTo>
                  <a:pt x="386" y="415"/>
                </a:lnTo>
                <a:cubicBezTo>
                  <a:pt x="356" y="412"/>
                  <a:pt x="325" y="411"/>
                  <a:pt x="294" y="411"/>
                </a:cubicBezTo>
                <a:cubicBezTo>
                  <a:pt x="257" y="411"/>
                  <a:pt x="220" y="413"/>
                  <a:pt x="179" y="417"/>
                </a:cubicBezTo>
                <a:cubicBezTo>
                  <a:pt x="144" y="426"/>
                  <a:pt x="108" y="435"/>
                  <a:pt x="72" y="453"/>
                </a:cubicBezTo>
                <a:cubicBezTo>
                  <a:pt x="28" y="480"/>
                  <a:pt x="1" y="516"/>
                  <a:pt x="1" y="569"/>
                </a:cubicBezTo>
                <a:cubicBezTo>
                  <a:pt x="1" y="605"/>
                  <a:pt x="19" y="649"/>
                  <a:pt x="37" y="676"/>
                </a:cubicBezTo>
                <a:cubicBezTo>
                  <a:pt x="54" y="712"/>
                  <a:pt x="81" y="739"/>
                  <a:pt x="108" y="765"/>
                </a:cubicBezTo>
                <a:cubicBezTo>
                  <a:pt x="149" y="814"/>
                  <a:pt x="204" y="863"/>
                  <a:pt x="254" y="905"/>
                </a:cubicBezTo>
                <a:lnTo>
                  <a:pt x="254" y="905"/>
                </a:lnTo>
                <a:cubicBezTo>
                  <a:pt x="226" y="953"/>
                  <a:pt x="205" y="1008"/>
                  <a:pt x="197" y="1069"/>
                </a:cubicBezTo>
                <a:cubicBezTo>
                  <a:pt x="188" y="1105"/>
                  <a:pt x="188" y="1131"/>
                  <a:pt x="197" y="1167"/>
                </a:cubicBezTo>
                <a:cubicBezTo>
                  <a:pt x="197" y="1203"/>
                  <a:pt x="206" y="1238"/>
                  <a:pt x="233" y="1265"/>
                </a:cubicBezTo>
                <a:cubicBezTo>
                  <a:pt x="269" y="1319"/>
                  <a:pt x="313" y="1372"/>
                  <a:pt x="376" y="1408"/>
                </a:cubicBezTo>
                <a:cubicBezTo>
                  <a:pt x="414" y="1438"/>
                  <a:pt x="464" y="1469"/>
                  <a:pt x="511" y="1493"/>
                </a:cubicBezTo>
                <a:lnTo>
                  <a:pt x="511" y="1493"/>
                </a:lnTo>
                <a:cubicBezTo>
                  <a:pt x="471" y="1533"/>
                  <a:pt x="441" y="1579"/>
                  <a:pt x="411" y="1631"/>
                </a:cubicBezTo>
                <a:cubicBezTo>
                  <a:pt x="385" y="1703"/>
                  <a:pt x="385" y="1774"/>
                  <a:pt x="411" y="1845"/>
                </a:cubicBezTo>
                <a:cubicBezTo>
                  <a:pt x="456" y="1899"/>
                  <a:pt x="519" y="1944"/>
                  <a:pt x="590" y="1952"/>
                </a:cubicBezTo>
                <a:cubicBezTo>
                  <a:pt x="644" y="1968"/>
                  <a:pt x="705" y="1977"/>
                  <a:pt x="760" y="1979"/>
                </a:cubicBezTo>
                <a:lnTo>
                  <a:pt x="760" y="1979"/>
                </a:lnTo>
                <a:cubicBezTo>
                  <a:pt x="740" y="2052"/>
                  <a:pt x="734" y="2132"/>
                  <a:pt x="742" y="2211"/>
                </a:cubicBezTo>
                <a:cubicBezTo>
                  <a:pt x="751" y="2301"/>
                  <a:pt x="804" y="2390"/>
                  <a:pt x="876" y="2434"/>
                </a:cubicBezTo>
                <a:cubicBezTo>
                  <a:pt x="956" y="2488"/>
                  <a:pt x="1045" y="2515"/>
                  <a:pt x="1134" y="2515"/>
                </a:cubicBezTo>
                <a:cubicBezTo>
                  <a:pt x="1157" y="2517"/>
                  <a:pt x="1179" y="2518"/>
                  <a:pt x="1201" y="2518"/>
                </a:cubicBezTo>
                <a:cubicBezTo>
                  <a:pt x="1255" y="2518"/>
                  <a:pt x="1307" y="2512"/>
                  <a:pt x="1357" y="2499"/>
                </a:cubicBezTo>
                <a:lnTo>
                  <a:pt x="1357" y="2499"/>
                </a:lnTo>
                <a:cubicBezTo>
                  <a:pt x="1335" y="2577"/>
                  <a:pt x="1347" y="2662"/>
                  <a:pt x="1384" y="2729"/>
                </a:cubicBezTo>
                <a:cubicBezTo>
                  <a:pt x="1429" y="2809"/>
                  <a:pt x="1500" y="2881"/>
                  <a:pt x="1581" y="2925"/>
                </a:cubicBezTo>
                <a:cubicBezTo>
                  <a:pt x="1652" y="2979"/>
                  <a:pt x="1750" y="2997"/>
                  <a:pt x="1839" y="3006"/>
                </a:cubicBezTo>
                <a:cubicBezTo>
                  <a:pt x="1862" y="3008"/>
                  <a:pt x="1884" y="3009"/>
                  <a:pt x="1906" y="3009"/>
                </a:cubicBezTo>
                <a:cubicBezTo>
                  <a:pt x="1959" y="3009"/>
                  <a:pt x="2012" y="3003"/>
                  <a:pt x="2065" y="2990"/>
                </a:cubicBezTo>
                <a:lnTo>
                  <a:pt x="2065" y="2990"/>
                </a:lnTo>
                <a:cubicBezTo>
                  <a:pt x="2026" y="3066"/>
                  <a:pt x="2026" y="3162"/>
                  <a:pt x="2071" y="3238"/>
                </a:cubicBezTo>
                <a:cubicBezTo>
                  <a:pt x="2116" y="3327"/>
                  <a:pt x="2205" y="3380"/>
                  <a:pt x="2304" y="3398"/>
                </a:cubicBezTo>
                <a:cubicBezTo>
                  <a:pt x="2348" y="3407"/>
                  <a:pt x="2395" y="3412"/>
                  <a:pt x="2443" y="3412"/>
                </a:cubicBezTo>
                <a:cubicBezTo>
                  <a:pt x="2491" y="3412"/>
                  <a:pt x="2540" y="3407"/>
                  <a:pt x="2589" y="3398"/>
                </a:cubicBezTo>
                <a:cubicBezTo>
                  <a:pt x="2674" y="3381"/>
                  <a:pt x="2758" y="3365"/>
                  <a:pt x="2843" y="3332"/>
                </a:cubicBezTo>
                <a:lnTo>
                  <a:pt x="2843" y="3332"/>
                </a:lnTo>
                <a:lnTo>
                  <a:pt x="2848" y="3363"/>
                </a:lnTo>
                <a:cubicBezTo>
                  <a:pt x="2857" y="3372"/>
                  <a:pt x="2866" y="3389"/>
                  <a:pt x="2875" y="3398"/>
                </a:cubicBezTo>
                <a:cubicBezTo>
                  <a:pt x="2893" y="3425"/>
                  <a:pt x="2919" y="3443"/>
                  <a:pt x="2955" y="3452"/>
                </a:cubicBezTo>
                <a:cubicBezTo>
                  <a:pt x="2986" y="3461"/>
                  <a:pt x="3018" y="3465"/>
                  <a:pt x="3048" y="3465"/>
                </a:cubicBezTo>
                <a:cubicBezTo>
                  <a:pt x="3078" y="3465"/>
                  <a:pt x="3107" y="3461"/>
                  <a:pt x="3134" y="3452"/>
                </a:cubicBezTo>
                <a:cubicBezTo>
                  <a:pt x="3240" y="3435"/>
                  <a:pt x="3347" y="3404"/>
                  <a:pt x="3447" y="3357"/>
                </a:cubicBezTo>
                <a:lnTo>
                  <a:pt x="3447" y="3357"/>
                </a:lnTo>
                <a:cubicBezTo>
                  <a:pt x="3442" y="3394"/>
                  <a:pt x="3454" y="3433"/>
                  <a:pt x="3482" y="3461"/>
                </a:cubicBezTo>
                <a:cubicBezTo>
                  <a:pt x="3501" y="3476"/>
                  <a:pt x="3526" y="3482"/>
                  <a:pt x="3551" y="3482"/>
                </a:cubicBezTo>
                <a:cubicBezTo>
                  <a:pt x="3571" y="3482"/>
                  <a:pt x="3591" y="3478"/>
                  <a:pt x="3607" y="3470"/>
                </a:cubicBezTo>
                <a:cubicBezTo>
                  <a:pt x="3687" y="3443"/>
                  <a:pt x="3767" y="3407"/>
                  <a:pt x="3830" y="3363"/>
                </a:cubicBezTo>
                <a:cubicBezTo>
                  <a:pt x="3972" y="3273"/>
                  <a:pt x="4106" y="3175"/>
                  <a:pt x="4231" y="3068"/>
                </a:cubicBezTo>
                <a:cubicBezTo>
                  <a:pt x="4365" y="2961"/>
                  <a:pt x="4508" y="2872"/>
                  <a:pt x="4651" y="2800"/>
                </a:cubicBezTo>
                <a:cubicBezTo>
                  <a:pt x="4803" y="2720"/>
                  <a:pt x="4963" y="2667"/>
                  <a:pt x="5124" y="2658"/>
                </a:cubicBezTo>
                <a:lnTo>
                  <a:pt x="5124" y="2658"/>
                </a:lnTo>
                <a:cubicBezTo>
                  <a:pt x="4963" y="2667"/>
                  <a:pt x="4803" y="2711"/>
                  <a:pt x="4660" y="2791"/>
                </a:cubicBezTo>
                <a:cubicBezTo>
                  <a:pt x="4508" y="2863"/>
                  <a:pt x="4365" y="2952"/>
                  <a:pt x="4231" y="3059"/>
                </a:cubicBezTo>
                <a:cubicBezTo>
                  <a:pt x="4106" y="3157"/>
                  <a:pt x="3972" y="3256"/>
                  <a:pt x="3830" y="3345"/>
                </a:cubicBezTo>
                <a:cubicBezTo>
                  <a:pt x="3758" y="3389"/>
                  <a:pt x="3687" y="3425"/>
                  <a:pt x="3607" y="3452"/>
                </a:cubicBezTo>
                <a:cubicBezTo>
                  <a:pt x="3594" y="3455"/>
                  <a:pt x="3579" y="3457"/>
                  <a:pt x="3565" y="3457"/>
                </a:cubicBezTo>
                <a:cubicBezTo>
                  <a:pt x="3541" y="3457"/>
                  <a:pt x="3516" y="3451"/>
                  <a:pt x="3499" y="3434"/>
                </a:cubicBezTo>
                <a:cubicBezTo>
                  <a:pt x="3473" y="3407"/>
                  <a:pt x="3464" y="3372"/>
                  <a:pt x="3482" y="3336"/>
                </a:cubicBezTo>
                <a:lnTo>
                  <a:pt x="3482" y="3309"/>
                </a:lnTo>
                <a:lnTo>
                  <a:pt x="3455" y="3318"/>
                </a:lnTo>
                <a:cubicBezTo>
                  <a:pt x="3348" y="3372"/>
                  <a:pt x="3232" y="3407"/>
                  <a:pt x="3116" y="3434"/>
                </a:cubicBezTo>
                <a:cubicBezTo>
                  <a:pt x="3089" y="3439"/>
                  <a:pt x="3062" y="3441"/>
                  <a:pt x="3034" y="3441"/>
                </a:cubicBezTo>
                <a:cubicBezTo>
                  <a:pt x="3006" y="3441"/>
                  <a:pt x="2977" y="3439"/>
                  <a:pt x="2946" y="3434"/>
                </a:cubicBezTo>
                <a:cubicBezTo>
                  <a:pt x="2902" y="3416"/>
                  <a:pt x="2857" y="3372"/>
                  <a:pt x="2857" y="3309"/>
                </a:cubicBezTo>
                <a:lnTo>
                  <a:pt x="2857" y="3291"/>
                </a:lnTo>
                <a:lnTo>
                  <a:pt x="2839" y="3300"/>
                </a:lnTo>
                <a:cubicBezTo>
                  <a:pt x="2750" y="3336"/>
                  <a:pt x="2661" y="3354"/>
                  <a:pt x="2571" y="3372"/>
                </a:cubicBezTo>
                <a:cubicBezTo>
                  <a:pt x="2527" y="3380"/>
                  <a:pt x="2482" y="3385"/>
                  <a:pt x="2436" y="3385"/>
                </a:cubicBezTo>
                <a:cubicBezTo>
                  <a:pt x="2391" y="3385"/>
                  <a:pt x="2344" y="3380"/>
                  <a:pt x="2295" y="3372"/>
                </a:cubicBezTo>
                <a:cubicBezTo>
                  <a:pt x="2214" y="3354"/>
                  <a:pt x="2134" y="3300"/>
                  <a:pt x="2089" y="3220"/>
                </a:cubicBezTo>
                <a:cubicBezTo>
                  <a:pt x="2045" y="3140"/>
                  <a:pt x="2054" y="3050"/>
                  <a:pt x="2107" y="2979"/>
                </a:cubicBezTo>
                <a:lnTo>
                  <a:pt x="2134" y="2934"/>
                </a:lnTo>
                <a:lnTo>
                  <a:pt x="2089" y="2952"/>
                </a:lnTo>
                <a:cubicBezTo>
                  <a:pt x="2089" y="2952"/>
                  <a:pt x="2089" y="2952"/>
                  <a:pt x="2089" y="2952"/>
                </a:cubicBezTo>
                <a:lnTo>
                  <a:pt x="2089" y="2952"/>
                </a:lnTo>
                <a:cubicBezTo>
                  <a:pt x="2031" y="2965"/>
                  <a:pt x="1967" y="2973"/>
                  <a:pt x="1902" y="2973"/>
                </a:cubicBezTo>
                <a:cubicBezTo>
                  <a:pt x="1878" y="2973"/>
                  <a:pt x="1854" y="2972"/>
                  <a:pt x="1831" y="2970"/>
                </a:cubicBezTo>
                <a:cubicBezTo>
                  <a:pt x="1741" y="2970"/>
                  <a:pt x="1661" y="2943"/>
                  <a:pt x="1590" y="2899"/>
                </a:cubicBezTo>
                <a:cubicBezTo>
                  <a:pt x="1509" y="2854"/>
                  <a:pt x="1456" y="2791"/>
                  <a:pt x="1411" y="2720"/>
                </a:cubicBezTo>
                <a:cubicBezTo>
                  <a:pt x="1368" y="2652"/>
                  <a:pt x="1358" y="2567"/>
                  <a:pt x="1389" y="2489"/>
                </a:cubicBezTo>
                <a:lnTo>
                  <a:pt x="1389" y="2489"/>
                </a:lnTo>
                <a:cubicBezTo>
                  <a:pt x="1390" y="2489"/>
                  <a:pt x="1392" y="2488"/>
                  <a:pt x="1393" y="2488"/>
                </a:cubicBezTo>
                <a:lnTo>
                  <a:pt x="1391" y="2484"/>
                </a:lnTo>
                <a:lnTo>
                  <a:pt x="1391" y="2484"/>
                </a:lnTo>
                <a:cubicBezTo>
                  <a:pt x="1392" y="2482"/>
                  <a:pt x="1392" y="2481"/>
                  <a:pt x="1393" y="2479"/>
                </a:cubicBezTo>
                <a:lnTo>
                  <a:pt x="1420" y="2434"/>
                </a:lnTo>
                <a:lnTo>
                  <a:pt x="1375" y="2452"/>
                </a:lnTo>
                <a:cubicBezTo>
                  <a:pt x="1375" y="2452"/>
                  <a:pt x="1375" y="2452"/>
                  <a:pt x="1375" y="2452"/>
                </a:cubicBezTo>
                <a:lnTo>
                  <a:pt x="1375" y="2452"/>
                </a:lnTo>
                <a:cubicBezTo>
                  <a:pt x="1314" y="2473"/>
                  <a:pt x="1249" y="2483"/>
                  <a:pt x="1185" y="2483"/>
                </a:cubicBezTo>
                <a:cubicBezTo>
                  <a:pt x="1083" y="2483"/>
                  <a:pt x="981" y="2457"/>
                  <a:pt x="893" y="2408"/>
                </a:cubicBezTo>
                <a:cubicBezTo>
                  <a:pt x="831" y="2363"/>
                  <a:pt x="786" y="2283"/>
                  <a:pt x="777" y="2202"/>
                </a:cubicBezTo>
                <a:cubicBezTo>
                  <a:pt x="768" y="2122"/>
                  <a:pt x="768" y="2042"/>
                  <a:pt x="795" y="1961"/>
                </a:cubicBezTo>
                <a:lnTo>
                  <a:pt x="813" y="1935"/>
                </a:lnTo>
                <a:lnTo>
                  <a:pt x="777" y="1935"/>
                </a:lnTo>
                <a:cubicBezTo>
                  <a:pt x="715" y="1935"/>
                  <a:pt x="652" y="1926"/>
                  <a:pt x="590" y="1908"/>
                </a:cubicBezTo>
                <a:cubicBezTo>
                  <a:pt x="536" y="1899"/>
                  <a:pt x="483" y="1863"/>
                  <a:pt x="447" y="1810"/>
                </a:cubicBezTo>
                <a:cubicBezTo>
                  <a:pt x="420" y="1756"/>
                  <a:pt x="420" y="1694"/>
                  <a:pt x="447" y="1649"/>
                </a:cubicBezTo>
                <a:cubicBezTo>
                  <a:pt x="474" y="1587"/>
                  <a:pt x="510" y="1542"/>
                  <a:pt x="554" y="1497"/>
                </a:cubicBezTo>
                <a:lnTo>
                  <a:pt x="581" y="1479"/>
                </a:lnTo>
                <a:lnTo>
                  <a:pt x="554" y="1462"/>
                </a:lnTo>
                <a:cubicBezTo>
                  <a:pt x="492" y="1435"/>
                  <a:pt x="438" y="1399"/>
                  <a:pt x="394" y="1363"/>
                </a:cubicBezTo>
                <a:cubicBezTo>
                  <a:pt x="340" y="1328"/>
                  <a:pt x="295" y="1283"/>
                  <a:pt x="260" y="1238"/>
                </a:cubicBezTo>
                <a:cubicBezTo>
                  <a:pt x="251" y="1212"/>
                  <a:pt x="242" y="1185"/>
                  <a:pt x="233" y="1158"/>
                </a:cubicBezTo>
                <a:cubicBezTo>
                  <a:pt x="233" y="1131"/>
                  <a:pt x="233" y="1096"/>
                  <a:pt x="233" y="1069"/>
                </a:cubicBezTo>
                <a:cubicBezTo>
                  <a:pt x="242" y="1006"/>
                  <a:pt x="269" y="953"/>
                  <a:pt x="304" y="908"/>
                </a:cubicBezTo>
                <a:lnTo>
                  <a:pt x="322" y="890"/>
                </a:lnTo>
                <a:lnTo>
                  <a:pt x="295" y="873"/>
                </a:lnTo>
                <a:cubicBezTo>
                  <a:pt x="242" y="828"/>
                  <a:pt x="188" y="783"/>
                  <a:pt x="144" y="730"/>
                </a:cubicBezTo>
                <a:cubicBezTo>
                  <a:pt x="90" y="685"/>
                  <a:pt x="63" y="623"/>
                  <a:pt x="54" y="560"/>
                </a:cubicBezTo>
                <a:cubicBezTo>
                  <a:pt x="54" y="507"/>
                  <a:pt x="126" y="471"/>
                  <a:pt x="188" y="462"/>
                </a:cubicBezTo>
                <a:cubicBezTo>
                  <a:pt x="224" y="458"/>
                  <a:pt x="260" y="455"/>
                  <a:pt x="295" y="455"/>
                </a:cubicBezTo>
                <a:cubicBezTo>
                  <a:pt x="331" y="455"/>
                  <a:pt x="367" y="458"/>
                  <a:pt x="403" y="462"/>
                </a:cubicBezTo>
                <a:lnTo>
                  <a:pt x="420" y="462"/>
                </a:lnTo>
                <a:lnTo>
                  <a:pt x="429" y="444"/>
                </a:lnTo>
                <a:cubicBezTo>
                  <a:pt x="456" y="382"/>
                  <a:pt x="510" y="319"/>
                  <a:pt x="572" y="310"/>
                </a:cubicBezTo>
                <a:cubicBezTo>
                  <a:pt x="608" y="310"/>
                  <a:pt x="635" y="319"/>
                  <a:pt x="670" y="337"/>
                </a:cubicBezTo>
                <a:cubicBezTo>
                  <a:pt x="697" y="355"/>
                  <a:pt x="724" y="382"/>
                  <a:pt x="751" y="408"/>
                </a:cubicBezTo>
                <a:lnTo>
                  <a:pt x="777" y="435"/>
                </a:lnTo>
                <a:lnTo>
                  <a:pt x="795" y="400"/>
                </a:lnTo>
                <a:cubicBezTo>
                  <a:pt x="822" y="337"/>
                  <a:pt x="867" y="275"/>
                  <a:pt x="920" y="221"/>
                </a:cubicBezTo>
                <a:cubicBezTo>
                  <a:pt x="965" y="159"/>
                  <a:pt x="1018" y="123"/>
                  <a:pt x="1090" y="96"/>
                </a:cubicBezTo>
                <a:cubicBezTo>
                  <a:pt x="1102" y="95"/>
                  <a:pt x="1114" y="94"/>
                  <a:pt x="1126" y="94"/>
                </a:cubicBezTo>
                <a:cubicBezTo>
                  <a:pt x="1185" y="94"/>
                  <a:pt x="1243" y="111"/>
                  <a:pt x="1295" y="141"/>
                </a:cubicBezTo>
                <a:cubicBezTo>
                  <a:pt x="1357" y="167"/>
                  <a:pt x="1420" y="212"/>
                  <a:pt x="1482" y="257"/>
                </a:cubicBezTo>
                <a:lnTo>
                  <a:pt x="1500" y="284"/>
                </a:lnTo>
                <a:lnTo>
                  <a:pt x="1518" y="257"/>
                </a:lnTo>
                <a:cubicBezTo>
                  <a:pt x="1545" y="194"/>
                  <a:pt x="1590" y="141"/>
                  <a:pt x="1643" y="105"/>
                </a:cubicBezTo>
                <a:cubicBezTo>
                  <a:pt x="1680" y="68"/>
                  <a:pt x="1736" y="49"/>
                  <a:pt x="1790" y="49"/>
                </a:cubicBezTo>
                <a:cubicBezTo>
                  <a:pt x="1801" y="49"/>
                  <a:pt x="1811" y="50"/>
                  <a:pt x="1822" y="51"/>
                </a:cubicBezTo>
                <a:cubicBezTo>
                  <a:pt x="1884" y="60"/>
                  <a:pt x="1947" y="96"/>
                  <a:pt x="1991" y="150"/>
                </a:cubicBezTo>
                <a:cubicBezTo>
                  <a:pt x="2031" y="190"/>
                  <a:pt x="2064" y="244"/>
                  <a:pt x="2090" y="300"/>
                </a:cubicBezTo>
                <a:lnTo>
                  <a:pt x="2090" y="300"/>
                </a:lnTo>
                <a:cubicBezTo>
                  <a:pt x="2090" y="301"/>
                  <a:pt x="2090" y="301"/>
                  <a:pt x="2089" y="301"/>
                </a:cubicBezTo>
                <a:lnTo>
                  <a:pt x="2090" y="301"/>
                </a:lnTo>
                <a:cubicBezTo>
                  <a:pt x="2093" y="307"/>
                  <a:pt x="2096" y="313"/>
                  <a:pt x="2098" y="319"/>
                </a:cubicBezTo>
                <a:lnTo>
                  <a:pt x="2116" y="364"/>
                </a:lnTo>
                <a:lnTo>
                  <a:pt x="2134" y="319"/>
                </a:lnTo>
                <a:cubicBezTo>
                  <a:pt x="2161" y="257"/>
                  <a:pt x="2205" y="212"/>
                  <a:pt x="2268" y="194"/>
                </a:cubicBezTo>
                <a:cubicBezTo>
                  <a:pt x="2299" y="181"/>
                  <a:pt x="2330" y="174"/>
                  <a:pt x="2362" y="174"/>
                </a:cubicBezTo>
                <a:cubicBezTo>
                  <a:pt x="2393" y="174"/>
                  <a:pt x="2424" y="181"/>
                  <a:pt x="2455" y="194"/>
                </a:cubicBezTo>
                <a:cubicBezTo>
                  <a:pt x="2580" y="248"/>
                  <a:pt x="2687" y="328"/>
                  <a:pt x="2777" y="426"/>
                </a:cubicBezTo>
                <a:lnTo>
                  <a:pt x="2803" y="453"/>
                </a:lnTo>
                <a:lnTo>
                  <a:pt x="2812" y="417"/>
                </a:lnTo>
                <a:cubicBezTo>
                  <a:pt x="2830" y="337"/>
                  <a:pt x="2884" y="266"/>
                  <a:pt x="2964" y="230"/>
                </a:cubicBezTo>
                <a:cubicBezTo>
                  <a:pt x="2992" y="219"/>
                  <a:pt x="3023" y="214"/>
                  <a:pt x="3055" y="214"/>
                </a:cubicBezTo>
                <a:cubicBezTo>
                  <a:pt x="3104" y="214"/>
                  <a:pt x="3156" y="226"/>
                  <a:pt x="3205" y="248"/>
                </a:cubicBezTo>
                <a:cubicBezTo>
                  <a:pt x="3276" y="284"/>
                  <a:pt x="3339" y="337"/>
                  <a:pt x="3383" y="408"/>
                </a:cubicBezTo>
                <a:cubicBezTo>
                  <a:pt x="3431" y="472"/>
                  <a:pt x="3465" y="544"/>
                  <a:pt x="3491" y="615"/>
                </a:cubicBezTo>
                <a:lnTo>
                  <a:pt x="3491" y="615"/>
                </a:lnTo>
                <a:cubicBezTo>
                  <a:pt x="3491" y="621"/>
                  <a:pt x="3491" y="626"/>
                  <a:pt x="3491" y="632"/>
                </a:cubicBezTo>
                <a:lnTo>
                  <a:pt x="3496" y="632"/>
                </a:lnTo>
                <a:cubicBezTo>
                  <a:pt x="3497" y="635"/>
                  <a:pt x="3498" y="638"/>
                  <a:pt x="3499" y="641"/>
                </a:cubicBezTo>
                <a:lnTo>
                  <a:pt x="3526" y="739"/>
                </a:lnTo>
                <a:lnTo>
                  <a:pt x="3526" y="641"/>
                </a:lnTo>
                <a:cubicBezTo>
                  <a:pt x="3526" y="638"/>
                  <a:pt x="3526" y="635"/>
                  <a:pt x="3526" y="632"/>
                </a:cubicBezTo>
                <a:lnTo>
                  <a:pt x="3526" y="632"/>
                </a:lnTo>
                <a:cubicBezTo>
                  <a:pt x="3526" y="631"/>
                  <a:pt x="3526" y="630"/>
                  <a:pt x="3525" y="629"/>
                </a:cubicBezTo>
                <a:lnTo>
                  <a:pt x="3525" y="629"/>
                </a:lnTo>
                <a:cubicBezTo>
                  <a:pt x="3521" y="535"/>
                  <a:pt x="3565" y="442"/>
                  <a:pt x="3642" y="391"/>
                </a:cubicBezTo>
                <a:cubicBezTo>
                  <a:pt x="3670" y="380"/>
                  <a:pt x="3697" y="372"/>
                  <a:pt x="3725" y="372"/>
                </a:cubicBezTo>
                <a:cubicBezTo>
                  <a:pt x="3742" y="372"/>
                  <a:pt x="3759" y="375"/>
                  <a:pt x="3776" y="382"/>
                </a:cubicBezTo>
                <a:cubicBezTo>
                  <a:pt x="3821" y="400"/>
                  <a:pt x="3865" y="426"/>
                  <a:pt x="3892" y="462"/>
                </a:cubicBezTo>
                <a:cubicBezTo>
                  <a:pt x="3946" y="542"/>
                  <a:pt x="3990" y="641"/>
                  <a:pt x="4008" y="730"/>
                </a:cubicBezTo>
                <a:cubicBezTo>
                  <a:pt x="4032" y="816"/>
                  <a:pt x="4048" y="902"/>
                  <a:pt x="4058" y="994"/>
                </a:cubicBezTo>
                <a:lnTo>
                  <a:pt x="4058" y="994"/>
                </a:lnTo>
                <a:cubicBezTo>
                  <a:pt x="4056" y="1002"/>
                  <a:pt x="4054" y="1009"/>
                  <a:pt x="4053" y="1015"/>
                </a:cubicBezTo>
                <a:lnTo>
                  <a:pt x="4060" y="1015"/>
                </a:lnTo>
                <a:cubicBezTo>
                  <a:pt x="4061" y="1021"/>
                  <a:pt x="4061" y="1027"/>
                  <a:pt x="4062" y="1033"/>
                </a:cubicBezTo>
                <a:lnTo>
                  <a:pt x="4071" y="1131"/>
                </a:lnTo>
                <a:lnTo>
                  <a:pt x="4089" y="1033"/>
                </a:lnTo>
                <a:cubicBezTo>
                  <a:pt x="4097" y="989"/>
                  <a:pt x="4115" y="944"/>
                  <a:pt x="4142" y="908"/>
                </a:cubicBezTo>
                <a:cubicBezTo>
                  <a:pt x="4168" y="882"/>
                  <a:pt x="4199" y="866"/>
                  <a:pt x="4231" y="866"/>
                </a:cubicBezTo>
                <a:cubicBezTo>
                  <a:pt x="4243" y="866"/>
                  <a:pt x="4255" y="868"/>
                  <a:pt x="4267" y="873"/>
                </a:cubicBezTo>
                <a:cubicBezTo>
                  <a:pt x="4356" y="899"/>
                  <a:pt x="4437" y="962"/>
                  <a:pt x="4472" y="1051"/>
                </a:cubicBezTo>
                <a:cubicBezTo>
                  <a:pt x="4562" y="1221"/>
                  <a:pt x="4615" y="1417"/>
                  <a:pt x="4651" y="1604"/>
                </a:cubicBezTo>
                <a:cubicBezTo>
                  <a:pt x="4669" y="1703"/>
                  <a:pt x="4678" y="1801"/>
                  <a:pt x="4686" y="1899"/>
                </a:cubicBezTo>
                <a:cubicBezTo>
                  <a:pt x="4704" y="1997"/>
                  <a:pt x="4731" y="2086"/>
                  <a:pt x="4785" y="2176"/>
                </a:cubicBezTo>
                <a:cubicBezTo>
                  <a:pt x="4883" y="2345"/>
                  <a:pt x="4990" y="2506"/>
                  <a:pt x="5124" y="2658"/>
                </a:cubicBezTo>
                <a:cubicBezTo>
                  <a:pt x="4999" y="2506"/>
                  <a:pt x="4883" y="2336"/>
                  <a:pt x="4785" y="2167"/>
                </a:cubicBezTo>
                <a:cubicBezTo>
                  <a:pt x="4678" y="1988"/>
                  <a:pt x="4695" y="1783"/>
                  <a:pt x="4660" y="1595"/>
                </a:cubicBezTo>
                <a:cubicBezTo>
                  <a:pt x="4633" y="1399"/>
                  <a:pt x="4570" y="1212"/>
                  <a:pt x="4490" y="1033"/>
                </a:cubicBezTo>
                <a:cubicBezTo>
                  <a:pt x="4446" y="935"/>
                  <a:pt x="4365" y="864"/>
                  <a:pt x="4267" y="837"/>
                </a:cubicBezTo>
                <a:cubicBezTo>
                  <a:pt x="4253" y="832"/>
                  <a:pt x="4239" y="830"/>
                  <a:pt x="4226" y="830"/>
                </a:cubicBezTo>
                <a:cubicBezTo>
                  <a:pt x="4186" y="830"/>
                  <a:pt x="4148" y="848"/>
                  <a:pt x="4115" y="881"/>
                </a:cubicBezTo>
                <a:cubicBezTo>
                  <a:pt x="4103" y="898"/>
                  <a:pt x="4091" y="918"/>
                  <a:pt x="4080" y="940"/>
                </a:cubicBezTo>
                <a:lnTo>
                  <a:pt x="4080" y="940"/>
                </a:lnTo>
                <a:cubicBezTo>
                  <a:pt x="4070" y="867"/>
                  <a:pt x="4055" y="794"/>
                  <a:pt x="4035" y="721"/>
                </a:cubicBezTo>
                <a:cubicBezTo>
                  <a:pt x="4008" y="614"/>
                  <a:pt x="3972" y="524"/>
                  <a:pt x="3910" y="435"/>
                </a:cubicBezTo>
                <a:cubicBezTo>
                  <a:pt x="3866" y="372"/>
                  <a:pt x="3790" y="336"/>
                  <a:pt x="3715" y="336"/>
                </a:cubicBezTo>
                <a:cubicBezTo>
                  <a:pt x="3684" y="336"/>
                  <a:pt x="3653" y="342"/>
                  <a:pt x="3624" y="355"/>
                </a:cubicBezTo>
                <a:cubicBezTo>
                  <a:pt x="3571" y="382"/>
                  <a:pt x="3535" y="426"/>
                  <a:pt x="3517" y="471"/>
                </a:cubicBezTo>
                <a:cubicBezTo>
                  <a:pt x="3509" y="497"/>
                  <a:pt x="3502" y="523"/>
                  <a:pt x="3498" y="549"/>
                </a:cubicBezTo>
                <a:lnTo>
                  <a:pt x="3498" y="549"/>
                </a:lnTo>
                <a:cubicBezTo>
                  <a:pt x="3475" y="492"/>
                  <a:pt x="3447" y="439"/>
                  <a:pt x="3410" y="391"/>
                </a:cubicBezTo>
                <a:cubicBezTo>
                  <a:pt x="3366" y="310"/>
                  <a:pt x="3294" y="248"/>
                  <a:pt x="3214" y="203"/>
                </a:cubicBezTo>
                <a:cubicBezTo>
                  <a:pt x="3169" y="183"/>
                  <a:pt x="3118" y="172"/>
                  <a:pt x="3066" y="172"/>
                </a:cubicBezTo>
                <a:cubicBezTo>
                  <a:pt x="3026" y="172"/>
                  <a:pt x="2985" y="179"/>
                  <a:pt x="2946" y="194"/>
                </a:cubicBezTo>
                <a:cubicBezTo>
                  <a:pt x="2865" y="235"/>
                  <a:pt x="2806" y="298"/>
                  <a:pt x="2782" y="376"/>
                </a:cubicBezTo>
                <a:lnTo>
                  <a:pt x="2782" y="376"/>
                </a:lnTo>
                <a:cubicBezTo>
                  <a:pt x="2742" y="332"/>
                  <a:pt x="2697" y="295"/>
                  <a:pt x="2652" y="257"/>
                </a:cubicBezTo>
                <a:cubicBezTo>
                  <a:pt x="2598" y="212"/>
                  <a:pt x="2536" y="176"/>
                  <a:pt x="2464" y="150"/>
                </a:cubicBezTo>
                <a:cubicBezTo>
                  <a:pt x="2428" y="136"/>
                  <a:pt x="2393" y="130"/>
                  <a:pt x="2357" y="130"/>
                </a:cubicBezTo>
                <a:cubicBezTo>
                  <a:pt x="2321" y="130"/>
                  <a:pt x="2286" y="136"/>
                  <a:pt x="2250" y="150"/>
                </a:cubicBezTo>
                <a:cubicBezTo>
                  <a:pt x="2194" y="171"/>
                  <a:pt x="2149" y="208"/>
                  <a:pt x="2116" y="257"/>
                </a:cubicBezTo>
                <a:lnTo>
                  <a:pt x="2116" y="257"/>
                </a:lnTo>
                <a:cubicBezTo>
                  <a:pt x="2091" y="204"/>
                  <a:pt x="2060" y="156"/>
                  <a:pt x="2018" y="114"/>
                </a:cubicBezTo>
                <a:cubicBezTo>
                  <a:pt x="1960" y="40"/>
                  <a:pt x="1874" y="1"/>
                  <a:pt x="1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1_1">
    <p:bg>
      <p:bgPr>
        <a:solidFill>
          <a:srgbClr val="FFECC6"/>
        </a:solidFill>
        <a:effectLst/>
      </p:bgPr>
    </p:bg>
    <p:spTree>
      <p:nvGrpSpPr>
        <p:cNvPr id="1" name="Shape 2634"/>
        <p:cNvGrpSpPr/>
        <p:nvPr/>
      </p:nvGrpSpPr>
      <p:grpSpPr>
        <a:xfrm>
          <a:off x="0" y="0"/>
          <a:ext cx="0" cy="0"/>
          <a:chOff x="0" y="0"/>
          <a:chExt cx="0" cy="0"/>
        </a:xfrm>
      </p:grpSpPr>
      <p:sp>
        <p:nvSpPr>
          <p:cNvPr id="2635" name="Google Shape;2635;p24"/>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4"/>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4"/>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4"/>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39" name="Google Shape;2639;p24"/>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2640" name="Google Shape;2640;p24"/>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4"/>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4"/>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4"/>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4"/>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4"/>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4"/>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4"/>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4"/>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4"/>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4"/>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4"/>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4"/>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24"/>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4"/>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4"/>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4"/>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4"/>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4"/>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4"/>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4"/>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4"/>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4"/>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4"/>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4"/>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4"/>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4"/>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24"/>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4"/>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4"/>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4"/>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4"/>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4"/>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24"/>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24"/>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24"/>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4"/>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4"/>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4"/>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4"/>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4"/>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4"/>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4"/>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4"/>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4"/>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4"/>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4"/>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4"/>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4"/>
          <p:cNvSpPr/>
          <p:nvPr/>
        </p:nvSpPr>
        <p:spPr>
          <a:xfrm rot="7975353">
            <a:off x="1598320" y="1053942"/>
            <a:ext cx="283445" cy="326842"/>
          </a:xfrm>
          <a:custGeom>
            <a:avLst/>
            <a:gdLst/>
            <a:ahLst/>
            <a:cxnLst/>
            <a:rect l="l" t="t" r="r" b="b"/>
            <a:pathLst>
              <a:path w="3651" h="4210" extrusionOk="0">
                <a:moveTo>
                  <a:pt x="3597" y="1"/>
                </a:moveTo>
                <a:lnTo>
                  <a:pt x="3597" y="1"/>
                </a:lnTo>
                <a:cubicBezTo>
                  <a:pt x="3410" y="134"/>
                  <a:pt x="1964" y="447"/>
                  <a:pt x="1589" y="616"/>
                </a:cubicBezTo>
                <a:cubicBezTo>
                  <a:pt x="1214" y="786"/>
                  <a:pt x="670" y="1339"/>
                  <a:pt x="331" y="2152"/>
                </a:cubicBezTo>
                <a:cubicBezTo>
                  <a:pt x="1" y="2964"/>
                  <a:pt x="277" y="4204"/>
                  <a:pt x="277" y="4204"/>
                </a:cubicBezTo>
                <a:cubicBezTo>
                  <a:pt x="277" y="4204"/>
                  <a:pt x="285" y="4209"/>
                  <a:pt x="323" y="4209"/>
                </a:cubicBezTo>
                <a:cubicBezTo>
                  <a:pt x="384" y="4209"/>
                  <a:pt x="525" y="4196"/>
                  <a:pt x="840" y="4124"/>
                </a:cubicBezTo>
                <a:cubicBezTo>
                  <a:pt x="1348" y="4008"/>
                  <a:pt x="2419" y="3651"/>
                  <a:pt x="2839" y="3133"/>
                </a:cubicBezTo>
                <a:cubicBezTo>
                  <a:pt x="3267" y="2625"/>
                  <a:pt x="3410" y="2303"/>
                  <a:pt x="3553" y="1491"/>
                </a:cubicBezTo>
                <a:cubicBezTo>
                  <a:pt x="3633" y="1000"/>
                  <a:pt x="3651" y="500"/>
                  <a:pt x="35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4"/>
          <p:cNvSpPr/>
          <p:nvPr/>
        </p:nvSpPr>
        <p:spPr>
          <a:xfrm rot="7975353">
            <a:off x="1556468" y="953232"/>
            <a:ext cx="360924" cy="411154"/>
          </a:xfrm>
          <a:custGeom>
            <a:avLst/>
            <a:gdLst/>
            <a:ahLst/>
            <a:cxnLst/>
            <a:rect l="l" t="t" r="r" b="b"/>
            <a:pathLst>
              <a:path w="4649" h="5296" extrusionOk="0">
                <a:moveTo>
                  <a:pt x="4621" y="1"/>
                </a:moveTo>
                <a:lnTo>
                  <a:pt x="4586" y="18"/>
                </a:lnTo>
                <a:cubicBezTo>
                  <a:pt x="4407" y="313"/>
                  <a:pt x="4202" y="599"/>
                  <a:pt x="3988" y="866"/>
                </a:cubicBezTo>
                <a:cubicBezTo>
                  <a:pt x="3979" y="643"/>
                  <a:pt x="3970" y="438"/>
                  <a:pt x="3961" y="215"/>
                </a:cubicBezTo>
                <a:lnTo>
                  <a:pt x="3934" y="224"/>
                </a:lnTo>
                <a:cubicBezTo>
                  <a:pt x="3934" y="456"/>
                  <a:pt x="3943" y="688"/>
                  <a:pt x="3934" y="929"/>
                </a:cubicBezTo>
                <a:cubicBezTo>
                  <a:pt x="3747" y="1152"/>
                  <a:pt x="3541" y="1375"/>
                  <a:pt x="3345" y="1598"/>
                </a:cubicBezTo>
                <a:cubicBezTo>
                  <a:pt x="3229" y="1214"/>
                  <a:pt x="3193" y="813"/>
                  <a:pt x="3220" y="420"/>
                </a:cubicBezTo>
                <a:lnTo>
                  <a:pt x="3193" y="420"/>
                </a:lnTo>
                <a:cubicBezTo>
                  <a:pt x="3184" y="572"/>
                  <a:pt x="3184" y="732"/>
                  <a:pt x="3184" y="884"/>
                </a:cubicBezTo>
                <a:cubicBezTo>
                  <a:pt x="3202" y="1143"/>
                  <a:pt x="3229" y="1402"/>
                  <a:pt x="3283" y="1661"/>
                </a:cubicBezTo>
                <a:cubicBezTo>
                  <a:pt x="3193" y="1777"/>
                  <a:pt x="3104" y="1875"/>
                  <a:pt x="3015" y="1991"/>
                </a:cubicBezTo>
                <a:cubicBezTo>
                  <a:pt x="2935" y="2098"/>
                  <a:pt x="2836" y="2232"/>
                  <a:pt x="2747" y="2357"/>
                </a:cubicBezTo>
                <a:cubicBezTo>
                  <a:pt x="2622" y="1777"/>
                  <a:pt x="2595" y="1170"/>
                  <a:pt x="2685" y="572"/>
                </a:cubicBezTo>
                <a:lnTo>
                  <a:pt x="2685" y="572"/>
                </a:lnTo>
                <a:lnTo>
                  <a:pt x="2640" y="590"/>
                </a:lnTo>
                <a:cubicBezTo>
                  <a:pt x="2631" y="706"/>
                  <a:pt x="2613" y="813"/>
                  <a:pt x="2604" y="929"/>
                </a:cubicBezTo>
                <a:cubicBezTo>
                  <a:pt x="2569" y="1420"/>
                  <a:pt x="2604" y="1911"/>
                  <a:pt x="2720" y="2392"/>
                </a:cubicBezTo>
                <a:cubicBezTo>
                  <a:pt x="2720" y="2392"/>
                  <a:pt x="2720" y="2401"/>
                  <a:pt x="2720" y="2401"/>
                </a:cubicBezTo>
                <a:cubicBezTo>
                  <a:pt x="2595" y="2589"/>
                  <a:pt x="2462" y="2776"/>
                  <a:pt x="2328" y="2955"/>
                </a:cubicBezTo>
                <a:lnTo>
                  <a:pt x="2310" y="2937"/>
                </a:lnTo>
                <a:cubicBezTo>
                  <a:pt x="1917" y="2482"/>
                  <a:pt x="1846" y="1875"/>
                  <a:pt x="1837" y="1295"/>
                </a:cubicBezTo>
                <a:lnTo>
                  <a:pt x="1774" y="1375"/>
                </a:lnTo>
                <a:cubicBezTo>
                  <a:pt x="1783" y="1928"/>
                  <a:pt x="1926" y="2562"/>
                  <a:pt x="2292" y="3008"/>
                </a:cubicBezTo>
                <a:cubicBezTo>
                  <a:pt x="2256" y="3053"/>
                  <a:pt x="2221" y="3106"/>
                  <a:pt x="2176" y="3151"/>
                </a:cubicBezTo>
                <a:cubicBezTo>
                  <a:pt x="2033" y="3339"/>
                  <a:pt x="1881" y="3526"/>
                  <a:pt x="1721" y="3704"/>
                </a:cubicBezTo>
                <a:cubicBezTo>
                  <a:pt x="1507" y="3365"/>
                  <a:pt x="1346" y="2999"/>
                  <a:pt x="1230" y="2616"/>
                </a:cubicBezTo>
                <a:cubicBezTo>
                  <a:pt x="1221" y="2669"/>
                  <a:pt x="1221" y="2714"/>
                  <a:pt x="1212" y="2767"/>
                </a:cubicBezTo>
                <a:cubicBezTo>
                  <a:pt x="1275" y="2946"/>
                  <a:pt x="1346" y="3115"/>
                  <a:pt x="1426" y="3285"/>
                </a:cubicBezTo>
                <a:cubicBezTo>
                  <a:pt x="1507" y="3437"/>
                  <a:pt x="1596" y="3580"/>
                  <a:pt x="1694" y="3731"/>
                </a:cubicBezTo>
                <a:lnTo>
                  <a:pt x="1623" y="3812"/>
                </a:lnTo>
                <a:cubicBezTo>
                  <a:pt x="1569" y="3865"/>
                  <a:pt x="1507" y="3919"/>
                  <a:pt x="1453" y="3981"/>
                </a:cubicBezTo>
                <a:lnTo>
                  <a:pt x="1417" y="4017"/>
                </a:lnTo>
                <a:cubicBezTo>
                  <a:pt x="1364" y="4070"/>
                  <a:pt x="1310" y="4133"/>
                  <a:pt x="1257" y="4186"/>
                </a:cubicBezTo>
                <a:cubicBezTo>
                  <a:pt x="882" y="4543"/>
                  <a:pt x="480" y="4883"/>
                  <a:pt x="52" y="5186"/>
                </a:cubicBezTo>
                <a:cubicBezTo>
                  <a:pt x="0" y="5223"/>
                  <a:pt x="40" y="5296"/>
                  <a:pt x="90" y="5296"/>
                </a:cubicBezTo>
                <a:cubicBezTo>
                  <a:pt x="101" y="5296"/>
                  <a:pt x="112" y="5292"/>
                  <a:pt x="123" y="5284"/>
                </a:cubicBezTo>
                <a:cubicBezTo>
                  <a:pt x="498" y="5008"/>
                  <a:pt x="855" y="4704"/>
                  <a:pt x="1194" y="4383"/>
                </a:cubicBezTo>
                <a:cubicBezTo>
                  <a:pt x="1257" y="4311"/>
                  <a:pt x="1319" y="4249"/>
                  <a:pt x="1391" y="4177"/>
                </a:cubicBezTo>
                <a:lnTo>
                  <a:pt x="1399" y="4169"/>
                </a:lnTo>
                <a:cubicBezTo>
                  <a:pt x="1426" y="4133"/>
                  <a:pt x="1453" y="4106"/>
                  <a:pt x="1480" y="4079"/>
                </a:cubicBezTo>
                <a:cubicBezTo>
                  <a:pt x="1507" y="4053"/>
                  <a:pt x="1524" y="4035"/>
                  <a:pt x="1542" y="4017"/>
                </a:cubicBezTo>
                <a:cubicBezTo>
                  <a:pt x="1560" y="3999"/>
                  <a:pt x="1569" y="3981"/>
                  <a:pt x="1587" y="3972"/>
                </a:cubicBezTo>
                <a:cubicBezTo>
                  <a:pt x="1596" y="3954"/>
                  <a:pt x="1640" y="3901"/>
                  <a:pt x="1676" y="3865"/>
                </a:cubicBezTo>
                <a:lnTo>
                  <a:pt x="1872" y="3642"/>
                </a:lnTo>
                <a:cubicBezTo>
                  <a:pt x="2051" y="3767"/>
                  <a:pt x="2265" y="3865"/>
                  <a:pt x="2479" y="3910"/>
                </a:cubicBezTo>
                <a:lnTo>
                  <a:pt x="2595" y="3874"/>
                </a:lnTo>
                <a:cubicBezTo>
                  <a:pt x="2346" y="3829"/>
                  <a:pt x="2113" y="3731"/>
                  <a:pt x="1908" y="3588"/>
                </a:cubicBezTo>
                <a:cubicBezTo>
                  <a:pt x="1980" y="3508"/>
                  <a:pt x="2051" y="3419"/>
                  <a:pt x="2122" y="3330"/>
                </a:cubicBezTo>
                <a:cubicBezTo>
                  <a:pt x="2158" y="3276"/>
                  <a:pt x="2194" y="3231"/>
                  <a:pt x="2229" y="3187"/>
                </a:cubicBezTo>
                <a:cubicBezTo>
                  <a:pt x="2622" y="3356"/>
                  <a:pt x="3051" y="3437"/>
                  <a:pt x="3479" y="3437"/>
                </a:cubicBezTo>
                <a:cubicBezTo>
                  <a:pt x="3515" y="3419"/>
                  <a:pt x="3541" y="3392"/>
                  <a:pt x="3577" y="3374"/>
                </a:cubicBezTo>
                <a:lnTo>
                  <a:pt x="3417" y="3374"/>
                </a:lnTo>
                <a:cubicBezTo>
                  <a:pt x="3158" y="3374"/>
                  <a:pt x="2908" y="3356"/>
                  <a:pt x="2658" y="3312"/>
                </a:cubicBezTo>
                <a:cubicBezTo>
                  <a:pt x="2524" y="3276"/>
                  <a:pt x="2381" y="3240"/>
                  <a:pt x="2247" y="3187"/>
                </a:cubicBezTo>
                <a:cubicBezTo>
                  <a:pt x="2381" y="3017"/>
                  <a:pt x="2506" y="2839"/>
                  <a:pt x="2631" y="2651"/>
                </a:cubicBezTo>
                <a:cubicBezTo>
                  <a:pt x="3069" y="2786"/>
                  <a:pt x="3531" y="2857"/>
                  <a:pt x="3995" y="2857"/>
                </a:cubicBezTo>
                <a:cubicBezTo>
                  <a:pt x="4022" y="2857"/>
                  <a:pt x="4050" y="2857"/>
                  <a:pt x="4077" y="2857"/>
                </a:cubicBezTo>
                <a:lnTo>
                  <a:pt x="4113" y="2812"/>
                </a:lnTo>
                <a:lnTo>
                  <a:pt x="3872" y="2812"/>
                </a:lnTo>
                <a:cubicBezTo>
                  <a:pt x="3604" y="2803"/>
                  <a:pt x="3345" y="2776"/>
                  <a:pt x="3086" y="2723"/>
                </a:cubicBezTo>
                <a:cubicBezTo>
                  <a:pt x="2943" y="2687"/>
                  <a:pt x="2801" y="2651"/>
                  <a:pt x="2667" y="2607"/>
                </a:cubicBezTo>
                <a:cubicBezTo>
                  <a:pt x="2765" y="2473"/>
                  <a:pt x="2854" y="2330"/>
                  <a:pt x="2952" y="2187"/>
                </a:cubicBezTo>
                <a:cubicBezTo>
                  <a:pt x="2953" y="2186"/>
                  <a:pt x="2957" y="2186"/>
                  <a:pt x="2964" y="2186"/>
                </a:cubicBezTo>
                <a:cubicBezTo>
                  <a:pt x="3044" y="2186"/>
                  <a:pt x="3525" y="2261"/>
                  <a:pt x="4008" y="2261"/>
                </a:cubicBezTo>
                <a:cubicBezTo>
                  <a:pt x="4141" y="2261"/>
                  <a:pt x="4274" y="2255"/>
                  <a:pt x="4398" y="2241"/>
                </a:cubicBezTo>
                <a:cubicBezTo>
                  <a:pt x="4407" y="2223"/>
                  <a:pt x="4407" y="2205"/>
                  <a:pt x="4416" y="2187"/>
                </a:cubicBezTo>
                <a:lnTo>
                  <a:pt x="4416" y="2187"/>
                </a:lnTo>
                <a:cubicBezTo>
                  <a:pt x="4281" y="2198"/>
                  <a:pt x="4145" y="2203"/>
                  <a:pt x="4008" y="2203"/>
                </a:cubicBezTo>
                <a:cubicBezTo>
                  <a:pt x="3677" y="2203"/>
                  <a:pt x="3344" y="2173"/>
                  <a:pt x="3015" y="2116"/>
                </a:cubicBezTo>
                <a:lnTo>
                  <a:pt x="3006" y="2116"/>
                </a:lnTo>
                <a:cubicBezTo>
                  <a:pt x="3113" y="1982"/>
                  <a:pt x="3390" y="1634"/>
                  <a:pt x="3399" y="1625"/>
                </a:cubicBezTo>
                <a:lnTo>
                  <a:pt x="3488" y="1518"/>
                </a:lnTo>
                <a:cubicBezTo>
                  <a:pt x="3747" y="1509"/>
                  <a:pt x="4014" y="1473"/>
                  <a:pt x="4273" y="1429"/>
                </a:cubicBezTo>
                <a:cubicBezTo>
                  <a:pt x="4380" y="1411"/>
                  <a:pt x="4488" y="1393"/>
                  <a:pt x="4595" y="1366"/>
                </a:cubicBezTo>
                <a:cubicBezTo>
                  <a:pt x="4595" y="1339"/>
                  <a:pt x="4604" y="1321"/>
                  <a:pt x="4604" y="1295"/>
                </a:cubicBezTo>
                <a:lnTo>
                  <a:pt x="4604" y="1295"/>
                </a:lnTo>
                <a:cubicBezTo>
                  <a:pt x="4496" y="1321"/>
                  <a:pt x="4371" y="1348"/>
                  <a:pt x="4264" y="1366"/>
                </a:cubicBezTo>
                <a:cubicBezTo>
                  <a:pt x="4014" y="1411"/>
                  <a:pt x="3765" y="1446"/>
                  <a:pt x="3515" y="1473"/>
                </a:cubicBezTo>
                <a:cubicBezTo>
                  <a:pt x="3640" y="1348"/>
                  <a:pt x="3756" y="1214"/>
                  <a:pt x="3872" y="1081"/>
                </a:cubicBezTo>
                <a:lnTo>
                  <a:pt x="3988" y="947"/>
                </a:lnTo>
                <a:cubicBezTo>
                  <a:pt x="4113" y="911"/>
                  <a:pt x="4247" y="875"/>
                  <a:pt x="4371" y="848"/>
                </a:cubicBezTo>
                <a:cubicBezTo>
                  <a:pt x="4470" y="831"/>
                  <a:pt x="4559" y="813"/>
                  <a:pt x="4648" y="786"/>
                </a:cubicBezTo>
                <a:lnTo>
                  <a:pt x="4648" y="724"/>
                </a:lnTo>
                <a:cubicBezTo>
                  <a:pt x="4532" y="750"/>
                  <a:pt x="4434" y="768"/>
                  <a:pt x="4327" y="786"/>
                </a:cubicBezTo>
                <a:cubicBezTo>
                  <a:pt x="4229" y="804"/>
                  <a:pt x="4139" y="831"/>
                  <a:pt x="4050" y="866"/>
                </a:cubicBezTo>
                <a:cubicBezTo>
                  <a:pt x="4157" y="724"/>
                  <a:pt x="4264" y="590"/>
                  <a:pt x="4363" y="438"/>
                </a:cubicBezTo>
                <a:cubicBezTo>
                  <a:pt x="4461" y="295"/>
                  <a:pt x="4541" y="170"/>
                  <a:pt x="4621" y="36"/>
                </a:cubicBezTo>
                <a:lnTo>
                  <a:pt x="46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4"/>
          <p:cNvSpPr/>
          <p:nvPr/>
        </p:nvSpPr>
        <p:spPr>
          <a:xfrm rot="7975353">
            <a:off x="1643447" y="1156110"/>
            <a:ext cx="247500" cy="220405"/>
          </a:xfrm>
          <a:custGeom>
            <a:avLst/>
            <a:gdLst/>
            <a:ahLst/>
            <a:cxnLst/>
            <a:rect l="l" t="t" r="r" b="b"/>
            <a:pathLst>
              <a:path w="3188" h="2839" extrusionOk="0">
                <a:moveTo>
                  <a:pt x="3000" y="1955"/>
                </a:moveTo>
                <a:cubicBezTo>
                  <a:pt x="3035" y="1821"/>
                  <a:pt x="3062" y="1670"/>
                  <a:pt x="3089" y="1491"/>
                </a:cubicBezTo>
                <a:cubicBezTo>
                  <a:pt x="3178" y="1000"/>
                  <a:pt x="3187" y="500"/>
                  <a:pt x="3142" y="1"/>
                </a:cubicBezTo>
                <a:cubicBezTo>
                  <a:pt x="2955" y="134"/>
                  <a:pt x="1500" y="447"/>
                  <a:pt x="1134" y="616"/>
                </a:cubicBezTo>
                <a:cubicBezTo>
                  <a:pt x="804" y="768"/>
                  <a:pt x="331" y="1214"/>
                  <a:pt x="1" y="1884"/>
                </a:cubicBezTo>
                <a:cubicBezTo>
                  <a:pt x="90" y="2000"/>
                  <a:pt x="197" y="2107"/>
                  <a:pt x="313" y="2196"/>
                </a:cubicBezTo>
                <a:cubicBezTo>
                  <a:pt x="1125" y="2839"/>
                  <a:pt x="2312" y="2732"/>
                  <a:pt x="3000" y="195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4"/>
          <p:cNvSpPr/>
          <p:nvPr/>
        </p:nvSpPr>
        <p:spPr>
          <a:xfrm rot="7975353">
            <a:off x="1600141" y="1057836"/>
            <a:ext cx="274439" cy="330181"/>
          </a:xfrm>
          <a:custGeom>
            <a:avLst/>
            <a:gdLst/>
            <a:ahLst/>
            <a:cxnLst/>
            <a:rect l="l" t="t" r="r" b="b"/>
            <a:pathLst>
              <a:path w="3535" h="4253" extrusionOk="0">
                <a:moveTo>
                  <a:pt x="527" y="4205"/>
                </a:moveTo>
                <a:lnTo>
                  <a:pt x="527" y="4205"/>
                </a:lnTo>
                <a:cubicBezTo>
                  <a:pt x="465" y="4214"/>
                  <a:pt x="402" y="4231"/>
                  <a:pt x="340" y="4240"/>
                </a:cubicBezTo>
                <a:cubicBezTo>
                  <a:pt x="402" y="4231"/>
                  <a:pt x="465" y="4222"/>
                  <a:pt x="527" y="4205"/>
                </a:cubicBezTo>
                <a:close/>
                <a:moveTo>
                  <a:pt x="3481" y="1"/>
                </a:moveTo>
                <a:lnTo>
                  <a:pt x="3446" y="28"/>
                </a:lnTo>
                <a:cubicBezTo>
                  <a:pt x="3330" y="81"/>
                  <a:pt x="3213" y="126"/>
                  <a:pt x="3089" y="153"/>
                </a:cubicBezTo>
                <a:cubicBezTo>
                  <a:pt x="2973" y="197"/>
                  <a:pt x="2848" y="233"/>
                  <a:pt x="2723" y="269"/>
                </a:cubicBezTo>
                <a:lnTo>
                  <a:pt x="1973" y="474"/>
                </a:lnTo>
                <a:cubicBezTo>
                  <a:pt x="1848" y="501"/>
                  <a:pt x="1723" y="536"/>
                  <a:pt x="1598" y="581"/>
                </a:cubicBezTo>
                <a:cubicBezTo>
                  <a:pt x="1473" y="626"/>
                  <a:pt x="1357" y="679"/>
                  <a:pt x="1250" y="760"/>
                </a:cubicBezTo>
                <a:cubicBezTo>
                  <a:pt x="1045" y="911"/>
                  <a:pt x="848" y="1099"/>
                  <a:pt x="697" y="1304"/>
                </a:cubicBezTo>
                <a:cubicBezTo>
                  <a:pt x="536" y="1509"/>
                  <a:pt x="402" y="1732"/>
                  <a:pt x="286" y="1964"/>
                </a:cubicBezTo>
                <a:cubicBezTo>
                  <a:pt x="170" y="2197"/>
                  <a:pt x="90" y="2446"/>
                  <a:pt x="54" y="2705"/>
                </a:cubicBezTo>
                <a:cubicBezTo>
                  <a:pt x="0" y="3223"/>
                  <a:pt x="36" y="3741"/>
                  <a:pt x="143" y="4249"/>
                </a:cubicBezTo>
                <a:cubicBezTo>
                  <a:pt x="45" y="3741"/>
                  <a:pt x="18" y="3214"/>
                  <a:pt x="81" y="2705"/>
                </a:cubicBezTo>
                <a:cubicBezTo>
                  <a:pt x="117" y="2446"/>
                  <a:pt x="197" y="2205"/>
                  <a:pt x="313" y="1973"/>
                </a:cubicBezTo>
                <a:cubicBezTo>
                  <a:pt x="429" y="1741"/>
                  <a:pt x="563" y="1527"/>
                  <a:pt x="723" y="1322"/>
                </a:cubicBezTo>
                <a:cubicBezTo>
                  <a:pt x="875" y="1117"/>
                  <a:pt x="1063" y="938"/>
                  <a:pt x="1268" y="786"/>
                </a:cubicBezTo>
                <a:cubicBezTo>
                  <a:pt x="1375" y="715"/>
                  <a:pt x="1491" y="661"/>
                  <a:pt x="1616" y="617"/>
                </a:cubicBezTo>
                <a:cubicBezTo>
                  <a:pt x="1732" y="581"/>
                  <a:pt x="1857" y="545"/>
                  <a:pt x="1982" y="510"/>
                </a:cubicBezTo>
                <a:lnTo>
                  <a:pt x="2732" y="304"/>
                </a:lnTo>
                <a:cubicBezTo>
                  <a:pt x="2856" y="278"/>
                  <a:pt x="2981" y="242"/>
                  <a:pt x="3106" y="206"/>
                </a:cubicBezTo>
                <a:cubicBezTo>
                  <a:pt x="3220" y="174"/>
                  <a:pt x="3333" y="134"/>
                  <a:pt x="3440" y="80"/>
                </a:cubicBezTo>
                <a:lnTo>
                  <a:pt x="3440" y="80"/>
                </a:lnTo>
                <a:cubicBezTo>
                  <a:pt x="3489" y="577"/>
                  <a:pt x="3470" y="1075"/>
                  <a:pt x="3383" y="1572"/>
                </a:cubicBezTo>
                <a:cubicBezTo>
                  <a:pt x="3347" y="1822"/>
                  <a:pt x="3285" y="2072"/>
                  <a:pt x="3205" y="2313"/>
                </a:cubicBezTo>
                <a:cubicBezTo>
                  <a:pt x="3115" y="2554"/>
                  <a:pt x="2999" y="2777"/>
                  <a:pt x="2839" y="2982"/>
                </a:cubicBezTo>
                <a:cubicBezTo>
                  <a:pt x="2767" y="3080"/>
                  <a:pt x="2687" y="3178"/>
                  <a:pt x="2598" y="3276"/>
                </a:cubicBezTo>
                <a:cubicBezTo>
                  <a:pt x="2499" y="3357"/>
                  <a:pt x="2401" y="3437"/>
                  <a:pt x="2294" y="3508"/>
                </a:cubicBezTo>
                <a:cubicBezTo>
                  <a:pt x="2080" y="3642"/>
                  <a:pt x="1857" y="3758"/>
                  <a:pt x="1616" y="3857"/>
                </a:cubicBezTo>
                <a:cubicBezTo>
                  <a:pt x="1384" y="3955"/>
                  <a:pt x="1143" y="4044"/>
                  <a:pt x="893" y="4115"/>
                </a:cubicBezTo>
                <a:cubicBezTo>
                  <a:pt x="777" y="4151"/>
                  <a:pt x="652" y="4178"/>
                  <a:pt x="527" y="4205"/>
                </a:cubicBezTo>
                <a:cubicBezTo>
                  <a:pt x="652" y="4178"/>
                  <a:pt x="777" y="4151"/>
                  <a:pt x="902" y="4124"/>
                </a:cubicBezTo>
                <a:cubicBezTo>
                  <a:pt x="1143" y="4053"/>
                  <a:pt x="1393" y="3973"/>
                  <a:pt x="1625" y="3874"/>
                </a:cubicBezTo>
                <a:cubicBezTo>
                  <a:pt x="1866" y="3776"/>
                  <a:pt x="2098" y="3660"/>
                  <a:pt x="2312" y="3526"/>
                </a:cubicBezTo>
                <a:cubicBezTo>
                  <a:pt x="2419" y="3455"/>
                  <a:pt x="2526" y="3375"/>
                  <a:pt x="2616" y="3285"/>
                </a:cubicBezTo>
                <a:cubicBezTo>
                  <a:pt x="2705" y="3196"/>
                  <a:pt x="2794" y="3098"/>
                  <a:pt x="2865" y="2991"/>
                </a:cubicBezTo>
                <a:cubicBezTo>
                  <a:pt x="3026" y="2794"/>
                  <a:pt x="3151" y="2571"/>
                  <a:pt x="3240" y="2321"/>
                </a:cubicBezTo>
                <a:cubicBezTo>
                  <a:pt x="3321" y="2080"/>
                  <a:pt x="3383" y="1831"/>
                  <a:pt x="3428" y="1581"/>
                </a:cubicBezTo>
                <a:cubicBezTo>
                  <a:pt x="3517" y="1072"/>
                  <a:pt x="3535" y="554"/>
                  <a:pt x="3481" y="46"/>
                </a:cubicBezTo>
                <a:lnTo>
                  <a:pt x="3481" y="1"/>
                </a:lnTo>
                <a:close/>
                <a:moveTo>
                  <a:pt x="340" y="4240"/>
                </a:moveTo>
                <a:cubicBezTo>
                  <a:pt x="277" y="4249"/>
                  <a:pt x="206" y="4249"/>
                  <a:pt x="143" y="4249"/>
                </a:cubicBezTo>
                <a:cubicBezTo>
                  <a:pt x="162" y="4252"/>
                  <a:pt x="181" y="4253"/>
                  <a:pt x="200" y="4253"/>
                </a:cubicBezTo>
                <a:cubicBezTo>
                  <a:pt x="247" y="4253"/>
                  <a:pt x="295" y="4247"/>
                  <a:pt x="340" y="4240"/>
                </a:cubicBezTo>
                <a:close/>
              </a:path>
            </a:pathLst>
          </a:custGeom>
          <a:solidFill>
            <a:srgbClr val="B94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4"/>
          <p:cNvSpPr/>
          <p:nvPr/>
        </p:nvSpPr>
        <p:spPr>
          <a:xfrm rot="10800000">
            <a:off x="1301316" y="595165"/>
            <a:ext cx="194553" cy="338877"/>
          </a:xfrm>
          <a:custGeom>
            <a:avLst/>
            <a:gdLst/>
            <a:ahLst/>
            <a:cxnLst/>
            <a:rect l="l" t="t" r="r" b="b"/>
            <a:pathLst>
              <a:path w="2506" h="4365" extrusionOk="0">
                <a:moveTo>
                  <a:pt x="1876" y="0"/>
                </a:moveTo>
                <a:cubicBezTo>
                  <a:pt x="1863" y="0"/>
                  <a:pt x="1852" y="7"/>
                  <a:pt x="1852" y="24"/>
                </a:cubicBezTo>
                <a:cubicBezTo>
                  <a:pt x="1825" y="622"/>
                  <a:pt x="1745" y="1211"/>
                  <a:pt x="1611" y="1791"/>
                </a:cubicBezTo>
                <a:cubicBezTo>
                  <a:pt x="1495" y="1505"/>
                  <a:pt x="1379" y="1220"/>
                  <a:pt x="1254" y="934"/>
                </a:cubicBezTo>
                <a:cubicBezTo>
                  <a:pt x="1191" y="791"/>
                  <a:pt x="1120" y="640"/>
                  <a:pt x="1049" y="497"/>
                </a:cubicBezTo>
                <a:cubicBezTo>
                  <a:pt x="968" y="354"/>
                  <a:pt x="879" y="220"/>
                  <a:pt x="790" y="86"/>
                </a:cubicBezTo>
                <a:cubicBezTo>
                  <a:pt x="782" y="74"/>
                  <a:pt x="773" y="69"/>
                  <a:pt x="763" y="69"/>
                </a:cubicBezTo>
                <a:cubicBezTo>
                  <a:pt x="736" y="69"/>
                  <a:pt x="708" y="105"/>
                  <a:pt x="727" y="131"/>
                </a:cubicBezTo>
                <a:cubicBezTo>
                  <a:pt x="879" y="381"/>
                  <a:pt x="1004" y="640"/>
                  <a:pt x="1102" y="907"/>
                </a:cubicBezTo>
                <a:cubicBezTo>
                  <a:pt x="1218" y="1175"/>
                  <a:pt x="1334" y="1443"/>
                  <a:pt x="1441" y="1720"/>
                </a:cubicBezTo>
                <a:cubicBezTo>
                  <a:pt x="1459" y="1773"/>
                  <a:pt x="1477" y="1818"/>
                  <a:pt x="1495" y="1871"/>
                </a:cubicBezTo>
                <a:cubicBezTo>
                  <a:pt x="1379" y="1827"/>
                  <a:pt x="1263" y="1773"/>
                  <a:pt x="1147" y="1711"/>
                </a:cubicBezTo>
                <a:cubicBezTo>
                  <a:pt x="1004" y="1648"/>
                  <a:pt x="870" y="1568"/>
                  <a:pt x="736" y="1487"/>
                </a:cubicBezTo>
                <a:cubicBezTo>
                  <a:pt x="620" y="1425"/>
                  <a:pt x="504" y="1354"/>
                  <a:pt x="388" y="1273"/>
                </a:cubicBezTo>
                <a:cubicBezTo>
                  <a:pt x="281" y="1193"/>
                  <a:pt x="183" y="1104"/>
                  <a:pt x="102" y="1006"/>
                </a:cubicBezTo>
                <a:cubicBezTo>
                  <a:pt x="92" y="993"/>
                  <a:pt x="79" y="987"/>
                  <a:pt x="66" y="987"/>
                </a:cubicBezTo>
                <a:cubicBezTo>
                  <a:pt x="33" y="987"/>
                  <a:pt x="1" y="1021"/>
                  <a:pt x="13" y="1059"/>
                </a:cubicBezTo>
                <a:cubicBezTo>
                  <a:pt x="129" y="1318"/>
                  <a:pt x="433" y="1461"/>
                  <a:pt x="665" y="1595"/>
                </a:cubicBezTo>
                <a:cubicBezTo>
                  <a:pt x="808" y="1675"/>
                  <a:pt x="950" y="1755"/>
                  <a:pt x="1093" y="1818"/>
                </a:cubicBezTo>
                <a:cubicBezTo>
                  <a:pt x="1161" y="1852"/>
                  <a:pt x="1430" y="2006"/>
                  <a:pt x="1534" y="2006"/>
                </a:cubicBezTo>
                <a:cubicBezTo>
                  <a:pt x="1539" y="2006"/>
                  <a:pt x="1544" y="2006"/>
                  <a:pt x="1548" y="2005"/>
                </a:cubicBezTo>
                <a:cubicBezTo>
                  <a:pt x="1727" y="2460"/>
                  <a:pt x="1896" y="2915"/>
                  <a:pt x="2057" y="3380"/>
                </a:cubicBezTo>
                <a:cubicBezTo>
                  <a:pt x="2164" y="3692"/>
                  <a:pt x="2253" y="4013"/>
                  <a:pt x="2361" y="4326"/>
                </a:cubicBezTo>
                <a:cubicBezTo>
                  <a:pt x="2374" y="4353"/>
                  <a:pt x="2400" y="4365"/>
                  <a:pt x="2425" y="4365"/>
                </a:cubicBezTo>
                <a:cubicBezTo>
                  <a:pt x="2465" y="4365"/>
                  <a:pt x="2505" y="4334"/>
                  <a:pt x="2494" y="4290"/>
                </a:cubicBezTo>
                <a:cubicBezTo>
                  <a:pt x="2414" y="3995"/>
                  <a:pt x="2316" y="3710"/>
                  <a:pt x="2218" y="3424"/>
                </a:cubicBezTo>
                <a:cubicBezTo>
                  <a:pt x="2120" y="3148"/>
                  <a:pt x="2021" y="2871"/>
                  <a:pt x="1923" y="2594"/>
                </a:cubicBezTo>
                <a:cubicBezTo>
                  <a:pt x="1843" y="2380"/>
                  <a:pt x="1754" y="2166"/>
                  <a:pt x="1673" y="1952"/>
                </a:cubicBezTo>
                <a:cubicBezTo>
                  <a:pt x="1825" y="1791"/>
                  <a:pt x="1932" y="550"/>
                  <a:pt x="1905" y="24"/>
                </a:cubicBezTo>
                <a:cubicBezTo>
                  <a:pt x="1905" y="9"/>
                  <a:pt x="1890" y="0"/>
                  <a:pt x="18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4"/>
          <p:cNvSpPr/>
          <p:nvPr/>
        </p:nvSpPr>
        <p:spPr>
          <a:xfrm rot="10800000">
            <a:off x="1473355" y="828924"/>
            <a:ext cx="76936" cy="75306"/>
          </a:xfrm>
          <a:custGeom>
            <a:avLst/>
            <a:gdLst/>
            <a:ahLst/>
            <a:cxnLst/>
            <a:rect l="l" t="t" r="r" b="b"/>
            <a:pathLst>
              <a:path w="991" h="970" extrusionOk="0">
                <a:moveTo>
                  <a:pt x="512" y="0"/>
                </a:moveTo>
                <a:cubicBezTo>
                  <a:pt x="490" y="0"/>
                  <a:pt x="468" y="2"/>
                  <a:pt x="446" y="6"/>
                </a:cubicBezTo>
                <a:cubicBezTo>
                  <a:pt x="384" y="15"/>
                  <a:pt x="322" y="41"/>
                  <a:pt x="268" y="77"/>
                </a:cubicBezTo>
                <a:cubicBezTo>
                  <a:pt x="232" y="86"/>
                  <a:pt x="206" y="104"/>
                  <a:pt x="179" y="131"/>
                </a:cubicBezTo>
                <a:cubicBezTo>
                  <a:pt x="161" y="140"/>
                  <a:pt x="152" y="148"/>
                  <a:pt x="143" y="157"/>
                </a:cubicBezTo>
                <a:cubicBezTo>
                  <a:pt x="116" y="184"/>
                  <a:pt x="98" y="211"/>
                  <a:pt x="72" y="238"/>
                </a:cubicBezTo>
                <a:cubicBezTo>
                  <a:pt x="36" y="291"/>
                  <a:pt x="9" y="363"/>
                  <a:pt x="0" y="425"/>
                </a:cubicBezTo>
                <a:cubicBezTo>
                  <a:pt x="0" y="497"/>
                  <a:pt x="9" y="568"/>
                  <a:pt x="45" y="639"/>
                </a:cubicBezTo>
                <a:cubicBezTo>
                  <a:pt x="63" y="675"/>
                  <a:pt x="81" y="702"/>
                  <a:pt x="98" y="738"/>
                </a:cubicBezTo>
                <a:cubicBezTo>
                  <a:pt x="116" y="755"/>
                  <a:pt x="125" y="773"/>
                  <a:pt x="143" y="791"/>
                </a:cubicBezTo>
                <a:cubicBezTo>
                  <a:pt x="197" y="862"/>
                  <a:pt x="277" y="907"/>
                  <a:pt x="366" y="934"/>
                </a:cubicBezTo>
                <a:lnTo>
                  <a:pt x="375" y="934"/>
                </a:lnTo>
                <a:cubicBezTo>
                  <a:pt x="420" y="952"/>
                  <a:pt x="473" y="970"/>
                  <a:pt x="527" y="970"/>
                </a:cubicBezTo>
                <a:cubicBezTo>
                  <a:pt x="598" y="970"/>
                  <a:pt x="670" y="952"/>
                  <a:pt x="732" y="925"/>
                </a:cubicBezTo>
                <a:cubicBezTo>
                  <a:pt x="795" y="889"/>
                  <a:pt x="848" y="845"/>
                  <a:pt x="893" y="791"/>
                </a:cubicBezTo>
                <a:cubicBezTo>
                  <a:pt x="928" y="746"/>
                  <a:pt x="955" y="693"/>
                  <a:pt x="973" y="639"/>
                </a:cubicBezTo>
                <a:cubicBezTo>
                  <a:pt x="982" y="604"/>
                  <a:pt x="991" y="568"/>
                  <a:pt x="991" y="532"/>
                </a:cubicBezTo>
                <a:cubicBezTo>
                  <a:pt x="991" y="479"/>
                  <a:pt x="982" y="425"/>
                  <a:pt x="964" y="372"/>
                </a:cubicBezTo>
                <a:cubicBezTo>
                  <a:pt x="955" y="345"/>
                  <a:pt x="937" y="327"/>
                  <a:pt x="928" y="309"/>
                </a:cubicBezTo>
                <a:cubicBezTo>
                  <a:pt x="928" y="291"/>
                  <a:pt x="920" y="273"/>
                  <a:pt x="911" y="265"/>
                </a:cubicBezTo>
                <a:cubicBezTo>
                  <a:pt x="875" y="184"/>
                  <a:pt x="821" y="122"/>
                  <a:pt x="750" y="77"/>
                </a:cubicBezTo>
                <a:cubicBezTo>
                  <a:pt x="679" y="27"/>
                  <a:pt x="597" y="0"/>
                  <a:pt x="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4"/>
          <p:cNvSpPr/>
          <p:nvPr/>
        </p:nvSpPr>
        <p:spPr>
          <a:xfrm rot="10800000">
            <a:off x="1404027" y="908345"/>
            <a:ext cx="79731" cy="78877"/>
          </a:xfrm>
          <a:custGeom>
            <a:avLst/>
            <a:gdLst/>
            <a:ahLst/>
            <a:cxnLst/>
            <a:rect l="l" t="t" r="r" b="b"/>
            <a:pathLst>
              <a:path w="1027" h="1016" extrusionOk="0">
                <a:moveTo>
                  <a:pt x="507" y="0"/>
                </a:moveTo>
                <a:cubicBezTo>
                  <a:pt x="466" y="0"/>
                  <a:pt x="424" y="5"/>
                  <a:pt x="384" y="13"/>
                </a:cubicBezTo>
                <a:cubicBezTo>
                  <a:pt x="259" y="48"/>
                  <a:pt x="143" y="129"/>
                  <a:pt x="71" y="236"/>
                </a:cubicBezTo>
                <a:cubicBezTo>
                  <a:pt x="36" y="298"/>
                  <a:pt x="18" y="361"/>
                  <a:pt x="9" y="423"/>
                </a:cubicBezTo>
                <a:cubicBezTo>
                  <a:pt x="9" y="441"/>
                  <a:pt x="9" y="459"/>
                  <a:pt x="9" y="477"/>
                </a:cubicBezTo>
                <a:cubicBezTo>
                  <a:pt x="0" y="512"/>
                  <a:pt x="9" y="548"/>
                  <a:pt x="9" y="584"/>
                </a:cubicBezTo>
                <a:cubicBezTo>
                  <a:pt x="18" y="611"/>
                  <a:pt x="18" y="628"/>
                  <a:pt x="18" y="646"/>
                </a:cubicBezTo>
                <a:cubicBezTo>
                  <a:pt x="27" y="691"/>
                  <a:pt x="45" y="727"/>
                  <a:pt x="63" y="771"/>
                </a:cubicBezTo>
                <a:cubicBezTo>
                  <a:pt x="98" y="825"/>
                  <a:pt x="134" y="869"/>
                  <a:pt x="179" y="914"/>
                </a:cubicBezTo>
                <a:cubicBezTo>
                  <a:pt x="241" y="968"/>
                  <a:pt x="321" y="994"/>
                  <a:pt x="411" y="1012"/>
                </a:cubicBezTo>
                <a:cubicBezTo>
                  <a:pt x="431" y="1014"/>
                  <a:pt x="451" y="1016"/>
                  <a:pt x="472" y="1016"/>
                </a:cubicBezTo>
                <a:cubicBezTo>
                  <a:pt x="535" y="1016"/>
                  <a:pt x="600" y="1006"/>
                  <a:pt x="660" y="985"/>
                </a:cubicBezTo>
                <a:cubicBezTo>
                  <a:pt x="803" y="923"/>
                  <a:pt x="919" y="807"/>
                  <a:pt x="973" y="655"/>
                </a:cubicBezTo>
                <a:cubicBezTo>
                  <a:pt x="1026" y="495"/>
                  <a:pt x="1000" y="307"/>
                  <a:pt x="901" y="173"/>
                </a:cubicBezTo>
                <a:cubicBezTo>
                  <a:pt x="857" y="120"/>
                  <a:pt x="794" y="84"/>
                  <a:pt x="741" y="57"/>
                </a:cubicBezTo>
                <a:cubicBezTo>
                  <a:pt x="714" y="39"/>
                  <a:pt x="687" y="30"/>
                  <a:pt x="652" y="22"/>
                </a:cubicBezTo>
                <a:cubicBezTo>
                  <a:pt x="607" y="7"/>
                  <a:pt x="558" y="0"/>
                  <a:pt x="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4"/>
          <p:cNvSpPr/>
          <p:nvPr/>
        </p:nvSpPr>
        <p:spPr>
          <a:xfrm rot="10800000">
            <a:off x="1299375" y="908811"/>
            <a:ext cx="83225" cy="83458"/>
          </a:xfrm>
          <a:custGeom>
            <a:avLst/>
            <a:gdLst/>
            <a:ahLst/>
            <a:cxnLst/>
            <a:rect l="l" t="t" r="r" b="b"/>
            <a:pathLst>
              <a:path w="1072" h="1075" extrusionOk="0">
                <a:moveTo>
                  <a:pt x="533" y="0"/>
                </a:moveTo>
                <a:cubicBezTo>
                  <a:pt x="492" y="0"/>
                  <a:pt x="451" y="5"/>
                  <a:pt x="411" y="15"/>
                </a:cubicBezTo>
                <a:cubicBezTo>
                  <a:pt x="330" y="33"/>
                  <a:pt x="259" y="78"/>
                  <a:pt x="196" y="131"/>
                </a:cubicBezTo>
                <a:cubicBezTo>
                  <a:pt x="125" y="185"/>
                  <a:pt x="80" y="256"/>
                  <a:pt x="45" y="345"/>
                </a:cubicBezTo>
                <a:cubicBezTo>
                  <a:pt x="18" y="408"/>
                  <a:pt x="0" y="479"/>
                  <a:pt x="0" y="551"/>
                </a:cubicBezTo>
                <a:cubicBezTo>
                  <a:pt x="0" y="595"/>
                  <a:pt x="9" y="631"/>
                  <a:pt x="18" y="676"/>
                </a:cubicBezTo>
                <a:cubicBezTo>
                  <a:pt x="18" y="693"/>
                  <a:pt x="27" y="720"/>
                  <a:pt x="45" y="738"/>
                </a:cubicBezTo>
                <a:cubicBezTo>
                  <a:pt x="63" y="801"/>
                  <a:pt x="89" y="854"/>
                  <a:pt x="125" y="908"/>
                </a:cubicBezTo>
                <a:cubicBezTo>
                  <a:pt x="170" y="961"/>
                  <a:pt x="232" y="1006"/>
                  <a:pt x="295" y="1042"/>
                </a:cubicBezTo>
                <a:cubicBezTo>
                  <a:pt x="357" y="1064"/>
                  <a:pt x="422" y="1075"/>
                  <a:pt x="485" y="1075"/>
                </a:cubicBezTo>
                <a:cubicBezTo>
                  <a:pt x="549" y="1075"/>
                  <a:pt x="611" y="1064"/>
                  <a:pt x="669" y="1042"/>
                </a:cubicBezTo>
                <a:cubicBezTo>
                  <a:pt x="777" y="997"/>
                  <a:pt x="875" y="925"/>
                  <a:pt x="946" y="836"/>
                </a:cubicBezTo>
                <a:cubicBezTo>
                  <a:pt x="1026" y="729"/>
                  <a:pt x="1071" y="586"/>
                  <a:pt x="1053" y="452"/>
                </a:cubicBezTo>
                <a:cubicBezTo>
                  <a:pt x="1044" y="319"/>
                  <a:pt x="973" y="203"/>
                  <a:pt x="866" y="131"/>
                </a:cubicBezTo>
                <a:lnTo>
                  <a:pt x="848" y="122"/>
                </a:lnTo>
                <a:lnTo>
                  <a:pt x="830" y="104"/>
                </a:lnTo>
                <a:cubicBezTo>
                  <a:pt x="747" y="34"/>
                  <a:pt x="640" y="0"/>
                  <a:pt x="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4"/>
          <p:cNvSpPr/>
          <p:nvPr/>
        </p:nvSpPr>
        <p:spPr>
          <a:xfrm rot="10800000">
            <a:off x="1329885" y="956013"/>
            <a:ext cx="29191" cy="24843"/>
          </a:xfrm>
          <a:custGeom>
            <a:avLst/>
            <a:gdLst/>
            <a:ahLst/>
            <a:cxnLst/>
            <a:rect l="l" t="t" r="r" b="b"/>
            <a:pathLst>
              <a:path w="376" h="320" extrusionOk="0">
                <a:moveTo>
                  <a:pt x="200" y="0"/>
                </a:moveTo>
                <a:cubicBezTo>
                  <a:pt x="148" y="0"/>
                  <a:pt x="103" y="26"/>
                  <a:pt x="72" y="64"/>
                </a:cubicBezTo>
                <a:cubicBezTo>
                  <a:pt x="54" y="73"/>
                  <a:pt x="45" y="91"/>
                  <a:pt x="45" y="100"/>
                </a:cubicBezTo>
                <a:lnTo>
                  <a:pt x="27" y="127"/>
                </a:lnTo>
                <a:cubicBezTo>
                  <a:pt x="1" y="189"/>
                  <a:pt x="18" y="261"/>
                  <a:pt x="72" y="297"/>
                </a:cubicBezTo>
                <a:cubicBezTo>
                  <a:pt x="95" y="314"/>
                  <a:pt x="121" y="320"/>
                  <a:pt x="148" y="320"/>
                </a:cubicBezTo>
                <a:cubicBezTo>
                  <a:pt x="164" y="320"/>
                  <a:pt x="181" y="318"/>
                  <a:pt x="197" y="314"/>
                </a:cubicBezTo>
                <a:lnTo>
                  <a:pt x="250" y="314"/>
                </a:lnTo>
                <a:lnTo>
                  <a:pt x="277" y="305"/>
                </a:lnTo>
                <a:cubicBezTo>
                  <a:pt x="304" y="297"/>
                  <a:pt x="331" y="279"/>
                  <a:pt x="349" y="252"/>
                </a:cubicBezTo>
                <a:cubicBezTo>
                  <a:pt x="366" y="234"/>
                  <a:pt x="375" y="207"/>
                  <a:pt x="375" y="172"/>
                </a:cubicBezTo>
                <a:cubicBezTo>
                  <a:pt x="375" y="127"/>
                  <a:pt x="358" y="82"/>
                  <a:pt x="322" y="47"/>
                </a:cubicBezTo>
                <a:lnTo>
                  <a:pt x="313" y="38"/>
                </a:lnTo>
                <a:lnTo>
                  <a:pt x="304" y="29"/>
                </a:lnTo>
                <a:cubicBezTo>
                  <a:pt x="277" y="11"/>
                  <a:pt x="250" y="2"/>
                  <a:pt x="224" y="2"/>
                </a:cubicBezTo>
                <a:cubicBezTo>
                  <a:pt x="216" y="1"/>
                  <a:pt x="208" y="0"/>
                  <a:pt x="200" y="0"/>
                </a:cubicBezTo>
                <a:close/>
              </a:path>
            </a:pathLst>
          </a:custGeom>
          <a:solidFill>
            <a:srgbClr val="FF7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4"/>
          <p:cNvSpPr/>
          <p:nvPr/>
        </p:nvSpPr>
        <p:spPr>
          <a:xfrm rot="10800000">
            <a:off x="1426929" y="951588"/>
            <a:ext cx="31209" cy="25309"/>
          </a:xfrm>
          <a:custGeom>
            <a:avLst/>
            <a:gdLst/>
            <a:ahLst/>
            <a:cxnLst/>
            <a:rect l="l" t="t" r="r" b="b"/>
            <a:pathLst>
              <a:path w="402" h="326" extrusionOk="0">
                <a:moveTo>
                  <a:pt x="240" y="1"/>
                </a:moveTo>
                <a:cubicBezTo>
                  <a:pt x="231" y="1"/>
                  <a:pt x="222" y="2"/>
                  <a:pt x="214" y="5"/>
                </a:cubicBezTo>
                <a:lnTo>
                  <a:pt x="152" y="5"/>
                </a:lnTo>
                <a:cubicBezTo>
                  <a:pt x="134" y="5"/>
                  <a:pt x="116" y="5"/>
                  <a:pt x="98" y="22"/>
                </a:cubicBezTo>
                <a:cubicBezTo>
                  <a:pt x="81" y="31"/>
                  <a:pt x="63" y="49"/>
                  <a:pt x="45" y="67"/>
                </a:cubicBezTo>
                <a:cubicBezTo>
                  <a:pt x="36" y="67"/>
                  <a:pt x="36" y="76"/>
                  <a:pt x="36" y="76"/>
                </a:cubicBezTo>
                <a:cubicBezTo>
                  <a:pt x="27" y="94"/>
                  <a:pt x="18" y="103"/>
                  <a:pt x="18" y="112"/>
                </a:cubicBezTo>
                <a:cubicBezTo>
                  <a:pt x="0" y="165"/>
                  <a:pt x="9" y="219"/>
                  <a:pt x="45" y="263"/>
                </a:cubicBezTo>
                <a:cubicBezTo>
                  <a:pt x="72" y="299"/>
                  <a:pt x="116" y="317"/>
                  <a:pt x="161" y="326"/>
                </a:cubicBezTo>
                <a:cubicBezTo>
                  <a:pt x="206" y="326"/>
                  <a:pt x="241" y="317"/>
                  <a:pt x="286" y="299"/>
                </a:cubicBezTo>
                <a:cubicBezTo>
                  <a:pt x="304" y="290"/>
                  <a:pt x="313" y="281"/>
                  <a:pt x="330" y="272"/>
                </a:cubicBezTo>
                <a:cubicBezTo>
                  <a:pt x="339" y="263"/>
                  <a:pt x="339" y="263"/>
                  <a:pt x="348" y="254"/>
                </a:cubicBezTo>
                <a:cubicBezTo>
                  <a:pt x="357" y="246"/>
                  <a:pt x="366" y="237"/>
                  <a:pt x="375" y="228"/>
                </a:cubicBezTo>
                <a:cubicBezTo>
                  <a:pt x="384" y="210"/>
                  <a:pt x="384" y="201"/>
                  <a:pt x="393" y="192"/>
                </a:cubicBezTo>
                <a:cubicBezTo>
                  <a:pt x="393" y="174"/>
                  <a:pt x="402" y="165"/>
                  <a:pt x="402" y="147"/>
                </a:cubicBezTo>
                <a:cubicBezTo>
                  <a:pt x="402" y="130"/>
                  <a:pt x="393" y="112"/>
                  <a:pt x="384" y="85"/>
                </a:cubicBezTo>
                <a:cubicBezTo>
                  <a:pt x="384" y="76"/>
                  <a:pt x="375" y="67"/>
                  <a:pt x="366" y="58"/>
                </a:cubicBezTo>
                <a:lnTo>
                  <a:pt x="348" y="40"/>
                </a:lnTo>
                <a:cubicBezTo>
                  <a:pt x="348" y="40"/>
                  <a:pt x="339" y="31"/>
                  <a:pt x="339" y="31"/>
                </a:cubicBezTo>
                <a:cubicBezTo>
                  <a:pt x="322" y="22"/>
                  <a:pt x="313" y="13"/>
                  <a:pt x="304" y="13"/>
                </a:cubicBezTo>
                <a:cubicBezTo>
                  <a:pt x="285" y="7"/>
                  <a:pt x="261" y="1"/>
                  <a:pt x="240" y="1"/>
                </a:cubicBezTo>
                <a:close/>
              </a:path>
            </a:pathLst>
          </a:custGeom>
          <a:solidFill>
            <a:srgbClr val="FF7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4"/>
          <p:cNvSpPr/>
          <p:nvPr/>
        </p:nvSpPr>
        <p:spPr>
          <a:xfrm rot="10800000">
            <a:off x="1497577" y="870691"/>
            <a:ext cx="28492" cy="24144"/>
          </a:xfrm>
          <a:custGeom>
            <a:avLst/>
            <a:gdLst/>
            <a:ahLst/>
            <a:cxnLst/>
            <a:rect l="l" t="t" r="r" b="b"/>
            <a:pathLst>
              <a:path w="367" h="311" extrusionOk="0">
                <a:moveTo>
                  <a:pt x="161" y="1"/>
                </a:moveTo>
                <a:cubicBezTo>
                  <a:pt x="134" y="10"/>
                  <a:pt x="117" y="19"/>
                  <a:pt x="99" y="36"/>
                </a:cubicBezTo>
                <a:lnTo>
                  <a:pt x="90" y="36"/>
                </a:lnTo>
                <a:cubicBezTo>
                  <a:pt x="81" y="36"/>
                  <a:pt x="72" y="45"/>
                  <a:pt x="63" y="54"/>
                </a:cubicBezTo>
                <a:cubicBezTo>
                  <a:pt x="45" y="72"/>
                  <a:pt x="36" y="81"/>
                  <a:pt x="27" y="90"/>
                </a:cubicBezTo>
                <a:cubicBezTo>
                  <a:pt x="10" y="117"/>
                  <a:pt x="1" y="152"/>
                  <a:pt x="10" y="179"/>
                </a:cubicBezTo>
                <a:cubicBezTo>
                  <a:pt x="18" y="224"/>
                  <a:pt x="45" y="260"/>
                  <a:pt x="90" y="277"/>
                </a:cubicBezTo>
                <a:lnTo>
                  <a:pt x="99" y="286"/>
                </a:lnTo>
                <a:cubicBezTo>
                  <a:pt x="108" y="295"/>
                  <a:pt x="126" y="295"/>
                  <a:pt x="134" y="304"/>
                </a:cubicBezTo>
                <a:cubicBezTo>
                  <a:pt x="152" y="309"/>
                  <a:pt x="168" y="311"/>
                  <a:pt x="184" y="311"/>
                </a:cubicBezTo>
                <a:cubicBezTo>
                  <a:pt x="199" y="311"/>
                  <a:pt x="215" y="309"/>
                  <a:pt x="233" y="304"/>
                </a:cubicBezTo>
                <a:cubicBezTo>
                  <a:pt x="251" y="295"/>
                  <a:pt x="259" y="295"/>
                  <a:pt x="277" y="286"/>
                </a:cubicBezTo>
                <a:cubicBezTo>
                  <a:pt x="304" y="268"/>
                  <a:pt x="322" y="260"/>
                  <a:pt x="331" y="233"/>
                </a:cubicBezTo>
                <a:cubicBezTo>
                  <a:pt x="358" y="206"/>
                  <a:pt x="367" y="161"/>
                  <a:pt x="367" y="126"/>
                </a:cubicBezTo>
                <a:cubicBezTo>
                  <a:pt x="358" y="90"/>
                  <a:pt x="340" y="54"/>
                  <a:pt x="313" y="36"/>
                </a:cubicBezTo>
                <a:cubicBezTo>
                  <a:pt x="286" y="19"/>
                  <a:pt x="259" y="10"/>
                  <a:pt x="242" y="1"/>
                </a:cubicBezTo>
                <a:close/>
              </a:path>
            </a:pathLst>
          </a:custGeom>
          <a:solidFill>
            <a:srgbClr val="FF7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4"/>
          <p:cNvSpPr/>
          <p:nvPr/>
        </p:nvSpPr>
        <p:spPr>
          <a:xfrm rot="10800000">
            <a:off x="1471259" y="828924"/>
            <a:ext cx="80430" cy="76548"/>
          </a:xfrm>
          <a:custGeom>
            <a:avLst/>
            <a:gdLst/>
            <a:ahLst/>
            <a:cxnLst/>
            <a:rect l="l" t="t" r="r" b="b"/>
            <a:pathLst>
              <a:path w="1036" h="986" extrusionOk="0">
                <a:moveTo>
                  <a:pt x="529" y="0"/>
                </a:moveTo>
                <a:cubicBezTo>
                  <a:pt x="440" y="0"/>
                  <a:pt x="350" y="28"/>
                  <a:pt x="277" y="84"/>
                </a:cubicBezTo>
                <a:cubicBezTo>
                  <a:pt x="232" y="102"/>
                  <a:pt x="188" y="129"/>
                  <a:pt x="152" y="164"/>
                </a:cubicBezTo>
                <a:cubicBezTo>
                  <a:pt x="116" y="191"/>
                  <a:pt x="90" y="236"/>
                  <a:pt x="63" y="281"/>
                </a:cubicBezTo>
                <a:cubicBezTo>
                  <a:pt x="18" y="361"/>
                  <a:pt x="0" y="468"/>
                  <a:pt x="18" y="566"/>
                </a:cubicBezTo>
                <a:cubicBezTo>
                  <a:pt x="27" y="611"/>
                  <a:pt x="45" y="655"/>
                  <a:pt x="72" y="700"/>
                </a:cubicBezTo>
                <a:cubicBezTo>
                  <a:pt x="99" y="736"/>
                  <a:pt x="125" y="780"/>
                  <a:pt x="161" y="816"/>
                </a:cubicBezTo>
                <a:cubicBezTo>
                  <a:pt x="224" y="887"/>
                  <a:pt x="304" y="941"/>
                  <a:pt x="402" y="959"/>
                </a:cubicBezTo>
                <a:cubicBezTo>
                  <a:pt x="447" y="977"/>
                  <a:pt x="500" y="986"/>
                  <a:pt x="545" y="986"/>
                </a:cubicBezTo>
                <a:cubicBezTo>
                  <a:pt x="500" y="986"/>
                  <a:pt x="456" y="968"/>
                  <a:pt x="411" y="950"/>
                </a:cubicBezTo>
                <a:cubicBezTo>
                  <a:pt x="313" y="932"/>
                  <a:pt x="232" y="878"/>
                  <a:pt x="170" y="807"/>
                </a:cubicBezTo>
                <a:cubicBezTo>
                  <a:pt x="143" y="771"/>
                  <a:pt x="116" y="727"/>
                  <a:pt x="99" y="682"/>
                </a:cubicBezTo>
                <a:cubicBezTo>
                  <a:pt x="72" y="646"/>
                  <a:pt x="54" y="602"/>
                  <a:pt x="45" y="557"/>
                </a:cubicBezTo>
                <a:cubicBezTo>
                  <a:pt x="36" y="468"/>
                  <a:pt x="54" y="370"/>
                  <a:pt x="99" y="289"/>
                </a:cubicBezTo>
                <a:cubicBezTo>
                  <a:pt x="125" y="254"/>
                  <a:pt x="152" y="218"/>
                  <a:pt x="188" y="191"/>
                </a:cubicBezTo>
                <a:cubicBezTo>
                  <a:pt x="224" y="156"/>
                  <a:pt x="259" y="138"/>
                  <a:pt x="304" y="120"/>
                </a:cubicBezTo>
                <a:cubicBezTo>
                  <a:pt x="372" y="69"/>
                  <a:pt x="452" y="46"/>
                  <a:pt x="533" y="46"/>
                </a:cubicBezTo>
                <a:cubicBezTo>
                  <a:pt x="578" y="46"/>
                  <a:pt x="625" y="53"/>
                  <a:pt x="670" y="66"/>
                </a:cubicBezTo>
                <a:cubicBezTo>
                  <a:pt x="732" y="93"/>
                  <a:pt x="786" y="120"/>
                  <a:pt x="830" y="173"/>
                </a:cubicBezTo>
                <a:cubicBezTo>
                  <a:pt x="884" y="218"/>
                  <a:pt x="911" y="272"/>
                  <a:pt x="938" y="334"/>
                </a:cubicBezTo>
                <a:cubicBezTo>
                  <a:pt x="973" y="397"/>
                  <a:pt x="1000" y="468"/>
                  <a:pt x="1000" y="548"/>
                </a:cubicBezTo>
                <a:cubicBezTo>
                  <a:pt x="1000" y="629"/>
                  <a:pt x="982" y="700"/>
                  <a:pt x="938" y="771"/>
                </a:cubicBezTo>
                <a:cubicBezTo>
                  <a:pt x="893" y="834"/>
                  <a:pt x="839" y="887"/>
                  <a:pt x="768" y="932"/>
                </a:cubicBezTo>
                <a:cubicBezTo>
                  <a:pt x="705" y="968"/>
                  <a:pt x="625" y="986"/>
                  <a:pt x="545" y="986"/>
                </a:cubicBezTo>
                <a:cubicBezTo>
                  <a:pt x="625" y="986"/>
                  <a:pt x="705" y="968"/>
                  <a:pt x="777" y="932"/>
                </a:cubicBezTo>
                <a:cubicBezTo>
                  <a:pt x="848" y="896"/>
                  <a:pt x="911" y="843"/>
                  <a:pt x="955" y="780"/>
                </a:cubicBezTo>
                <a:cubicBezTo>
                  <a:pt x="1000" y="718"/>
                  <a:pt x="1027" y="638"/>
                  <a:pt x="1027" y="557"/>
                </a:cubicBezTo>
                <a:cubicBezTo>
                  <a:pt x="1036" y="477"/>
                  <a:pt x="1009" y="397"/>
                  <a:pt x="973" y="325"/>
                </a:cubicBezTo>
                <a:cubicBezTo>
                  <a:pt x="955" y="254"/>
                  <a:pt x="920" y="191"/>
                  <a:pt x="866" y="138"/>
                </a:cubicBezTo>
                <a:cubicBezTo>
                  <a:pt x="813" y="93"/>
                  <a:pt x="759" y="48"/>
                  <a:pt x="688" y="31"/>
                </a:cubicBezTo>
                <a:cubicBezTo>
                  <a:pt x="637" y="11"/>
                  <a:pt x="583" y="0"/>
                  <a:pt x="5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4"/>
          <p:cNvSpPr/>
          <p:nvPr/>
        </p:nvSpPr>
        <p:spPr>
          <a:xfrm rot="10800000">
            <a:off x="1403328" y="906870"/>
            <a:ext cx="80430" cy="81517"/>
          </a:xfrm>
          <a:custGeom>
            <a:avLst/>
            <a:gdLst/>
            <a:ahLst/>
            <a:cxnLst/>
            <a:rect l="l" t="t" r="r" b="b"/>
            <a:pathLst>
              <a:path w="1036" h="1050" extrusionOk="0">
                <a:moveTo>
                  <a:pt x="10" y="458"/>
                </a:moveTo>
                <a:lnTo>
                  <a:pt x="10" y="458"/>
                </a:lnTo>
                <a:cubicBezTo>
                  <a:pt x="9" y="469"/>
                  <a:pt x="9" y="480"/>
                  <a:pt x="9" y="492"/>
                </a:cubicBezTo>
                <a:cubicBezTo>
                  <a:pt x="9" y="480"/>
                  <a:pt x="9" y="469"/>
                  <a:pt x="10" y="458"/>
                </a:cubicBezTo>
                <a:close/>
                <a:moveTo>
                  <a:pt x="9" y="492"/>
                </a:moveTo>
                <a:cubicBezTo>
                  <a:pt x="0" y="527"/>
                  <a:pt x="9" y="563"/>
                  <a:pt x="9" y="599"/>
                </a:cubicBezTo>
                <a:cubicBezTo>
                  <a:pt x="14" y="647"/>
                  <a:pt x="26" y="694"/>
                  <a:pt x="44" y="737"/>
                </a:cubicBezTo>
                <a:lnTo>
                  <a:pt x="44" y="737"/>
                </a:lnTo>
                <a:cubicBezTo>
                  <a:pt x="29" y="696"/>
                  <a:pt x="20" y="653"/>
                  <a:pt x="18" y="608"/>
                </a:cubicBezTo>
                <a:cubicBezTo>
                  <a:pt x="9" y="572"/>
                  <a:pt x="0" y="528"/>
                  <a:pt x="9" y="492"/>
                </a:cubicBezTo>
                <a:close/>
                <a:moveTo>
                  <a:pt x="500" y="1"/>
                </a:moveTo>
                <a:cubicBezTo>
                  <a:pt x="411" y="1"/>
                  <a:pt x="330" y="28"/>
                  <a:pt x="250" y="72"/>
                </a:cubicBezTo>
                <a:cubicBezTo>
                  <a:pt x="117" y="156"/>
                  <a:pt x="22" y="301"/>
                  <a:pt x="10" y="458"/>
                </a:cubicBezTo>
                <a:lnTo>
                  <a:pt x="10" y="458"/>
                </a:lnTo>
                <a:cubicBezTo>
                  <a:pt x="16" y="382"/>
                  <a:pt x="41" y="313"/>
                  <a:pt x="80" y="251"/>
                </a:cubicBezTo>
                <a:cubicBezTo>
                  <a:pt x="125" y="179"/>
                  <a:pt x="187" y="117"/>
                  <a:pt x="259" y="81"/>
                </a:cubicBezTo>
                <a:cubicBezTo>
                  <a:pt x="321" y="50"/>
                  <a:pt x="396" y="26"/>
                  <a:pt x="468" y="26"/>
                </a:cubicBezTo>
                <a:cubicBezTo>
                  <a:pt x="479" y="26"/>
                  <a:pt x="489" y="26"/>
                  <a:pt x="500" y="28"/>
                </a:cubicBezTo>
                <a:cubicBezTo>
                  <a:pt x="580" y="28"/>
                  <a:pt x="660" y="45"/>
                  <a:pt x="732" y="81"/>
                </a:cubicBezTo>
                <a:cubicBezTo>
                  <a:pt x="884" y="153"/>
                  <a:pt x="982" y="313"/>
                  <a:pt x="982" y="474"/>
                </a:cubicBezTo>
                <a:cubicBezTo>
                  <a:pt x="982" y="643"/>
                  <a:pt x="901" y="804"/>
                  <a:pt x="777" y="911"/>
                </a:cubicBezTo>
                <a:cubicBezTo>
                  <a:pt x="687" y="983"/>
                  <a:pt x="578" y="1018"/>
                  <a:pt x="468" y="1018"/>
                </a:cubicBezTo>
                <a:cubicBezTo>
                  <a:pt x="413" y="1018"/>
                  <a:pt x="357" y="1009"/>
                  <a:pt x="303" y="992"/>
                </a:cubicBezTo>
                <a:cubicBezTo>
                  <a:pt x="187" y="946"/>
                  <a:pt x="93" y="853"/>
                  <a:pt x="44" y="737"/>
                </a:cubicBezTo>
                <a:lnTo>
                  <a:pt x="44" y="737"/>
                </a:lnTo>
                <a:cubicBezTo>
                  <a:pt x="88" y="858"/>
                  <a:pt x="183" y="956"/>
                  <a:pt x="303" y="1009"/>
                </a:cubicBezTo>
                <a:cubicBezTo>
                  <a:pt x="367" y="1036"/>
                  <a:pt x="434" y="1049"/>
                  <a:pt x="500" y="1049"/>
                </a:cubicBezTo>
                <a:cubicBezTo>
                  <a:pt x="609" y="1049"/>
                  <a:pt x="718" y="1014"/>
                  <a:pt x="812" y="947"/>
                </a:cubicBezTo>
                <a:cubicBezTo>
                  <a:pt x="955" y="831"/>
                  <a:pt x="1035" y="661"/>
                  <a:pt x="1035" y="483"/>
                </a:cubicBezTo>
                <a:cubicBezTo>
                  <a:pt x="1026" y="385"/>
                  <a:pt x="1000" y="295"/>
                  <a:pt x="955" y="224"/>
                </a:cubicBezTo>
                <a:cubicBezTo>
                  <a:pt x="910" y="144"/>
                  <a:pt x="839" y="81"/>
                  <a:pt x="750" y="54"/>
                </a:cubicBezTo>
                <a:cubicBezTo>
                  <a:pt x="669" y="19"/>
                  <a:pt x="580"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4"/>
          <p:cNvSpPr/>
          <p:nvPr/>
        </p:nvSpPr>
        <p:spPr>
          <a:xfrm rot="10800000">
            <a:off x="1299375" y="907491"/>
            <a:ext cx="85321" cy="85709"/>
          </a:xfrm>
          <a:custGeom>
            <a:avLst/>
            <a:gdLst/>
            <a:ahLst/>
            <a:cxnLst/>
            <a:rect l="l" t="t" r="r" b="b"/>
            <a:pathLst>
              <a:path w="1099" h="1104" extrusionOk="0">
                <a:moveTo>
                  <a:pt x="554" y="0"/>
                </a:moveTo>
                <a:cubicBezTo>
                  <a:pt x="438" y="9"/>
                  <a:pt x="322" y="45"/>
                  <a:pt x="223" y="116"/>
                </a:cubicBezTo>
                <a:cubicBezTo>
                  <a:pt x="134" y="188"/>
                  <a:pt x="63" y="295"/>
                  <a:pt x="27" y="402"/>
                </a:cubicBezTo>
                <a:cubicBezTo>
                  <a:pt x="9" y="464"/>
                  <a:pt x="0" y="527"/>
                  <a:pt x="0" y="580"/>
                </a:cubicBezTo>
                <a:cubicBezTo>
                  <a:pt x="0" y="616"/>
                  <a:pt x="9" y="643"/>
                  <a:pt x="9" y="670"/>
                </a:cubicBezTo>
                <a:cubicBezTo>
                  <a:pt x="18" y="705"/>
                  <a:pt x="27" y="732"/>
                  <a:pt x="45" y="759"/>
                </a:cubicBezTo>
                <a:cubicBezTo>
                  <a:pt x="63" y="839"/>
                  <a:pt x="107" y="920"/>
                  <a:pt x="161" y="982"/>
                </a:cubicBezTo>
                <a:cubicBezTo>
                  <a:pt x="223" y="1036"/>
                  <a:pt x="304" y="1080"/>
                  <a:pt x="384" y="1098"/>
                </a:cubicBezTo>
                <a:cubicBezTo>
                  <a:pt x="417" y="1101"/>
                  <a:pt x="448" y="1103"/>
                  <a:pt x="479" y="1103"/>
                </a:cubicBezTo>
                <a:cubicBezTo>
                  <a:pt x="532" y="1103"/>
                  <a:pt x="583" y="1097"/>
                  <a:pt x="634" y="1080"/>
                </a:cubicBezTo>
                <a:cubicBezTo>
                  <a:pt x="714" y="1062"/>
                  <a:pt x="795" y="1027"/>
                  <a:pt x="857" y="973"/>
                </a:cubicBezTo>
                <a:cubicBezTo>
                  <a:pt x="920" y="920"/>
                  <a:pt x="973" y="857"/>
                  <a:pt x="1018" y="786"/>
                </a:cubicBezTo>
                <a:cubicBezTo>
                  <a:pt x="1053" y="714"/>
                  <a:pt x="1080" y="634"/>
                  <a:pt x="1089" y="554"/>
                </a:cubicBezTo>
                <a:cubicBezTo>
                  <a:pt x="1098" y="393"/>
                  <a:pt x="1027" y="232"/>
                  <a:pt x="893" y="143"/>
                </a:cubicBezTo>
                <a:lnTo>
                  <a:pt x="893" y="143"/>
                </a:lnTo>
                <a:cubicBezTo>
                  <a:pt x="1018" y="232"/>
                  <a:pt x="1089" y="393"/>
                  <a:pt x="1071" y="554"/>
                </a:cubicBezTo>
                <a:cubicBezTo>
                  <a:pt x="1062" y="634"/>
                  <a:pt x="1036" y="714"/>
                  <a:pt x="991" y="777"/>
                </a:cubicBezTo>
                <a:cubicBezTo>
                  <a:pt x="946" y="839"/>
                  <a:pt x="893" y="902"/>
                  <a:pt x="830" y="946"/>
                </a:cubicBezTo>
                <a:cubicBezTo>
                  <a:pt x="768" y="991"/>
                  <a:pt x="696" y="1027"/>
                  <a:pt x="625" y="1045"/>
                </a:cubicBezTo>
                <a:cubicBezTo>
                  <a:pt x="585" y="1054"/>
                  <a:pt x="547" y="1058"/>
                  <a:pt x="510" y="1058"/>
                </a:cubicBezTo>
                <a:cubicBezTo>
                  <a:pt x="473" y="1058"/>
                  <a:pt x="438" y="1054"/>
                  <a:pt x="402" y="1045"/>
                </a:cubicBezTo>
                <a:cubicBezTo>
                  <a:pt x="322" y="1027"/>
                  <a:pt x="259" y="991"/>
                  <a:pt x="206" y="937"/>
                </a:cubicBezTo>
                <a:cubicBezTo>
                  <a:pt x="152" y="884"/>
                  <a:pt x="107" y="813"/>
                  <a:pt x="90" y="741"/>
                </a:cubicBezTo>
                <a:cubicBezTo>
                  <a:pt x="81" y="714"/>
                  <a:pt x="72" y="697"/>
                  <a:pt x="63" y="670"/>
                </a:cubicBezTo>
                <a:cubicBezTo>
                  <a:pt x="54" y="643"/>
                  <a:pt x="54" y="616"/>
                  <a:pt x="54" y="589"/>
                </a:cubicBezTo>
                <a:cubicBezTo>
                  <a:pt x="54" y="527"/>
                  <a:pt x="54" y="473"/>
                  <a:pt x="72" y="420"/>
                </a:cubicBezTo>
                <a:cubicBezTo>
                  <a:pt x="98" y="313"/>
                  <a:pt x="161" y="206"/>
                  <a:pt x="241" y="134"/>
                </a:cubicBezTo>
                <a:cubicBezTo>
                  <a:pt x="286" y="99"/>
                  <a:pt x="339" y="72"/>
                  <a:pt x="393" y="54"/>
                </a:cubicBezTo>
                <a:cubicBezTo>
                  <a:pt x="449" y="29"/>
                  <a:pt x="508" y="17"/>
                  <a:pt x="567" y="17"/>
                </a:cubicBezTo>
                <a:cubicBezTo>
                  <a:pt x="678" y="17"/>
                  <a:pt x="788" y="59"/>
                  <a:pt x="875" y="134"/>
                </a:cubicBezTo>
                <a:lnTo>
                  <a:pt x="893" y="143"/>
                </a:lnTo>
                <a:lnTo>
                  <a:pt x="893" y="143"/>
                </a:lnTo>
                <a:lnTo>
                  <a:pt x="866" y="125"/>
                </a:lnTo>
                <a:cubicBezTo>
                  <a:pt x="786" y="45"/>
                  <a:pt x="670" y="0"/>
                  <a:pt x="5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4"/>
          <p:cNvSpPr/>
          <p:nvPr/>
        </p:nvSpPr>
        <p:spPr>
          <a:xfrm rot="10800000">
            <a:off x="1338891" y="946696"/>
            <a:ext cx="4270" cy="3571"/>
          </a:xfrm>
          <a:custGeom>
            <a:avLst/>
            <a:gdLst/>
            <a:ahLst/>
            <a:cxnLst/>
            <a:rect l="l" t="t" r="r" b="b"/>
            <a:pathLst>
              <a:path w="55" h="46" extrusionOk="0">
                <a:moveTo>
                  <a:pt x="10" y="1"/>
                </a:moveTo>
                <a:lnTo>
                  <a:pt x="10" y="1"/>
                </a:lnTo>
                <a:cubicBezTo>
                  <a:pt x="5" y="11"/>
                  <a:pt x="8" y="18"/>
                  <a:pt x="12" y="22"/>
                </a:cubicBezTo>
                <a:lnTo>
                  <a:pt x="12" y="22"/>
                </a:lnTo>
                <a:lnTo>
                  <a:pt x="19" y="10"/>
                </a:lnTo>
                <a:lnTo>
                  <a:pt x="19" y="27"/>
                </a:lnTo>
                <a:cubicBezTo>
                  <a:pt x="21" y="22"/>
                  <a:pt x="25" y="20"/>
                  <a:pt x="30" y="20"/>
                </a:cubicBezTo>
                <a:cubicBezTo>
                  <a:pt x="34" y="20"/>
                  <a:pt x="39" y="23"/>
                  <a:pt x="43" y="27"/>
                </a:cubicBezTo>
                <a:lnTo>
                  <a:pt x="43" y="27"/>
                </a:lnTo>
                <a:lnTo>
                  <a:pt x="45" y="19"/>
                </a:lnTo>
                <a:lnTo>
                  <a:pt x="54" y="19"/>
                </a:lnTo>
                <a:lnTo>
                  <a:pt x="10" y="1"/>
                </a:lnTo>
                <a:close/>
                <a:moveTo>
                  <a:pt x="12" y="22"/>
                </a:moveTo>
                <a:lnTo>
                  <a:pt x="10" y="27"/>
                </a:lnTo>
                <a:lnTo>
                  <a:pt x="1" y="27"/>
                </a:lnTo>
                <a:lnTo>
                  <a:pt x="19" y="35"/>
                </a:lnTo>
                <a:lnTo>
                  <a:pt x="19" y="35"/>
                </a:lnTo>
                <a:lnTo>
                  <a:pt x="19" y="27"/>
                </a:lnTo>
                <a:cubicBezTo>
                  <a:pt x="19" y="27"/>
                  <a:pt x="15" y="26"/>
                  <a:pt x="12" y="22"/>
                </a:cubicBezTo>
                <a:close/>
                <a:moveTo>
                  <a:pt x="19" y="35"/>
                </a:moveTo>
                <a:lnTo>
                  <a:pt x="19" y="45"/>
                </a:lnTo>
                <a:lnTo>
                  <a:pt x="37" y="45"/>
                </a:lnTo>
                <a:lnTo>
                  <a:pt x="38" y="42"/>
                </a:lnTo>
                <a:lnTo>
                  <a:pt x="38" y="42"/>
                </a:lnTo>
                <a:lnTo>
                  <a:pt x="19" y="35"/>
                </a:lnTo>
                <a:close/>
                <a:moveTo>
                  <a:pt x="43" y="27"/>
                </a:moveTo>
                <a:lnTo>
                  <a:pt x="38" y="42"/>
                </a:lnTo>
                <a:lnTo>
                  <a:pt x="38" y="42"/>
                </a:lnTo>
                <a:lnTo>
                  <a:pt x="45" y="45"/>
                </a:lnTo>
                <a:cubicBezTo>
                  <a:pt x="49" y="38"/>
                  <a:pt x="47" y="31"/>
                  <a:pt x="43" y="27"/>
                </a:cubicBezTo>
                <a:close/>
              </a:path>
            </a:pathLst>
          </a:custGeom>
          <a:solidFill>
            <a:srgbClr val="A018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4"/>
          <p:cNvSpPr/>
          <p:nvPr/>
        </p:nvSpPr>
        <p:spPr>
          <a:xfrm>
            <a:off x="2013792" y="746062"/>
            <a:ext cx="638237" cy="580011"/>
          </a:xfrm>
          <a:custGeom>
            <a:avLst/>
            <a:gdLst/>
            <a:ahLst/>
            <a:cxnLst/>
            <a:rect l="l" t="t" r="r" b="b"/>
            <a:pathLst>
              <a:path w="8221" h="7471" extrusionOk="0">
                <a:moveTo>
                  <a:pt x="6708" y="7366"/>
                </a:moveTo>
                <a:cubicBezTo>
                  <a:pt x="6710" y="7370"/>
                  <a:pt x="6712" y="7372"/>
                  <a:pt x="6712" y="7372"/>
                </a:cubicBezTo>
                <a:cubicBezTo>
                  <a:pt x="6712" y="7372"/>
                  <a:pt x="6712" y="7372"/>
                  <a:pt x="6712" y="7372"/>
                </a:cubicBezTo>
                <a:cubicBezTo>
                  <a:pt x="6711" y="7370"/>
                  <a:pt x="6709" y="7368"/>
                  <a:pt x="6708" y="7366"/>
                </a:cubicBezTo>
                <a:close/>
                <a:moveTo>
                  <a:pt x="4445" y="0"/>
                </a:moveTo>
                <a:cubicBezTo>
                  <a:pt x="4445" y="0"/>
                  <a:pt x="3933" y="556"/>
                  <a:pt x="3445" y="556"/>
                </a:cubicBezTo>
                <a:cubicBezTo>
                  <a:pt x="3305" y="556"/>
                  <a:pt x="3167" y="510"/>
                  <a:pt x="3044" y="393"/>
                </a:cubicBezTo>
                <a:lnTo>
                  <a:pt x="3044" y="393"/>
                </a:lnTo>
                <a:cubicBezTo>
                  <a:pt x="3044" y="393"/>
                  <a:pt x="3445" y="1455"/>
                  <a:pt x="3026" y="2329"/>
                </a:cubicBezTo>
                <a:cubicBezTo>
                  <a:pt x="3026" y="2329"/>
                  <a:pt x="2750" y="2394"/>
                  <a:pt x="2364" y="2394"/>
                </a:cubicBezTo>
                <a:cubicBezTo>
                  <a:pt x="1954" y="2394"/>
                  <a:pt x="1420" y="2321"/>
                  <a:pt x="964" y="2017"/>
                </a:cubicBezTo>
                <a:cubicBezTo>
                  <a:pt x="964" y="2017"/>
                  <a:pt x="929" y="2972"/>
                  <a:pt x="0" y="3088"/>
                </a:cubicBezTo>
                <a:cubicBezTo>
                  <a:pt x="0" y="3088"/>
                  <a:pt x="1134" y="3427"/>
                  <a:pt x="580" y="4150"/>
                </a:cubicBezTo>
                <a:cubicBezTo>
                  <a:pt x="580" y="4150"/>
                  <a:pt x="766" y="4102"/>
                  <a:pt x="1002" y="4102"/>
                </a:cubicBezTo>
                <a:cubicBezTo>
                  <a:pt x="1243" y="4102"/>
                  <a:pt x="1538" y="4152"/>
                  <a:pt x="1741" y="4355"/>
                </a:cubicBezTo>
                <a:cubicBezTo>
                  <a:pt x="2142" y="4757"/>
                  <a:pt x="1294" y="5623"/>
                  <a:pt x="1116" y="5766"/>
                </a:cubicBezTo>
                <a:cubicBezTo>
                  <a:pt x="1116" y="5766"/>
                  <a:pt x="2142" y="6024"/>
                  <a:pt x="2249" y="7470"/>
                </a:cubicBezTo>
                <a:cubicBezTo>
                  <a:pt x="2249" y="7470"/>
                  <a:pt x="2559" y="6642"/>
                  <a:pt x="3223" y="6642"/>
                </a:cubicBezTo>
                <a:cubicBezTo>
                  <a:pt x="3357" y="6642"/>
                  <a:pt x="3505" y="6675"/>
                  <a:pt x="3669" y="6756"/>
                </a:cubicBezTo>
                <a:cubicBezTo>
                  <a:pt x="3669" y="6756"/>
                  <a:pt x="3329" y="5980"/>
                  <a:pt x="3811" y="5560"/>
                </a:cubicBezTo>
                <a:cubicBezTo>
                  <a:pt x="3913" y="5473"/>
                  <a:pt x="4021" y="5432"/>
                  <a:pt x="4127" y="5432"/>
                </a:cubicBezTo>
                <a:cubicBezTo>
                  <a:pt x="4531" y="5432"/>
                  <a:pt x="4908" y="6034"/>
                  <a:pt x="4838" y="6988"/>
                </a:cubicBezTo>
                <a:cubicBezTo>
                  <a:pt x="4838" y="6988"/>
                  <a:pt x="5198" y="6741"/>
                  <a:pt x="5650" y="6741"/>
                </a:cubicBezTo>
                <a:cubicBezTo>
                  <a:pt x="5989" y="6741"/>
                  <a:pt x="6379" y="6880"/>
                  <a:pt x="6708" y="7366"/>
                </a:cubicBezTo>
                <a:lnTo>
                  <a:pt x="6708" y="7366"/>
                </a:lnTo>
                <a:cubicBezTo>
                  <a:pt x="6652" y="7274"/>
                  <a:pt x="6013" y="6067"/>
                  <a:pt x="7158" y="5409"/>
                </a:cubicBezTo>
                <a:cubicBezTo>
                  <a:pt x="7158" y="5409"/>
                  <a:pt x="5703" y="4900"/>
                  <a:pt x="5739" y="4222"/>
                </a:cubicBezTo>
                <a:cubicBezTo>
                  <a:pt x="5751" y="3995"/>
                  <a:pt x="5916" y="3920"/>
                  <a:pt x="6130" y="3920"/>
                </a:cubicBezTo>
                <a:cubicBezTo>
                  <a:pt x="6558" y="3920"/>
                  <a:pt x="7185" y="4222"/>
                  <a:pt x="7185" y="4222"/>
                </a:cubicBezTo>
                <a:cubicBezTo>
                  <a:pt x="7185" y="4222"/>
                  <a:pt x="6980" y="3267"/>
                  <a:pt x="8220" y="3017"/>
                </a:cubicBezTo>
                <a:cubicBezTo>
                  <a:pt x="8220" y="3017"/>
                  <a:pt x="6882" y="2428"/>
                  <a:pt x="6810" y="1508"/>
                </a:cubicBezTo>
                <a:cubicBezTo>
                  <a:pt x="6810" y="1508"/>
                  <a:pt x="6120" y="1859"/>
                  <a:pt x="5659" y="1859"/>
                </a:cubicBezTo>
                <a:cubicBezTo>
                  <a:pt x="5545" y="1859"/>
                  <a:pt x="5445" y="1838"/>
                  <a:pt x="5373" y="1785"/>
                </a:cubicBezTo>
                <a:cubicBezTo>
                  <a:pt x="5016" y="1517"/>
                  <a:pt x="5329" y="598"/>
                  <a:pt x="5329" y="598"/>
                </a:cubicBezTo>
                <a:lnTo>
                  <a:pt x="5329" y="598"/>
                </a:lnTo>
                <a:cubicBezTo>
                  <a:pt x="5329" y="598"/>
                  <a:pt x="5277" y="606"/>
                  <a:pt x="5199" y="606"/>
                </a:cubicBezTo>
                <a:cubicBezTo>
                  <a:pt x="4974" y="606"/>
                  <a:pt x="4525" y="537"/>
                  <a:pt x="44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4"/>
          <p:cNvSpPr/>
          <p:nvPr/>
        </p:nvSpPr>
        <p:spPr>
          <a:xfrm>
            <a:off x="2301352" y="863136"/>
            <a:ext cx="350677" cy="455950"/>
          </a:xfrm>
          <a:custGeom>
            <a:avLst/>
            <a:gdLst/>
            <a:ahLst/>
            <a:cxnLst/>
            <a:rect l="l" t="t" r="r" b="b"/>
            <a:pathLst>
              <a:path w="4517" h="5873" extrusionOk="0">
                <a:moveTo>
                  <a:pt x="3106" y="0"/>
                </a:moveTo>
                <a:cubicBezTo>
                  <a:pt x="3106" y="0"/>
                  <a:pt x="2098" y="518"/>
                  <a:pt x="1705" y="304"/>
                </a:cubicBezTo>
                <a:cubicBezTo>
                  <a:pt x="803" y="786"/>
                  <a:pt x="197" y="1660"/>
                  <a:pt x="63" y="2669"/>
                </a:cubicBezTo>
                <a:cubicBezTo>
                  <a:pt x="0" y="3124"/>
                  <a:pt x="36" y="3579"/>
                  <a:pt x="170" y="4008"/>
                </a:cubicBezTo>
                <a:cubicBezTo>
                  <a:pt x="652" y="3695"/>
                  <a:pt x="1214" y="4338"/>
                  <a:pt x="1134" y="5480"/>
                </a:cubicBezTo>
                <a:lnTo>
                  <a:pt x="1134" y="5480"/>
                </a:lnTo>
                <a:cubicBezTo>
                  <a:pt x="1143" y="5480"/>
                  <a:pt x="2240" y="4740"/>
                  <a:pt x="3008" y="5873"/>
                </a:cubicBezTo>
                <a:cubicBezTo>
                  <a:pt x="3008" y="5873"/>
                  <a:pt x="2258" y="4597"/>
                  <a:pt x="3454" y="3901"/>
                </a:cubicBezTo>
                <a:cubicBezTo>
                  <a:pt x="3454" y="3901"/>
                  <a:pt x="1999" y="3392"/>
                  <a:pt x="2035" y="2714"/>
                </a:cubicBezTo>
                <a:cubicBezTo>
                  <a:pt x="2071" y="2035"/>
                  <a:pt x="3481" y="2714"/>
                  <a:pt x="3481" y="2714"/>
                </a:cubicBezTo>
                <a:cubicBezTo>
                  <a:pt x="3481" y="2714"/>
                  <a:pt x="3276" y="1759"/>
                  <a:pt x="4516" y="1509"/>
                </a:cubicBezTo>
                <a:cubicBezTo>
                  <a:pt x="4516" y="1518"/>
                  <a:pt x="3169" y="929"/>
                  <a:pt x="3106" y="0"/>
                </a:cubicBezTo>
                <a:close/>
              </a:path>
            </a:pathLst>
          </a:custGeom>
          <a:solidFill>
            <a:srgbClr val="FFFFFF">
              <a:alpha val="22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4"/>
          <p:cNvSpPr/>
          <p:nvPr/>
        </p:nvSpPr>
        <p:spPr>
          <a:xfrm>
            <a:off x="2004786" y="742568"/>
            <a:ext cx="649339" cy="589017"/>
          </a:xfrm>
          <a:custGeom>
            <a:avLst/>
            <a:gdLst/>
            <a:ahLst/>
            <a:cxnLst/>
            <a:rect l="l" t="t" r="r" b="b"/>
            <a:pathLst>
              <a:path w="8364" h="7587" extrusionOk="0">
                <a:moveTo>
                  <a:pt x="5993" y="4015"/>
                </a:moveTo>
                <a:cubicBezTo>
                  <a:pt x="5992" y="4016"/>
                  <a:pt x="5990" y="4016"/>
                  <a:pt x="5989" y="4017"/>
                </a:cubicBezTo>
                <a:cubicBezTo>
                  <a:pt x="5927" y="4043"/>
                  <a:pt x="5873" y="4106"/>
                  <a:pt x="5855" y="4177"/>
                </a:cubicBezTo>
                <a:cubicBezTo>
                  <a:pt x="5837" y="4258"/>
                  <a:pt x="5837" y="4329"/>
                  <a:pt x="5855" y="4400"/>
                </a:cubicBezTo>
                <a:cubicBezTo>
                  <a:pt x="5899" y="4549"/>
                  <a:pt x="5977" y="4673"/>
                  <a:pt x="6090" y="4770"/>
                </a:cubicBezTo>
                <a:lnTo>
                  <a:pt x="6090" y="4770"/>
                </a:lnTo>
                <a:cubicBezTo>
                  <a:pt x="5989" y="4673"/>
                  <a:pt x="5907" y="4545"/>
                  <a:pt x="5864" y="4409"/>
                </a:cubicBezTo>
                <a:cubicBezTo>
                  <a:pt x="5846" y="4338"/>
                  <a:pt x="5846" y="4258"/>
                  <a:pt x="5864" y="4186"/>
                </a:cubicBezTo>
                <a:cubicBezTo>
                  <a:pt x="5881" y="4119"/>
                  <a:pt x="5929" y="4053"/>
                  <a:pt x="5993" y="4015"/>
                </a:cubicBezTo>
                <a:close/>
                <a:moveTo>
                  <a:pt x="6090" y="4770"/>
                </a:moveTo>
                <a:lnTo>
                  <a:pt x="6090" y="4770"/>
                </a:lnTo>
                <a:cubicBezTo>
                  <a:pt x="6095" y="4775"/>
                  <a:pt x="6100" y="4780"/>
                  <a:pt x="6105" y="4784"/>
                </a:cubicBezTo>
                <a:cubicBezTo>
                  <a:pt x="6128" y="4807"/>
                  <a:pt x="6152" y="4830"/>
                  <a:pt x="6177" y="4851"/>
                </a:cubicBezTo>
                <a:lnTo>
                  <a:pt x="6177" y="4851"/>
                </a:lnTo>
                <a:cubicBezTo>
                  <a:pt x="6149" y="4827"/>
                  <a:pt x="6122" y="4802"/>
                  <a:pt x="6096" y="4775"/>
                </a:cubicBezTo>
                <a:cubicBezTo>
                  <a:pt x="6094" y="4774"/>
                  <a:pt x="6092" y="4772"/>
                  <a:pt x="6090" y="4770"/>
                </a:cubicBezTo>
                <a:close/>
                <a:moveTo>
                  <a:pt x="6177" y="4851"/>
                </a:moveTo>
                <a:cubicBezTo>
                  <a:pt x="6261" y="4926"/>
                  <a:pt x="6350" y="4991"/>
                  <a:pt x="6444" y="5052"/>
                </a:cubicBezTo>
                <a:cubicBezTo>
                  <a:pt x="6477" y="5071"/>
                  <a:pt x="6509" y="5091"/>
                  <a:pt x="6542" y="5109"/>
                </a:cubicBezTo>
                <a:lnTo>
                  <a:pt x="6542" y="5109"/>
                </a:lnTo>
                <a:cubicBezTo>
                  <a:pt x="6515" y="5094"/>
                  <a:pt x="6489" y="5077"/>
                  <a:pt x="6462" y="5061"/>
                </a:cubicBezTo>
                <a:cubicBezTo>
                  <a:pt x="6364" y="4998"/>
                  <a:pt x="6266" y="4929"/>
                  <a:pt x="6177" y="4851"/>
                </a:cubicBezTo>
                <a:close/>
                <a:moveTo>
                  <a:pt x="6542" y="5109"/>
                </a:moveTo>
                <a:cubicBezTo>
                  <a:pt x="6776" y="5247"/>
                  <a:pt x="7018" y="5357"/>
                  <a:pt x="7274" y="5454"/>
                </a:cubicBezTo>
                <a:cubicBezTo>
                  <a:pt x="7023" y="5359"/>
                  <a:pt x="6779" y="5245"/>
                  <a:pt x="6542" y="5109"/>
                </a:cubicBezTo>
                <a:close/>
                <a:moveTo>
                  <a:pt x="4561" y="0"/>
                </a:moveTo>
                <a:lnTo>
                  <a:pt x="4534" y="27"/>
                </a:lnTo>
                <a:cubicBezTo>
                  <a:pt x="4347" y="224"/>
                  <a:pt x="4133" y="375"/>
                  <a:pt x="3892" y="491"/>
                </a:cubicBezTo>
                <a:cubicBezTo>
                  <a:pt x="3776" y="545"/>
                  <a:pt x="3642" y="572"/>
                  <a:pt x="3517" y="572"/>
                </a:cubicBezTo>
                <a:cubicBezTo>
                  <a:pt x="3383" y="563"/>
                  <a:pt x="3258" y="509"/>
                  <a:pt x="3169" y="420"/>
                </a:cubicBezTo>
                <a:lnTo>
                  <a:pt x="3106" y="366"/>
                </a:lnTo>
                <a:lnTo>
                  <a:pt x="3133" y="438"/>
                </a:lnTo>
                <a:cubicBezTo>
                  <a:pt x="3240" y="750"/>
                  <a:pt x="3294" y="1080"/>
                  <a:pt x="3294" y="1402"/>
                </a:cubicBezTo>
                <a:cubicBezTo>
                  <a:pt x="3303" y="1571"/>
                  <a:pt x="3285" y="1732"/>
                  <a:pt x="3258" y="1893"/>
                </a:cubicBezTo>
                <a:cubicBezTo>
                  <a:pt x="3223" y="2048"/>
                  <a:pt x="3181" y="2194"/>
                  <a:pt x="3113" y="2341"/>
                </a:cubicBezTo>
                <a:lnTo>
                  <a:pt x="3113" y="2341"/>
                </a:lnTo>
                <a:cubicBezTo>
                  <a:pt x="2947" y="2375"/>
                  <a:pt x="2772" y="2393"/>
                  <a:pt x="2597" y="2401"/>
                </a:cubicBezTo>
                <a:cubicBezTo>
                  <a:pt x="2550" y="2404"/>
                  <a:pt x="2502" y="2405"/>
                  <a:pt x="2456" y="2405"/>
                </a:cubicBezTo>
                <a:cubicBezTo>
                  <a:pt x="2327" y="2405"/>
                  <a:pt x="2202" y="2396"/>
                  <a:pt x="2071" y="2383"/>
                </a:cubicBezTo>
                <a:cubicBezTo>
                  <a:pt x="1892" y="2366"/>
                  <a:pt x="1723" y="2321"/>
                  <a:pt x="1553" y="2267"/>
                </a:cubicBezTo>
                <a:cubicBezTo>
                  <a:pt x="1393" y="2214"/>
                  <a:pt x="1232" y="2133"/>
                  <a:pt x="1080" y="2035"/>
                </a:cubicBezTo>
                <a:lnTo>
                  <a:pt x="1045" y="2017"/>
                </a:lnTo>
                <a:lnTo>
                  <a:pt x="1045" y="2062"/>
                </a:lnTo>
                <a:cubicBezTo>
                  <a:pt x="1036" y="2187"/>
                  <a:pt x="1009" y="2312"/>
                  <a:pt x="964" y="2437"/>
                </a:cubicBezTo>
                <a:cubicBezTo>
                  <a:pt x="920" y="2553"/>
                  <a:pt x="857" y="2669"/>
                  <a:pt x="768" y="2767"/>
                </a:cubicBezTo>
                <a:cubicBezTo>
                  <a:pt x="732" y="2821"/>
                  <a:pt x="679" y="2865"/>
                  <a:pt x="634" y="2901"/>
                </a:cubicBezTo>
                <a:cubicBezTo>
                  <a:pt x="580" y="2937"/>
                  <a:pt x="527" y="2972"/>
                  <a:pt x="473" y="2999"/>
                </a:cubicBezTo>
                <a:cubicBezTo>
                  <a:pt x="367" y="3057"/>
                  <a:pt x="253" y="3091"/>
                  <a:pt x="138" y="3110"/>
                </a:cubicBezTo>
                <a:lnTo>
                  <a:pt x="138" y="3110"/>
                </a:lnTo>
                <a:cubicBezTo>
                  <a:pt x="134" y="3109"/>
                  <a:pt x="130" y="3108"/>
                  <a:pt x="125" y="3106"/>
                </a:cubicBezTo>
                <a:lnTo>
                  <a:pt x="125" y="3113"/>
                </a:lnTo>
                <a:lnTo>
                  <a:pt x="125" y="3113"/>
                </a:lnTo>
                <a:cubicBezTo>
                  <a:pt x="119" y="3113"/>
                  <a:pt x="113" y="3114"/>
                  <a:pt x="107" y="3115"/>
                </a:cubicBezTo>
                <a:lnTo>
                  <a:pt x="0" y="3133"/>
                </a:lnTo>
                <a:lnTo>
                  <a:pt x="98" y="3160"/>
                </a:lnTo>
                <a:cubicBezTo>
                  <a:pt x="215" y="3196"/>
                  <a:pt x="331" y="3249"/>
                  <a:pt x="438" y="3312"/>
                </a:cubicBezTo>
                <a:cubicBezTo>
                  <a:pt x="536" y="3365"/>
                  <a:pt x="634" y="3445"/>
                  <a:pt x="714" y="3535"/>
                </a:cubicBezTo>
                <a:cubicBezTo>
                  <a:pt x="786" y="3624"/>
                  <a:pt x="830" y="3740"/>
                  <a:pt x="812" y="3856"/>
                </a:cubicBezTo>
                <a:cubicBezTo>
                  <a:pt x="804" y="3972"/>
                  <a:pt x="750" y="4088"/>
                  <a:pt x="679" y="4177"/>
                </a:cubicBezTo>
                <a:lnTo>
                  <a:pt x="643" y="4231"/>
                </a:lnTo>
                <a:lnTo>
                  <a:pt x="696" y="4213"/>
                </a:lnTo>
                <a:cubicBezTo>
                  <a:pt x="828" y="4183"/>
                  <a:pt x="966" y="4167"/>
                  <a:pt x="1102" y="4167"/>
                </a:cubicBezTo>
                <a:cubicBezTo>
                  <a:pt x="1207" y="4167"/>
                  <a:pt x="1310" y="4176"/>
                  <a:pt x="1410" y="4195"/>
                </a:cubicBezTo>
                <a:cubicBezTo>
                  <a:pt x="1526" y="4222"/>
                  <a:pt x="1634" y="4267"/>
                  <a:pt x="1732" y="4329"/>
                </a:cubicBezTo>
                <a:cubicBezTo>
                  <a:pt x="1759" y="4347"/>
                  <a:pt x="1785" y="4365"/>
                  <a:pt x="1803" y="4383"/>
                </a:cubicBezTo>
                <a:cubicBezTo>
                  <a:pt x="1830" y="4400"/>
                  <a:pt x="1848" y="4427"/>
                  <a:pt x="1866" y="4445"/>
                </a:cubicBezTo>
                <a:cubicBezTo>
                  <a:pt x="1901" y="4490"/>
                  <a:pt x="1928" y="4543"/>
                  <a:pt x="1937" y="4606"/>
                </a:cubicBezTo>
                <a:cubicBezTo>
                  <a:pt x="1946" y="4722"/>
                  <a:pt x="1928" y="4838"/>
                  <a:pt x="1875" y="4945"/>
                </a:cubicBezTo>
                <a:cubicBezTo>
                  <a:pt x="1830" y="5052"/>
                  <a:pt x="1767" y="5159"/>
                  <a:pt x="1696" y="5257"/>
                </a:cubicBezTo>
                <a:cubicBezTo>
                  <a:pt x="1562" y="5454"/>
                  <a:pt x="1393" y="5632"/>
                  <a:pt x="1214" y="5793"/>
                </a:cubicBezTo>
                <a:lnTo>
                  <a:pt x="1187" y="5811"/>
                </a:lnTo>
                <a:lnTo>
                  <a:pt x="1223" y="5828"/>
                </a:lnTo>
                <a:cubicBezTo>
                  <a:pt x="1393" y="5882"/>
                  <a:pt x="1553" y="5971"/>
                  <a:pt x="1687" y="6087"/>
                </a:cubicBezTo>
                <a:cubicBezTo>
                  <a:pt x="1821" y="6203"/>
                  <a:pt x="1937" y="6337"/>
                  <a:pt x="2035" y="6489"/>
                </a:cubicBezTo>
                <a:cubicBezTo>
                  <a:pt x="2124" y="6650"/>
                  <a:pt x="2196" y="6810"/>
                  <a:pt x="2249" y="6989"/>
                </a:cubicBezTo>
                <a:cubicBezTo>
                  <a:pt x="2276" y="7069"/>
                  <a:pt x="2294" y="7158"/>
                  <a:pt x="2312" y="7248"/>
                </a:cubicBezTo>
                <a:cubicBezTo>
                  <a:pt x="2321" y="7337"/>
                  <a:pt x="2330" y="7426"/>
                  <a:pt x="2339" y="7515"/>
                </a:cubicBezTo>
                <a:lnTo>
                  <a:pt x="2348" y="7587"/>
                </a:lnTo>
                <a:lnTo>
                  <a:pt x="2374" y="7524"/>
                </a:lnTo>
                <a:cubicBezTo>
                  <a:pt x="2377" y="7518"/>
                  <a:pt x="2380" y="7512"/>
                  <a:pt x="2382" y="7506"/>
                </a:cubicBezTo>
                <a:lnTo>
                  <a:pt x="2383" y="7506"/>
                </a:lnTo>
                <a:cubicBezTo>
                  <a:pt x="2383" y="7506"/>
                  <a:pt x="2383" y="7505"/>
                  <a:pt x="2383" y="7504"/>
                </a:cubicBezTo>
                <a:lnTo>
                  <a:pt x="2383" y="7504"/>
                </a:lnTo>
                <a:cubicBezTo>
                  <a:pt x="2443" y="7370"/>
                  <a:pt x="2512" y="7251"/>
                  <a:pt x="2597" y="7131"/>
                </a:cubicBezTo>
                <a:cubicBezTo>
                  <a:pt x="2687" y="7015"/>
                  <a:pt x="2794" y="6908"/>
                  <a:pt x="2919" y="6828"/>
                </a:cubicBezTo>
                <a:cubicBezTo>
                  <a:pt x="3053" y="6748"/>
                  <a:pt x="3195" y="6712"/>
                  <a:pt x="3347" y="6712"/>
                </a:cubicBezTo>
                <a:cubicBezTo>
                  <a:pt x="3490" y="6712"/>
                  <a:pt x="3642" y="6757"/>
                  <a:pt x="3776" y="6819"/>
                </a:cubicBezTo>
                <a:lnTo>
                  <a:pt x="3811" y="6837"/>
                </a:lnTo>
                <a:lnTo>
                  <a:pt x="3793" y="6801"/>
                </a:lnTo>
                <a:cubicBezTo>
                  <a:pt x="3792" y="6797"/>
                  <a:pt x="3790" y="6793"/>
                  <a:pt x="3788" y="6788"/>
                </a:cubicBezTo>
                <a:lnTo>
                  <a:pt x="3788" y="6788"/>
                </a:lnTo>
                <a:lnTo>
                  <a:pt x="3793" y="6783"/>
                </a:lnTo>
                <a:cubicBezTo>
                  <a:pt x="3791" y="6782"/>
                  <a:pt x="3788" y="6781"/>
                  <a:pt x="3785" y="6780"/>
                </a:cubicBezTo>
                <a:lnTo>
                  <a:pt x="3785" y="6780"/>
                </a:lnTo>
                <a:cubicBezTo>
                  <a:pt x="3736" y="6652"/>
                  <a:pt x="3703" y="6517"/>
                  <a:pt x="3686" y="6382"/>
                </a:cubicBezTo>
                <a:cubicBezTo>
                  <a:pt x="3668" y="6239"/>
                  <a:pt x="3677" y="6087"/>
                  <a:pt x="3722" y="5953"/>
                </a:cubicBezTo>
                <a:cubicBezTo>
                  <a:pt x="3767" y="5811"/>
                  <a:pt x="3847" y="5695"/>
                  <a:pt x="3954" y="5605"/>
                </a:cubicBezTo>
                <a:cubicBezTo>
                  <a:pt x="4034" y="5532"/>
                  <a:pt x="4139" y="5494"/>
                  <a:pt x="4246" y="5494"/>
                </a:cubicBezTo>
                <a:cubicBezTo>
                  <a:pt x="4283" y="5494"/>
                  <a:pt x="4319" y="5498"/>
                  <a:pt x="4356" y="5507"/>
                </a:cubicBezTo>
                <a:cubicBezTo>
                  <a:pt x="4490" y="5561"/>
                  <a:pt x="4606" y="5650"/>
                  <a:pt x="4677" y="5775"/>
                </a:cubicBezTo>
                <a:cubicBezTo>
                  <a:pt x="4766" y="5891"/>
                  <a:pt x="4820" y="6025"/>
                  <a:pt x="4856" y="6168"/>
                </a:cubicBezTo>
                <a:cubicBezTo>
                  <a:pt x="4933" y="6436"/>
                  <a:pt x="4961" y="6720"/>
                  <a:pt x="4946" y="7006"/>
                </a:cubicBezTo>
                <a:lnTo>
                  <a:pt x="4946" y="7006"/>
                </a:lnTo>
                <a:cubicBezTo>
                  <a:pt x="4946" y="7006"/>
                  <a:pt x="4945" y="7006"/>
                  <a:pt x="4945" y="7007"/>
                </a:cubicBezTo>
                <a:lnTo>
                  <a:pt x="4946" y="7008"/>
                </a:lnTo>
                <a:lnTo>
                  <a:pt x="4946" y="7008"/>
                </a:lnTo>
                <a:cubicBezTo>
                  <a:pt x="4946" y="7016"/>
                  <a:pt x="4945" y="7025"/>
                  <a:pt x="4945" y="7033"/>
                </a:cubicBezTo>
                <a:lnTo>
                  <a:pt x="4945" y="7060"/>
                </a:lnTo>
                <a:lnTo>
                  <a:pt x="4963" y="7042"/>
                </a:lnTo>
                <a:cubicBezTo>
                  <a:pt x="5114" y="6944"/>
                  <a:pt x="5275" y="6882"/>
                  <a:pt x="5453" y="6837"/>
                </a:cubicBezTo>
                <a:cubicBezTo>
                  <a:pt x="5549" y="6812"/>
                  <a:pt x="5647" y="6801"/>
                  <a:pt x="5747" y="6801"/>
                </a:cubicBezTo>
                <a:cubicBezTo>
                  <a:pt x="5824" y="6801"/>
                  <a:pt x="5902" y="6807"/>
                  <a:pt x="5980" y="6819"/>
                </a:cubicBezTo>
                <a:cubicBezTo>
                  <a:pt x="6150" y="6855"/>
                  <a:pt x="6319" y="6926"/>
                  <a:pt x="6453" y="7033"/>
                </a:cubicBezTo>
                <a:cubicBezTo>
                  <a:pt x="6524" y="7087"/>
                  <a:pt x="6596" y="7149"/>
                  <a:pt x="6658" y="7212"/>
                </a:cubicBezTo>
                <a:cubicBezTo>
                  <a:pt x="6712" y="7283"/>
                  <a:pt x="6765" y="7355"/>
                  <a:pt x="6819" y="7426"/>
                </a:cubicBezTo>
                <a:lnTo>
                  <a:pt x="6828" y="7417"/>
                </a:lnTo>
                <a:cubicBezTo>
                  <a:pt x="6827" y="7415"/>
                  <a:pt x="6826" y="7413"/>
                  <a:pt x="6825" y="7411"/>
                </a:cubicBezTo>
                <a:lnTo>
                  <a:pt x="6825" y="7411"/>
                </a:lnTo>
                <a:lnTo>
                  <a:pt x="6828" y="7408"/>
                </a:lnTo>
                <a:cubicBezTo>
                  <a:pt x="6823" y="7402"/>
                  <a:pt x="6818" y="7395"/>
                  <a:pt x="6813" y="7388"/>
                </a:cubicBezTo>
                <a:lnTo>
                  <a:pt x="6813" y="7388"/>
                </a:lnTo>
                <a:cubicBezTo>
                  <a:pt x="6732" y="7227"/>
                  <a:pt x="6674" y="7059"/>
                  <a:pt x="6641" y="6891"/>
                </a:cubicBezTo>
                <a:cubicBezTo>
                  <a:pt x="6596" y="6703"/>
                  <a:pt x="6587" y="6516"/>
                  <a:pt x="6623" y="6328"/>
                </a:cubicBezTo>
                <a:cubicBezTo>
                  <a:pt x="6632" y="6284"/>
                  <a:pt x="6641" y="6239"/>
                  <a:pt x="6649" y="6194"/>
                </a:cubicBezTo>
                <a:lnTo>
                  <a:pt x="6703" y="6060"/>
                </a:lnTo>
                <a:cubicBezTo>
                  <a:pt x="6739" y="5971"/>
                  <a:pt x="6783" y="5891"/>
                  <a:pt x="6846" y="5820"/>
                </a:cubicBezTo>
                <a:cubicBezTo>
                  <a:pt x="6899" y="5748"/>
                  <a:pt x="6971" y="5677"/>
                  <a:pt x="7042" y="5614"/>
                </a:cubicBezTo>
                <a:cubicBezTo>
                  <a:pt x="7114" y="5561"/>
                  <a:pt x="7194" y="5507"/>
                  <a:pt x="7274" y="5454"/>
                </a:cubicBezTo>
                <a:lnTo>
                  <a:pt x="7274" y="5454"/>
                </a:lnTo>
                <a:cubicBezTo>
                  <a:pt x="7194" y="5507"/>
                  <a:pt x="7113" y="5552"/>
                  <a:pt x="7033" y="5605"/>
                </a:cubicBezTo>
                <a:cubicBezTo>
                  <a:pt x="6962" y="5659"/>
                  <a:pt x="6899" y="5730"/>
                  <a:pt x="6837" y="5802"/>
                </a:cubicBezTo>
                <a:cubicBezTo>
                  <a:pt x="6783" y="5882"/>
                  <a:pt x="6730" y="5962"/>
                  <a:pt x="6694" y="6043"/>
                </a:cubicBezTo>
                <a:lnTo>
                  <a:pt x="6641" y="6177"/>
                </a:lnTo>
                <a:cubicBezTo>
                  <a:pt x="6632" y="6221"/>
                  <a:pt x="6623" y="6275"/>
                  <a:pt x="6614" y="6319"/>
                </a:cubicBezTo>
                <a:cubicBezTo>
                  <a:pt x="6578" y="6507"/>
                  <a:pt x="6587" y="6694"/>
                  <a:pt x="6623" y="6882"/>
                </a:cubicBezTo>
                <a:cubicBezTo>
                  <a:pt x="6662" y="7046"/>
                  <a:pt x="6715" y="7203"/>
                  <a:pt x="6787" y="7354"/>
                </a:cubicBezTo>
                <a:lnTo>
                  <a:pt x="6787" y="7354"/>
                </a:lnTo>
                <a:cubicBezTo>
                  <a:pt x="6747" y="7300"/>
                  <a:pt x="6707" y="7247"/>
                  <a:pt x="6667" y="7194"/>
                </a:cubicBezTo>
                <a:cubicBezTo>
                  <a:pt x="6605" y="7131"/>
                  <a:pt x="6533" y="7069"/>
                  <a:pt x="6462" y="7015"/>
                </a:cubicBezTo>
                <a:cubicBezTo>
                  <a:pt x="6319" y="6899"/>
                  <a:pt x="6159" y="6828"/>
                  <a:pt x="5980" y="6792"/>
                </a:cubicBezTo>
                <a:cubicBezTo>
                  <a:pt x="5906" y="6777"/>
                  <a:pt x="5829" y="6770"/>
                  <a:pt x="5754" y="6770"/>
                </a:cubicBezTo>
                <a:cubicBezTo>
                  <a:pt x="5648" y="6770"/>
                  <a:pt x="5543" y="6784"/>
                  <a:pt x="5445" y="6810"/>
                </a:cubicBezTo>
                <a:cubicBezTo>
                  <a:pt x="5274" y="6844"/>
                  <a:pt x="5112" y="6911"/>
                  <a:pt x="4965" y="6995"/>
                </a:cubicBezTo>
                <a:lnTo>
                  <a:pt x="4965" y="6995"/>
                </a:lnTo>
                <a:cubicBezTo>
                  <a:pt x="4988" y="6710"/>
                  <a:pt x="4960" y="6426"/>
                  <a:pt x="4882" y="6150"/>
                </a:cubicBezTo>
                <a:cubicBezTo>
                  <a:pt x="4847" y="6007"/>
                  <a:pt x="4784" y="5864"/>
                  <a:pt x="4704" y="5748"/>
                </a:cubicBezTo>
                <a:cubicBezTo>
                  <a:pt x="4623" y="5614"/>
                  <a:pt x="4499" y="5525"/>
                  <a:pt x="4365" y="5471"/>
                </a:cubicBezTo>
                <a:cubicBezTo>
                  <a:pt x="4322" y="5459"/>
                  <a:pt x="4278" y="5453"/>
                  <a:pt x="4235" y="5453"/>
                </a:cubicBezTo>
                <a:cubicBezTo>
                  <a:pt x="4126" y="5453"/>
                  <a:pt x="4020" y="5493"/>
                  <a:pt x="3936" y="5570"/>
                </a:cubicBezTo>
                <a:cubicBezTo>
                  <a:pt x="3820" y="5659"/>
                  <a:pt x="3731" y="5793"/>
                  <a:pt x="3695" y="5936"/>
                </a:cubicBezTo>
                <a:cubicBezTo>
                  <a:pt x="3651" y="6078"/>
                  <a:pt x="3633" y="6230"/>
                  <a:pt x="3660" y="6382"/>
                </a:cubicBezTo>
                <a:cubicBezTo>
                  <a:pt x="3676" y="6510"/>
                  <a:pt x="3706" y="6637"/>
                  <a:pt x="3750" y="6765"/>
                </a:cubicBezTo>
                <a:lnTo>
                  <a:pt x="3750" y="6765"/>
                </a:lnTo>
                <a:cubicBezTo>
                  <a:pt x="3620" y="6712"/>
                  <a:pt x="3484" y="6676"/>
                  <a:pt x="3347" y="6676"/>
                </a:cubicBezTo>
                <a:cubicBezTo>
                  <a:pt x="3187" y="6676"/>
                  <a:pt x="3035" y="6712"/>
                  <a:pt x="2901" y="6801"/>
                </a:cubicBezTo>
                <a:cubicBezTo>
                  <a:pt x="2776" y="6882"/>
                  <a:pt x="2660" y="6989"/>
                  <a:pt x="2571" y="7114"/>
                </a:cubicBezTo>
                <a:cubicBezTo>
                  <a:pt x="2497" y="7210"/>
                  <a:pt x="2429" y="7318"/>
                  <a:pt x="2377" y="7434"/>
                </a:cubicBezTo>
                <a:lnTo>
                  <a:pt x="2377" y="7434"/>
                </a:lnTo>
                <a:cubicBezTo>
                  <a:pt x="2372" y="7369"/>
                  <a:pt x="2367" y="7304"/>
                  <a:pt x="2348" y="7239"/>
                </a:cubicBezTo>
                <a:cubicBezTo>
                  <a:pt x="2330" y="7149"/>
                  <a:pt x="2312" y="7060"/>
                  <a:pt x="2285" y="6971"/>
                </a:cubicBezTo>
                <a:cubicBezTo>
                  <a:pt x="2240" y="6792"/>
                  <a:pt x="2169" y="6623"/>
                  <a:pt x="2071" y="6462"/>
                </a:cubicBezTo>
                <a:cubicBezTo>
                  <a:pt x="1973" y="6310"/>
                  <a:pt x="1857" y="6168"/>
                  <a:pt x="1714" y="6052"/>
                </a:cubicBezTo>
                <a:cubicBezTo>
                  <a:pt x="1583" y="5937"/>
                  <a:pt x="1436" y="5852"/>
                  <a:pt x="1282" y="5790"/>
                </a:cubicBezTo>
                <a:lnTo>
                  <a:pt x="1282" y="5790"/>
                </a:lnTo>
                <a:cubicBezTo>
                  <a:pt x="1448" y="5636"/>
                  <a:pt x="1606" y="5460"/>
                  <a:pt x="1732" y="5275"/>
                </a:cubicBezTo>
                <a:cubicBezTo>
                  <a:pt x="1803" y="5177"/>
                  <a:pt x="1866" y="5070"/>
                  <a:pt x="1919" y="4954"/>
                </a:cubicBezTo>
                <a:cubicBezTo>
                  <a:pt x="1973" y="4838"/>
                  <a:pt x="1991" y="4713"/>
                  <a:pt x="1982" y="4588"/>
                </a:cubicBezTo>
                <a:cubicBezTo>
                  <a:pt x="1973" y="4525"/>
                  <a:pt x="1946" y="4463"/>
                  <a:pt x="1901" y="4418"/>
                </a:cubicBezTo>
                <a:cubicBezTo>
                  <a:pt x="1883" y="4392"/>
                  <a:pt x="1866" y="4365"/>
                  <a:pt x="1839" y="4347"/>
                </a:cubicBezTo>
                <a:cubicBezTo>
                  <a:pt x="1812" y="4329"/>
                  <a:pt x="1794" y="4302"/>
                  <a:pt x="1767" y="4293"/>
                </a:cubicBezTo>
                <a:cubicBezTo>
                  <a:pt x="1660" y="4222"/>
                  <a:pt x="1544" y="4168"/>
                  <a:pt x="1428" y="4151"/>
                </a:cubicBezTo>
                <a:cubicBezTo>
                  <a:pt x="1318" y="4127"/>
                  <a:pt x="1207" y="4115"/>
                  <a:pt x="1098" y="4115"/>
                </a:cubicBezTo>
                <a:cubicBezTo>
                  <a:pt x="979" y="4115"/>
                  <a:pt x="862" y="4129"/>
                  <a:pt x="749" y="4155"/>
                </a:cubicBezTo>
                <a:lnTo>
                  <a:pt x="749" y="4155"/>
                </a:lnTo>
                <a:cubicBezTo>
                  <a:pt x="810" y="4062"/>
                  <a:pt x="851" y="3962"/>
                  <a:pt x="866" y="3856"/>
                </a:cubicBezTo>
                <a:cubicBezTo>
                  <a:pt x="884" y="3722"/>
                  <a:pt x="839" y="3597"/>
                  <a:pt x="759" y="3499"/>
                </a:cubicBezTo>
                <a:cubicBezTo>
                  <a:pt x="679" y="3401"/>
                  <a:pt x="580" y="3321"/>
                  <a:pt x="464" y="3258"/>
                </a:cubicBezTo>
                <a:cubicBezTo>
                  <a:pt x="386" y="3212"/>
                  <a:pt x="303" y="3172"/>
                  <a:pt x="219" y="3139"/>
                </a:cubicBezTo>
                <a:lnTo>
                  <a:pt x="219" y="3139"/>
                </a:lnTo>
                <a:cubicBezTo>
                  <a:pt x="318" y="3120"/>
                  <a:pt x="414" y="3085"/>
                  <a:pt x="509" y="3044"/>
                </a:cubicBezTo>
                <a:cubicBezTo>
                  <a:pt x="563" y="3017"/>
                  <a:pt x="625" y="2981"/>
                  <a:pt x="679" y="2937"/>
                </a:cubicBezTo>
                <a:cubicBezTo>
                  <a:pt x="732" y="2892"/>
                  <a:pt x="777" y="2847"/>
                  <a:pt x="821" y="2794"/>
                </a:cubicBezTo>
                <a:cubicBezTo>
                  <a:pt x="911" y="2696"/>
                  <a:pt x="973" y="2580"/>
                  <a:pt x="1027" y="2455"/>
                </a:cubicBezTo>
                <a:cubicBezTo>
                  <a:pt x="1067" y="2335"/>
                  <a:pt x="1092" y="2223"/>
                  <a:pt x="1110" y="2104"/>
                </a:cubicBezTo>
                <a:lnTo>
                  <a:pt x="1110" y="2104"/>
                </a:lnTo>
                <a:cubicBezTo>
                  <a:pt x="1250" y="2191"/>
                  <a:pt x="1398" y="2263"/>
                  <a:pt x="1553" y="2312"/>
                </a:cubicBezTo>
                <a:cubicBezTo>
                  <a:pt x="1723" y="2374"/>
                  <a:pt x="1901" y="2410"/>
                  <a:pt x="2080" y="2437"/>
                </a:cubicBezTo>
                <a:cubicBezTo>
                  <a:pt x="2213" y="2450"/>
                  <a:pt x="2347" y="2457"/>
                  <a:pt x="2481" y="2457"/>
                </a:cubicBezTo>
                <a:cubicBezTo>
                  <a:pt x="2707" y="2457"/>
                  <a:pt x="2932" y="2437"/>
                  <a:pt x="3151" y="2392"/>
                </a:cubicBezTo>
                <a:lnTo>
                  <a:pt x="3160" y="2392"/>
                </a:lnTo>
                <a:lnTo>
                  <a:pt x="3160" y="2383"/>
                </a:lnTo>
                <a:cubicBezTo>
                  <a:pt x="3231" y="2232"/>
                  <a:pt x="3285" y="2071"/>
                  <a:pt x="3311" y="1910"/>
                </a:cubicBezTo>
                <a:cubicBezTo>
                  <a:pt x="3347" y="1741"/>
                  <a:pt x="3356" y="1580"/>
                  <a:pt x="3356" y="1411"/>
                </a:cubicBezTo>
                <a:cubicBezTo>
                  <a:pt x="3347" y="1241"/>
                  <a:pt x="3338" y="1080"/>
                  <a:pt x="3303" y="920"/>
                </a:cubicBezTo>
                <a:cubicBezTo>
                  <a:pt x="3280" y="775"/>
                  <a:pt x="3250" y="637"/>
                  <a:pt x="3209" y="506"/>
                </a:cubicBezTo>
                <a:lnTo>
                  <a:pt x="3209" y="506"/>
                </a:lnTo>
                <a:cubicBezTo>
                  <a:pt x="3299" y="572"/>
                  <a:pt x="3409" y="609"/>
                  <a:pt x="3526" y="616"/>
                </a:cubicBezTo>
                <a:cubicBezTo>
                  <a:pt x="3542" y="617"/>
                  <a:pt x="3559" y="618"/>
                  <a:pt x="3576" y="618"/>
                </a:cubicBezTo>
                <a:cubicBezTo>
                  <a:pt x="3693" y="618"/>
                  <a:pt x="3809" y="591"/>
                  <a:pt x="3918" y="536"/>
                </a:cubicBezTo>
                <a:cubicBezTo>
                  <a:pt x="4043" y="482"/>
                  <a:pt x="4159" y="411"/>
                  <a:pt x="4266" y="331"/>
                </a:cubicBezTo>
                <a:cubicBezTo>
                  <a:pt x="4373" y="257"/>
                  <a:pt x="4464" y="176"/>
                  <a:pt x="4547" y="87"/>
                </a:cubicBezTo>
                <a:lnTo>
                  <a:pt x="4547" y="87"/>
                </a:lnTo>
                <a:cubicBezTo>
                  <a:pt x="4560" y="174"/>
                  <a:pt x="4594" y="260"/>
                  <a:pt x="4641" y="340"/>
                </a:cubicBezTo>
                <a:cubicBezTo>
                  <a:pt x="4686" y="429"/>
                  <a:pt x="4766" y="509"/>
                  <a:pt x="4856" y="563"/>
                </a:cubicBezTo>
                <a:cubicBezTo>
                  <a:pt x="4945" y="616"/>
                  <a:pt x="5043" y="652"/>
                  <a:pt x="5141" y="661"/>
                </a:cubicBezTo>
                <a:cubicBezTo>
                  <a:pt x="5195" y="670"/>
                  <a:pt x="5246" y="674"/>
                  <a:pt x="5296" y="674"/>
                </a:cubicBezTo>
                <a:cubicBezTo>
                  <a:pt x="5338" y="674"/>
                  <a:pt x="5379" y="671"/>
                  <a:pt x="5419" y="665"/>
                </a:cubicBezTo>
                <a:lnTo>
                  <a:pt x="5419" y="665"/>
                </a:lnTo>
                <a:cubicBezTo>
                  <a:pt x="5352" y="873"/>
                  <a:pt x="5310" y="1097"/>
                  <a:pt x="5302" y="1321"/>
                </a:cubicBezTo>
                <a:cubicBezTo>
                  <a:pt x="5302" y="1437"/>
                  <a:pt x="5311" y="1553"/>
                  <a:pt x="5355" y="1669"/>
                </a:cubicBezTo>
                <a:cubicBezTo>
                  <a:pt x="5391" y="1785"/>
                  <a:pt x="5489" y="1875"/>
                  <a:pt x="5605" y="1901"/>
                </a:cubicBezTo>
                <a:cubicBezTo>
                  <a:pt x="5669" y="1916"/>
                  <a:pt x="5733" y="1923"/>
                  <a:pt x="5797" y="1923"/>
                </a:cubicBezTo>
                <a:cubicBezTo>
                  <a:pt x="5849" y="1923"/>
                  <a:pt x="5901" y="1918"/>
                  <a:pt x="5953" y="1910"/>
                </a:cubicBezTo>
                <a:cubicBezTo>
                  <a:pt x="6069" y="1893"/>
                  <a:pt x="6185" y="1866"/>
                  <a:pt x="6292" y="1830"/>
                </a:cubicBezTo>
                <a:cubicBezTo>
                  <a:pt x="6507" y="1761"/>
                  <a:pt x="6713" y="1676"/>
                  <a:pt x="6911" y="1575"/>
                </a:cubicBezTo>
                <a:lnTo>
                  <a:pt x="6911" y="1575"/>
                </a:lnTo>
                <a:cubicBezTo>
                  <a:pt x="6931" y="1746"/>
                  <a:pt x="6992" y="1916"/>
                  <a:pt x="7078" y="2062"/>
                </a:cubicBezTo>
                <a:cubicBezTo>
                  <a:pt x="7176" y="2223"/>
                  <a:pt x="7292" y="2357"/>
                  <a:pt x="7426" y="2482"/>
                </a:cubicBezTo>
                <a:cubicBezTo>
                  <a:pt x="7560" y="2607"/>
                  <a:pt x="7703" y="2714"/>
                  <a:pt x="7854" y="2821"/>
                </a:cubicBezTo>
                <a:cubicBezTo>
                  <a:pt x="7995" y="2912"/>
                  <a:pt x="8143" y="2995"/>
                  <a:pt x="8292" y="3071"/>
                </a:cubicBezTo>
                <a:lnTo>
                  <a:pt x="8292" y="3071"/>
                </a:lnTo>
                <a:lnTo>
                  <a:pt x="8113" y="3115"/>
                </a:lnTo>
                <a:cubicBezTo>
                  <a:pt x="8042" y="3142"/>
                  <a:pt x="7970" y="3169"/>
                  <a:pt x="7899" y="3196"/>
                </a:cubicBezTo>
                <a:cubicBezTo>
                  <a:pt x="7765" y="3258"/>
                  <a:pt x="7640" y="3347"/>
                  <a:pt x="7533" y="3445"/>
                </a:cubicBezTo>
                <a:cubicBezTo>
                  <a:pt x="7332" y="3664"/>
                  <a:pt x="7242" y="3968"/>
                  <a:pt x="7280" y="4257"/>
                </a:cubicBezTo>
                <a:lnTo>
                  <a:pt x="7280" y="4257"/>
                </a:lnTo>
                <a:cubicBezTo>
                  <a:pt x="7010" y="4128"/>
                  <a:pt x="6732" y="4033"/>
                  <a:pt x="6453" y="3981"/>
                </a:cubicBezTo>
                <a:cubicBezTo>
                  <a:pt x="6392" y="3967"/>
                  <a:pt x="6332" y="3960"/>
                  <a:pt x="6272" y="3960"/>
                </a:cubicBezTo>
                <a:cubicBezTo>
                  <a:pt x="6181" y="3960"/>
                  <a:pt x="6093" y="3976"/>
                  <a:pt x="6007" y="4008"/>
                </a:cubicBezTo>
                <a:cubicBezTo>
                  <a:pt x="6002" y="4010"/>
                  <a:pt x="5998" y="4012"/>
                  <a:pt x="5993" y="4015"/>
                </a:cubicBezTo>
                <a:lnTo>
                  <a:pt x="5993" y="4015"/>
                </a:lnTo>
                <a:cubicBezTo>
                  <a:pt x="6078" y="3984"/>
                  <a:pt x="6165" y="3968"/>
                  <a:pt x="6252" y="3968"/>
                </a:cubicBezTo>
                <a:cubicBezTo>
                  <a:pt x="6311" y="3968"/>
                  <a:pt x="6369" y="3976"/>
                  <a:pt x="6426" y="3990"/>
                </a:cubicBezTo>
                <a:cubicBezTo>
                  <a:pt x="6721" y="4043"/>
                  <a:pt x="7006" y="4142"/>
                  <a:pt x="7274" y="4275"/>
                </a:cubicBezTo>
                <a:lnTo>
                  <a:pt x="7292" y="4284"/>
                </a:lnTo>
                <a:lnTo>
                  <a:pt x="7292" y="4271"/>
                </a:lnTo>
                <a:lnTo>
                  <a:pt x="7292" y="4271"/>
                </a:lnTo>
                <a:lnTo>
                  <a:pt x="7301" y="4267"/>
                </a:lnTo>
                <a:cubicBezTo>
                  <a:pt x="7298" y="4265"/>
                  <a:pt x="7295" y="4264"/>
                  <a:pt x="7292" y="4262"/>
                </a:cubicBezTo>
                <a:lnTo>
                  <a:pt x="7292" y="4262"/>
                </a:lnTo>
                <a:cubicBezTo>
                  <a:pt x="7274" y="4112"/>
                  <a:pt x="7284" y="3971"/>
                  <a:pt x="7328" y="3829"/>
                </a:cubicBezTo>
                <a:cubicBezTo>
                  <a:pt x="7372" y="3695"/>
                  <a:pt x="7444" y="3561"/>
                  <a:pt x="7551" y="3454"/>
                </a:cubicBezTo>
                <a:cubicBezTo>
                  <a:pt x="7649" y="3356"/>
                  <a:pt x="7774" y="3267"/>
                  <a:pt x="7908" y="3213"/>
                </a:cubicBezTo>
                <a:cubicBezTo>
                  <a:pt x="7970" y="3178"/>
                  <a:pt x="8042" y="3160"/>
                  <a:pt x="8113" y="3133"/>
                </a:cubicBezTo>
                <a:lnTo>
                  <a:pt x="8315" y="3083"/>
                </a:lnTo>
                <a:lnTo>
                  <a:pt x="8315" y="3083"/>
                </a:lnTo>
                <a:cubicBezTo>
                  <a:pt x="8319" y="3085"/>
                  <a:pt x="8323" y="3086"/>
                  <a:pt x="8327" y="3088"/>
                </a:cubicBezTo>
                <a:lnTo>
                  <a:pt x="8327" y="3080"/>
                </a:lnTo>
                <a:lnTo>
                  <a:pt x="8363" y="3071"/>
                </a:lnTo>
                <a:lnTo>
                  <a:pt x="8327" y="3053"/>
                </a:lnTo>
                <a:cubicBezTo>
                  <a:pt x="8167" y="2972"/>
                  <a:pt x="8006" y="2883"/>
                  <a:pt x="7863" y="2785"/>
                </a:cubicBezTo>
                <a:cubicBezTo>
                  <a:pt x="7712" y="2687"/>
                  <a:pt x="7569" y="2580"/>
                  <a:pt x="7435" y="2455"/>
                </a:cubicBezTo>
                <a:cubicBezTo>
                  <a:pt x="7310" y="2330"/>
                  <a:pt x="7194" y="2196"/>
                  <a:pt x="7096" y="2044"/>
                </a:cubicBezTo>
                <a:cubicBezTo>
                  <a:pt x="7006" y="1893"/>
                  <a:pt x="6953" y="1723"/>
                  <a:pt x="6935" y="1544"/>
                </a:cubicBezTo>
                <a:lnTo>
                  <a:pt x="6935" y="1518"/>
                </a:lnTo>
                <a:lnTo>
                  <a:pt x="6908" y="1527"/>
                </a:lnTo>
                <a:cubicBezTo>
                  <a:pt x="6703" y="1634"/>
                  <a:pt x="6498" y="1714"/>
                  <a:pt x="6275" y="1785"/>
                </a:cubicBezTo>
                <a:cubicBezTo>
                  <a:pt x="6167" y="1821"/>
                  <a:pt x="6051" y="1848"/>
                  <a:pt x="5935" y="1866"/>
                </a:cubicBezTo>
                <a:cubicBezTo>
                  <a:pt x="5882" y="1879"/>
                  <a:pt x="5826" y="1886"/>
                  <a:pt x="5770" y="1886"/>
                </a:cubicBezTo>
                <a:cubicBezTo>
                  <a:pt x="5715" y="1886"/>
                  <a:pt x="5659" y="1879"/>
                  <a:pt x="5605" y="1866"/>
                </a:cubicBezTo>
                <a:cubicBezTo>
                  <a:pt x="5498" y="1839"/>
                  <a:pt x="5409" y="1759"/>
                  <a:pt x="5373" y="1652"/>
                </a:cubicBezTo>
                <a:cubicBezTo>
                  <a:pt x="5337" y="1544"/>
                  <a:pt x="5320" y="1428"/>
                  <a:pt x="5329" y="1321"/>
                </a:cubicBezTo>
                <a:cubicBezTo>
                  <a:pt x="5337" y="1089"/>
                  <a:pt x="5382" y="866"/>
                  <a:pt x="5453" y="652"/>
                </a:cubicBezTo>
                <a:lnTo>
                  <a:pt x="5462" y="616"/>
                </a:lnTo>
                <a:lnTo>
                  <a:pt x="5427" y="616"/>
                </a:lnTo>
                <a:cubicBezTo>
                  <a:pt x="5382" y="625"/>
                  <a:pt x="5333" y="630"/>
                  <a:pt x="5284" y="630"/>
                </a:cubicBezTo>
                <a:cubicBezTo>
                  <a:pt x="5235" y="630"/>
                  <a:pt x="5186" y="625"/>
                  <a:pt x="5141" y="616"/>
                </a:cubicBezTo>
                <a:cubicBezTo>
                  <a:pt x="5043" y="598"/>
                  <a:pt x="4945" y="563"/>
                  <a:pt x="4864" y="518"/>
                </a:cubicBezTo>
                <a:cubicBezTo>
                  <a:pt x="4775" y="473"/>
                  <a:pt x="4713" y="402"/>
                  <a:pt x="4659" y="313"/>
                </a:cubicBezTo>
                <a:cubicBezTo>
                  <a:pt x="4615" y="232"/>
                  <a:pt x="4579" y="134"/>
                  <a:pt x="4570" y="36"/>
                </a:cubicBezTo>
                <a:lnTo>
                  <a:pt x="45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4"/>
          <p:cNvSpPr/>
          <p:nvPr/>
        </p:nvSpPr>
        <p:spPr>
          <a:xfrm>
            <a:off x="2091272" y="802813"/>
            <a:ext cx="441976" cy="424275"/>
          </a:xfrm>
          <a:custGeom>
            <a:avLst/>
            <a:gdLst/>
            <a:ahLst/>
            <a:cxnLst/>
            <a:rect l="l" t="t" r="r" b="b"/>
            <a:pathLst>
              <a:path w="5693" h="5465" extrusionOk="0">
                <a:moveTo>
                  <a:pt x="3233" y="1"/>
                </a:moveTo>
                <a:cubicBezTo>
                  <a:pt x="3233" y="1"/>
                  <a:pt x="2483" y="956"/>
                  <a:pt x="2144" y="1420"/>
                </a:cubicBezTo>
                <a:lnTo>
                  <a:pt x="2055" y="1545"/>
                </a:lnTo>
                <a:lnTo>
                  <a:pt x="1992" y="1456"/>
                </a:lnTo>
                <a:cubicBezTo>
                  <a:pt x="1644" y="1000"/>
                  <a:pt x="1225" y="536"/>
                  <a:pt x="698" y="295"/>
                </a:cubicBezTo>
                <a:cubicBezTo>
                  <a:pt x="572" y="232"/>
                  <a:pt x="407" y="175"/>
                  <a:pt x="251" y="175"/>
                </a:cubicBezTo>
                <a:cubicBezTo>
                  <a:pt x="208" y="175"/>
                  <a:pt x="167" y="179"/>
                  <a:pt x="127" y="188"/>
                </a:cubicBezTo>
                <a:lnTo>
                  <a:pt x="118" y="188"/>
                </a:lnTo>
                <a:cubicBezTo>
                  <a:pt x="82" y="197"/>
                  <a:pt x="55" y="224"/>
                  <a:pt x="38" y="260"/>
                </a:cubicBezTo>
                <a:cubicBezTo>
                  <a:pt x="38" y="275"/>
                  <a:pt x="31" y="317"/>
                  <a:pt x="52" y="317"/>
                </a:cubicBezTo>
                <a:cubicBezTo>
                  <a:pt x="55" y="317"/>
                  <a:pt x="59" y="316"/>
                  <a:pt x="64" y="313"/>
                </a:cubicBezTo>
                <a:cubicBezTo>
                  <a:pt x="101" y="309"/>
                  <a:pt x="138" y="307"/>
                  <a:pt x="175" y="307"/>
                </a:cubicBezTo>
                <a:cubicBezTo>
                  <a:pt x="289" y="307"/>
                  <a:pt x="403" y="328"/>
                  <a:pt x="511" y="376"/>
                </a:cubicBezTo>
                <a:cubicBezTo>
                  <a:pt x="1010" y="554"/>
                  <a:pt x="1412" y="974"/>
                  <a:pt x="1733" y="1384"/>
                </a:cubicBezTo>
                <a:cubicBezTo>
                  <a:pt x="1805" y="1456"/>
                  <a:pt x="1867" y="1545"/>
                  <a:pt x="1930" y="1625"/>
                </a:cubicBezTo>
                <a:lnTo>
                  <a:pt x="252" y="2205"/>
                </a:lnTo>
                <a:lnTo>
                  <a:pt x="2" y="2286"/>
                </a:lnTo>
                <a:cubicBezTo>
                  <a:pt x="1" y="2286"/>
                  <a:pt x="1" y="2286"/>
                  <a:pt x="2" y="2286"/>
                </a:cubicBezTo>
                <a:cubicBezTo>
                  <a:pt x="26" y="2286"/>
                  <a:pt x="1097" y="1978"/>
                  <a:pt x="1662" y="1813"/>
                </a:cubicBezTo>
                <a:cubicBezTo>
                  <a:pt x="1760" y="1786"/>
                  <a:pt x="1885" y="1759"/>
                  <a:pt x="1974" y="1723"/>
                </a:cubicBezTo>
                <a:lnTo>
                  <a:pt x="1974" y="1723"/>
                </a:lnTo>
                <a:cubicBezTo>
                  <a:pt x="1921" y="2143"/>
                  <a:pt x="1867" y="2553"/>
                  <a:pt x="1814" y="2973"/>
                </a:cubicBezTo>
                <a:cubicBezTo>
                  <a:pt x="1730" y="3621"/>
                  <a:pt x="1622" y="5307"/>
                  <a:pt x="1610" y="5454"/>
                </a:cubicBezTo>
                <a:lnTo>
                  <a:pt x="1610" y="5454"/>
                </a:lnTo>
                <a:lnTo>
                  <a:pt x="1769" y="4160"/>
                </a:lnTo>
                <a:cubicBezTo>
                  <a:pt x="1858" y="3473"/>
                  <a:pt x="1948" y="2777"/>
                  <a:pt x="2037" y="2089"/>
                </a:cubicBezTo>
                <a:cubicBezTo>
                  <a:pt x="2046" y="2000"/>
                  <a:pt x="2055" y="1902"/>
                  <a:pt x="2073" y="1813"/>
                </a:cubicBezTo>
                <a:lnTo>
                  <a:pt x="2358" y="2196"/>
                </a:lnTo>
                <a:lnTo>
                  <a:pt x="2983" y="3018"/>
                </a:lnTo>
                <a:lnTo>
                  <a:pt x="4116" y="4535"/>
                </a:lnTo>
                <a:lnTo>
                  <a:pt x="4500" y="5052"/>
                </a:lnTo>
                <a:lnTo>
                  <a:pt x="4625" y="5222"/>
                </a:lnTo>
                <a:cubicBezTo>
                  <a:pt x="4643" y="5258"/>
                  <a:pt x="4661" y="5284"/>
                  <a:pt x="4688" y="5311"/>
                </a:cubicBezTo>
                <a:cubicBezTo>
                  <a:pt x="4688" y="5311"/>
                  <a:pt x="4696" y="5320"/>
                  <a:pt x="4696" y="5320"/>
                </a:cubicBezTo>
                <a:cubicBezTo>
                  <a:pt x="4697" y="5321"/>
                  <a:pt x="4697" y="5321"/>
                  <a:pt x="4697" y="5321"/>
                </a:cubicBezTo>
                <a:cubicBezTo>
                  <a:pt x="4701" y="5321"/>
                  <a:pt x="3577" y="3566"/>
                  <a:pt x="3215" y="3080"/>
                </a:cubicBezTo>
                <a:cubicBezTo>
                  <a:pt x="2876" y="2634"/>
                  <a:pt x="2528" y="2179"/>
                  <a:pt x="2189" y="1732"/>
                </a:cubicBezTo>
                <a:lnTo>
                  <a:pt x="2189" y="1732"/>
                </a:lnTo>
                <a:cubicBezTo>
                  <a:pt x="2537" y="1795"/>
                  <a:pt x="2894" y="1875"/>
                  <a:pt x="3242" y="1938"/>
                </a:cubicBezTo>
                <a:lnTo>
                  <a:pt x="5214" y="2295"/>
                </a:lnTo>
                <a:lnTo>
                  <a:pt x="5660" y="2375"/>
                </a:lnTo>
                <a:cubicBezTo>
                  <a:pt x="5662" y="2375"/>
                  <a:pt x="5663" y="2375"/>
                  <a:pt x="5663" y="2375"/>
                </a:cubicBezTo>
                <a:cubicBezTo>
                  <a:pt x="5692" y="2375"/>
                  <a:pt x="4928" y="2158"/>
                  <a:pt x="4473" y="2045"/>
                </a:cubicBezTo>
                <a:cubicBezTo>
                  <a:pt x="3840" y="1893"/>
                  <a:pt x="3188" y="1777"/>
                  <a:pt x="2528" y="1661"/>
                </a:cubicBezTo>
                <a:lnTo>
                  <a:pt x="2135" y="1590"/>
                </a:lnTo>
                <a:lnTo>
                  <a:pt x="2706" y="795"/>
                </a:lnTo>
                <a:cubicBezTo>
                  <a:pt x="2876" y="563"/>
                  <a:pt x="3233" y="1"/>
                  <a:pt x="3233" y="1"/>
                </a:cubicBezTo>
                <a:close/>
                <a:moveTo>
                  <a:pt x="1610" y="5454"/>
                </a:moveTo>
                <a:lnTo>
                  <a:pt x="1608" y="5463"/>
                </a:lnTo>
                <a:cubicBezTo>
                  <a:pt x="1608" y="5464"/>
                  <a:pt x="1608" y="5464"/>
                  <a:pt x="1609" y="5464"/>
                </a:cubicBezTo>
                <a:cubicBezTo>
                  <a:pt x="1609" y="5464"/>
                  <a:pt x="1609" y="5461"/>
                  <a:pt x="1610" y="54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4"/>
          <p:cNvSpPr/>
          <p:nvPr/>
        </p:nvSpPr>
        <p:spPr>
          <a:xfrm>
            <a:off x="2734773" y="932571"/>
            <a:ext cx="83302" cy="69794"/>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4"/>
          <p:cNvSpPr/>
          <p:nvPr/>
        </p:nvSpPr>
        <p:spPr>
          <a:xfrm>
            <a:off x="2734773" y="931251"/>
            <a:ext cx="76315" cy="71812"/>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4"/>
          <p:cNvSpPr/>
          <p:nvPr/>
        </p:nvSpPr>
        <p:spPr>
          <a:xfrm>
            <a:off x="2765983" y="966032"/>
            <a:ext cx="31986" cy="26241"/>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4"/>
          <p:cNvSpPr/>
          <p:nvPr/>
        </p:nvSpPr>
        <p:spPr>
          <a:xfrm>
            <a:off x="2874827" y="931018"/>
            <a:ext cx="74219" cy="74219"/>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24"/>
          <p:cNvSpPr/>
          <p:nvPr/>
        </p:nvSpPr>
        <p:spPr>
          <a:xfrm>
            <a:off x="2869005" y="930164"/>
            <a:ext cx="86252" cy="76315"/>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24"/>
          <p:cNvSpPr/>
          <p:nvPr/>
        </p:nvSpPr>
        <p:spPr>
          <a:xfrm>
            <a:off x="2905260" y="971156"/>
            <a:ext cx="29424" cy="24610"/>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4"/>
          <p:cNvSpPr/>
          <p:nvPr/>
        </p:nvSpPr>
        <p:spPr>
          <a:xfrm>
            <a:off x="2776386" y="701683"/>
            <a:ext cx="219086" cy="245327"/>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4"/>
          <p:cNvSpPr/>
          <p:nvPr/>
        </p:nvSpPr>
        <p:spPr>
          <a:xfrm>
            <a:off x="2836708" y="799348"/>
            <a:ext cx="61720" cy="152553"/>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4"/>
          <p:cNvSpPr/>
          <p:nvPr/>
        </p:nvSpPr>
        <p:spPr>
          <a:xfrm>
            <a:off x="3240644" y="703468"/>
            <a:ext cx="355491" cy="254177"/>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4"/>
          <p:cNvSpPr/>
          <p:nvPr/>
        </p:nvSpPr>
        <p:spPr>
          <a:xfrm>
            <a:off x="3211220" y="737085"/>
            <a:ext cx="359838" cy="181666"/>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4"/>
          <p:cNvSpPr/>
          <p:nvPr/>
        </p:nvSpPr>
        <p:spPr>
          <a:xfrm>
            <a:off x="3299569" y="773030"/>
            <a:ext cx="290355" cy="212099"/>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4"/>
          <p:cNvSpPr/>
          <p:nvPr/>
        </p:nvSpPr>
        <p:spPr>
          <a:xfrm>
            <a:off x="3262848" y="702692"/>
            <a:ext cx="336082" cy="256273"/>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4"/>
          <p:cNvSpPr/>
          <p:nvPr/>
        </p:nvSpPr>
        <p:spPr>
          <a:xfrm>
            <a:off x="3154624" y="974649"/>
            <a:ext cx="131126" cy="215670"/>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4"/>
          <p:cNvSpPr/>
          <p:nvPr/>
        </p:nvSpPr>
        <p:spPr>
          <a:xfrm>
            <a:off x="3237849" y="970768"/>
            <a:ext cx="230809" cy="96034"/>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4"/>
          <p:cNvSpPr/>
          <p:nvPr/>
        </p:nvSpPr>
        <p:spPr>
          <a:xfrm>
            <a:off x="3268438" y="1034972"/>
            <a:ext cx="148982" cy="203792"/>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4"/>
          <p:cNvSpPr/>
          <p:nvPr/>
        </p:nvSpPr>
        <p:spPr>
          <a:xfrm>
            <a:off x="3096864" y="880400"/>
            <a:ext cx="131358" cy="215670"/>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4"/>
          <p:cNvSpPr/>
          <p:nvPr/>
        </p:nvSpPr>
        <p:spPr>
          <a:xfrm>
            <a:off x="3179701" y="876052"/>
            <a:ext cx="231042" cy="96500"/>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4"/>
          <p:cNvSpPr/>
          <p:nvPr/>
        </p:nvSpPr>
        <p:spPr>
          <a:xfrm>
            <a:off x="3045935" y="785529"/>
            <a:ext cx="129650" cy="217378"/>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4"/>
          <p:cNvSpPr/>
          <p:nvPr/>
        </p:nvSpPr>
        <p:spPr>
          <a:xfrm>
            <a:off x="3102764" y="777766"/>
            <a:ext cx="229411" cy="80430"/>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4"/>
          <p:cNvSpPr/>
          <p:nvPr/>
        </p:nvSpPr>
        <p:spPr>
          <a:xfrm>
            <a:off x="2989184" y="700285"/>
            <a:ext cx="126157" cy="215437"/>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24"/>
          <p:cNvSpPr/>
          <p:nvPr/>
        </p:nvSpPr>
        <p:spPr>
          <a:xfrm>
            <a:off x="3020316" y="683827"/>
            <a:ext cx="225840" cy="70260"/>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4"/>
          <p:cNvSpPr/>
          <p:nvPr/>
        </p:nvSpPr>
        <p:spPr>
          <a:xfrm>
            <a:off x="3068838" y="873490"/>
            <a:ext cx="76936" cy="135240"/>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4"/>
          <p:cNvSpPr/>
          <p:nvPr/>
        </p:nvSpPr>
        <p:spPr>
          <a:xfrm>
            <a:off x="3101367" y="867978"/>
            <a:ext cx="315353" cy="375598"/>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4"/>
          <p:cNvSpPr/>
          <p:nvPr/>
        </p:nvSpPr>
        <p:spPr>
          <a:xfrm>
            <a:off x="3037628" y="894995"/>
            <a:ext cx="33305" cy="21583"/>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4"/>
          <p:cNvSpPr/>
          <p:nvPr/>
        </p:nvSpPr>
        <p:spPr>
          <a:xfrm>
            <a:off x="3271853" y="1032798"/>
            <a:ext cx="102556" cy="205966"/>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4"/>
          <p:cNvSpPr/>
          <p:nvPr/>
        </p:nvSpPr>
        <p:spPr>
          <a:xfrm>
            <a:off x="3188706" y="973485"/>
            <a:ext cx="68629" cy="216912"/>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4"/>
          <p:cNvSpPr/>
          <p:nvPr/>
        </p:nvSpPr>
        <p:spPr>
          <a:xfrm>
            <a:off x="3237849" y="969991"/>
            <a:ext cx="207285" cy="98519"/>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4"/>
          <p:cNvSpPr/>
          <p:nvPr/>
        </p:nvSpPr>
        <p:spPr>
          <a:xfrm>
            <a:off x="3129082" y="880400"/>
            <a:ext cx="71424" cy="217766"/>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4"/>
          <p:cNvSpPr/>
          <p:nvPr/>
        </p:nvSpPr>
        <p:spPr>
          <a:xfrm>
            <a:off x="3179701" y="875586"/>
            <a:ext cx="207208" cy="98441"/>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4"/>
          <p:cNvSpPr/>
          <p:nvPr/>
        </p:nvSpPr>
        <p:spPr>
          <a:xfrm>
            <a:off x="3070856" y="785529"/>
            <a:ext cx="69406" cy="219008"/>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4"/>
          <p:cNvSpPr/>
          <p:nvPr/>
        </p:nvSpPr>
        <p:spPr>
          <a:xfrm>
            <a:off x="3102764" y="776368"/>
            <a:ext cx="213496" cy="83923"/>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4"/>
          <p:cNvSpPr/>
          <p:nvPr/>
        </p:nvSpPr>
        <p:spPr>
          <a:xfrm>
            <a:off x="3003702" y="700285"/>
            <a:ext cx="72822" cy="217844"/>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4"/>
          <p:cNvSpPr/>
          <p:nvPr/>
        </p:nvSpPr>
        <p:spPr>
          <a:xfrm>
            <a:off x="3018219" y="682196"/>
            <a:ext cx="218310" cy="72045"/>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4"/>
          <p:cNvSpPr/>
          <p:nvPr/>
        </p:nvSpPr>
        <p:spPr>
          <a:xfrm>
            <a:off x="2967679" y="651453"/>
            <a:ext cx="380722" cy="457891"/>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4"/>
          <p:cNvSpPr/>
          <p:nvPr/>
        </p:nvSpPr>
        <p:spPr>
          <a:xfrm>
            <a:off x="3592975" y="969998"/>
            <a:ext cx="472564" cy="511382"/>
          </a:xfrm>
          <a:custGeom>
            <a:avLst/>
            <a:gdLst/>
            <a:ahLst/>
            <a:cxnLst/>
            <a:rect l="l" t="t" r="r" b="b"/>
            <a:pathLst>
              <a:path w="6087" h="6587" extrusionOk="0">
                <a:moveTo>
                  <a:pt x="3972" y="0"/>
                </a:moveTo>
                <a:cubicBezTo>
                  <a:pt x="3972" y="0"/>
                  <a:pt x="3749" y="537"/>
                  <a:pt x="3402" y="537"/>
                </a:cubicBezTo>
                <a:cubicBezTo>
                  <a:pt x="3304" y="537"/>
                  <a:pt x="3195" y="494"/>
                  <a:pt x="3079" y="384"/>
                </a:cubicBezTo>
                <a:lnTo>
                  <a:pt x="3079" y="384"/>
                </a:lnTo>
                <a:cubicBezTo>
                  <a:pt x="3079" y="384"/>
                  <a:pt x="3177" y="1009"/>
                  <a:pt x="2820" y="1294"/>
                </a:cubicBezTo>
                <a:cubicBezTo>
                  <a:pt x="2764" y="1339"/>
                  <a:pt x="2701" y="1359"/>
                  <a:pt x="2635" y="1359"/>
                </a:cubicBezTo>
                <a:cubicBezTo>
                  <a:pt x="2280" y="1359"/>
                  <a:pt x="1823" y="806"/>
                  <a:pt x="1740" y="679"/>
                </a:cubicBezTo>
                <a:cubicBezTo>
                  <a:pt x="1740" y="679"/>
                  <a:pt x="1456" y="1447"/>
                  <a:pt x="334" y="1447"/>
                </a:cubicBezTo>
                <a:cubicBezTo>
                  <a:pt x="315" y="1447"/>
                  <a:pt x="296" y="1447"/>
                  <a:pt x="277" y="1446"/>
                </a:cubicBezTo>
                <a:lnTo>
                  <a:pt x="277" y="1446"/>
                </a:lnTo>
                <a:cubicBezTo>
                  <a:pt x="277" y="1446"/>
                  <a:pt x="1205" y="1901"/>
                  <a:pt x="741" y="2642"/>
                </a:cubicBezTo>
                <a:cubicBezTo>
                  <a:pt x="741" y="2642"/>
                  <a:pt x="904" y="2589"/>
                  <a:pt x="1103" y="2589"/>
                </a:cubicBezTo>
                <a:cubicBezTo>
                  <a:pt x="1303" y="2589"/>
                  <a:pt x="1540" y="2642"/>
                  <a:pt x="1687" y="2856"/>
                </a:cubicBezTo>
                <a:cubicBezTo>
                  <a:pt x="1939" y="3216"/>
                  <a:pt x="1556" y="3595"/>
                  <a:pt x="846" y="3595"/>
                </a:cubicBezTo>
                <a:cubicBezTo>
                  <a:pt x="727" y="3595"/>
                  <a:pt x="599" y="3584"/>
                  <a:pt x="464" y="3561"/>
                </a:cubicBezTo>
                <a:lnTo>
                  <a:pt x="464" y="3561"/>
                </a:lnTo>
                <a:cubicBezTo>
                  <a:pt x="464" y="3561"/>
                  <a:pt x="973" y="4507"/>
                  <a:pt x="0" y="5025"/>
                </a:cubicBezTo>
                <a:cubicBezTo>
                  <a:pt x="0" y="5025"/>
                  <a:pt x="265" y="4906"/>
                  <a:pt x="588" y="4906"/>
                </a:cubicBezTo>
                <a:cubicBezTo>
                  <a:pt x="920" y="4906"/>
                  <a:pt x="1313" y="5032"/>
                  <a:pt x="1544" y="5543"/>
                </a:cubicBezTo>
                <a:cubicBezTo>
                  <a:pt x="1544" y="5543"/>
                  <a:pt x="2035" y="4503"/>
                  <a:pt x="2550" y="4503"/>
                </a:cubicBezTo>
                <a:cubicBezTo>
                  <a:pt x="2569" y="4503"/>
                  <a:pt x="2588" y="4505"/>
                  <a:pt x="2606" y="4507"/>
                </a:cubicBezTo>
                <a:cubicBezTo>
                  <a:pt x="3142" y="4588"/>
                  <a:pt x="2481" y="5659"/>
                  <a:pt x="2481" y="5659"/>
                </a:cubicBezTo>
                <a:cubicBezTo>
                  <a:pt x="2481" y="5659"/>
                  <a:pt x="2496" y="5657"/>
                  <a:pt x="2522" y="5657"/>
                </a:cubicBezTo>
                <a:cubicBezTo>
                  <a:pt x="2684" y="5657"/>
                  <a:pt x="3280" y="5717"/>
                  <a:pt x="3365" y="6587"/>
                </a:cubicBezTo>
                <a:cubicBezTo>
                  <a:pt x="3365" y="6587"/>
                  <a:pt x="3935" y="5578"/>
                  <a:pt x="4675" y="5578"/>
                </a:cubicBezTo>
                <a:cubicBezTo>
                  <a:pt x="4682" y="5578"/>
                  <a:pt x="4688" y="5578"/>
                  <a:pt x="4695" y="5578"/>
                </a:cubicBezTo>
                <a:cubicBezTo>
                  <a:pt x="4695" y="5578"/>
                  <a:pt x="4338" y="4677"/>
                  <a:pt x="4579" y="4409"/>
                </a:cubicBezTo>
                <a:cubicBezTo>
                  <a:pt x="4648" y="4332"/>
                  <a:pt x="4757" y="4305"/>
                  <a:pt x="4877" y="4305"/>
                </a:cubicBezTo>
                <a:cubicBezTo>
                  <a:pt x="5172" y="4305"/>
                  <a:pt x="5534" y="4472"/>
                  <a:pt x="5534" y="4472"/>
                </a:cubicBezTo>
                <a:cubicBezTo>
                  <a:pt x="5534" y="4472"/>
                  <a:pt x="5498" y="3829"/>
                  <a:pt x="6087" y="3802"/>
                </a:cubicBezTo>
                <a:cubicBezTo>
                  <a:pt x="6087" y="3802"/>
                  <a:pt x="5418" y="3053"/>
                  <a:pt x="5882" y="2660"/>
                </a:cubicBezTo>
                <a:lnTo>
                  <a:pt x="5882" y="2660"/>
                </a:lnTo>
                <a:cubicBezTo>
                  <a:pt x="5882" y="2660"/>
                  <a:pt x="5637" y="2722"/>
                  <a:pt x="5309" y="2722"/>
                </a:cubicBezTo>
                <a:cubicBezTo>
                  <a:pt x="5013" y="2722"/>
                  <a:pt x="4650" y="2672"/>
                  <a:pt x="4338" y="2481"/>
                </a:cubicBezTo>
                <a:cubicBezTo>
                  <a:pt x="4338" y="2481"/>
                  <a:pt x="4213" y="1518"/>
                  <a:pt x="4748" y="857"/>
                </a:cubicBezTo>
                <a:cubicBezTo>
                  <a:pt x="4748" y="857"/>
                  <a:pt x="3990" y="750"/>
                  <a:pt x="3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4"/>
          <p:cNvSpPr/>
          <p:nvPr/>
        </p:nvSpPr>
        <p:spPr>
          <a:xfrm>
            <a:off x="3592975" y="1042044"/>
            <a:ext cx="280651" cy="358286"/>
          </a:xfrm>
          <a:custGeom>
            <a:avLst/>
            <a:gdLst/>
            <a:ahLst/>
            <a:cxnLst/>
            <a:rect l="l" t="t" r="r" b="b"/>
            <a:pathLst>
              <a:path w="3615" h="4615" extrusionOk="0">
                <a:moveTo>
                  <a:pt x="1589" y="0"/>
                </a:moveTo>
                <a:cubicBezTo>
                  <a:pt x="1401" y="233"/>
                  <a:pt x="1009" y="536"/>
                  <a:pt x="277" y="518"/>
                </a:cubicBezTo>
                <a:cubicBezTo>
                  <a:pt x="277" y="518"/>
                  <a:pt x="1196" y="973"/>
                  <a:pt x="732" y="1705"/>
                </a:cubicBezTo>
                <a:cubicBezTo>
                  <a:pt x="732" y="1705"/>
                  <a:pt x="1392" y="1500"/>
                  <a:pt x="1687" y="1928"/>
                </a:cubicBezTo>
                <a:cubicBezTo>
                  <a:pt x="1981" y="2348"/>
                  <a:pt x="1410" y="2794"/>
                  <a:pt x="455" y="2633"/>
                </a:cubicBezTo>
                <a:cubicBezTo>
                  <a:pt x="455" y="2633"/>
                  <a:pt x="973" y="3579"/>
                  <a:pt x="0" y="4097"/>
                </a:cubicBezTo>
                <a:cubicBezTo>
                  <a:pt x="0" y="4097"/>
                  <a:pt x="1080" y="3606"/>
                  <a:pt x="1535" y="4615"/>
                </a:cubicBezTo>
                <a:cubicBezTo>
                  <a:pt x="1535" y="4615"/>
                  <a:pt x="2071" y="3499"/>
                  <a:pt x="2606" y="3579"/>
                </a:cubicBezTo>
                <a:cubicBezTo>
                  <a:pt x="2687" y="3579"/>
                  <a:pt x="2749" y="3633"/>
                  <a:pt x="2785" y="3704"/>
                </a:cubicBezTo>
                <a:cubicBezTo>
                  <a:pt x="3615" y="2357"/>
                  <a:pt x="3044" y="598"/>
                  <a:pt x="1589"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4"/>
          <p:cNvSpPr/>
          <p:nvPr/>
        </p:nvSpPr>
        <p:spPr>
          <a:xfrm>
            <a:off x="3591577" y="961691"/>
            <a:ext cx="476757" cy="522484"/>
          </a:xfrm>
          <a:custGeom>
            <a:avLst/>
            <a:gdLst/>
            <a:ahLst/>
            <a:cxnLst/>
            <a:rect l="l" t="t" r="r" b="b"/>
            <a:pathLst>
              <a:path w="6141" h="6730" extrusionOk="0">
                <a:moveTo>
                  <a:pt x="1551" y="2823"/>
                </a:moveTo>
                <a:cubicBezTo>
                  <a:pt x="1581" y="2844"/>
                  <a:pt x="1609" y="2867"/>
                  <a:pt x="1634" y="2893"/>
                </a:cubicBezTo>
                <a:lnTo>
                  <a:pt x="1634" y="2893"/>
                </a:lnTo>
                <a:cubicBezTo>
                  <a:pt x="1609" y="2867"/>
                  <a:pt x="1581" y="2843"/>
                  <a:pt x="1551" y="2823"/>
                </a:cubicBezTo>
                <a:close/>
                <a:moveTo>
                  <a:pt x="599" y="5016"/>
                </a:moveTo>
                <a:cubicBezTo>
                  <a:pt x="551" y="5016"/>
                  <a:pt x="503" y="5019"/>
                  <a:pt x="455" y="5025"/>
                </a:cubicBezTo>
                <a:cubicBezTo>
                  <a:pt x="359" y="5036"/>
                  <a:pt x="266" y="5055"/>
                  <a:pt x="175" y="5083"/>
                </a:cubicBezTo>
                <a:lnTo>
                  <a:pt x="175" y="5083"/>
                </a:lnTo>
                <a:cubicBezTo>
                  <a:pt x="264" y="5058"/>
                  <a:pt x="355" y="5039"/>
                  <a:pt x="446" y="5034"/>
                </a:cubicBezTo>
                <a:cubicBezTo>
                  <a:pt x="497" y="5028"/>
                  <a:pt x="548" y="5025"/>
                  <a:pt x="598" y="5025"/>
                </a:cubicBezTo>
                <a:cubicBezTo>
                  <a:pt x="699" y="5025"/>
                  <a:pt x="801" y="5037"/>
                  <a:pt x="902" y="5061"/>
                </a:cubicBezTo>
                <a:cubicBezTo>
                  <a:pt x="804" y="5030"/>
                  <a:pt x="702" y="5016"/>
                  <a:pt x="599" y="5016"/>
                </a:cubicBezTo>
                <a:close/>
                <a:moveTo>
                  <a:pt x="1634" y="2893"/>
                </a:moveTo>
                <a:lnTo>
                  <a:pt x="1634" y="2893"/>
                </a:lnTo>
                <a:cubicBezTo>
                  <a:pt x="1661" y="2919"/>
                  <a:pt x="1684" y="2949"/>
                  <a:pt x="1705" y="2981"/>
                </a:cubicBezTo>
                <a:cubicBezTo>
                  <a:pt x="1776" y="3070"/>
                  <a:pt x="1794" y="3195"/>
                  <a:pt x="1750" y="3302"/>
                </a:cubicBezTo>
                <a:cubicBezTo>
                  <a:pt x="1696" y="3410"/>
                  <a:pt x="1616" y="3490"/>
                  <a:pt x="1517" y="3543"/>
                </a:cubicBezTo>
                <a:cubicBezTo>
                  <a:pt x="1410" y="3597"/>
                  <a:pt x="1303" y="3633"/>
                  <a:pt x="1187" y="3651"/>
                </a:cubicBezTo>
                <a:cubicBezTo>
                  <a:pt x="1071" y="3673"/>
                  <a:pt x="955" y="3684"/>
                  <a:pt x="839" y="3684"/>
                </a:cubicBezTo>
                <a:cubicBezTo>
                  <a:pt x="723" y="3684"/>
                  <a:pt x="607" y="3673"/>
                  <a:pt x="491" y="3651"/>
                </a:cubicBezTo>
                <a:lnTo>
                  <a:pt x="464" y="3651"/>
                </a:lnTo>
                <a:lnTo>
                  <a:pt x="473" y="3677"/>
                </a:lnTo>
                <a:cubicBezTo>
                  <a:pt x="474" y="3679"/>
                  <a:pt x="475" y="3681"/>
                  <a:pt x="476" y="3683"/>
                </a:cubicBezTo>
                <a:lnTo>
                  <a:pt x="476" y="3683"/>
                </a:lnTo>
                <a:lnTo>
                  <a:pt x="464" y="3695"/>
                </a:lnTo>
                <a:cubicBezTo>
                  <a:pt x="471" y="3696"/>
                  <a:pt x="477" y="3698"/>
                  <a:pt x="484" y="3699"/>
                </a:cubicBezTo>
                <a:lnTo>
                  <a:pt x="484" y="3699"/>
                </a:lnTo>
                <a:cubicBezTo>
                  <a:pt x="541" y="3818"/>
                  <a:pt x="581" y="3953"/>
                  <a:pt x="598" y="4079"/>
                </a:cubicBezTo>
                <a:cubicBezTo>
                  <a:pt x="616" y="4222"/>
                  <a:pt x="607" y="4365"/>
                  <a:pt x="571" y="4507"/>
                </a:cubicBezTo>
                <a:cubicBezTo>
                  <a:pt x="527" y="4641"/>
                  <a:pt x="455" y="4766"/>
                  <a:pt x="357" y="4873"/>
                </a:cubicBezTo>
                <a:cubicBezTo>
                  <a:pt x="313" y="4927"/>
                  <a:pt x="259" y="4971"/>
                  <a:pt x="197" y="5016"/>
                </a:cubicBezTo>
                <a:cubicBezTo>
                  <a:pt x="143" y="5052"/>
                  <a:pt x="81" y="5087"/>
                  <a:pt x="18" y="5123"/>
                </a:cubicBezTo>
                <a:lnTo>
                  <a:pt x="18" y="5134"/>
                </a:lnTo>
                <a:lnTo>
                  <a:pt x="18" y="5134"/>
                </a:lnTo>
                <a:cubicBezTo>
                  <a:pt x="12" y="5137"/>
                  <a:pt x="6" y="5139"/>
                  <a:pt x="0" y="5141"/>
                </a:cubicBezTo>
                <a:lnTo>
                  <a:pt x="9" y="5150"/>
                </a:lnTo>
                <a:cubicBezTo>
                  <a:pt x="23" y="5142"/>
                  <a:pt x="37" y="5135"/>
                  <a:pt x="50" y="5127"/>
                </a:cubicBezTo>
                <a:lnTo>
                  <a:pt x="50" y="5127"/>
                </a:lnTo>
                <a:cubicBezTo>
                  <a:pt x="92" y="5110"/>
                  <a:pt x="133" y="5096"/>
                  <a:pt x="175" y="5083"/>
                </a:cubicBezTo>
                <a:lnTo>
                  <a:pt x="175" y="5083"/>
                </a:lnTo>
                <a:cubicBezTo>
                  <a:pt x="141" y="5092"/>
                  <a:pt x="108" y="5103"/>
                  <a:pt x="75" y="5114"/>
                </a:cubicBezTo>
                <a:lnTo>
                  <a:pt x="75" y="5114"/>
                </a:lnTo>
                <a:cubicBezTo>
                  <a:pt x="115" y="5093"/>
                  <a:pt x="153" y="5072"/>
                  <a:pt x="188" y="5043"/>
                </a:cubicBezTo>
                <a:cubicBezTo>
                  <a:pt x="250" y="4998"/>
                  <a:pt x="304" y="4954"/>
                  <a:pt x="357" y="4900"/>
                </a:cubicBezTo>
                <a:cubicBezTo>
                  <a:pt x="455" y="4793"/>
                  <a:pt x="527" y="4668"/>
                  <a:pt x="571" y="4525"/>
                </a:cubicBezTo>
                <a:cubicBezTo>
                  <a:pt x="616" y="4382"/>
                  <a:pt x="625" y="4240"/>
                  <a:pt x="607" y="4097"/>
                </a:cubicBezTo>
                <a:cubicBezTo>
                  <a:pt x="582" y="3962"/>
                  <a:pt x="549" y="3828"/>
                  <a:pt x="493" y="3700"/>
                </a:cubicBezTo>
                <a:lnTo>
                  <a:pt x="493" y="3700"/>
                </a:lnTo>
                <a:cubicBezTo>
                  <a:pt x="611" y="3722"/>
                  <a:pt x="732" y="3733"/>
                  <a:pt x="852" y="3733"/>
                </a:cubicBezTo>
                <a:cubicBezTo>
                  <a:pt x="959" y="3733"/>
                  <a:pt x="1065" y="3724"/>
                  <a:pt x="1169" y="3704"/>
                </a:cubicBezTo>
                <a:cubicBezTo>
                  <a:pt x="1285" y="3686"/>
                  <a:pt x="1401" y="3651"/>
                  <a:pt x="1509" y="3588"/>
                </a:cubicBezTo>
                <a:cubicBezTo>
                  <a:pt x="1616" y="3543"/>
                  <a:pt x="1705" y="3454"/>
                  <a:pt x="1758" y="3338"/>
                </a:cubicBezTo>
                <a:cubicBezTo>
                  <a:pt x="1803" y="3222"/>
                  <a:pt x="1785" y="3088"/>
                  <a:pt x="1714" y="2990"/>
                </a:cubicBezTo>
                <a:cubicBezTo>
                  <a:pt x="1692" y="2955"/>
                  <a:pt x="1665" y="2923"/>
                  <a:pt x="1634" y="2893"/>
                </a:cubicBezTo>
                <a:close/>
                <a:moveTo>
                  <a:pt x="902" y="5061"/>
                </a:moveTo>
                <a:cubicBezTo>
                  <a:pt x="937" y="5079"/>
                  <a:pt x="973" y="5087"/>
                  <a:pt x="1018" y="5105"/>
                </a:cubicBezTo>
                <a:lnTo>
                  <a:pt x="1116" y="5150"/>
                </a:lnTo>
                <a:cubicBezTo>
                  <a:pt x="1178" y="5195"/>
                  <a:pt x="1241" y="5239"/>
                  <a:pt x="1294" y="5293"/>
                </a:cubicBezTo>
                <a:cubicBezTo>
                  <a:pt x="1348" y="5346"/>
                  <a:pt x="1401" y="5400"/>
                  <a:pt x="1446" y="5462"/>
                </a:cubicBezTo>
                <a:cubicBezTo>
                  <a:pt x="1491" y="5516"/>
                  <a:pt x="1517" y="5587"/>
                  <a:pt x="1562" y="5650"/>
                </a:cubicBezTo>
                <a:cubicBezTo>
                  <a:pt x="1500" y="5507"/>
                  <a:pt x="1410" y="5382"/>
                  <a:pt x="1294" y="5275"/>
                </a:cubicBezTo>
                <a:cubicBezTo>
                  <a:pt x="1241" y="5221"/>
                  <a:pt x="1187" y="5177"/>
                  <a:pt x="1116" y="5141"/>
                </a:cubicBezTo>
                <a:lnTo>
                  <a:pt x="1018" y="5096"/>
                </a:lnTo>
                <a:cubicBezTo>
                  <a:pt x="982" y="5079"/>
                  <a:pt x="946" y="5070"/>
                  <a:pt x="902" y="5061"/>
                </a:cubicBezTo>
                <a:close/>
                <a:moveTo>
                  <a:pt x="4008" y="0"/>
                </a:moveTo>
                <a:lnTo>
                  <a:pt x="3963" y="98"/>
                </a:lnTo>
                <a:cubicBezTo>
                  <a:pt x="3927" y="179"/>
                  <a:pt x="3883" y="268"/>
                  <a:pt x="3820" y="348"/>
                </a:cubicBezTo>
                <a:cubicBezTo>
                  <a:pt x="3767" y="429"/>
                  <a:pt x="3695" y="491"/>
                  <a:pt x="3624" y="554"/>
                </a:cubicBezTo>
                <a:cubicBezTo>
                  <a:pt x="3564" y="594"/>
                  <a:pt x="3493" y="614"/>
                  <a:pt x="3424" y="614"/>
                </a:cubicBezTo>
                <a:cubicBezTo>
                  <a:pt x="3401" y="614"/>
                  <a:pt x="3378" y="612"/>
                  <a:pt x="3356" y="607"/>
                </a:cubicBezTo>
                <a:cubicBezTo>
                  <a:pt x="3267" y="580"/>
                  <a:pt x="3178" y="536"/>
                  <a:pt x="3115" y="473"/>
                </a:cubicBezTo>
                <a:lnTo>
                  <a:pt x="3062" y="429"/>
                </a:lnTo>
                <a:lnTo>
                  <a:pt x="3070" y="491"/>
                </a:lnTo>
                <a:cubicBezTo>
                  <a:pt x="3072" y="500"/>
                  <a:pt x="3073" y="508"/>
                  <a:pt x="3074" y="516"/>
                </a:cubicBezTo>
                <a:lnTo>
                  <a:pt x="3074" y="516"/>
                </a:lnTo>
                <a:lnTo>
                  <a:pt x="3070" y="518"/>
                </a:lnTo>
                <a:cubicBezTo>
                  <a:pt x="3072" y="519"/>
                  <a:pt x="3073" y="520"/>
                  <a:pt x="3074" y="521"/>
                </a:cubicBezTo>
                <a:lnTo>
                  <a:pt x="3074" y="521"/>
                </a:lnTo>
                <a:cubicBezTo>
                  <a:pt x="3095" y="700"/>
                  <a:pt x="3077" y="885"/>
                  <a:pt x="3035" y="1062"/>
                </a:cubicBezTo>
                <a:cubicBezTo>
                  <a:pt x="2999" y="1152"/>
                  <a:pt x="2954" y="1232"/>
                  <a:pt x="2901" y="1303"/>
                </a:cubicBezTo>
                <a:cubicBezTo>
                  <a:pt x="2838" y="1384"/>
                  <a:pt x="2758" y="1428"/>
                  <a:pt x="2669" y="1437"/>
                </a:cubicBezTo>
                <a:cubicBezTo>
                  <a:pt x="2571" y="1437"/>
                  <a:pt x="2481" y="1419"/>
                  <a:pt x="2401" y="1366"/>
                </a:cubicBezTo>
                <a:cubicBezTo>
                  <a:pt x="2321" y="1321"/>
                  <a:pt x="2240" y="1268"/>
                  <a:pt x="2169" y="1196"/>
                </a:cubicBezTo>
                <a:cubicBezTo>
                  <a:pt x="2017" y="1071"/>
                  <a:pt x="1892" y="928"/>
                  <a:pt x="1776" y="777"/>
                </a:cubicBezTo>
                <a:lnTo>
                  <a:pt x="1758" y="741"/>
                </a:lnTo>
                <a:lnTo>
                  <a:pt x="1741" y="777"/>
                </a:lnTo>
                <a:cubicBezTo>
                  <a:pt x="1678" y="911"/>
                  <a:pt x="1598" y="1027"/>
                  <a:pt x="1500" y="1125"/>
                </a:cubicBezTo>
                <a:cubicBezTo>
                  <a:pt x="1393" y="1223"/>
                  <a:pt x="1277" y="1303"/>
                  <a:pt x="1143" y="1375"/>
                </a:cubicBezTo>
                <a:cubicBezTo>
                  <a:pt x="1009" y="1428"/>
                  <a:pt x="875" y="1473"/>
                  <a:pt x="732" y="1500"/>
                </a:cubicBezTo>
                <a:cubicBezTo>
                  <a:pt x="661" y="1517"/>
                  <a:pt x="589" y="1526"/>
                  <a:pt x="518" y="1526"/>
                </a:cubicBezTo>
                <a:lnTo>
                  <a:pt x="232" y="1526"/>
                </a:lnTo>
                <a:lnTo>
                  <a:pt x="293" y="1561"/>
                </a:lnTo>
                <a:lnTo>
                  <a:pt x="293" y="1561"/>
                </a:lnTo>
                <a:lnTo>
                  <a:pt x="286" y="1589"/>
                </a:lnTo>
                <a:cubicBezTo>
                  <a:pt x="306" y="1589"/>
                  <a:pt x="325" y="1589"/>
                  <a:pt x="344" y="1590"/>
                </a:cubicBezTo>
                <a:lnTo>
                  <a:pt x="344" y="1590"/>
                </a:lnTo>
                <a:cubicBezTo>
                  <a:pt x="425" y="1640"/>
                  <a:pt x="506" y="1700"/>
                  <a:pt x="580" y="1767"/>
                </a:cubicBezTo>
                <a:cubicBezTo>
                  <a:pt x="679" y="1848"/>
                  <a:pt x="750" y="1946"/>
                  <a:pt x="803" y="2053"/>
                </a:cubicBezTo>
                <a:cubicBezTo>
                  <a:pt x="857" y="2160"/>
                  <a:pt x="884" y="2276"/>
                  <a:pt x="866" y="2392"/>
                </a:cubicBezTo>
                <a:cubicBezTo>
                  <a:pt x="848" y="2517"/>
                  <a:pt x="812" y="2624"/>
                  <a:pt x="750" y="2731"/>
                </a:cubicBezTo>
                <a:lnTo>
                  <a:pt x="743" y="2746"/>
                </a:lnTo>
                <a:lnTo>
                  <a:pt x="743" y="2746"/>
                </a:lnTo>
                <a:cubicBezTo>
                  <a:pt x="739" y="2747"/>
                  <a:pt x="736" y="2748"/>
                  <a:pt x="732" y="2749"/>
                </a:cubicBezTo>
                <a:lnTo>
                  <a:pt x="738" y="2755"/>
                </a:lnTo>
                <a:lnTo>
                  <a:pt x="738" y="2755"/>
                </a:lnTo>
                <a:lnTo>
                  <a:pt x="732" y="2767"/>
                </a:lnTo>
                <a:lnTo>
                  <a:pt x="746" y="2763"/>
                </a:lnTo>
                <a:lnTo>
                  <a:pt x="746" y="2763"/>
                </a:lnTo>
                <a:lnTo>
                  <a:pt x="759" y="2776"/>
                </a:lnTo>
                <a:cubicBezTo>
                  <a:pt x="762" y="2770"/>
                  <a:pt x="766" y="2764"/>
                  <a:pt x="769" y="2758"/>
                </a:cubicBezTo>
                <a:lnTo>
                  <a:pt x="769" y="2758"/>
                </a:lnTo>
                <a:cubicBezTo>
                  <a:pt x="877" y="2723"/>
                  <a:pt x="987" y="2706"/>
                  <a:pt x="1097" y="2706"/>
                </a:cubicBezTo>
                <a:cubicBezTo>
                  <a:pt x="1214" y="2706"/>
                  <a:pt x="1331" y="2726"/>
                  <a:pt x="1446" y="2767"/>
                </a:cubicBezTo>
                <a:cubicBezTo>
                  <a:pt x="1483" y="2782"/>
                  <a:pt x="1518" y="2801"/>
                  <a:pt x="1551" y="2823"/>
                </a:cubicBezTo>
                <a:lnTo>
                  <a:pt x="1551" y="2823"/>
                </a:lnTo>
                <a:cubicBezTo>
                  <a:pt x="1516" y="2798"/>
                  <a:pt x="1477" y="2777"/>
                  <a:pt x="1437" y="2758"/>
                </a:cubicBezTo>
                <a:cubicBezTo>
                  <a:pt x="1330" y="2713"/>
                  <a:pt x="1205" y="2696"/>
                  <a:pt x="1089" y="2696"/>
                </a:cubicBezTo>
                <a:cubicBezTo>
                  <a:pt x="989" y="2696"/>
                  <a:pt x="883" y="2709"/>
                  <a:pt x="782" y="2735"/>
                </a:cubicBezTo>
                <a:lnTo>
                  <a:pt x="782" y="2735"/>
                </a:lnTo>
                <a:cubicBezTo>
                  <a:pt x="832" y="2639"/>
                  <a:pt x="868" y="2537"/>
                  <a:pt x="884" y="2428"/>
                </a:cubicBezTo>
                <a:cubicBezTo>
                  <a:pt x="893" y="2303"/>
                  <a:pt x="875" y="2178"/>
                  <a:pt x="821" y="2062"/>
                </a:cubicBezTo>
                <a:cubicBezTo>
                  <a:pt x="759" y="1955"/>
                  <a:pt x="687" y="1857"/>
                  <a:pt x="598" y="1767"/>
                </a:cubicBezTo>
                <a:cubicBezTo>
                  <a:pt x="526" y="1703"/>
                  <a:pt x="443" y="1644"/>
                  <a:pt x="357" y="1591"/>
                </a:cubicBezTo>
                <a:lnTo>
                  <a:pt x="357" y="1591"/>
                </a:lnTo>
                <a:cubicBezTo>
                  <a:pt x="383" y="1592"/>
                  <a:pt x="408" y="1593"/>
                  <a:pt x="433" y="1593"/>
                </a:cubicBezTo>
                <a:cubicBezTo>
                  <a:pt x="457" y="1593"/>
                  <a:pt x="482" y="1592"/>
                  <a:pt x="509" y="1589"/>
                </a:cubicBezTo>
                <a:cubicBezTo>
                  <a:pt x="589" y="1580"/>
                  <a:pt x="661" y="1571"/>
                  <a:pt x="732" y="1562"/>
                </a:cubicBezTo>
                <a:cubicBezTo>
                  <a:pt x="875" y="1535"/>
                  <a:pt x="1018" y="1491"/>
                  <a:pt x="1152" y="1428"/>
                </a:cubicBezTo>
                <a:cubicBezTo>
                  <a:pt x="1418" y="1308"/>
                  <a:pt x="1626" y="1097"/>
                  <a:pt x="1761" y="842"/>
                </a:cubicBezTo>
                <a:lnTo>
                  <a:pt x="1761" y="842"/>
                </a:lnTo>
                <a:cubicBezTo>
                  <a:pt x="1864" y="991"/>
                  <a:pt x="1991" y="1124"/>
                  <a:pt x="2133" y="1250"/>
                </a:cubicBezTo>
                <a:cubicBezTo>
                  <a:pt x="2205" y="1312"/>
                  <a:pt x="2285" y="1375"/>
                  <a:pt x="2374" y="1419"/>
                </a:cubicBezTo>
                <a:cubicBezTo>
                  <a:pt x="2464" y="1473"/>
                  <a:pt x="2562" y="1500"/>
                  <a:pt x="2669" y="1500"/>
                </a:cubicBezTo>
                <a:cubicBezTo>
                  <a:pt x="2767" y="1491"/>
                  <a:pt x="2865" y="1437"/>
                  <a:pt x="2928" y="1348"/>
                </a:cubicBezTo>
                <a:cubicBezTo>
                  <a:pt x="2990" y="1276"/>
                  <a:pt x="3035" y="1187"/>
                  <a:pt x="3070" y="1089"/>
                </a:cubicBezTo>
                <a:cubicBezTo>
                  <a:pt x="3119" y="921"/>
                  <a:pt x="3138" y="738"/>
                  <a:pt x="3122" y="560"/>
                </a:cubicBezTo>
                <a:lnTo>
                  <a:pt x="3122" y="560"/>
                </a:lnTo>
                <a:cubicBezTo>
                  <a:pt x="3188" y="610"/>
                  <a:pt x="3260" y="648"/>
                  <a:pt x="3338" y="670"/>
                </a:cubicBezTo>
                <a:cubicBezTo>
                  <a:pt x="3364" y="674"/>
                  <a:pt x="3390" y="676"/>
                  <a:pt x="3416" y="676"/>
                </a:cubicBezTo>
                <a:cubicBezTo>
                  <a:pt x="3496" y="676"/>
                  <a:pt x="3574" y="654"/>
                  <a:pt x="3642" y="607"/>
                </a:cubicBezTo>
                <a:cubicBezTo>
                  <a:pt x="3722" y="554"/>
                  <a:pt x="3802" y="473"/>
                  <a:pt x="3856" y="393"/>
                </a:cubicBezTo>
                <a:cubicBezTo>
                  <a:pt x="3900" y="336"/>
                  <a:pt x="3935" y="276"/>
                  <a:pt x="3967" y="214"/>
                </a:cubicBezTo>
                <a:lnTo>
                  <a:pt x="3967" y="214"/>
                </a:lnTo>
                <a:cubicBezTo>
                  <a:pt x="3975" y="291"/>
                  <a:pt x="3993" y="366"/>
                  <a:pt x="4025" y="438"/>
                </a:cubicBezTo>
                <a:cubicBezTo>
                  <a:pt x="4061" y="545"/>
                  <a:pt x="4115" y="634"/>
                  <a:pt x="4195" y="714"/>
                </a:cubicBezTo>
                <a:cubicBezTo>
                  <a:pt x="4266" y="786"/>
                  <a:pt x="4356" y="857"/>
                  <a:pt x="4454" y="902"/>
                </a:cubicBezTo>
                <a:cubicBezTo>
                  <a:pt x="4538" y="948"/>
                  <a:pt x="4629" y="981"/>
                  <a:pt x="4721" y="1000"/>
                </a:cubicBezTo>
                <a:lnTo>
                  <a:pt x="4721" y="1000"/>
                </a:lnTo>
                <a:cubicBezTo>
                  <a:pt x="4644" y="1106"/>
                  <a:pt x="4581" y="1219"/>
                  <a:pt x="4525" y="1339"/>
                </a:cubicBezTo>
                <a:cubicBezTo>
                  <a:pt x="4463" y="1464"/>
                  <a:pt x="4418" y="1607"/>
                  <a:pt x="4382" y="1749"/>
                </a:cubicBezTo>
                <a:cubicBezTo>
                  <a:pt x="4356" y="1883"/>
                  <a:pt x="4338" y="2026"/>
                  <a:pt x="4329" y="2178"/>
                </a:cubicBezTo>
                <a:cubicBezTo>
                  <a:pt x="4320" y="2321"/>
                  <a:pt x="4320" y="2463"/>
                  <a:pt x="4338" y="2606"/>
                </a:cubicBezTo>
                <a:lnTo>
                  <a:pt x="4338" y="2624"/>
                </a:lnTo>
                <a:lnTo>
                  <a:pt x="4347" y="2624"/>
                </a:lnTo>
                <a:cubicBezTo>
                  <a:pt x="4463" y="2687"/>
                  <a:pt x="4588" y="2740"/>
                  <a:pt x="4713" y="2785"/>
                </a:cubicBezTo>
                <a:cubicBezTo>
                  <a:pt x="4846" y="2820"/>
                  <a:pt x="4971" y="2838"/>
                  <a:pt x="5105" y="2856"/>
                </a:cubicBezTo>
                <a:cubicBezTo>
                  <a:pt x="5170" y="2861"/>
                  <a:pt x="5235" y="2863"/>
                  <a:pt x="5300" y="2863"/>
                </a:cubicBezTo>
                <a:cubicBezTo>
                  <a:pt x="5478" y="2863"/>
                  <a:pt x="5655" y="2846"/>
                  <a:pt x="5832" y="2810"/>
                </a:cubicBezTo>
                <a:lnTo>
                  <a:pt x="5832" y="2810"/>
                </a:lnTo>
                <a:cubicBezTo>
                  <a:pt x="5779" y="2877"/>
                  <a:pt x="5742" y="2960"/>
                  <a:pt x="5721" y="3044"/>
                </a:cubicBezTo>
                <a:cubicBezTo>
                  <a:pt x="5712" y="3160"/>
                  <a:pt x="5721" y="3267"/>
                  <a:pt x="5757" y="3374"/>
                </a:cubicBezTo>
                <a:cubicBezTo>
                  <a:pt x="5832" y="3565"/>
                  <a:pt x="5930" y="3742"/>
                  <a:pt x="6059" y="3902"/>
                </a:cubicBezTo>
                <a:lnTo>
                  <a:pt x="6059" y="3902"/>
                </a:lnTo>
                <a:cubicBezTo>
                  <a:pt x="5988" y="3907"/>
                  <a:pt x="5921" y="3924"/>
                  <a:pt x="5855" y="3954"/>
                </a:cubicBezTo>
                <a:cubicBezTo>
                  <a:pt x="5784" y="3990"/>
                  <a:pt x="5712" y="4043"/>
                  <a:pt x="5668" y="4115"/>
                </a:cubicBezTo>
                <a:cubicBezTo>
                  <a:pt x="5623" y="4177"/>
                  <a:pt x="5587" y="4257"/>
                  <a:pt x="5560" y="4338"/>
                </a:cubicBezTo>
                <a:cubicBezTo>
                  <a:pt x="5545" y="4408"/>
                  <a:pt x="5536" y="4479"/>
                  <a:pt x="5534" y="4550"/>
                </a:cubicBezTo>
                <a:lnTo>
                  <a:pt x="5534" y="4550"/>
                </a:lnTo>
                <a:cubicBezTo>
                  <a:pt x="5372" y="4484"/>
                  <a:pt x="5203" y="4435"/>
                  <a:pt x="5025" y="4409"/>
                </a:cubicBezTo>
                <a:cubicBezTo>
                  <a:pt x="4987" y="4402"/>
                  <a:pt x="4950" y="4399"/>
                  <a:pt x="4913" y="4399"/>
                </a:cubicBezTo>
                <a:cubicBezTo>
                  <a:pt x="4853" y="4399"/>
                  <a:pt x="4795" y="4407"/>
                  <a:pt x="4739" y="4418"/>
                </a:cubicBezTo>
                <a:cubicBezTo>
                  <a:pt x="4641" y="4445"/>
                  <a:pt x="4570" y="4516"/>
                  <a:pt x="4534" y="4605"/>
                </a:cubicBezTo>
                <a:cubicBezTo>
                  <a:pt x="4498" y="4695"/>
                  <a:pt x="4489" y="4793"/>
                  <a:pt x="4498" y="4891"/>
                </a:cubicBezTo>
                <a:cubicBezTo>
                  <a:pt x="4507" y="4980"/>
                  <a:pt x="4516" y="5070"/>
                  <a:pt x="4534" y="5168"/>
                </a:cubicBezTo>
                <a:cubicBezTo>
                  <a:pt x="4568" y="5337"/>
                  <a:pt x="4618" y="5507"/>
                  <a:pt x="4684" y="5677"/>
                </a:cubicBezTo>
                <a:lnTo>
                  <a:pt x="4684" y="5677"/>
                </a:lnTo>
                <a:cubicBezTo>
                  <a:pt x="4548" y="5680"/>
                  <a:pt x="4412" y="5715"/>
                  <a:pt x="4284" y="5775"/>
                </a:cubicBezTo>
                <a:cubicBezTo>
                  <a:pt x="4150" y="5837"/>
                  <a:pt x="4025" y="5917"/>
                  <a:pt x="3918" y="6016"/>
                </a:cubicBezTo>
                <a:cubicBezTo>
                  <a:pt x="3811" y="6114"/>
                  <a:pt x="3713" y="6221"/>
                  <a:pt x="3624" y="6337"/>
                </a:cubicBezTo>
                <a:cubicBezTo>
                  <a:pt x="3532" y="6437"/>
                  <a:pt x="3456" y="6553"/>
                  <a:pt x="3388" y="6669"/>
                </a:cubicBezTo>
                <a:lnTo>
                  <a:pt x="3388" y="6669"/>
                </a:lnTo>
                <a:lnTo>
                  <a:pt x="3365" y="6515"/>
                </a:lnTo>
                <a:cubicBezTo>
                  <a:pt x="3356" y="6453"/>
                  <a:pt x="3338" y="6399"/>
                  <a:pt x="3320" y="6337"/>
                </a:cubicBezTo>
                <a:cubicBezTo>
                  <a:pt x="3285" y="6221"/>
                  <a:pt x="3222" y="6114"/>
                  <a:pt x="3142" y="6025"/>
                </a:cubicBezTo>
                <a:cubicBezTo>
                  <a:pt x="2994" y="5852"/>
                  <a:pt x="2785" y="5755"/>
                  <a:pt x="2557" y="5755"/>
                </a:cubicBezTo>
                <a:cubicBezTo>
                  <a:pt x="2543" y="5755"/>
                  <a:pt x="2529" y="5755"/>
                  <a:pt x="2515" y="5756"/>
                </a:cubicBezTo>
                <a:lnTo>
                  <a:pt x="2515" y="5756"/>
                </a:lnTo>
                <a:cubicBezTo>
                  <a:pt x="2645" y="5553"/>
                  <a:pt x="2741" y="5334"/>
                  <a:pt x="2812" y="5105"/>
                </a:cubicBezTo>
                <a:cubicBezTo>
                  <a:pt x="2847" y="4989"/>
                  <a:pt x="2856" y="4864"/>
                  <a:pt x="2821" y="4748"/>
                </a:cubicBezTo>
                <a:cubicBezTo>
                  <a:pt x="2794" y="4686"/>
                  <a:pt x="2749" y="4641"/>
                  <a:pt x="2687" y="4623"/>
                </a:cubicBezTo>
                <a:cubicBezTo>
                  <a:pt x="2647" y="4610"/>
                  <a:pt x="2603" y="4602"/>
                  <a:pt x="2558" y="4602"/>
                </a:cubicBezTo>
                <a:cubicBezTo>
                  <a:pt x="2542" y="4602"/>
                  <a:pt x="2525" y="4603"/>
                  <a:pt x="2508" y="4605"/>
                </a:cubicBezTo>
                <a:cubicBezTo>
                  <a:pt x="2392" y="4632"/>
                  <a:pt x="2276" y="4686"/>
                  <a:pt x="2187" y="4775"/>
                </a:cubicBezTo>
                <a:cubicBezTo>
                  <a:pt x="2098" y="4846"/>
                  <a:pt x="2008" y="4936"/>
                  <a:pt x="1937" y="5034"/>
                </a:cubicBezTo>
                <a:cubicBezTo>
                  <a:pt x="1794" y="5221"/>
                  <a:pt x="1660" y="5436"/>
                  <a:pt x="1562" y="5650"/>
                </a:cubicBezTo>
                <a:cubicBezTo>
                  <a:pt x="1669" y="5436"/>
                  <a:pt x="1794" y="5221"/>
                  <a:pt x="1946" y="5034"/>
                </a:cubicBezTo>
                <a:cubicBezTo>
                  <a:pt x="2017" y="4936"/>
                  <a:pt x="2098" y="4855"/>
                  <a:pt x="2196" y="4775"/>
                </a:cubicBezTo>
                <a:cubicBezTo>
                  <a:pt x="2285" y="4695"/>
                  <a:pt x="2392" y="4641"/>
                  <a:pt x="2508" y="4614"/>
                </a:cubicBezTo>
                <a:cubicBezTo>
                  <a:pt x="2525" y="4612"/>
                  <a:pt x="2542" y="4611"/>
                  <a:pt x="2558" y="4611"/>
                </a:cubicBezTo>
                <a:cubicBezTo>
                  <a:pt x="2603" y="4611"/>
                  <a:pt x="2647" y="4619"/>
                  <a:pt x="2687" y="4632"/>
                </a:cubicBezTo>
                <a:cubicBezTo>
                  <a:pt x="2740" y="4650"/>
                  <a:pt x="2785" y="4695"/>
                  <a:pt x="2812" y="4748"/>
                </a:cubicBezTo>
                <a:cubicBezTo>
                  <a:pt x="2838" y="4864"/>
                  <a:pt x="2838" y="4989"/>
                  <a:pt x="2794" y="5105"/>
                </a:cubicBezTo>
                <a:cubicBezTo>
                  <a:pt x="2722" y="5328"/>
                  <a:pt x="2624" y="5552"/>
                  <a:pt x="2499" y="5757"/>
                </a:cubicBezTo>
                <a:lnTo>
                  <a:pt x="2490" y="5775"/>
                </a:lnTo>
                <a:lnTo>
                  <a:pt x="2508" y="5775"/>
                </a:lnTo>
                <a:cubicBezTo>
                  <a:pt x="2518" y="5774"/>
                  <a:pt x="2528" y="5774"/>
                  <a:pt x="2537" y="5774"/>
                </a:cubicBezTo>
                <a:cubicBezTo>
                  <a:pt x="2760" y="5774"/>
                  <a:pt x="2979" y="5871"/>
                  <a:pt x="3133" y="6042"/>
                </a:cubicBezTo>
                <a:cubicBezTo>
                  <a:pt x="3204" y="6132"/>
                  <a:pt x="3258" y="6239"/>
                  <a:pt x="3294" y="6346"/>
                </a:cubicBezTo>
                <a:cubicBezTo>
                  <a:pt x="3320" y="6408"/>
                  <a:pt x="3329" y="6462"/>
                  <a:pt x="3347" y="6515"/>
                </a:cubicBezTo>
                <a:lnTo>
                  <a:pt x="3374" y="6694"/>
                </a:lnTo>
                <a:lnTo>
                  <a:pt x="3374" y="6730"/>
                </a:lnTo>
                <a:lnTo>
                  <a:pt x="3401" y="6694"/>
                </a:lnTo>
                <a:cubicBezTo>
                  <a:pt x="3472" y="6578"/>
                  <a:pt x="3552" y="6453"/>
                  <a:pt x="3642" y="6346"/>
                </a:cubicBezTo>
                <a:cubicBezTo>
                  <a:pt x="3731" y="6230"/>
                  <a:pt x="3838" y="6132"/>
                  <a:pt x="3945" y="6033"/>
                </a:cubicBezTo>
                <a:cubicBezTo>
                  <a:pt x="4052" y="5935"/>
                  <a:pt x="4168" y="5855"/>
                  <a:pt x="4302" y="5793"/>
                </a:cubicBezTo>
                <a:cubicBezTo>
                  <a:pt x="4427" y="5730"/>
                  <a:pt x="4570" y="5703"/>
                  <a:pt x="4713" y="5703"/>
                </a:cubicBezTo>
                <a:lnTo>
                  <a:pt x="4730" y="5703"/>
                </a:lnTo>
                <a:lnTo>
                  <a:pt x="4722" y="5676"/>
                </a:lnTo>
                <a:cubicBezTo>
                  <a:pt x="4659" y="5507"/>
                  <a:pt x="4606" y="5328"/>
                  <a:pt x="4570" y="5150"/>
                </a:cubicBezTo>
                <a:cubicBezTo>
                  <a:pt x="4552" y="5061"/>
                  <a:pt x="4543" y="4971"/>
                  <a:pt x="4534" y="4882"/>
                </a:cubicBezTo>
                <a:cubicBezTo>
                  <a:pt x="4525" y="4793"/>
                  <a:pt x="4534" y="4695"/>
                  <a:pt x="4570" y="4614"/>
                </a:cubicBezTo>
                <a:cubicBezTo>
                  <a:pt x="4597" y="4525"/>
                  <a:pt x="4668" y="4472"/>
                  <a:pt x="4757" y="4445"/>
                </a:cubicBezTo>
                <a:cubicBezTo>
                  <a:pt x="4807" y="4434"/>
                  <a:pt x="4863" y="4426"/>
                  <a:pt x="4920" y="4426"/>
                </a:cubicBezTo>
                <a:cubicBezTo>
                  <a:pt x="4956" y="4426"/>
                  <a:pt x="4991" y="4429"/>
                  <a:pt x="5025" y="4436"/>
                </a:cubicBezTo>
                <a:cubicBezTo>
                  <a:pt x="5203" y="4463"/>
                  <a:pt x="5382" y="4516"/>
                  <a:pt x="5552" y="4588"/>
                </a:cubicBezTo>
                <a:lnTo>
                  <a:pt x="5578" y="4605"/>
                </a:lnTo>
                <a:lnTo>
                  <a:pt x="5578" y="4570"/>
                </a:lnTo>
                <a:cubicBezTo>
                  <a:pt x="5569" y="4409"/>
                  <a:pt x="5614" y="4257"/>
                  <a:pt x="5703" y="4124"/>
                </a:cubicBezTo>
                <a:cubicBezTo>
                  <a:pt x="5748" y="4061"/>
                  <a:pt x="5810" y="4008"/>
                  <a:pt x="5882" y="3981"/>
                </a:cubicBezTo>
                <a:cubicBezTo>
                  <a:pt x="5946" y="3949"/>
                  <a:pt x="6010" y="3931"/>
                  <a:pt x="6080" y="3928"/>
                </a:cubicBezTo>
                <a:lnTo>
                  <a:pt x="6080" y="3928"/>
                </a:lnTo>
                <a:cubicBezTo>
                  <a:pt x="6082" y="3931"/>
                  <a:pt x="6085" y="3933"/>
                  <a:pt x="6087" y="3936"/>
                </a:cubicBezTo>
                <a:lnTo>
                  <a:pt x="6091" y="3927"/>
                </a:lnTo>
                <a:lnTo>
                  <a:pt x="6091" y="3927"/>
                </a:lnTo>
                <a:cubicBezTo>
                  <a:pt x="6096" y="3927"/>
                  <a:pt x="6100" y="3927"/>
                  <a:pt x="6105" y="3927"/>
                </a:cubicBezTo>
                <a:lnTo>
                  <a:pt x="6141" y="3927"/>
                </a:lnTo>
                <a:lnTo>
                  <a:pt x="6114" y="3900"/>
                </a:lnTo>
                <a:cubicBezTo>
                  <a:pt x="5980" y="3740"/>
                  <a:pt x="5864" y="3552"/>
                  <a:pt x="5801" y="3347"/>
                </a:cubicBezTo>
                <a:cubicBezTo>
                  <a:pt x="5766" y="3249"/>
                  <a:pt x="5748" y="3142"/>
                  <a:pt x="5766" y="3044"/>
                </a:cubicBezTo>
                <a:cubicBezTo>
                  <a:pt x="5782" y="2948"/>
                  <a:pt x="5826" y="2866"/>
                  <a:pt x="5887" y="2799"/>
                </a:cubicBezTo>
                <a:lnTo>
                  <a:pt x="5887" y="2799"/>
                </a:lnTo>
                <a:cubicBezTo>
                  <a:pt x="5894" y="2797"/>
                  <a:pt x="5901" y="2795"/>
                  <a:pt x="5909" y="2794"/>
                </a:cubicBezTo>
                <a:lnTo>
                  <a:pt x="5901" y="2784"/>
                </a:lnTo>
                <a:lnTo>
                  <a:pt x="5901" y="2784"/>
                </a:lnTo>
                <a:cubicBezTo>
                  <a:pt x="5903" y="2781"/>
                  <a:pt x="5906" y="2778"/>
                  <a:pt x="5909" y="2776"/>
                </a:cubicBezTo>
                <a:lnTo>
                  <a:pt x="5971" y="2722"/>
                </a:lnTo>
                <a:lnTo>
                  <a:pt x="5891" y="2740"/>
                </a:lnTo>
                <a:cubicBezTo>
                  <a:pt x="5708" y="2779"/>
                  <a:pt x="5515" y="2804"/>
                  <a:pt x="5324" y="2804"/>
                </a:cubicBezTo>
                <a:cubicBezTo>
                  <a:pt x="5254" y="2804"/>
                  <a:pt x="5184" y="2801"/>
                  <a:pt x="5114" y="2794"/>
                </a:cubicBezTo>
                <a:cubicBezTo>
                  <a:pt x="4980" y="2785"/>
                  <a:pt x="4855" y="2758"/>
                  <a:pt x="4730" y="2722"/>
                </a:cubicBezTo>
                <a:cubicBezTo>
                  <a:pt x="4609" y="2687"/>
                  <a:pt x="4487" y="2636"/>
                  <a:pt x="4381" y="2575"/>
                </a:cubicBezTo>
                <a:lnTo>
                  <a:pt x="4381" y="2575"/>
                </a:lnTo>
                <a:cubicBezTo>
                  <a:pt x="4356" y="2294"/>
                  <a:pt x="4374" y="2013"/>
                  <a:pt x="4436" y="1741"/>
                </a:cubicBezTo>
                <a:cubicBezTo>
                  <a:pt x="4463" y="1607"/>
                  <a:pt x="4507" y="1464"/>
                  <a:pt x="4570" y="1339"/>
                </a:cubicBezTo>
                <a:cubicBezTo>
                  <a:pt x="4632" y="1214"/>
                  <a:pt x="4704" y="1089"/>
                  <a:pt x="4793" y="982"/>
                </a:cubicBezTo>
                <a:lnTo>
                  <a:pt x="4820" y="946"/>
                </a:lnTo>
                <a:lnTo>
                  <a:pt x="4775" y="937"/>
                </a:lnTo>
                <a:cubicBezTo>
                  <a:pt x="4677" y="919"/>
                  <a:pt x="4579" y="884"/>
                  <a:pt x="4489" y="839"/>
                </a:cubicBezTo>
                <a:cubicBezTo>
                  <a:pt x="4391" y="795"/>
                  <a:pt x="4311" y="732"/>
                  <a:pt x="4240" y="661"/>
                </a:cubicBezTo>
                <a:cubicBezTo>
                  <a:pt x="4168" y="589"/>
                  <a:pt x="4106" y="500"/>
                  <a:pt x="4070" y="402"/>
                </a:cubicBezTo>
                <a:cubicBezTo>
                  <a:pt x="4034" y="304"/>
                  <a:pt x="4016" y="205"/>
                  <a:pt x="4016" y="98"/>
                </a:cubicBezTo>
                <a:lnTo>
                  <a:pt x="40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24"/>
          <p:cNvSpPr/>
          <p:nvPr/>
        </p:nvSpPr>
        <p:spPr>
          <a:xfrm>
            <a:off x="3681556" y="1032262"/>
            <a:ext cx="347960" cy="351609"/>
          </a:xfrm>
          <a:custGeom>
            <a:avLst/>
            <a:gdLst/>
            <a:ahLst/>
            <a:cxnLst/>
            <a:rect l="l" t="t" r="r" b="b"/>
            <a:pathLst>
              <a:path w="4482" h="4529" extrusionOk="0">
                <a:moveTo>
                  <a:pt x="2804" y="1"/>
                </a:moveTo>
                <a:cubicBezTo>
                  <a:pt x="2804" y="1"/>
                  <a:pt x="2804" y="1"/>
                  <a:pt x="2804" y="2"/>
                </a:cubicBezTo>
                <a:cubicBezTo>
                  <a:pt x="2805" y="7"/>
                  <a:pt x="2807" y="12"/>
                  <a:pt x="2808" y="17"/>
                </a:cubicBezTo>
                <a:lnTo>
                  <a:pt x="2808" y="17"/>
                </a:lnTo>
                <a:cubicBezTo>
                  <a:pt x="2806" y="7"/>
                  <a:pt x="2804" y="1"/>
                  <a:pt x="2804" y="1"/>
                </a:cubicBezTo>
                <a:close/>
                <a:moveTo>
                  <a:pt x="26" y="3498"/>
                </a:moveTo>
                <a:cubicBezTo>
                  <a:pt x="15" y="3504"/>
                  <a:pt x="7" y="3508"/>
                  <a:pt x="3" y="3509"/>
                </a:cubicBezTo>
                <a:lnTo>
                  <a:pt x="10" y="3509"/>
                </a:lnTo>
                <a:cubicBezTo>
                  <a:pt x="16" y="3506"/>
                  <a:pt x="21" y="3502"/>
                  <a:pt x="26" y="3498"/>
                </a:cubicBezTo>
                <a:close/>
                <a:moveTo>
                  <a:pt x="1" y="3509"/>
                </a:moveTo>
                <a:cubicBezTo>
                  <a:pt x="1" y="3510"/>
                  <a:pt x="1" y="3510"/>
                  <a:pt x="1" y="3510"/>
                </a:cubicBezTo>
                <a:cubicBezTo>
                  <a:pt x="1" y="3510"/>
                  <a:pt x="2" y="3510"/>
                  <a:pt x="3" y="3509"/>
                </a:cubicBezTo>
                <a:close/>
                <a:moveTo>
                  <a:pt x="2808" y="17"/>
                </a:moveTo>
                <a:cubicBezTo>
                  <a:pt x="2833" y="141"/>
                  <a:pt x="2973" y="939"/>
                  <a:pt x="3054" y="1376"/>
                </a:cubicBezTo>
                <a:cubicBezTo>
                  <a:pt x="3072" y="1456"/>
                  <a:pt x="3081" y="1554"/>
                  <a:pt x="3098" y="1626"/>
                </a:cubicBezTo>
                <a:lnTo>
                  <a:pt x="2117" y="1403"/>
                </a:lnTo>
                <a:cubicBezTo>
                  <a:pt x="1582" y="1280"/>
                  <a:pt x="151" y="1037"/>
                  <a:pt x="135" y="1037"/>
                </a:cubicBezTo>
                <a:cubicBezTo>
                  <a:pt x="135" y="1037"/>
                  <a:pt x="135" y="1037"/>
                  <a:pt x="135" y="1037"/>
                </a:cubicBezTo>
                <a:lnTo>
                  <a:pt x="1171" y="1269"/>
                </a:lnTo>
                <a:lnTo>
                  <a:pt x="2804" y="1644"/>
                </a:lnTo>
                <a:lnTo>
                  <a:pt x="3027" y="1697"/>
                </a:lnTo>
                <a:lnTo>
                  <a:pt x="2697" y="1903"/>
                </a:lnTo>
                <a:lnTo>
                  <a:pt x="1983" y="2331"/>
                </a:lnTo>
                <a:lnTo>
                  <a:pt x="680" y="3107"/>
                </a:lnTo>
                <a:cubicBezTo>
                  <a:pt x="528" y="3197"/>
                  <a:pt x="376" y="3286"/>
                  <a:pt x="234" y="3375"/>
                </a:cubicBezTo>
                <a:lnTo>
                  <a:pt x="82" y="3464"/>
                </a:lnTo>
                <a:cubicBezTo>
                  <a:pt x="68" y="3472"/>
                  <a:pt x="47" y="3484"/>
                  <a:pt x="26" y="3498"/>
                </a:cubicBezTo>
                <a:lnTo>
                  <a:pt x="26" y="3498"/>
                </a:lnTo>
                <a:cubicBezTo>
                  <a:pt x="225" y="3404"/>
                  <a:pt x="1529" y="2737"/>
                  <a:pt x="1911" y="2509"/>
                </a:cubicBezTo>
                <a:cubicBezTo>
                  <a:pt x="2295" y="2277"/>
                  <a:pt x="2697" y="2036"/>
                  <a:pt x="3081" y="1795"/>
                </a:cubicBezTo>
                <a:lnTo>
                  <a:pt x="3081" y="1795"/>
                </a:lnTo>
                <a:cubicBezTo>
                  <a:pt x="3000" y="2072"/>
                  <a:pt x="2911" y="2358"/>
                  <a:pt x="2831" y="2625"/>
                </a:cubicBezTo>
                <a:cubicBezTo>
                  <a:pt x="2679" y="3143"/>
                  <a:pt x="2536" y="3652"/>
                  <a:pt x="2384" y="4170"/>
                </a:cubicBezTo>
                <a:lnTo>
                  <a:pt x="2286" y="4527"/>
                </a:lnTo>
                <a:cubicBezTo>
                  <a:pt x="2286" y="4528"/>
                  <a:pt x="2285" y="4529"/>
                  <a:pt x="2285" y="4529"/>
                </a:cubicBezTo>
                <a:cubicBezTo>
                  <a:pt x="2285" y="4529"/>
                  <a:pt x="2514" y="3960"/>
                  <a:pt x="2643" y="3598"/>
                </a:cubicBezTo>
                <a:cubicBezTo>
                  <a:pt x="2813" y="3107"/>
                  <a:pt x="2956" y="2590"/>
                  <a:pt x="3107" y="2072"/>
                </a:cubicBezTo>
                <a:cubicBezTo>
                  <a:pt x="3134" y="1974"/>
                  <a:pt x="3170" y="1867"/>
                  <a:pt x="3197" y="1760"/>
                </a:cubicBezTo>
                <a:lnTo>
                  <a:pt x="3786" y="2286"/>
                </a:lnTo>
                <a:cubicBezTo>
                  <a:pt x="3955" y="2447"/>
                  <a:pt x="4384" y="2777"/>
                  <a:pt x="4384" y="2777"/>
                </a:cubicBezTo>
                <a:cubicBezTo>
                  <a:pt x="4384" y="2777"/>
                  <a:pt x="3679" y="2090"/>
                  <a:pt x="3330" y="1787"/>
                </a:cubicBezTo>
                <a:lnTo>
                  <a:pt x="3241" y="1706"/>
                </a:lnTo>
                <a:lnTo>
                  <a:pt x="3313" y="1662"/>
                </a:lnTo>
                <a:cubicBezTo>
                  <a:pt x="3705" y="1421"/>
                  <a:pt x="4116" y="1126"/>
                  <a:pt x="4348" y="716"/>
                </a:cubicBezTo>
                <a:cubicBezTo>
                  <a:pt x="4437" y="591"/>
                  <a:pt x="4482" y="430"/>
                  <a:pt x="4473" y="269"/>
                </a:cubicBezTo>
                <a:lnTo>
                  <a:pt x="4473" y="260"/>
                </a:lnTo>
                <a:cubicBezTo>
                  <a:pt x="4473" y="234"/>
                  <a:pt x="4455" y="207"/>
                  <a:pt x="4419" y="198"/>
                </a:cubicBezTo>
                <a:cubicBezTo>
                  <a:pt x="4415" y="193"/>
                  <a:pt x="4404" y="189"/>
                  <a:pt x="4394" y="189"/>
                </a:cubicBezTo>
                <a:cubicBezTo>
                  <a:pt x="4384" y="189"/>
                  <a:pt x="4375" y="193"/>
                  <a:pt x="4375" y="207"/>
                </a:cubicBezTo>
                <a:cubicBezTo>
                  <a:pt x="4384" y="332"/>
                  <a:pt x="4357" y="457"/>
                  <a:pt x="4294" y="564"/>
                </a:cubicBezTo>
                <a:cubicBezTo>
                  <a:pt x="4107" y="948"/>
                  <a:pt x="3741" y="1233"/>
                  <a:pt x="3393" y="1465"/>
                </a:cubicBezTo>
                <a:cubicBezTo>
                  <a:pt x="3322" y="1510"/>
                  <a:pt x="3259" y="1554"/>
                  <a:pt x="3188" y="1599"/>
                </a:cubicBezTo>
                <a:cubicBezTo>
                  <a:pt x="3072" y="1135"/>
                  <a:pt x="2965" y="671"/>
                  <a:pt x="2857" y="216"/>
                </a:cubicBezTo>
                <a:cubicBezTo>
                  <a:pt x="2841" y="150"/>
                  <a:pt x="2824" y="83"/>
                  <a:pt x="2808" y="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4"/>
          <p:cNvSpPr/>
          <p:nvPr/>
        </p:nvSpPr>
        <p:spPr>
          <a:xfrm rot="-393407">
            <a:off x="4029724" y="931211"/>
            <a:ext cx="307048" cy="224133"/>
          </a:xfrm>
          <a:custGeom>
            <a:avLst/>
            <a:gdLst/>
            <a:ahLst/>
            <a:cxnLst/>
            <a:rect l="l" t="t" r="r" b="b"/>
            <a:pathLst>
              <a:path w="3955" h="2887" extrusionOk="0">
                <a:moveTo>
                  <a:pt x="2568" y="0"/>
                </a:moveTo>
                <a:cubicBezTo>
                  <a:pt x="1801" y="0"/>
                  <a:pt x="993" y="157"/>
                  <a:pt x="626" y="545"/>
                </a:cubicBezTo>
                <a:cubicBezTo>
                  <a:pt x="1" y="1206"/>
                  <a:pt x="527" y="2179"/>
                  <a:pt x="527" y="2179"/>
                </a:cubicBezTo>
                <a:cubicBezTo>
                  <a:pt x="668" y="2439"/>
                  <a:pt x="969" y="2887"/>
                  <a:pt x="1609" y="2887"/>
                </a:cubicBezTo>
                <a:cubicBezTo>
                  <a:pt x="1782" y="2887"/>
                  <a:pt x="1980" y="2854"/>
                  <a:pt x="2205" y="2777"/>
                </a:cubicBezTo>
                <a:cubicBezTo>
                  <a:pt x="3267" y="2411"/>
                  <a:pt x="3955" y="206"/>
                  <a:pt x="3955" y="206"/>
                </a:cubicBezTo>
                <a:cubicBezTo>
                  <a:pt x="3623" y="77"/>
                  <a:pt x="3106" y="0"/>
                  <a:pt x="2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4"/>
          <p:cNvSpPr/>
          <p:nvPr/>
        </p:nvSpPr>
        <p:spPr>
          <a:xfrm rot="-393407">
            <a:off x="4007909" y="964601"/>
            <a:ext cx="308833" cy="165208"/>
          </a:xfrm>
          <a:custGeom>
            <a:avLst/>
            <a:gdLst/>
            <a:ahLst/>
            <a:cxnLst/>
            <a:rect l="l" t="t" r="r" b="b"/>
            <a:pathLst>
              <a:path w="3978" h="2128" extrusionOk="0">
                <a:moveTo>
                  <a:pt x="3977" y="1"/>
                </a:moveTo>
                <a:cubicBezTo>
                  <a:pt x="3967" y="1"/>
                  <a:pt x="3296" y="292"/>
                  <a:pt x="2856" y="503"/>
                </a:cubicBezTo>
                <a:lnTo>
                  <a:pt x="2910" y="164"/>
                </a:lnTo>
                <a:lnTo>
                  <a:pt x="2928" y="111"/>
                </a:lnTo>
                <a:lnTo>
                  <a:pt x="2928" y="111"/>
                </a:lnTo>
                <a:cubicBezTo>
                  <a:pt x="2865" y="236"/>
                  <a:pt x="2829" y="378"/>
                  <a:pt x="2794" y="521"/>
                </a:cubicBezTo>
                <a:lnTo>
                  <a:pt x="2794" y="530"/>
                </a:lnTo>
                <a:cubicBezTo>
                  <a:pt x="2526" y="664"/>
                  <a:pt x="2321" y="780"/>
                  <a:pt x="2062" y="932"/>
                </a:cubicBezTo>
                <a:cubicBezTo>
                  <a:pt x="1955" y="994"/>
                  <a:pt x="1857" y="1066"/>
                  <a:pt x="1750" y="1128"/>
                </a:cubicBezTo>
                <a:lnTo>
                  <a:pt x="1830" y="396"/>
                </a:lnTo>
                <a:lnTo>
                  <a:pt x="1839" y="280"/>
                </a:lnTo>
                <a:cubicBezTo>
                  <a:pt x="1839" y="279"/>
                  <a:pt x="1839" y="279"/>
                  <a:pt x="1839" y="279"/>
                </a:cubicBezTo>
                <a:cubicBezTo>
                  <a:pt x="1832" y="279"/>
                  <a:pt x="1731" y="824"/>
                  <a:pt x="1696" y="1083"/>
                </a:cubicBezTo>
                <a:cubicBezTo>
                  <a:pt x="1696" y="1119"/>
                  <a:pt x="1696" y="1146"/>
                  <a:pt x="1687" y="1173"/>
                </a:cubicBezTo>
                <a:cubicBezTo>
                  <a:pt x="1535" y="1271"/>
                  <a:pt x="1384" y="1369"/>
                  <a:pt x="1232" y="1467"/>
                </a:cubicBezTo>
                <a:lnTo>
                  <a:pt x="1143" y="1521"/>
                </a:lnTo>
                <a:lnTo>
                  <a:pt x="1125" y="798"/>
                </a:lnTo>
                <a:lnTo>
                  <a:pt x="1125" y="682"/>
                </a:lnTo>
                <a:cubicBezTo>
                  <a:pt x="1125" y="681"/>
                  <a:pt x="1125" y="680"/>
                  <a:pt x="1125" y="680"/>
                </a:cubicBezTo>
                <a:cubicBezTo>
                  <a:pt x="1122" y="680"/>
                  <a:pt x="1080" y="1216"/>
                  <a:pt x="1089" y="1467"/>
                </a:cubicBezTo>
                <a:lnTo>
                  <a:pt x="1089" y="1548"/>
                </a:lnTo>
                <a:cubicBezTo>
                  <a:pt x="928" y="1646"/>
                  <a:pt x="759" y="1735"/>
                  <a:pt x="589" y="1815"/>
                </a:cubicBezTo>
                <a:cubicBezTo>
                  <a:pt x="420" y="1905"/>
                  <a:pt x="241" y="1967"/>
                  <a:pt x="54" y="2012"/>
                </a:cubicBezTo>
                <a:cubicBezTo>
                  <a:pt x="0" y="2038"/>
                  <a:pt x="18" y="2128"/>
                  <a:pt x="81" y="2128"/>
                </a:cubicBezTo>
                <a:cubicBezTo>
                  <a:pt x="241" y="2092"/>
                  <a:pt x="393" y="2038"/>
                  <a:pt x="545" y="1967"/>
                </a:cubicBezTo>
                <a:cubicBezTo>
                  <a:pt x="741" y="1878"/>
                  <a:pt x="928" y="1780"/>
                  <a:pt x="1107" y="1673"/>
                </a:cubicBezTo>
                <a:cubicBezTo>
                  <a:pt x="1205" y="1610"/>
                  <a:pt x="1294" y="1557"/>
                  <a:pt x="1393" y="1494"/>
                </a:cubicBezTo>
                <a:lnTo>
                  <a:pt x="2160" y="1699"/>
                </a:lnTo>
                <a:lnTo>
                  <a:pt x="2276" y="1735"/>
                </a:lnTo>
                <a:cubicBezTo>
                  <a:pt x="2277" y="1735"/>
                  <a:pt x="2277" y="1735"/>
                  <a:pt x="2278" y="1735"/>
                </a:cubicBezTo>
                <a:cubicBezTo>
                  <a:pt x="2288" y="1735"/>
                  <a:pt x="1753" y="1537"/>
                  <a:pt x="1491" y="1467"/>
                </a:cubicBezTo>
                <a:lnTo>
                  <a:pt x="1455" y="1458"/>
                </a:lnTo>
                <a:cubicBezTo>
                  <a:pt x="1642" y="1333"/>
                  <a:pt x="1830" y="1208"/>
                  <a:pt x="2017" y="1092"/>
                </a:cubicBezTo>
                <a:cubicBezTo>
                  <a:pt x="2160" y="1003"/>
                  <a:pt x="2312" y="914"/>
                  <a:pt x="2464" y="834"/>
                </a:cubicBezTo>
                <a:lnTo>
                  <a:pt x="3079" y="905"/>
                </a:lnTo>
                <a:lnTo>
                  <a:pt x="3186" y="914"/>
                </a:lnTo>
                <a:cubicBezTo>
                  <a:pt x="2972" y="860"/>
                  <a:pt x="2758" y="816"/>
                  <a:pt x="2544" y="780"/>
                </a:cubicBezTo>
                <a:cubicBezTo>
                  <a:pt x="2883" y="593"/>
                  <a:pt x="3222" y="405"/>
                  <a:pt x="3570" y="227"/>
                </a:cubicBezTo>
                <a:lnTo>
                  <a:pt x="3972" y="4"/>
                </a:lnTo>
                <a:cubicBezTo>
                  <a:pt x="3976" y="2"/>
                  <a:pt x="3977" y="1"/>
                  <a:pt x="3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4"/>
          <p:cNvSpPr/>
          <p:nvPr/>
        </p:nvSpPr>
        <p:spPr>
          <a:xfrm rot="-393407">
            <a:off x="4099983" y="900989"/>
            <a:ext cx="232828" cy="248122"/>
          </a:xfrm>
          <a:custGeom>
            <a:avLst/>
            <a:gdLst/>
            <a:ahLst/>
            <a:cxnLst/>
            <a:rect l="l" t="t" r="r" b="b"/>
            <a:pathLst>
              <a:path w="2999" h="3196" extrusionOk="0">
                <a:moveTo>
                  <a:pt x="964" y="3196"/>
                </a:moveTo>
                <a:cubicBezTo>
                  <a:pt x="1071" y="3178"/>
                  <a:pt x="1178" y="3151"/>
                  <a:pt x="1276" y="3116"/>
                </a:cubicBezTo>
                <a:cubicBezTo>
                  <a:pt x="2222" y="2794"/>
                  <a:pt x="2874" y="1018"/>
                  <a:pt x="2999" y="626"/>
                </a:cubicBezTo>
                <a:cubicBezTo>
                  <a:pt x="1428" y="1"/>
                  <a:pt x="0" y="1804"/>
                  <a:pt x="964" y="3196"/>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4"/>
          <p:cNvSpPr/>
          <p:nvPr/>
        </p:nvSpPr>
        <p:spPr>
          <a:xfrm rot="-393407">
            <a:off x="4052498" y="928271"/>
            <a:ext cx="286940" cy="226307"/>
          </a:xfrm>
          <a:custGeom>
            <a:avLst/>
            <a:gdLst/>
            <a:ahLst/>
            <a:cxnLst/>
            <a:rect l="l" t="t" r="r" b="b"/>
            <a:pathLst>
              <a:path w="3696" h="2915" extrusionOk="0">
                <a:moveTo>
                  <a:pt x="233" y="2198"/>
                </a:moveTo>
                <a:cubicBezTo>
                  <a:pt x="331" y="2385"/>
                  <a:pt x="465" y="2555"/>
                  <a:pt x="643" y="2689"/>
                </a:cubicBezTo>
                <a:cubicBezTo>
                  <a:pt x="474" y="2555"/>
                  <a:pt x="331" y="2385"/>
                  <a:pt x="233" y="2198"/>
                </a:cubicBezTo>
                <a:close/>
                <a:moveTo>
                  <a:pt x="2275" y="1"/>
                </a:moveTo>
                <a:cubicBezTo>
                  <a:pt x="1874" y="1"/>
                  <a:pt x="1473" y="47"/>
                  <a:pt x="1080" y="154"/>
                </a:cubicBezTo>
                <a:cubicBezTo>
                  <a:pt x="875" y="207"/>
                  <a:pt x="670" y="297"/>
                  <a:pt x="491" y="422"/>
                </a:cubicBezTo>
                <a:cubicBezTo>
                  <a:pt x="304" y="547"/>
                  <a:pt x="170" y="725"/>
                  <a:pt x="90" y="930"/>
                </a:cubicBezTo>
                <a:cubicBezTo>
                  <a:pt x="18" y="1136"/>
                  <a:pt x="0" y="1359"/>
                  <a:pt x="36" y="1573"/>
                </a:cubicBezTo>
                <a:cubicBezTo>
                  <a:pt x="63" y="1796"/>
                  <a:pt x="134" y="2001"/>
                  <a:pt x="232" y="2198"/>
                </a:cubicBezTo>
                <a:cubicBezTo>
                  <a:pt x="134" y="2001"/>
                  <a:pt x="72" y="1787"/>
                  <a:pt x="45" y="1573"/>
                </a:cubicBezTo>
                <a:cubicBezTo>
                  <a:pt x="9" y="1359"/>
                  <a:pt x="27" y="1144"/>
                  <a:pt x="107" y="939"/>
                </a:cubicBezTo>
                <a:cubicBezTo>
                  <a:pt x="188" y="734"/>
                  <a:pt x="322" y="555"/>
                  <a:pt x="500" y="430"/>
                </a:cubicBezTo>
                <a:cubicBezTo>
                  <a:pt x="679" y="314"/>
                  <a:pt x="884" y="225"/>
                  <a:pt x="1089" y="181"/>
                </a:cubicBezTo>
                <a:cubicBezTo>
                  <a:pt x="1474" y="82"/>
                  <a:pt x="1874" y="37"/>
                  <a:pt x="2275" y="37"/>
                </a:cubicBezTo>
                <a:cubicBezTo>
                  <a:pt x="2311" y="37"/>
                  <a:pt x="2347" y="37"/>
                  <a:pt x="2383" y="38"/>
                </a:cubicBezTo>
                <a:cubicBezTo>
                  <a:pt x="2598" y="47"/>
                  <a:pt x="2812" y="65"/>
                  <a:pt x="3026" y="100"/>
                </a:cubicBezTo>
                <a:cubicBezTo>
                  <a:pt x="3231" y="126"/>
                  <a:pt x="3428" y="176"/>
                  <a:pt x="3624" y="251"/>
                </a:cubicBezTo>
                <a:lnTo>
                  <a:pt x="3624" y="251"/>
                </a:lnTo>
                <a:cubicBezTo>
                  <a:pt x="3492" y="652"/>
                  <a:pt x="3334" y="1036"/>
                  <a:pt x="3142" y="1412"/>
                </a:cubicBezTo>
                <a:cubicBezTo>
                  <a:pt x="2955" y="1796"/>
                  <a:pt x="2714" y="2153"/>
                  <a:pt x="2410" y="2465"/>
                </a:cubicBezTo>
                <a:cubicBezTo>
                  <a:pt x="2120" y="2739"/>
                  <a:pt x="1731" y="2897"/>
                  <a:pt x="1334" y="2897"/>
                </a:cubicBezTo>
                <a:cubicBezTo>
                  <a:pt x="1303" y="2897"/>
                  <a:pt x="1272" y="2896"/>
                  <a:pt x="1241" y="2894"/>
                </a:cubicBezTo>
                <a:cubicBezTo>
                  <a:pt x="1027" y="2885"/>
                  <a:pt x="821" y="2813"/>
                  <a:pt x="643" y="2689"/>
                </a:cubicBezTo>
                <a:lnTo>
                  <a:pt x="643" y="2689"/>
                </a:lnTo>
                <a:cubicBezTo>
                  <a:pt x="813" y="2822"/>
                  <a:pt x="1027" y="2894"/>
                  <a:pt x="1241" y="2912"/>
                </a:cubicBezTo>
                <a:cubicBezTo>
                  <a:pt x="1273" y="2914"/>
                  <a:pt x="1304" y="2915"/>
                  <a:pt x="1335" y="2915"/>
                </a:cubicBezTo>
                <a:cubicBezTo>
                  <a:pt x="1740" y="2915"/>
                  <a:pt x="2130" y="2757"/>
                  <a:pt x="2428" y="2483"/>
                </a:cubicBezTo>
                <a:cubicBezTo>
                  <a:pt x="2731" y="2171"/>
                  <a:pt x="2990" y="1823"/>
                  <a:pt x="3178" y="1430"/>
                </a:cubicBezTo>
                <a:cubicBezTo>
                  <a:pt x="3374" y="1046"/>
                  <a:pt x="3544" y="654"/>
                  <a:pt x="3686" y="243"/>
                </a:cubicBezTo>
                <a:lnTo>
                  <a:pt x="3695" y="216"/>
                </a:lnTo>
                <a:lnTo>
                  <a:pt x="3669" y="207"/>
                </a:lnTo>
                <a:cubicBezTo>
                  <a:pt x="3463" y="136"/>
                  <a:pt x="3249" y="82"/>
                  <a:pt x="3035" y="56"/>
                </a:cubicBezTo>
                <a:cubicBezTo>
                  <a:pt x="2812" y="20"/>
                  <a:pt x="2598" y="11"/>
                  <a:pt x="2383" y="2"/>
                </a:cubicBezTo>
                <a:cubicBezTo>
                  <a:pt x="2347" y="1"/>
                  <a:pt x="2311" y="1"/>
                  <a:pt x="2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4"/>
          <p:cNvSpPr/>
          <p:nvPr/>
        </p:nvSpPr>
        <p:spPr>
          <a:xfrm>
            <a:off x="4124950" y="552342"/>
            <a:ext cx="481958" cy="487548"/>
          </a:xfrm>
          <a:custGeom>
            <a:avLst/>
            <a:gdLst/>
            <a:ahLst/>
            <a:cxnLst/>
            <a:rect l="l" t="t" r="r" b="b"/>
            <a:pathLst>
              <a:path w="6208" h="6280" extrusionOk="0">
                <a:moveTo>
                  <a:pt x="1551" y="0"/>
                </a:moveTo>
                <a:cubicBezTo>
                  <a:pt x="1515" y="18"/>
                  <a:pt x="1480" y="45"/>
                  <a:pt x="1462" y="81"/>
                </a:cubicBezTo>
                <a:lnTo>
                  <a:pt x="1533" y="170"/>
                </a:lnTo>
                <a:cubicBezTo>
                  <a:pt x="1016" y="750"/>
                  <a:pt x="632" y="1419"/>
                  <a:pt x="391" y="2151"/>
                </a:cubicBezTo>
                <a:cubicBezTo>
                  <a:pt x="311" y="2365"/>
                  <a:pt x="257" y="2589"/>
                  <a:pt x="212" y="2812"/>
                </a:cubicBezTo>
                <a:cubicBezTo>
                  <a:pt x="202" y="2849"/>
                  <a:pt x="236" y="2874"/>
                  <a:pt x="267" y="2874"/>
                </a:cubicBezTo>
                <a:cubicBezTo>
                  <a:pt x="288" y="2874"/>
                  <a:pt x="307" y="2863"/>
                  <a:pt x="311" y="2838"/>
                </a:cubicBezTo>
                <a:cubicBezTo>
                  <a:pt x="462" y="2080"/>
                  <a:pt x="775" y="1357"/>
                  <a:pt x="1221" y="723"/>
                </a:cubicBezTo>
                <a:cubicBezTo>
                  <a:pt x="1328" y="580"/>
                  <a:pt x="1435" y="438"/>
                  <a:pt x="1551" y="295"/>
                </a:cubicBezTo>
                <a:cubicBezTo>
                  <a:pt x="1587" y="795"/>
                  <a:pt x="1649" y="1294"/>
                  <a:pt x="1756" y="1785"/>
                </a:cubicBezTo>
                <a:cubicBezTo>
                  <a:pt x="1640" y="2196"/>
                  <a:pt x="1551" y="2615"/>
                  <a:pt x="1471" y="3035"/>
                </a:cubicBezTo>
                <a:cubicBezTo>
                  <a:pt x="909" y="3222"/>
                  <a:pt x="400" y="3579"/>
                  <a:pt x="34" y="4052"/>
                </a:cubicBezTo>
                <a:cubicBezTo>
                  <a:pt x="0" y="4092"/>
                  <a:pt x="32" y="4143"/>
                  <a:pt x="69" y="4143"/>
                </a:cubicBezTo>
                <a:cubicBezTo>
                  <a:pt x="81" y="4143"/>
                  <a:pt x="94" y="4137"/>
                  <a:pt x="105" y="4124"/>
                </a:cubicBezTo>
                <a:cubicBezTo>
                  <a:pt x="453" y="3677"/>
                  <a:pt x="926" y="3338"/>
                  <a:pt x="1462" y="3151"/>
                </a:cubicBezTo>
                <a:lnTo>
                  <a:pt x="1462" y="3151"/>
                </a:lnTo>
                <a:cubicBezTo>
                  <a:pt x="1399" y="3526"/>
                  <a:pt x="1355" y="3892"/>
                  <a:pt x="1346" y="4266"/>
                </a:cubicBezTo>
                <a:cubicBezTo>
                  <a:pt x="1346" y="4309"/>
                  <a:pt x="1378" y="4331"/>
                  <a:pt x="1409" y="4331"/>
                </a:cubicBezTo>
                <a:cubicBezTo>
                  <a:pt x="1436" y="4331"/>
                  <a:pt x="1462" y="4313"/>
                  <a:pt x="1462" y="4275"/>
                </a:cubicBezTo>
                <a:cubicBezTo>
                  <a:pt x="1498" y="3517"/>
                  <a:pt x="1614" y="2758"/>
                  <a:pt x="1810" y="2017"/>
                </a:cubicBezTo>
                <a:cubicBezTo>
                  <a:pt x="1971" y="2713"/>
                  <a:pt x="2176" y="3401"/>
                  <a:pt x="2435" y="4079"/>
                </a:cubicBezTo>
                <a:cubicBezTo>
                  <a:pt x="2444" y="4100"/>
                  <a:pt x="2461" y="4109"/>
                  <a:pt x="2478" y="4109"/>
                </a:cubicBezTo>
                <a:cubicBezTo>
                  <a:pt x="2513" y="4109"/>
                  <a:pt x="2551" y="4073"/>
                  <a:pt x="2533" y="4025"/>
                </a:cubicBezTo>
                <a:cubicBezTo>
                  <a:pt x="2113" y="2838"/>
                  <a:pt x="1828" y="1607"/>
                  <a:pt x="1676" y="357"/>
                </a:cubicBezTo>
                <a:lnTo>
                  <a:pt x="1676" y="357"/>
                </a:lnTo>
                <a:lnTo>
                  <a:pt x="2069" y="884"/>
                </a:lnTo>
                <a:lnTo>
                  <a:pt x="3773" y="3133"/>
                </a:lnTo>
                <a:cubicBezTo>
                  <a:pt x="3773" y="3142"/>
                  <a:pt x="3765" y="3142"/>
                  <a:pt x="3765" y="3151"/>
                </a:cubicBezTo>
                <a:cubicBezTo>
                  <a:pt x="3657" y="3704"/>
                  <a:pt x="3657" y="4266"/>
                  <a:pt x="3765" y="4820"/>
                </a:cubicBezTo>
                <a:cubicBezTo>
                  <a:pt x="3772" y="4854"/>
                  <a:pt x="3795" y="4869"/>
                  <a:pt x="3820" y="4869"/>
                </a:cubicBezTo>
                <a:cubicBezTo>
                  <a:pt x="3859" y="4869"/>
                  <a:pt x="3904" y="4833"/>
                  <a:pt x="3898" y="4784"/>
                </a:cubicBezTo>
                <a:cubicBezTo>
                  <a:pt x="3800" y="4284"/>
                  <a:pt x="3791" y="3776"/>
                  <a:pt x="3881" y="3276"/>
                </a:cubicBezTo>
                <a:lnTo>
                  <a:pt x="3881" y="3276"/>
                </a:lnTo>
                <a:lnTo>
                  <a:pt x="4345" y="3883"/>
                </a:lnTo>
                <a:cubicBezTo>
                  <a:pt x="4604" y="4641"/>
                  <a:pt x="4648" y="5445"/>
                  <a:pt x="4470" y="6221"/>
                </a:cubicBezTo>
                <a:cubicBezTo>
                  <a:pt x="4460" y="6259"/>
                  <a:pt x="4486" y="6279"/>
                  <a:pt x="4515" y="6279"/>
                </a:cubicBezTo>
                <a:cubicBezTo>
                  <a:pt x="4540" y="6279"/>
                  <a:pt x="4568" y="6263"/>
                  <a:pt x="4577" y="6230"/>
                </a:cubicBezTo>
                <a:cubicBezTo>
                  <a:pt x="4737" y="5543"/>
                  <a:pt x="4728" y="4829"/>
                  <a:pt x="4541" y="4141"/>
                </a:cubicBezTo>
                <a:lnTo>
                  <a:pt x="4541" y="4141"/>
                </a:lnTo>
                <a:lnTo>
                  <a:pt x="5799" y="5819"/>
                </a:lnTo>
                <a:cubicBezTo>
                  <a:pt x="5810" y="5833"/>
                  <a:pt x="5824" y="5838"/>
                  <a:pt x="5838" y="5838"/>
                </a:cubicBezTo>
                <a:cubicBezTo>
                  <a:pt x="5880" y="5838"/>
                  <a:pt x="5922" y="5786"/>
                  <a:pt x="5889" y="5739"/>
                </a:cubicBezTo>
                <a:cubicBezTo>
                  <a:pt x="5532" y="5266"/>
                  <a:pt x="5166" y="4784"/>
                  <a:pt x="4809" y="4311"/>
                </a:cubicBezTo>
                <a:lnTo>
                  <a:pt x="4809" y="4311"/>
                </a:lnTo>
                <a:cubicBezTo>
                  <a:pt x="5118" y="4515"/>
                  <a:pt x="5478" y="4619"/>
                  <a:pt x="5843" y="4619"/>
                </a:cubicBezTo>
                <a:cubicBezTo>
                  <a:pt x="5942" y="4619"/>
                  <a:pt x="6040" y="4612"/>
                  <a:pt x="6139" y="4597"/>
                </a:cubicBezTo>
                <a:cubicBezTo>
                  <a:pt x="6207" y="4588"/>
                  <a:pt x="6193" y="4489"/>
                  <a:pt x="6129" y="4489"/>
                </a:cubicBezTo>
                <a:cubicBezTo>
                  <a:pt x="6126" y="4489"/>
                  <a:pt x="6124" y="4489"/>
                  <a:pt x="6121" y="4490"/>
                </a:cubicBezTo>
                <a:cubicBezTo>
                  <a:pt x="6036" y="4501"/>
                  <a:pt x="5951" y="4507"/>
                  <a:pt x="5866" y="4507"/>
                </a:cubicBezTo>
                <a:cubicBezTo>
                  <a:pt x="5319" y="4507"/>
                  <a:pt x="4791" y="4262"/>
                  <a:pt x="4443" y="3829"/>
                </a:cubicBezTo>
                <a:lnTo>
                  <a:pt x="2595" y="1393"/>
                </a:lnTo>
                <a:lnTo>
                  <a:pt x="2595" y="1393"/>
                </a:lnTo>
                <a:cubicBezTo>
                  <a:pt x="3042" y="1785"/>
                  <a:pt x="3524" y="2115"/>
                  <a:pt x="4050" y="2401"/>
                </a:cubicBezTo>
                <a:cubicBezTo>
                  <a:pt x="4318" y="2535"/>
                  <a:pt x="4595" y="2660"/>
                  <a:pt x="4871" y="2758"/>
                </a:cubicBezTo>
                <a:cubicBezTo>
                  <a:pt x="4987" y="2803"/>
                  <a:pt x="5157" y="2821"/>
                  <a:pt x="5255" y="2901"/>
                </a:cubicBezTo>
                <a:cubicBezTo>
                  <a:pt x="5263" y="2909"/>
                  <a:pt x="5272" y="2912"/>
                  <a:pt x="5281" y="2912"/>
                </a:cubicBezTo>
                <a:cubicBezTo>
                  <a:pt x="5321" y="2912"/>
                  <a:pt x="5362" y="2839"/>
                  <a:pt x="5318" y="2803"/>
                </a:cubicBezTo>
                <a:cubicBezTo>
                  <a:pt x="5103" y="2624"/>
                  <a:pt x="4684" y="2571"/>
                  <a:pt x="4425" y="2455"/>
                </a:cubicBezTo>
                <a:cubicBezTo>
                  <a:pt x="3622" y="2080"/>
                  <a:pt x="2899" y="1571"/>
                  <a:pt x="2283" y="937"/>
                </a:cubicBezTo>
                <a:lnTo>
                  <a:pt x="2283" y="937"/>
                </a:lnTo>
                <a:cubicBezTo>
                  <a:pt x="2754" y="1242"/>
                  <a:pt x="3317" y="1443"/>
                  <a:pt x="3889" y="1443"/>
                </a:cubicBezTo>
                <a:cubicBezTo>
                  <a:pt x="4207" y="1443"/>
                  <a:pt x="4527" y="1381"/>
                  <a:pt x="4836" y="1241"/>
                </a:cubicBezTo>
                <a:cubicBezTo>
                  <a:pt x="4891" y="1209"/>
                  <a:pt x="4869" y="1129"/>
                  <a:pt x="4815" y="1129"/>
                </a:cubicBezTo>
                <a:cubicBezTo>
                  <a:pt x="4807" y="1129"/>
                  <a:pt x="4799" y="1131"/>
                  <a:pt x="4791" y="1134"/>
                </a:cubicBezTo>
                <a:cubicBezTo>
                  <a:pt x="4495" y="1266"/>
                  <a:pt x="4188" y="1325"/>
                  <a:pt x="3885" y="1325"/>
                </a:cubicBezTo>
                <a:cubicBezTo>
                  <a:pt x="3165" y="1325"/>
                  <a:pt x="2462" y="994"/>
                  <a:pt x="1953" y="536"/>
                </a:cubicBezTo>
                <a:lnTo>
                  <a:pt x="1658" y="152"/>
                </a:lnTo>
                <a:cubicBezTo>
                  <a:pt x="1658" y="143"/>
                  <a:pt x="1649" y="134"/>
                  <a:pt x="1649" y="134"/>
                </a:cubicBezTo>
                <a:lnTo>
                  <a:pt x="15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24"/>
          <p:cNvSpPr/>
          <p:nvPr/>
        </p:nvSpPr>
        <p:spPr>
          <a:xfrm>
            <a:off x="4098477" y="846658"/>
            <a:ext cx="59857" cy="47513"/>
          </a:xfrm>
          <a:custGeom>
            <a:avLst/>
            <a:gdLst/>
            <a:ahLst/>
            <a:cxnLst/>
            <a:rect l="l" t="t" r="r" b="b"/>
            <a:pathLst>
              <a:path w="771" h="612" extrusionOk="0">
                <a:moveTo>
                  <a:pt x="387" y="0"/>
                </a:moveTo>
                <a:cubicBezTo>
                  <a:pt x="360" y="0"/>
                  <a:pt x="332" y="4"/>
                  <a:pt x="304" y="11"/>
                </a:cubicBezTo>
                <a:cubicBezTo>
                  <a:pt x="36" y="83"/>
                  <a:pt x="0" y="449"/>
                  <a:pt x="250" y="574"/>
                </a:cubicBezTo>
                <a:cubicBezTo>
                  <a:pt x="295" y="599"/>
                  <a:pt x="343" y="611"/>
                  <a:pt x="390" y="611"/>
                </a:cubicBezTo>
                <a:cubicBezTo>
                  <a:pt x="491" y="611"/>
                  <a:pt x="588" y="555"/>
                  <a:pt x="643" y="458"/>
                </a:cubicBezTo>
                <a:cubicBezTo>
                  <a:pt x="770" y="250"/>
                  <a:pt x="613"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4"/>
          <p:cNvSpPr/>
          <p:nvPr/>
        </p:nvSpPr>
        <p:spPr>
          <a:xfrm>
            <a:off x="4106784" y="736959"/>
            <a:ext cx="77557" cy="61720"/>
          </a:xfrm>
          <a:custGeom>
            <a:avLst/>
            <a:gdLst/>
            <a:ahLst/>
            <a:cxnLst/>
            <a:rect l="l" t="t" r="r" b="b"/>
            <a:pathLst>
              <a:path w="999" h="795" extrusionOk="0">
                <a:moveTo>
                  <a:pt x="497" y="1"/>
                </a:moveTo>
                <a:cubicBezTo>
                  <a:pt x="463" y="1"/>
                  <a:pt x="428" y="5"/>
                  <a:pt x="393" y="14"/>
                </a:cubicBezTo>
                <a:cubicBezTo>
                  <a:pt x="45" y="112"/>
                  <a:pt x="0" y="576"/>
                  <a:pt x="313" y="746"/>
                </a:cubicBezTo>
                <a:cubicBezTo>
                  <a:pt x="371" y="778"/>
                  <a:pt x="436" y="794"/>
                  <a:pt x="500" y="794"/>
                </a:cubicBezTo>
                <a:cubicBezTo>
                  <a:pt x="631" y="794"/>
                  <a:pt x="758" y="729"/>
                  <a:pt x="830" y="603"/>
                </a:cubicBezTo>
                <a:cubicBezTo>
                  <a:pt x="998" y="331"/>
                  <a:pt x="793"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4"/>
          <p:cNvSpPr/>
          <p:nvPr/>
        </p:nvSpPr>
        <p:spPr>
          <a:xfrm>
            <a:off x="4422681" y="616935"/>
            <a:ext cx="111717" cy="86718"/>
          </a:xfrm>
          <a:custGeom>
            <a:avLst/>
            <a:gdLst/>
            <a:ahLst/>
            <a:cxnLst/>
            <a:rect l="l" t="t" r="r" b="b"/>
            <a:pathLst>
              <a:path w="1439" h="1117" extrusionOk="0">
                <a:moveTo>
                  <a:pt x="726" y="0"/>
                </a:moveTo>
                <a:cubicBezTo>
                  <a:pt x="682" y="0"/>
                  <a:pt x="636" y="5"/>
                  <a:pt x="590" y="16"/>
                </a:cubicBezTo>
                <a:cubicBezTo>
                  <a:pt x="108" y="132"/>
                  <a:pt x="1" y="784"/>
                  <a:pt x="438" y="1034"/>
                </a:cubicBezTo>
                <a:cubicBezTo>
                  <a:pt x="529" y="1090"/>
                  <a:pt x="628" y="1116"/>
                  <a:pt x="725" y="1116"/>
                </a:cubicBezTo>
                <a:cubicBezTo>
                  <a:pt x="907" y="1116"/>
                  <a:pt x="1083" y="1024"/>
                  <a:pt x="1188" y="855"/>
                </a:cubicBezTo>
                <a:cubicBezTo>
                  <a:pt x="1439" y="475"/>
                  <a:pt x="1147" y="0"/>
                  <a:pt x="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4"/>
          <p:cNvSpPr/>
          <p:nvPr/>
        </p:nvSpPr>
        <p:spPr>
          <a:xfrm>
            <a:off x="4501714" y="735950"/>
            <a:ext cx="94482" cy="74763"/>
          </a:xfrm>
          <a:custGeom>
            <a:avLst/>
            <a:gdLst/>
            <a:ahLst/>
            <a:cxnLst/>
            <a:rect l="l" t="t" r="r" b="b"/>
            <a:pathLst>
              <a:path w="1217" h="963" extrusionOk="0">
                <a:moveTo>
                  <a:pt x="613" y="0"/>
                </a:moveTo>
                <a:cubicBezTo>
                  <a:pt x="571" y="0"/>
                  <a:pt x="527" y="6"/>
                  <a:pt x="482" y="18"/>
                </a:cubicBezTo>
                <a:cubicBezTo>
                  <a:pt x="63" y="134"/>
                  <a:pt x="0" y="705"/>
                  <a:pt x="384" y="902"/>
                </a:cubicBezTo>
                <a:cubicBezTo>
                  <a:pt x="458" y="943"/>
                  <a:pt x="538" y="963"/>
                  <a:pt x="616" y="963"/>
                </a:cubicBezTo>
                <a:cubicBezTo>
                  <a:pt x="774" y="963"/>
                  <a:pt x="925" y="882"/>
                  <a:pt x="1009" y="732"/>
                </a:cubicBezTo>
                <a:cubicBezTo>
                  <a:pt x="1216" y="405"/>
                  <a:pt x="968"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4"/>
          <p:cNvSpPr/>
          <p:nvPr/>
        </p:nvSpPr>
        <p:spPr>
          <a:xfrm>
            <a:off x="4255067" y="801629"/>
            <a:ext cx="103953" cy="82448"/>
          </a:xfrm>
          <a:custGeom>
            <a:avLst/>
            <a:gdLst/>
            <a:ahLst/>
            <a:cxnLst/>
            <a:rect l="l" t="t" r="r" b="b"/>
            <a:pathLst>
              <a:path w="1339" h="1062" extrusionOk="0">
                <a:moveTo>
                  <a:pt x="669" y="1"/>
                </a:moveTo>
                <a:cubicBezTo>
                  <a:pt x="623" y="1"/>
                  <a:pt x="575" y="7"/>
                  <a:pt x="527" y="20"/>
                </a:cubicBezTo>
                <a:cubicBezTo>
                  <a:pt x="63" y="145"/>
                  <a:pt x="0" y="779"/>
                  <a:pt x="420" y="993"/>
                </a:cubicBezTo>
                <a:cubicBezTo>
                  <a:pt x="499" y="1040"/>
                  <a:pt x="586" y="1062"/>
                  <a:pt x="671" y="1062"/>
                </a:cubicBezTo>
                <a:cubicBezTo>
                  <a:pt x="847" y="1062"/>
                  <a:pt x="1017" y="970"/>
                  <a:pt x="1107" y="814"/>
                </a:cubicBezTo>
                <a:cubicBezTo>
                  <a:pt x="1338" y="447"/>
                  <a:pt x="1062"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4"/>
          <p:cNvSpPr/>
          <p:nvPr/>
        </p:nvSpPr>
        <p:spPr>
          <a:xfrm>
            <a:off x="4374936" y="902944"/>
            <a:ext cx="84234" cy="66766"/>
          </a:xfrm>
          <a:custGeom>
            <a:avLst/>
            <a:gdLst/>
            <a:ahLst/>
            <a:cxnLst/>
            <a:rect l="l" t="t" r="r" b="b"/>
            <a:pathLst>
              <a:path w="1085" h="860" extrusionOk="0">
                <a:moveTo>
                  <a:pt x="550" y="1"/>
                </a:moveTo>
                <a:cubicBezTo>
                  <a:pt x="511" y="1"/>
                  <a:pt x="470" y="6"/>
                  <a:pt x="429" y="18"/>
                </a:cubicBezTo>
                <a:cubicBezTo>
                  <a:pt x="54" y="116"/>
                  <a:pt x="0" y="625"/>
                  <a:pt x="348" y="804"/>
                </a:cubicBezTo>
                <a:cubicBezTo>
                  <a:pt x="410" y="842"/>
                  <a:pt x="478" y="859"/>
                  <a:pt x="545" y="859"/>
                </a:cubicBezTo>
                <a:cubicBezTo>
                  <a:pt x="685" y="859"/>
                  <a:pt x="824" y="784"/>
                  <a:pt x="902" y="652"/>
                </a:cubicBezTo>
                <a:cubicBezTo>
                  <a:pt x="1084" y="358"/>
                  <a:pt x="864" y="1"/>
                  <a:pt x="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4"/>
          <p:cNvSpPr/>
          <p:nvPr/>
        </p:nvSpPr>
        <p:spPr>
          <a:xfrm>
            <a:off x="4196841" y="861797"/>
            <a:ext cx="66611" cy="52869"/>
          </a:xfrm>
          <a:custGeom>
            <a:avLst/>
            <a:gdLst/>
            <a:ahLst/>
            <a:cxnLst/>
            <a:rect l="l" t="t" r="r" b="b"/>
            <a:pathLst>
              <a:path w="858" h="681" extrusionOk="0">
                <a:moveTo>
                  <a:pt x="431" y="0"/>
                </a:moveTo>
                <a:cubicBezTo>
                  <a:pt x="402" y="0"/>
                  <a:pt x="371" y="4"/>
                  <a:pt x="340" y="13"/>
                </a:cubicBezTo>
                <a:cubicBezTo>
                  <a:pt x="45" y="93"/>
                  <a:pt x="0" y="495"/>
                  <a:pt x="277" y="637"/>
                </a:cubicBezTo>
                <a:cubicBezTo>
                  <a:pt x="327" y="666"/>
                  <a:pt x="381" y="680"/>
                  <a:pt x="434" y="680"/>
                </a:cubicBezTo>
                <a:cubicBezTo>
                  <a:pt x="545" y="680"/>
                  <a:pt x="654" y="621"/>
                  <a:pt x="714" y="512"/>
                </a:cubicBezTo>
                <a:cubicBezTo>
                  <a:pt x="858" y="281"/>
                  <a:pt x="681" y="0"/>
                  <a:pt x="4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4"/>
          <p:cNvSpPr/>
          <p:nvPr/>
        </p:nvSpPr>
        <p:spPr>
          <a:xfrm>
            <a:off x="4575856" y="867231"/>
            <a:ext cx="74064" cy="58770"/>
          </a:xfrm>
          <a:custGeom>
            <a:avLst/>
            <a:gdLst/>
            <a:ahLst/>
            <a:cxnLst/>
            <a:rect l="l" t="t" r="r" b="b"/>
            <a:pathLst>
              <a:path w="954" h="757" extrusionOk="0">
                <a:moveTo>
                  <a:pt x="476" y="0"/>
                </a:moveTo>
                <a:cubicBezTo>
                  <a:pt x="444" y="0"/>
                  <a:pt x="410" y="5"/>
                  <a:pt x="375" y="14"/>
                </a:cubicBezTo>
                <a:cubicBezTo>
                  <a:pt x="45" y="103"/>
                  <a:pt x="0" y="550"/>
                  <a:pt x="304" y="710"/>
                </a:cubicBezTo>
                <a:cubicBezTo>
                  <a:pt x="359" y="742"/>
                  <a:pt x="418" y="757"/>
                  <a:pt x="477" y="757"/>
                </a:cubicBezTo>
                <a:cubicBezTo>
                  <a:pt x="600" y="757"/>
                  <a:pt x="719" y="691"/>
                  <a:pt x="786" y="576"/>
                </a:cubicBezTo>
                <a:cubicBezTo>
                  <a:pt x="954" y="321"/>
                  <a:pt x="756" y="0"/>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4"/>
          <p:cNvSpPr/>
          <p:nvPr/>
        </p:nvSpPr>
        <p:spPr>
          <a:xfrm>
            <a:off x="4536339" y="972816"/>
            <a:ext cx="102633" cy="80740"/>
          </a:xfrm>
          <a:custGeom>
            <a:avLst/>
            <a:gdLst/>
            <a:ahLst/>
            <a:cxnLst/>
            <a:rect l="l" t="t" r="r" b="b"/>
            <a:pathLst>
              <a:path w="1322" h="1040" extrusionOk="0">
                <a:moveTo>
                  <a:pt x="669" y="0"/>
                </a:moveTo>
                <a:cubicBezTo>
                  <a:pt x="623" y="0"/>
                  <a:pt x="576" y="6"/>
                  <a:pt x="527" y="20"/>
                </a:cubicBezTo>
                <a:cubicBezTo>
                  <a:pt x="72" y="136"/>
                  <a:pt x="1" y="760"/>
                  <a:pt x="429" y="975"/>
                </a:cubicBezTo>
                <a:cubicBezTo>
                  <a:pt x="505" y="1019"/>
                  <a:pt x="588" y="1039"/>
                  <a:pt x="670" y="1039"/>
                </a:cubicBezTo>
                <a:cubicBezTo>
                  <a:pt x="838" y="1039"/>
                  <a:pt x="1003" y="952"/>
                  <a:pt x="1098" y="796"/>
                </a:cubicBezTo>
                <a:cubicBezTo>
                  <a:pt x="1322" y="437"/>
                  <a:pt x="1053"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4"/>
          <p:cNvSpPr/>
          <p:nvPr/>
        </p:nvSpPr>
        <p:spPr>
          <a:xfrm>
            <a:off x="4431687" y="1004336"/>
            <a:ext cx="85787" cy="67931"/>
          </a:xfrm>
          <a:custGeom>
            <a:avLst/>
            <a:gdLst/>
            <a:ahLst/>
            <a:cxnLst/>
            <a:rect l="l" t="t" r="r" b="b"/>
            <a:pathLst>
              <a:path w="1105" h="875" extrusionOk="0">
                <a:moveTo>
                  <a:pt x="551" y="1"/>
                </a:moveTo>
                <a:cubicBezTo>
                  <a:pt x="515" y="1"/>
                  <a:pt x="477" y="5"/>
                  <a:pt x="438" y="15"/>
                </a:cubicBezTo>
                <a:cubicBezTo>
                  <a:pt x="55" y="122"/>
                  <a:pt x="1" y="640"/>
                  <a:pt x="349" y="818"/>
                </a:cubicBezTo>
                <a:cubicBezTo>
                  <a:pt x="413" y="856"/>
                  <a:pt x="484" y="874"/>
                  <a:pt x="555" y="874"/>
                </a:cubicBezTo>
                <a:cubicBezTo>
                  <a:pt x="700" y="874"/>
                  <a:pt x="842" y="799"/>
                  <a:pt x="920" y="667"/>
                </a:cubicBezTo>
                <a:cubicBezTo>
                  <a:pt x="1105" y="370"/>
                  <a:pt x="878" y="1"/>
                  <a:pt x="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4"/>
          <p:cNvSpPr/>
          <p:nvPr/>
        </p:nvSpPr>
        <p:spPr>
          <a:xfrm>
            <a:off x="4466390" y="1026695"/>
            <a:ext cx="34703" cy="35712"/>
          </a:xfrm>
          <a:custGeom>
            <a:avLst/>
            <a:gdLst/>
            <a:ahLst/>
            <a:cxnLst/>
            <a:rect l="l" t="t" r="r" b="b"/>
            <a:pathLst>
              <a:path w="447" h="460" extrusionOk="0">
                <a:moveTo>
                  <a:pt x="234" y="0"/>
                </a:moveTo>
                <a:cubicBezTo>
                  <a:pt x="195" y="0"/>
                  <a:pt x="155" y="9"/>
                  <a:pt x="116" y="22"/>
                </a:cubicBezTo>
                <a:cubicBezTo>
                  <a:pt x="89" y="40"/>
                  <a:pt x="72" y="57"/>
                  <a:pt x="54" y="75"/>
                </a:cubicBezTo>
                <a:cubicBezTo>
                  <a:pt x="36" y="102"/>
                  <a:pt x="27" y="120"/>
                  <a:pt x="18" y="147"/>
                </a:cubicBezTo>
                <a:lnTo>
                  <a:pt x="9" y="173"/>
                </a:lnTo>
                <a:lnTo>
                  <a:pt x="9" y="182"/>
                </a:lnTo>
                <a:cubicBezTo>
                  <a:pt x="9" y="200"/>
                  <a:pt x="9" y="218"/>
                  <a:pt x="0" y="245"/>
                </a:cubicBezTo>
                <a:cubicBezTo>
                  <a:pt x="0" y="263"/>
                  <a:pt x="9" y="281"/>
                  <a:pt x="9" y="307"/>
                </a:cubicBezTo>
                <a:cubicBezTo>
                  <a:pt x="27" y="370"/>
                  <a:pt x="89" y="432"/>
                  <a:pt x="161" y="450"/>
                </a:cubicBezTo>
                <a:cubicBezTo>
                  <a:pt x="179" y="450"/>
                  <a:pt x="197" y="459"/>
                  <a:pt x="214" y="459"/>
                </a:cubicBezTo>
                <a:cubicBezTo>
                  <a:pt x="232" y="459"/>
                  <a:pt x="259" y="450"/>
                  <a:pt x="277" y="450"/>
                </a:cubicBezTo>
                <a:cubicBezTo>
                  <a:pt x="295" y="441"/>
                  <a:pt x="313" y="432"/>
                  <a:pt x="330" y="423"/>
                </a:cubicBezTo>
                <a:cubicBezTo>
                  <a:pt x="366" y="406"/>
                  <a:pt x="393" y="379"/>
                  <a:pt x="411" y="343"/>
                </a:cubicBezTo>
                <a:cubicBezTo>
                  <a:pt x="420" y="325"/>
                  <a:pt x="429" y="307"/>
                  <a:pt x="438" y="289"/>
                </a:cubicBezTo>
                <a:cubicBezTo>
                  <a:pt x="446" y="254"/>
                  <a:pt x="446" y="209"/>
                  <a:pt x="438" y="173"/>
                </a:cubicBezTo>
                <a:lnTo>
                  <a:pt x="438" y="165"/>
                </a:lnTo>
                <a:cubicBezTo>
                  <a:pt x="429" y="147"/>
                  <a:pt x="429" y="129"/>
                  <a:pt x="411" y="111"/>
                </a:cubicBezTo>
                <a:lnTo>
                  <a:pt x="384" y="66"/>
                </a:lnTo>
                <a:cubicBezTo>
                  <a:pt x="366" y="49"/>
                  <a:pt x="357" y="40"/>
                  <a:pt x="339" y="31"/>
                </a:cubicBezTo>
                <a:cubicBezTo>
                  <a:pt x="322" y="22"/>
                  <a:pt x="304" y="13"/>
                  <a:pt x="277" y="4"/>
                </a:cubicBezTo>
                <a:cubicBezTo>
                  <a:pt x="263" y="1"/>
                  <a:pt x="248" y="0"/>
                  <a:pt x="234"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4"/>
          <p:cNvSpPr/>
          <p:nvPr/>
        </p:nvSpPr>
        <p:spPr>
          <a:xfrm>
            <a:off x="4581368" y="1009615"/>
            <a:ext cx="29191" cy="31986"/>
          </a:xfrm>
          <a:custGeom>
            <a:avLst/>
            <a:gdLst/>
            <a:ahLst/>
            <a:cxnLst/>
            <a:rect l="l" t="t" r="r" b="b"/>
            <a:pathLst>
              <a:path w="376" h="412" extrusionOk="0">
                <a:moveTo>
                  <a:pt x="135" y="1"/>
                </a:moveTo>
                <a:lnTo>
                  <a:pt x="108" y="10"/>
                </a:lnTo>
                <a:lnTo>
                  <a:pt x="90" y="19"/>
                </a:lnTo>
                <a:cubicBezTo>
                  <a:pt x="72" y="28"/>
                  <a:pt x="63" y="36"/>
                  <a:pt x="54" y="54"/>
                </a:cubicBezTo>
                <a:cubicBezTo>
                  <a:pt x="45" y="54"/>
                  <a:pt x="45" y="63"/>
                  <a:pt x="36" y="72"/>
                </a:cubicBezTo>
                <a:lnTo>
                  <a:pt x="28" y="81"/>
                </a:lnTo>
                <a:cubicBezTo>
                  <a:pt x="19" y="99"/>
                  <a:pt x="10" y="117"/>
                  <a:pt x="1" y="135"/>
                </a:cubicBezTo>
                <a:lnTo>
                  <a:pt x="1" y="144"/>
                </a:lnTo>
                <a:cubicBezTo>
                  <a:pt x="1" y="152"/>
                  <a:pt x="1" y="152"/>
                  <a:pt x="1" y="152"/>
                </a:cubicBezTo>
                <a:lnTo>
                  <a:pt x="1" y="161"/>
                </a:lnTo>
                <a:lnTo>
                  <a:pt x="1" y="215"/>
                </a:lnTo>
                <a:cubicBezTo>
                  <a:pt x="1" y="215"/>
                  <a:pt x="1" y="224"/>
                  <a:pt x="1" y="224"/>
                </a:cubicBezTo>
                <a:cubicBezTo>
                  <a:pt x="1" y="224"/>
                  <a:pt x="1" y="233"/>
                  <a:pt x="1" y="233"/>
                </a:cubicBezTo>
                <a:lnTo>
                  <a:pt x="1" y="277"/>
                </a:lnTo>
                <a:lnTo>
                  <a:pt x="1" y="286"/>
                </a:lnTo>
                <a:lnTo>
                  <a:pt x="19" y="322"/>
                </a:lnTo>
                <a:lnTo>
                  <a:pt x="45" y="358"/>
                </a:lnTo>
                <a:cubicBezTo>
                  <a:pt x="54" y="367"/>
                  <a:pt x="63" y="376"/>
                  <a:pt x="81" y="385"/>
                </a:cubicBezTo>
                <a:cubicBezTo>
                  <a:pt x="108" y="402"/>
                  <a:pt x="135" y="411"/>
                  <a:pt x="170" y="411"/>
                </a:cubicBezTo>
                <a:lnTo>
                  <a:pt x="242" y="411"/>
                </a:lnTo>
                <a:cubicBezTo>
                  <a:pt x="260" y="402"/>
                  <a:pt x="277" y="393"/>
                  <a:pt x="295" y="385"/>
                </a:cubicBezTo>
                <a:cubicBezTo>
                  <a:pt x="304" y="376"/>
                  <a:pt x="313" y="376"/>
                  <a:pt x="322" y="367"/>
                </a:cubicBezTo>
                <a:cubicBezTo>
                  <a:pt x="331" y="349"/>
                  <a:pt x="349" y="340"/>
                  <a:pt x="349" y="331"/>
                </a:cubicBezTo>
                <a:cubicBezTo>
                  <a:pt x="349" y="331"/>
                  <a:pt x="349" y="322"/>
                  <a:pt x="349" y="322"/>
                </a:cubicBezTo>
                <a:cubicBezTo>
                  <a:pt x="358" y="304"/>
                  <a:pt x="367" y="286"/>
                  <a:pt x="376" y="269"/>
                </a:cubicBezTo>
                <a:cubicBezTo>
                  <a:pt x="376" y="251"/>
                  <a:pt x="376" y="233"/>
                  <a:pt x="376" y="215"/>
                </a:cubicBezTo>
                <a:lnTo>
                  <a:pt x="376" y="197"/>
                </a:lnTo>
                <a:cubicBezTo>
                  <a:pt x="376" y="161"/>
                  <a:pt x="367" y="126"/>
                  <a:pt x="349" y="99"/>
                </a:cubicBezTo>
                <a:cubicBezTo>
                  <a:pt x="349" y="81"/>
                  <a:pt x="349" y="72"/>
                  <a:pt x="340" y="54"/>
                </a:cubicBezTo>
                <a:lnTo>
                  <a:pt x="322" y="45"/>
                </a:lnTo>
                <a:cubicBezTo>
                  <a:pt x="322" y="36"/>
                  <a:pt x="313" y="28"/>
                  <a:pt x="304" y="28"/>
                </a:cubicBezTo>
                <a:cubicBezTo>
                  <a:pt x="304" y="28"/>
                  <a:pt x="295" y="19"/>
                  <a:pt x="295" y="19"/>
                </a:cubicBezTo>
                <a:cubicBezTo>
                  <a:pt x="277" y="19"/>
                  <a:pt x="260" y="10"/>
                  <a:pt x="25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4"/>
          <p:cNvSpPr/>
          <p:nvPr/>
        </p:nvSpPr>
        <p:spPr>
          <a:xfrm>
            <a:off x="4607686" y="887029"/>
            <a:ext cx="25076" cy="26163"/>
          </a:xfrm>
          <a:custGeom>
            <a:avLst/>
            <a:gdLst/>
            <a:ahLst/>
            <a:cxnLst/>
            <a:rect l="l" t="t" r="r" b="b"/>
            <a:pathLst>
              <a:path w="323" h="337" extrusionOk="0">
                <a:moveTo>
                  <a:pt x="153" y="0"/>
                </a:moveTo>
                <a:cubicBezTo>
                  <a:pt x="135" y="0"/>
                  <a:pt x="126" y="9"/>
                  <a:pt x="108" y="18"/>
                </a:cubicBezTo>
                <a:cubicBezTo>
                  <a:pt x="90" y="18"/>
                  <a:pt x="72" y="27"/>
                  <a:pt x="63" y="45"/>
                </a:cubicBezTo>
                <a:lnTo>
                  <a:pt x="54" y="54"/>
                </a:lnTo>
                <a:lnTo>
                  <a:pt x="28" y="89"/>
                </a:lnTo>
                <a:lnTo>
                  <a:pt x="28" y="98"/>
                </a:lnTo>
                <a:lnTo>
                  <a:pt x="10" y="134"/>
                </a:lnTo>
                <a:cubicBezTo>
                  <a:pt x="1" y="170"/>
                  <a:pt x="1" y="196"/>
                  <a:pt x="10" y="223"/>
                </a:cubicBezTo>
                <a:cubicBezTo>
                  <a:pt x="19" y="250"/>
                  <a:pt x="28" y="268"/>
                  <a:pt x="54" y="286"/>
                </a:cubicBezTo>
                <a:cubicBezTo>
                  <a:pt x="72" y="312"/>
                  <a:pt x="90" y="321"/>
                  <a:pt x="117" y="330"/>
                </a:cubicBezTo>
                <a:cubicBezTo>
                  <a:pt x="130" y="335"/>
                  <a:pt x="146" y="337"/>
                  <a:pt x="162" y="337"/>
                </a:cubicBezTo>
                <a:cubicBezTo>
                  <a:pt x="177" y="337"/>
                  <a:pt x="193" y="335"/>
                  <a:pt x="206" y="330"/>
                </a:cubicBezTo>
                <a:lnTo>
                  <a:pt x="242" y="312"/>
                </a:lnTo>
                <a:lnTo>
                  <a:pt x="278" y="286"/>
                </a:lnTo>
                <a:lnTo>
                  <a:pt x="304" y="259"/>
                </a:lnTo>
                <a:cubicBezTo>
                  <a:pt x="304" y="241"/>
                  <a:pt x="313" y="232"/>
                  <a:pt x="313" y="214"/>
                </a:cubicBezTo>
                <a:cubicBezTo>
                  <a:pt x="322" y="205"/>
                  <a:pt x="322" y="187"/>
                  <a:pt x="322" y="170"/>
                </a:cubicBezTo>
                <a:lnTo>
                  <a:pt x="322" y="161"/>
                </a:lnTo>
                <a:lnTo>
                  <a:pt x="322" y="116"/>
                </a:lnTo>
                <a:lnTo>
                  <a:pt x="304" y="80"/>
                </a:lnTo>
                <a:lnTo>
                  <a:pt x="278" y="45"/>
                </a:lnTo>
                <a:cubicBezTo>
                  <a:pt x="269" y="27"/>
                  <a:pt x="251" y="18"/>
                  <a:pt x="233" y="18"/>
                </a:cubicBezTo>
                <a:cubicBezTo>
                  <a:pt x="224" y="9"/>
                  <a:pt x="206" y="0"/>
                  <a:pt x="18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4"/>
          <p:cNvSpPr/>
          <p:nvPr/>
        </p:nvSpPr>
        <p:spPr>
          <a:xfrm>
            <a:off x="4541929" y="767780"/>
            <a:ext cx="27793" cy="28492"/>
          </a:xfrm>
          <a:custGeom>
            <a:avLst/>
            <a:gdLst/>
            <a:ahLst/>
            <a:cxnLst/>
            <a:rect l="l" t="t" r="r" b="b"/>
            <a:pathLst>
              <a:path w="358" h="367" extrusionOk="0">
                <a:moveTo>
                  <a:pt x="152" y="1"/>
                </a:moveTo>
                <a:lnTo>
                  <a:pt x="125" y="10"/>
                </a:lnTo>
                <a:lnTo>
                  <a:pt x="107" y="19"/>
                </a:lnTo>
                <a:lnTo>
                  <a:pt x="98" y="28"/>
                </a:lnTo>
                <a:lnTo>
                  <a:pt x="89" y="28"/>
                </a:lnTo>
                <a:cubicBezTo>
                  <a:pt x="71" y="37"/>
                  <a:pt x="63" y="46"/>
                  <a:pt x="54" y="54"/>
                </a:cubicBezTo>
                <a:lnTo>
                  <a:pt x="45" y="63"/>
                </a:lnTo>
                <a:cubicBezTo>
                  <a:pt x="36" y="72"/>
                  <a:pt x="27" y="81"/>
                  <a:pt x="18" y="99"/>
                </a:cubicBezTo>
                <a:lnTo>
                  <a:pt x="9" y="117"/>
                </a:lnTo>
                <a:lnTo>
                  <a:pt x="0" y="135"/>
                </a:lnTo>
                <a:lnTo>
                  <a:pt x="0" y="144"/>
                </a:lnTo>
                <a:lnTo>
                  <a:pt x="0" y="171"/>
                </a:lnTo>
                <a:lnTo>
                  <a:pt x="0" y="188"/>
                </a:lnTo>
                <a:lnTo>
                  <a:pt x="0" y="197"/>
                </a:lnTo>
                <a:lnTo>
                  <a:pt x="0" y="215"/>
                </a:lnTo>
                <a:cubicBezTo>
                  <a:pt x="0" y="215"/>
                  <a:pt x="0" y="224"/>
                  <a:pt x="0" y="224"/>
                </a:cubicBezTo>
                <a:cubicBezTo>
                  <a:pt x="0" y="224"/>
                  <a:pt x="0" y="233"/>
                  <a:pt x="0" y="242"/>
                </a:cubicBezTo>
                <a:cubicBezTo>
                  <a:pt x="0" y="260"/>
                  <a:pt x="9" y="269"/>
                  <a:pt x="9" y="278"/>
                </a:cubicBezTo>
                <a:lnTo>
                  <a:pt x="9" y="287"/>
                </a:lnTo>
                <a:cubicBezTo>
                  <a:pt x="18" y="304"/>
                  <a:pt x="27" y="313"/>
                  <a:pt x="45" y="322"/>
                </a:cubicBezTo>
                <a:lnTo>
                  <a:pt x="71" y="349"/>
                </a:lnTo>
                <a:cubicBezTo>
                  <a:pt x="89" y="358"/>
                  <a:pt x="98" y="358"/>
                  <a:pt x="116" y="367"/>
                </a:cubicBezTo>
                <a:lnTo>
                  <a:pt x="214" y="367"/>
                </a:lnTo>
                <a:lnTo>
                  <a:pt x="232" y="358"/>
                </a:lnTo>
                <a:lnTo>
                  <a:pt x="250" y="349"/>
                </a:lnTo>
                <a:cubicBezTo>
                  <a:pt x="259" y="349"/>
                  <a:pt x="268" y="340"/>
                  <a:pt x="277" y="331"/>
                </a:cubicBezTo>
                <a:cubicBezTo>
                  <a:pt x="286" y="331"/>
                  <a:pt x="295" y="322"/>
                  <a:pt x="295" y="313"/>
                </a:cubicBezTo>
                <a:lnTo>
                  <a:pt x="295" y="304"/>
                </a:lnTo>
                <a:lnTo>
                  <a:pt x="330" y="269"/>
                </a:lnTo>
                <a:lnTo>
                  <a:pt x="339" y="251"/>
                </a:lnTo>
                <a:cubicBezTo>
                  <a:pt x="348" y="233"/>
                  <a:pt x="357" y="224"/>
                  <a:pt x="357" y="206"/>
                </a:cubicBezTo>
                <a:lnTo>
                  <a:pt x="357" y="179"/>
                </a:lnTo>
                <a:lnTo>
                  <a:pt x="357" y="171"/>
                </a:lnTo>
                <a:lnTo>
                  <a:pt x="357" y="126"/>
                </a:lnTo>
                <a:cubicBezTo>
                  <a:pt x="357" y="108"/>
                  <a:pt x="348" y="99"/>
                  <a:pt x="339" y="81"/>
                </a:cubicBezTo>
                <a:lnTo>
                  <a:pt x="339" y="72"/>
                </a:lnTo>
                <a:cubicBezTo>
                  <a:pt x="339" y="72"/>
                  <a:pt x="330" y="63"/>
                  <a:pt x="321" y="63"/>
                </a:cubicBezTo>
                <a:cubicBezTo>
                  <a:pt x="321" y="54"/>
                  <a:pt x="312" y="46"/>
                  <a:pt x="304" y="37"/>
                </a:cubicBezTo>
                <a:cubicBezTo>
                  <a:pt x="304" y="37"/>
                  <a:pt x="304" y="37"/>
                  <a:pt x="295" y="28"/>
                </a:cubicBezTo>
                <a:cubicBezTo>
                  <a:pt x="286" y="19"/>
                  <a:pt x="268" y="10"/>
                  <a:pt x="24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4"/>
          <p:cNvSpPr/>
          <p:nvPr/>
        </p:nvSpPr>
        <p:spPr>
          <a:xfrm>
            <a:off x="4466390" y="656296"/>
            <a:ext cx="36799" cy="37110"/>
          </a:xfrm>
          <a:custGeom>
            <a:avLst/>
            <a:gdLst/>
            <a:ahLst/>
            <a:cxnLst/>
            <a:rect l="l" t="t" r="r" b="b"/>
            <a:pathLst>
              <a:path w="474" h="478" extrusionOk="0">
                <a:moveTo>
                  <a:pt x="250" y="0"/>
                </a:moveTo>
                <a:cubicBezTo>
                  <a:pt x="232" y="0"/>
                  <a:pt x="206" y="9"/>
                  <a:pt x="188" y="9"/>
                </a:cubicBezTo>
                <a:cubicBezTo>
                  <a:pt x="116" y="27"/>
                  <a:pt x="63" y="80"/>
                  <a:pt x="18" y="134"/>
                </a:cubicBezTo>
                <a:cubicBezTo>
                  <a:pt x="9" y="152"/>
                  <a:pt x="0" y="170"/>
                  <a:pt x="0" y="196"/>
                </a:cubicBezTo>
                <a:cubicBezTo>
                  <a:pt x="0" y="205"/>
                  <a:pt x="0" y="214"/>
                  <a:pt x="0" y="223"/>
                </a:cubicBezTo>
                <a:cubicBezTo>
                  <a:pt x="0" y="232"/>
                  <a:pt x="0" y="241"/>
                  <a:pt x="0" y="250"/>
                </a:cubicBezTo>
                <a:lnTo>
                  <a:pt x="0" y="286"/>
                </a:lnTo>
                <a:cubicBezTo>
                  <a:pt x="0" y="295"/>
                  <a:pt x="0" y="303"/>
                  <a:pt x="9" y="312"/>
                </a:cubicBezTo>
                <a:lnTo>
                  <a:pt x="9" y="330"/>
                </a:lnTo>
                <a:lnTo>
                  <a:pt x="9" y="339"/>
                </a:lnTo>
                <a:cubicBezTo>
                  <a:pt x="18" y="348"/>
                  <a:pt x="18" y="348"/>
                  <a:pt x="27" y="357"/>
                </a:cubicBezTo>
                <a:cubicBezTo>
                  <a:pt x="27" y="366"/>
                  <a:pt x="27" y="375"/>
                  <a:pt x="36" y="384"/>
                </a:cubicBezTo>
                <a:cubicBezTo>
                  <a:pt x="73" y="443"/>
                  <a:pt x="141" y="478"/>
                  <a:pt x="213" y="478"/>
                </a:cubicBezTo>
                <a:cubicBezTo>
                  <a:pt x="228" y="478"/>
                  <a:pt x="244" y="476"/>
                  <a:pt x="259" y="473"/>
                </a:cubicBezTo>
                <a:cubicBezTo>
                  <a:pt x="295" y="455"/>
                  <a:pt x="339" y="437"/>
                  <a:pt x="366" y="402"/>
                </a:cubicBezTo>
                <a:cubicBezTo>
                  <a:pt x="384" y="393"/>
                  <a:pt x="393" y="384"/>
                  <a:pt x="411" y="366"/>
                </a:cubicBezTo>
                <a:cubicBezTo>
                  <a:pt x="438" y="330"/>
                  <a:pt x="455" y="295"/>
                  <a:pt x="464" y="259"/>
                </a:cubicBezTo>
                <a:cubicBezTo>
                  <a:pt x="473" y="241"/>
                  <a:pt x="473" y="223"/>
                  <a:pt x="473" y="205"/>
                </a:cubicBezTo>
                <a:cubicBezTo>
                  <a:pt x="473" y="196"/>
                  <a:pt x="473" y="179"/>
                  <a:pt x="473" y="170"/>
                </a:cubicBezTo>
                <a:cubicBezTo>
                  <a:pt x="473" y="161"/>
                  <a:pt x="464" y="161"/>
                  <a:pt x="464" y="152"/>
                </a:cubicBezTo>
                <a:cubicBezTo>
                  <a:pt x="455" y="107"/>
                  <a:pt x="429" y="71"/>
                  <a:pt x="393" y="45"/>
                </a:cubicBezTo>
                <a:cubicBezTo>
                  <a:pt x="375" y="27"/>
                  <a:pt x="348" y="9"/>
                  <a:pt x="322" y="9"/>
                </a:cubicBezTo>
                <a:cubicBezTo>
                  <a:pt x="304" y="0"/>
                  <a:pt x="286" y="0"/>
                  <a:pt x="26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4"/>
          <p:cNvSpPr/>
          <p:nvPr/>
        </p:nvSpPr>
        <p:spPr>
          <a:xfrm>
            <a:off x="4408862" y="926234"/>
            <a:ext cx="25697" cy="30122"/>
          </a:xfrm>
          <a:custGeom>
            <a:avLst/>
            <a:gdLst/>
            <a:ahLst/>
            <a:cxnLst/>
            <a:rect l="l" t="t" r="r" b="b"/>
            <a:pathLst>
              <a:path w="331" h="388" extrusionOk="0">
                <a:moveTo>
                  <a:pt x="180" y="1"/>
                </a:moveTo>
                <a:cubicBezTo>
                  <a:pt x="168" y="1"/>
                  <a:pt x="155" y="2"/>
                  <a:pt x="143" y="4"/>
                </a:cubicBezTo>
                <a:cubicBezTo>
                  <a:pt x="116" y="13"/>
                  <a:pt x="99" y="31"/>
                  <a:pt x="81" y="48"/>
                </a:cubicBezTo>
                <a:lnTo>
                  <a:pt x="54" y="75"/>
                </a:lnTo>
                <a:lnTo>
                  <a:pt x="45" y="84"/>
                </a:lnTo>
                <a:cubicBezTo>
                  <a:pt x="27" y="93"/>
                  <a:pt x="18" y="111"/>
                  <a:pt x="9" y="138"/>
                </a:cubicBezTo>
                <a:cubicBezTo>
                  <a:pt x="9" y="147"/>
                  <a:pt x="0" y="155"/>
                  <a:pt x="0" y="164"/>
                </a:cubicBezTo>
                <a:lnTo>
                  <a:pt x="0" y="209"/>
                </a:lnTo>
                <a:cubicBezTo>
                  <a:pt x="0" y="209"/>
                  <a:pt x="0" y="209"/>
                  <a:pt x="0" y="218"/>
                </a:cubicBezTo>
                <a:lnTo>
                  <a:pt x="0" y="263"/>
                </a:lnTo>
                <a:lnTo>
                  <a:pt x="0" y="272"/>
                </a:lnTo>
                <a:cubicBezTo>
                  <a:pt x="9" y="298"/>
                  <a:pt x="18" y="316"/>
                  <a:pt x="45" y="334"/>
                </a:cubicBezTo>
                <a:cubicBezTo>
                  <a:pt x="54" y="352"/>
                  <a:pt x="72" y="361"/>
                  <a:pt x="90" y="370"/>
                </a:cubicBezTo>
                <a:cubicBezTo>
                  <a:pt x="108" y="379"/>
                  <a:pt x="134" y="388"/>
                  <a:pt x="152" y="388"/>
                </a:cubicBezTo>
                <a:cubicBezTo>
                  <a:pt x="179" y="388"/>
                  <a:pt x="206" y="379"/>
                  <a:pt x="233" y="361"/>
                </a:cubicBezTo>
                <a:lnTo>
                  <a:pt x="241" y="352"/>
                </a:lnTo>
                <a:lnTo>
                  <a:pt x="250" y="352"/>
                </a:lnTo>
                <a:lnTo>
                  <a:pt x="268" y="343"/>
                </a:lnTo>
                <a:lnTo>
                  <a:pt x="286" y="334"/>
                </a:lnTo>
                <a:cubicBezTo>
                  <a:pt x="295" y="316"/>
                  <a:pt x="304" y="307"/>
                  <a:pt x="313" y="298"/>
                </a:cubicBezTo>
                <a:cubicBezTo>
                  <a:pt x="313" y="280"/>
                  <a:pt x="322" y="272"/>
                  <a:pt x="331" y="254"/>
                </a:cubicBezTo>
                <a:lnTo>
                  <a:pt x="331" y="245"/>
                </a:lnTo>
                <a:cubicBezTo>
                  <a:pt x="331" y="236"/>
                  <a:pt x="331" y="218"/>
                  <a:pt x="331" y="200"/>
                </a:cubicBezTo>
                <a:cubicBezTo>
                  <a:pt x="331" y="200"/>
                  <a:pt x="331" y="191"/>
                  <a:pt x="331" y="191"/>
                </a:cubicBezTo>
                <a:cubicBezTo>
                  <a:pt x="331" y="182"/>
                  <a:pt x="331" y="182"/>
                  <a:pt x="331" y="173"/>
                </a:cubicBezTo>
                <a:cubicBezTo>
                  <a:pt x="331" y="155"/>
                  <a:pt x="331" y="138"/>
                  <a:pt x="331" y="120"/>
                </a:cubicBezTo>
                <a:cubicBezTo>
                  <a:pt x="322" y="93"/>
                  <a:pt x="313" y="66"/>
                  <a:pt x="304" y="48"/>
                </a:cubicBezTo>
                <a:cubicBezTo>
                  <a:pt x="269" y="14"/>
                  <a:pt x="224" y="1"/>
                  <a:pt x="180"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4"/>
          <p:cNvSpPr/>
          <p:nvPr/>
        </p:nvSpPr>
        <p:spPr>
          <a:xfrm>
            <a:off x="4293807" y="833615"/>
            <a:ext cx="34780" cy="35945"/>
          </a:xfrm>
          <a:custGeom>
            <a:avLst/>
            <a:gdLst/>
            <a:ahLst/>
            <a:cxnLst/>
            <a:rect l="l" t="t" r="r" b="b"/>
            <a:pathLst>
              <a:path w="448" h="463" extrusionOk="0">
                <a:moveTo>
                  <a:pt x="233" y="1"/>
                </a:moveTo>
                <a:cubicBezTo>
                  <a:pt x="215" y="1"/>
                  <a:pt x="197" y="1"/>
                  <a:pt x="179" y="10"/>
                </a:cubicBezTo>
                <a:cubicBezTo>
                  <a:pt x="170" y="10"/>
                  <a:pt x="162" y="10"/>
                  <a:pt x="153" y="19"/>
                </a:cubicBezTo>
                <a:cubicBezTo>
                  <a:pt x="144" y="19"/>
                  <a:pt x="135" y="28"/>
                  <a:pt x="126" y="28"/>
                </a:cubicBezTo>
                <a:cubicBezTo>
                  <a:pt x="108" y="37"/>
                  <a:pt x="99" y="54"/>
                  <a:pt x="90" y="63"/>
                </a:cubicBezTo>
                <a:cubicBezTo>
                  <a:pt x="72" y="72"/>
                  <a:pt x="54" y="90"/>
                  <a:pt x="46" y="108"/>
                </a:cubicBezTo>
                <a:lnTo>
                  <a:pt x="37" y="126"/>
                </a:lnTo>
                <a:cubicBezTo>
                  <a:pt x="28" y="144"/>
                  <a:pt x="19" y="161"/>
                  <a:pt x="19" y="188"/>
                </a:cubicBezTo>
                <a:cubicBezTo>
                  <a:pt x="1" y="242"/>
                  <a:pt x="10" y="295"/>
                  <a:pt x="37" y="349"/>
                </a:cubicBezTo>
                <a:cubicBezTo>
                  <a:pt x="37" y="349"/>
                  <a:pt x="37" y="349"/>
                  <a:pt x="37" y="358"/>
                </a:cubicBezTo>
                <a:lnTo>
                  <a:pt x="63" y="385"/>
                </a:lnTo>
                <a:cubicBezTo>
                  <a:pt x="63" y="394"/>
                  <a:pt x="72" y="402"/>
                  <a:pt x="81" y="402"/>
                </a:cubicBezTo>
                <a:lnTo>
                  <a:pt x="99" y="420"/>
                </a:lnTo>
                <a:lnTo>
                  <a:pt x="126" y="429"/>
                </a:lnTo>
                <a:cubicBezTo>
                  <a:pt x="144" y="438"/>
                  <a:pt x="162" y="447"/>
                  <a:pt x="179" y="456"/>
                </a:cubicBezTo>
                <a:cubicBezTo>
                  <a:pt x="197" y="460"/>
                  <a:pt x="215" y="463"/>
                  <a:pt x="232" y="463"/>
                </a:cubicBezTo>
                <a:cubicBezTo>
                  <a:pt x="249" y="463"/>
                  <a:pt x="264" y="460"/>
                  <a:pt x="278" y="456"/>
                </a:cubicBezTo>
                <a:cubicBezTo>
                  <a:pt x="313" y="447"/>
                  <a:pt x="340" y="429"/>
                  <a:pt x="367" y="402"/>
                </a:cubicBezTo>
                <a:cubicBezTo>
                  <a:pt x="394" y="376"/>
                  <a:pt x="420" y="331"/>
                  <a:pt x="429" y="295"/>
                </a:cubicBezTo>
                <a:cubicBezTo>
                  <a:pt x="429" y="286"/>
                  <a:pt x="438" y="277"/>
                  <a:pt x="438" y="269"/>
                </a:cubicBezTo>
                <a:cubicBezTo>
                  <a:pt x="438" y="251"/>
                  <a:pt x="447" y="233"/>
                  <a:pt x="447" y="215"/>
                </a:cubicBezTo>
                <a:cubicBezTo>
                  <a:pt x="447" y="215"/>
                  <a:pt x="447" y="206"/>
                  <a:pt x="447" y="206"/>
                </a:cubicBezTo>
                <a:cubicBezTo>
                  <a:pt x="447" y="188"/>
                  <a:pt x="447" y="179"/>
                  <a:pt x="447" y="161"/>
                </a:cubicBezTo>
                <a:cubicBezTo>
                  <a:pt x="438" y="144"/>
                  <a:pt x="438" y="126"/>
                  <a:pt x="429" y="108"/>
                </a:cubicBezTo>
                <a:cubicBezTo>
                  <a:pt x="420" y="90"/>
                  <a:pt x="411" y="72"/>
                  <a:pt x="394" y="63"/>
                </a:cubicBezTo>
                <a:cubicBezTo>
                  <a:pt x="385" y="45"/>
                  <a:pt x="367" y="37"/>
                  <a:pt x="349" y="28"/>
                </a:cubicBezTo>
                <a:cubicBezTo>
                  <a:pt x="331" y="19"/>
                  <a:pt x="322" y="10"/>
                  <a:pt x="304" y="10"/>
                </a:cubicBezTo>
                <a:lnTo>
                  <a:pt x="295" y="10"/>
                </a:lnTo>
                <a:cubicBezTo>
                  <a:pt x="278" y="1"/>
                  <a:pt x="251" y="1"/>
                  <a:pt x="233"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4"/>
          <p:cNvSpPr/>
          <p:nvPr/>
        </p:nvSpPr>
        <p:spPr>
          <a:xfrm>
            <a:off x="4218346" y="880274"/>
            <a:ext cx="27793" cy="26008"/>
          </a:xfrm>
          <a:custGeom>
            <a:avLst/>
            <a:gdLst/>
            <a:ahLst/>
            <a:cxnLst/>
            <a:rect l="l" t="t" r="r" b="b"/>
            <a:pathLst>
              <a:path w="358" h="335" extrusionOk="0">
                <a:moveTo>
                  <a:pt x="177" y="0"/>
                </a:moveTo>
                <a:cubicBezTo>
                  <a:pt x="167" y="0"/>
                  <a:pt x="156" y="2"/>
                  <a:pt x="143" y="7"/>
                </a:cubicBezTo>
                <a:cubicBezTo>
                  <a:pt x="134" y="7"/>
                  <a:pt x="116" y="16"/>
                  <a:pt x="107" y="25"/>
                </a:cubicBezTo>
                <a:lnTo>
                  <a:pt x="89" y="25"/>
                </a:lnTo>
                <a:lnTo>
                  <a:pt x="71" y="33"/>
                </a:lnTo>
                <a:lnTo>
                  <a:pt x="54" y="51"/>
                </a:lnTo>
                <a:cubicBezTo>
                  <a:pt x="45" y="60"/>
                  <a:pt x="36" y="69"/>
                  <a:pt x="27" y="87"/>
                </a:cubicBezTo>
                <a:lnTo>
                  <a:pt x="18" y="96"/>
                </a:lnTo>
                <a:lnTo>
                  <a:pt x="9" y="141"/>
                </a:lnTo>
                <a:cubicBezTo>
                  <a:pt x="0" y="158"/>
                  <a:pt x="0" y="176"/>
                  <a:pt x="9" y="203"/>
                </a:cubicBezTo>
                <a:cubicBezTo>
                  <a:pt x="0" y="212"/>
                  <a:pt x="9" y="230"/>
                  <a:pt x="18" y="239"/>
                </a:cubicBezTo>
                <a:cubicBezTo>
                  <a:pt x="18" y="257"/>
                  <a:pt x="36" y="274"/>
                  <a:pt x="45" y="292"/>
                </a:cubicBezTo>
                <a:lnTo>
                  <a:pt x="80" y="310"/>
                </a:lnTo>
                <a:lnTo>
                  <a:pt x="116" y="328"/>
                </a:lnTo>
                <a:cubicBezTo>
                  <a:pt x="125" y="332"/>
                  <a:pt x="136" y="335"/>
                  <a:pt x="147" y="335"/>
                </a:cubicBezTo>
                <a:cubicBezTo>
                  <a:pt x="159" y="335"/>
                  <a:pt x="170" y="332"/>
                  <a:pt x="179" y="328"/>
                </a:cubicBezTo>
                <a:cubicBezTo>
                  <a:pt x="196" y="328"/>
                  <a:pt x="223" y="319"/>
                  <a:pt x="241" y="310"/>
                </a:cubicBezTo>
                <a:lnTo>
                  <a:pt x="250" y="310"/>
                </a:lnTo>
                <a:lnTo>
                  <a:pt x="259" y="301"/>
                </a:lnTo>
                <a:cubicBezTo>
                  <a:pt x="268" y="292"/>
                  <a:pt x="286" y="283"/>
                  <a:pt x="295" y="274"/>
                </a:cubicBezTo>
                <a:cubicBezTo>
                  <a:pt x="304" y="266"/>
                  <a:pt x="312" y="248"/>
                  <a:pt x="321" y="239"/>
                </a:cubicBezTo>
                <a:lnTo>
                  <a:pt x="330" y="221"/>
                </a:lnTo>
                <a:cubicBezTo>
                  <a:pt x="348" y="212"/>
                  <a:pt x="348" y="185"/>
                  <a:pt x="348" y="167"/>
                </a:cubicBezTo>
                <a:cubicBezTo>
                  <a:pt x="357" y="150"/>
                  <a:pt x="357" y="141"/>
                  <a:pt x="348" y="123"/>
                </a:cubicBezTo>
                <a:cubicBezTo>
                  <a:pt x="348" y="105"/>
                  <a:pt x="348" y="87"/>
                  <a:pt x="330" y="69"/>
                </a:cubicBezTo>
                <a:lnTo>
                  <a:pt x="304" y="51"/>
                </a:lnTo>
                <a:lnTo>
                  <a:pt x="268" y="25"/>
                </a:lnTo>
                <a:cubicBezTo>
                  <a:pt x="250" y="16"/>
                  <a:pt x="232" y="7"/>
                  <a:pt x="205" y="7"/>
                </a:cubicBezTo>
                <a:cubicBezTo>
                  <a:pt x="196" y="2"/>
                  <a:pt x="188" y="0"/>
                  <a:pt x="177"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4"/>
          <p:cNvSpPr/>
          <p:nvPr/>
        </p:nvSpPr>
        <p:spPr>
          <a:xfrm>
            <a:off x="4117808" y="860865"/>
            <a:ext cx="27172" cy="26241"/>
          </a:xfrm>
          <a:custGeom>
            <a:avLst/>
            <a:gdLst/>
            <a:ahLst/>
            <a:cxnLst/>
            <a:rect l="l" t="t" r="r" b="b"/>
            <a:pathLst>
              <a:path w="350" h="338" extrusionOk="0">
                <a:moveTo>
                  <a:pt x="175" y="0"/>
                </a:moveTo>
                <a:cubicBezTo>
                  <a:pt x="162" y="0"/>
                  <a:pt x="148" y="2"/>
                  <a:pt x="135" y="7"/>
                </a:cubicBezTo>
                <a:lnTo>
                  <a:pt x="126" y="7"/>
                </a:lnTo>
                <a:lnTo>
                  <a:pt x="81" y="25"/>
                </a:lnTo>
                <a:lnTo>
                  <a:pt x="55" y="51"/>
                </a:lnTo>
                <a:cubicBezTo>
                  <a:pt x="37" y="69"/>
                  <a:pt x="28" y="78"/>
                  <a:pt x="19" y="105"/>
                </a:cubicBezTo>
                <a:cubicBezTo>
                  <a:pt x="10" y="123"/>
                  <a:pt x="1" y="141"/>
                  <a:pt x="10" y="159"/>
                </a:cubicBezTo>
                <a:lnTo>
                  <a:pt x="10" y="176"/>
                </a:lnTo>
                <a:cubicBezTo>
                  <a:pt x="10" y="194"/>
                  <a:pt x="10" y="203"/>
                  <a:pt x="10" y="221"/>
                </a:cubicBezTo>
                <a:cubicBezTo>
                  <a:pt x="19" y="239"/>
                  <a:pt x="28" y="257"/>
                  <a:pt x="37" y="275"/>
                </a:cubicBezTo>
                <a:cubicBezTo>
                  <a:pt x="46" y="283"/>
                  <a:pt x="55" y="292"/>
                  <a:pt x="72" y="301"/>
                </a:cubicBezTo>
                <a:cubicBezTo>
                  <a:pt x="81" y="310"/>
                  <a:pt x="90" y="319"/>
                  <a:pt x="99" y="319"/>
                </a:cubicBezTo>
                <a:cubicBezTo>
                  <a:pt x="117" y="328"/>
                  <a:pt x="126" y="337"/>
                  <a:pt x="144" y="337"/>
                </a:cubicBezTo>
                <a:lnTo>
                  <a:pt x="206" y="337"/>
                </a:lnTo>
                <a:cubicBezTo>
                  <a:pt x="215" y="328"/>
                  <a:pt x="233" y="319"/>
                  <a:pt x="242" y="319"/>
                </a:cubicBezTo>
                <a:lnTo>
                  <a:pt x="251" y="310"/>
                </a:lnTo>
                <a:cubicBezTo>
                  <a:pt x="269" y="301"/>
                  <a:pt x="287" y="292"/>
                  <a:pt x="295" y="283"/>
                </a:cubicBezTo>
                <a:cubicBezTo>
                  <a:pt x="313" y="266"/>
                  <a:pt x="322" y="248"/>
                  <a:pt x="331" y="230"/>
                </a:cubicBezTo>
                <a:cubicBezTo>
                  <a:pt x="340" y="212"/>
                  <a:pt x="349" y="185"/>
                  <a:pt x="349" y="167"/>
                </a:cubicBezTo>
                <a:lnTo>
                  <a:pt x="349" y="123"/>
                </a:lnTo>
                <a:cubicBezTo>
                  <a:pt x="340" y="105"/>
                  <a:pt x="322" y="96"/>
                  <a:pt x="313" y="78"/>
                </a:cubicBezTo>
                <a:cubicBezTo>
                  <a:pt x="304" y="69"/>
                  <a:pt x="295" y="60"/>
                  <a:pt x="287" y="51"/>
                </a:cubicBezTo>
                <a:cubicBezTo>
                  <a:pt x="269" y="25"/>
                  <a:pt x="242" y="16"/>
                  <a:pt x="215" y="7"/>
                </a:cubicBezTo>
                <a:cubicBezTo>
                  <a:pt x="202" y="2"/>
                  <a:pt x="188" y="0"/>
                  <a:pt x="175"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4"/>
          <p:cNvSpPr/>
          <p:nvPr/>
        </p:nvSpPr>
        <p:spPr>
          <a:xfrm>
            <a:off x="4142806" y="762268"/>
            <a:ext cx="26396" cy="25697"/>
          </a:xfrm>
          <a:custGeom>
            <a:avLst/>
            <a:gdLst/>
            <a:ahLst/>
            <a:cxnLst/>
            <a:rect l="l" t="t" r="r" b="b"/>
            <a:pathLst>
              <a:path w="340" h="331" extrusionOk="0">
                <a:moveTo>
                  <a:pt x="179" y="1"/>
                </a:moveTo>
                <a:cubicBezTo>
                  <a:pt x="134" y="1"/>
                  <a:pt x="98" y="18"/>
                  <a:pt x="72" y="45"/>
                </a:cubicBezTo>
                <a:lnTo>
                  <a:pt x="63" y="54"/>
                </a:lnTo>
                <a:lnTo>
                  <a:pt x="36" y="90"/>
                </a:lnTo>
                <a:lnTo>
                  <a:pt x="27" y="99"/>
                </a:lnTo>
                <a:cubicBezTo>
                  <a:pt x="18" y="108"/>
                  <a:pt x="18" y="125"/>
                  <a:pt x="9" y="143"/>
                </a:cubicBezTo>
                <a:cubicBezTo>
                  <a:pt x="9" y="152"/>
                  <a:pt x="9" y="170"/>
                  <a:pt x="0" y="179"/>
                </a:cubicBezTo>
                <a:cubicBezTo>
                  <a:pt x="0" y="206"/>
                  <a:pt x="9" y="224"/>
                  <a:pt x="18" y="242"/>
                </a:cubicBezTo>
                <a:cubicBezTo>
                  <a:pt x="18" y="250"/>
                  <a:pt x="27" y="268"/>
                  <a:pt x="36" y="277"/>
                </a:cubicBezTo>
                <a:cubicBezTo>
                  <a:pt x="45" y="295"/>
                  <a:pt x="63" y="304"/>
                  <a:pt x="81" y="313"/>
                </a:cubicBezTo>
                <a:lnTo>
                  <a:pt x="116" y="331"/>
                </a:lnTo>
                <a:lnTo>
                  <a:pt x="161" y="331"/>
                </a:lnTo>
                <a:cubicBezTo>
                  <a:pt x="179" y="331"/>
                  <a:pt x="206" y="331"/>
                  <a:pt x="223" y="322"/>
                </a:cubicBezTo>
                <a:cubicBezTo>
                  <a:pt x="241" y="313"/>
                  <a:pt x="259" y="304"/>
                  <a:pt x="268" y="286"/>
                </a:cubicBezTo>
                <a:lnTo>
                  <a:pt x="286" y="268"/>
                </a:lnTo>
                <a:lnTo>
                  <a:pt x="295" y="268"/>
                </a:lnTo>
                <a:cubicBezTo>
                  <a:pt x="304" y="259"/>
                  <a:pt x="313" y="242"/>
                  <a:pt x="322" y="224"/>
                </a:cubicBezTo>
                <a:cubicBezTo>
                  <a:pt x="330" y="215"/>
                  <a:pt x="330" y="206"/>
                  <a:pt x="339" y="188"/>
                </a:cubicBezTo>
                <a:lnTo>
                  <a:pt x="339" y="179"/>
                </a:lnTo>
                <a:lnTo>
                  <a:pt x="339" y="134"/>
                </a:lnTo>
                <a:cubicBezTo>
                  <a:pt x="339" y="117"/>
                  <a:pt x="339" y="99"/>
                  <a:pt x="330" y="81"/>
                </a:cubicBezTo>
                <a:cubicBezTo>
                  <a:pt x="322" y="72"/>
                  <a:pt x="313" y="63"/>
                  <a:pt x="304" y="54"/>
                </a:cubicBezTo>
                <a:cubicBezTo>
                  <a:pt x="295" y="36"/>
                  <a:pt x="277" y="27"/>
                  <a:pt x="259" y="18"/>
                </a:cubicBezTo>
                <a:lnTo>
                  <a:pt x="223" y="1"/>
                </a:ln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4"/>
          <p:cNvSpPr/>
          <p:nvPr/>
        </p:nvSpPr>
        <p:spPr>
          <a:xfrm>
            <a:off x="4104968" y="843761"/>
            <a:ext cx="54733" cy="47978"/>
          </a:xfrm>
          <a:custGeom>
            <a:avLst/>
            <a:gdLst/>
            <a:ahLst/>
            <a:cxnLst/>
            <a:rect l="l" t="t" r="r" b="b"/>
            <a:pathLst>
              <a:path w="705" h="618" extrusionOk="0">
                <a:moveTo>
                  <a:pt x="131" y="553"/>
                </a:moveTo>
                <a:cubicBezTo>
                  <a:pt x="141" y="562"/>
                  <a:pt x="152" y="571"/>
                  <a:pt x="163" y="580"/>
                </a:cubicBezTo>
                <a:cubicBezTo>
                  <a:pt x="151" y="571"/>
                  <a:pt x="141" y="562"/>
                  <a:pt x="131" y="553"/>
                </a:cubicBezTo>
                <a:close/>
                <a:moveTo>
                  <a:pt x="163" y="580"/>
                </a:moveTo>
                <a:cubicBezTo>
                  <a:pt x="166" y="581"/>
                  <a:pt x="169" y="583"/>
                  <a:pt x="172" y="585"/>
                </a:cubicBezTo>
                <a:lnTo>
                  <a:pt x="172" y="585"/>
                </a:lnTo>
                <a:cubicBezTo>
                  <a:pt x="169" y="583"/>
                  <a:pt x="166" y="581"/>
                  <a:pt x="163" y="580"/>
                </a:cubicBezTo>
                <a:close/>
                <a:moveTo>
                  <a:pt x="356" y="0"/>
                </a:moveTo>
                <a:cubicBezTo>
                  <a:pt x="325" y="0"/>
                  <a:pt x="293" y="6"/>
                  <a:pt x="261" y="17"/>
                </a:cubicBezTo>
                <a:cubicBezTo>
                  <a:pt x="181" y="44"/>
                  <a:pt x="118" y="98"/>
                  <a:pt x="74" y="169"/>
                </a:cubicBezTo>
                <a:cubicBezTo>
                  <a:pt x="0" y="291"/>
                  <a:pt x="24" y="451"/>
                  <a:pt x="131" y="553"/>
                </a:cubicBezTo>
                <a:lnTo>
                  <a:pt x="131" y="553"/>
                </a:lnTo>
                <a:cubicBezTo>
                  <a:pt x="86" y="509"/>
                  <a:pt x="56" y="451"/>
                  <a:pt x="56" y="392"/>
                </a:cubicBezTo>
                <a:cubicBezTo>
                  <a:pt x="47" y="321"/>
                  <a:pt x="65" y="240"/>
                  <a:pt x="109" y="178"/>
                </a:cubicBezTo>
                <a:cubicBezTo>
                  <a:pt x="164" y="81"/>
                  <a:pt x="245" y="41"/>
                  <a:pt x="328" y="41"/>
                </a:cubicBezTo>
                <a:cubicBezTo>
                  <a:pt x="516" y="41"/>
                  <a:pt x="705" y="252"/>
                  <a:pt x="556" y="464"/>
                </a:cubicBezTo>
                <a:cubicBezTo>
                  <a:pt x="511" y="526"/>
                  <a:pt x="457" y="580"/>
                  <a:pt x="386" y="606"/>
                </a:cubicBezTo>
                <a:cubicBezTo>
                  <a:pt x="362" y="612"/>
                  <a:pt x="337" y="615"/>
                  <a:pt x="310" y="615"/>
                </a:cubicBezTo>
                <a:cubicBezTo>
                  <a:pt x="262" y="615"/>
                  <a:pt x="213" y="605"/>
                  <a:pt x="172" y="585"/>
                </a:cubicBezTo>
                <a:lnTo>
                  <a:pt x="172" y="585"/>
                </a:lnTo>
                <a:cubicBezTo>
                  <a:pt x="216" y="607"/>
                  <a:pt x="262" y="617"/>
                  <a:pt x="307" y="617"/>
                </a:cubicBezTo>
                <a:cubicBezTo>
                  <a:pt x="410" y="617"/>
                  <a:pt x="510" y="563"/>
                  <a:pt x="565" y="472"/>
                </a:cubicBezTo>
                <a:cubicBezTo>
                  <a:pt x="609" y="410"/>
                  <a:pt x="636" y="330"/>
                  <a:pt x="627" y="249"/>
                </a:cubicBezTo>
                <a:cubicBezTo>
                  <a:pt x="613" y="104"/>
                  <a:pt x="492"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4"/>
          <p:cNvSpPr/>
          <p:nvPr/>
        </p:nvSpPr>
        <p:spPr>
          <a:xfrm>
            <a:off x="4116255" y="737270"/>
            <a:ext cx="67931" cy="61720"/>
          </a:xfrm>
          <a:custGeom>
            <a:avLst/>
            <a:gdLst/>
            <a:ahLst/>
            <a:cxnLst/>
            <a:rect l="l" t="t" r="r" b="b"/>
            <a:pathLst>
              <a:path w="875" h="795" extrusionOk="0">
                <a:moveTo>
                  <a:pt x="96" y="644"/>
                </a:moveTo>
                <a:lnTo>
                  <a:pt x="96" y="644"/>
                </a:lnTo>
                <a:cubicBezTo>
                  <a:pt x="120" y="683"/>
                  <a:pt x="152" y="716"/>
                  <a:pt x="191" y="742"/>
                </a:cubicBezTo>
                <a:cubicBezTo>
                  <a:pt x="153" y="714"/>
                  <a:pt x="121" y="681"/>
                  <a:pt x="96" y="644"/>
                </a:cubicBezTo>
                <a:close/>
                <a:moveTo>
                  <a:pt x="191" y="742"/>
                </a:moveTo>
                <a:lnTo>
                  <a:pt x="191" y="742"/>
                </a:lnTo>
                <a:cubicBezTo>
                  <a:pt x="230" y="766"/>
                  <a:pt x="272" y="781"/>
                  <a:pt x="314" y="788"/>
                </a:cubicBezTo>
                <a:lnTo>
                  <a:pt x="314" y="788"/>
                </a:lnTo>
                <a:cubicBezTo>
                  <a:pt x="272" y="780"/>
                  <a:pt x="230" y="765"/>
                  <a:pt x="191" y="742"/>
                </a:cubicBezTo>
                <a:close/>
                <a:moveTo>
                  <a:pt x="437" y="1"/>
                </a:moveTo>
                <a:cubicBezTo>
                  <a:pt x="400" y="1"/>
                  <a:pt x="362" y="6"/>
                  <a:pt x="324" y="19"/>
                </a:cubicBezTo>
                <a:cubicBezTo>
                  <a:pt x="226" y="55"/>
                  <a:pt x="137" y="117"/>
                  <a:pt x="83" y="207"/>
                </a:cubicBezTo>
                <a:cubicBezTo>
                  <a:pt x="0" y="345"/>
                  <a:pt x="9" y="516"/>
                  <a:pt x="96" y="644"/>
                </a:cubicBezTo>
                <a:lnTo>
                  <a:pt x="96" y="644"/>
                </a:lnTo>
                <a:cubicBezTo>
                  <a:pt x="69" y="601"/>
                  <a:pt x="52" y="552"/>
                  <a:pt x="48" y="501"/>
                </a:cubicBezTo>
                <a:cubicBezTo>
                  <a:pt x="30" y="403"/>
                  <a:pt x="57" y="305"/>
                  <a:pt x="110" y="224"/>
                </a:cubicBezTo>
                <a:cubicBezTo>
                  <a:pt x="185" y="107"/>
                  <a:pt x="290" y="58"/>
                  <a:pt x="395" y="58"/>
                </a:cubicBezTo>
                <a:cubicBezTo>
                  <a:pt x="638" y="58"/>
                  <a:pt x="874" y="324"/>
                  <a:pt x="699" y="599"/>
                </a:cubicBezTo>
                <a:cubicBezTo>
                  <a:pt x="646" y="680"/>
                  <a:pt x="574" y="742"/>
                  <a:pt x="476" y="778"/>
                </a:cubicBezTo>
                <a:cubicBezTo>
                  <a:pt x="441" y="787"/>
                  <a:pt x="406" y="792"/>
                  <a:pt x="371" y="792"/>
                </a:cubicBezTo>
                <a:cubicBezTo>
                  <a:pt x="352" y="792"/>
                  <a:pt x="333" y="791"/>
                  <a:pt x="314" y="788"/>
                </a:cubicBezTo>
                <a:lnTo>
                  <a:pt x="314" y="788"/>
                </a:lnTo>
                <a:cubicBezTo>
                  <a:pt x="338" y="792"/>
                  <a:pt x="362" y="795"/>
                  <a:pt x="387" y="795"/>
                </a:cubicBezTo>
                <a:cubicBezTo>
                  <a:pt x="519" y="795"/>
                  <a:pt x="646" y="727"/>
                  <a:pt x="717" y="608"/>
                </a:cubicBezTo>
                <a:cubicBezTo>
                  <a:pt x="780" y="528"/>
                  <a:pt x="806" y="421"/>
                  <a:pt x="789" y="314"/>
                </a:cubicBezTo>
                <a:cubicBezTo>
                  <a:pt x="766" y="130"/>
                  <a:pt x="611" y="1"/>
                  <a:pt x="437"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4"/>
          <p:cNvSpPr/>
          <p:nvPr/>
        </p:nvSpPr>
        <p:spPr>
          <a:xfrm>
            <a:off x="4432386" y="616469"/>
            <a:ext cx="100615" cy="87495"/>
          </a:xfrm>
          <a:custGeom>
            <a:avLst/>
            <a:gdLst/>
            <a:ahLst/>
            <a:cxnLst/>
            <a:rect l="l" t="t" r="r" b="b"/>
            <a:pathLst>
              <a:path w="1296" h="1127" extrusionOk="0">
                <a:moveTo>
                  <a:pt x="631" y="1"/>
                </a:moveTo>
                <a:cubicBezTo>
                  <a:pt x="582" y="1"/>
                  <a:pt x="532" y="8"/>
                  <a:pt x="483" y="22"/>
                </a:cubicBezTo>
                <a:cubicBezTo>
                  <a:pt x="188" y="94"/>
                  <a:pt x="1" y="397"/>
                  <a:pt x="72" y="700"/>
                </a:cubicBezTo>
                <a:cubicBezTo>
                  <a:pt x="99" y="843"/>
                  <a:pt x="188" y="968"/>
                  <a:pt x="313" y="1040"/>
                </a:cubicBezTo>
                <a:cubicBezTo>
                  <a:pt x="188" y="959"/>
                  <a:pt x="108" y="834"/>
                  <a:pt x="81" y="700"/>
                </a:cubicBezTo>
                <a:cubicBezTo>
                  <a:pt x="54" y="558"/>
                  <a:pt x="90" y="415"/>
                  <a:pt x="170" y="290"/>
                </a:cubicBezTo>
                <a:cubicBezTo>
                  <a:pt x="284" y="126"/>
                  <a:pt x="437" y="58"/>
                  <a:pt x="588" y="58"/>
                </a:cubicBezTo>
                <a:cubicBezTo>
                  <a:pt x="948" y="58"/>
                  <a:pt x="1296" y="446"/>
                  <a:pt x="1063" y="861"/>
                </a:cubicBezTo>
                <a:cubicBezTo>
                  <a:pt x="983" y="977"/>
                  <a:pt x="867" y="1066"/>
                  <a:pt x="724" y="1102"/>
                </a:cubicBezTo>
                <a:cubicBezTo>
                  <a:pt x="677" y="1114"/>
                  <a:pt x="631" y="1120"/>
                  <a:pt x="585" y="1120"/>
                </a:cubicBezTo>
                <a:cubicBezTo>
                  <a:pt x="490" y="1120"/>
                  <a:pt x="398" y="1094"/>
                  <a:pt x="313" y="1040"/>
                </a:cubicBezTo>
                <a:lnTo>
                  <a:pt x="313" y="1040"/>
                </a:lnTo>
                <a:cubicBezTo>
                  <a:pt x="402" y="1097"/>
                  <a:pt x="499" y="1127"/>
                  <a:pt x="599" y="1127"/>
                </a:cubicBezTo>
                <a:cubicBezTo>
                  <a:pt x="641" y="1127"/>
                  <a:pt x="682" y="1121"/>
                  <a:pt x="724" y="1111"/>
                </a:cubicBezTo>
                <a:cubicBezTo>
                  <a:pt x="867" y="1075"/>
                  <a:pt x="992" y="995"/>
                  <a:pt x="1081" y="870"/>
                </a:cubicBezTo>
                <a:cubicBezTo>
                  <a:pt x="1161" y="745"/>
                  <a:pt x="1188" y="593"/>
                  <a:pt x="1161" y="451"/>
                </a:cubicBezTo>
                <a:cubicBezTo>
                  <a:pt x="1134" y="299"/>
                  <a:pt x="1045" y="165"/>
                  <a:pt x="920" y="85"/>
                </a:cubicBezTo>
                <a:cubicBezTo>
                  <a:pt x="830" y="30"/>
                  <a:pt x="732" y="1"/>
                  <a:pt x="631"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4"/>
          <p:cNvSpPr/>
          <p:nvPr/>
        </p:nvSpPr>
        <p:spPr>
          <a:xfrm>
            <a:off x="4514834" y="737192"/>
            <a:ext cx="83302" cy="73909"/>
          </a:xfrm>
          <a:custGeom>
            <a:avLst/>
            <a:gdLst/>
            <a:ahLst/>
            <a:cxnLst/>
            <a:rect l="l" t="t" r="r" b="b"/>
            <a:pathLst>
              <a:path w="1073" h="952" extrusionOk="0">
                <a:moveTo>
                  <a:pt x="28" y="592"/>
                </a:moveTo>
                <a:cubicBezTo>
                  <a:pt x="46" y="716"/>
                  <a:pt x="108" y="823"/>
                  <a:pt x="215" y="886"/>
                </a:cubicBezTo>
                <a:cubicBezTo>
                  <a:pt x="117" y="823"/>
                  <a:pt x="46" y="716"/>
                  <a:pt x="28" y="592"/>
                </a:cubicBezTo>
                <a:close/>
                <a:moveTo>
                  <a:pt x="503" y="0"/>
                </a:moveTo>
                <a:cubicBezTo>
                  <a:pt x="461" y="0"/>
                  <a:pt x="418" y="6"/>
                  <a:pt x="376" y="20"/>
                </a:cubicBezTo>
                <a:cubicBezTo>
                  <a:pt x="251" y="56"/>
                  <a:pt x="153" y="136"/>
                  <a:pt x="90" y="243"/>
                </a:cubicBezTo>
                <a:cubicBezTo>
                  <a:pt x="28" y="350"/>
                  <a:pt x="1" y="475"/>
                  <a:pt x="28" y="591"/>
                </a:cubicBezTo>
                <a:cubicBezTo>
                  <a:pt x="19" y="475"/>
                  <a:pt x="46" y="359"/>
                  <a:pt x="108" y="261"/>
                </a:cubicBezTo>
                <a:cubicBezTo>
                  <a:pt x="198" y="97"/>
                  <a:pt x="334" y="30"/>
                  <a:pt x="468" y="30"/>
                </a:cubicBezTo>
                <a:cubicBezTo>
                  <a:pt x="773" y="30"/>
                  <a:pt x="1072" y="373"/>
                  <a:pt x="831" y="707"/>
                </a:cubicBezTo>
                <a:cubicBezTo>
                  <a:pt x="769" y="814"/>
                  <a:pt x="670" y="895"/>
                  <a:pt x="563" y="930"/>
                </a:cubicBezTo>
                <a:cubicBezTo>
                  <a:pt x="523" y="943"/>
                  <a:pt x="483" y="949"/>
                  <a:pt x="442" y="949"/>
                </a:cubicBezTo>
                <a:cubicBezTo>
                  <a:pt x="364" y="949"/>
                  <a:pt x="286" y="927"/>
                  <a:pt x="215" y="886"/>
                </a:cubicBezTo>
                <a:lnTo>
                  <a:pt x="215" y="886"/>
                </a:lnTo>
                <a:cubicBezTo>
                  <a:pt x="284" y="930"/>
                  <a:pt x="366" y="951"/>
                  <a:pt x="448" y="951"/>
                </a:cubicBezTo>
                <a:cubicBezTo>
                  <a:pt x="484" y="951"/>
                  <a:pt x="520" y="947"/>
                  <a:pt x="554" y="939"/>
                </a:cubicBezTo>
                <a:cubicBezTo>
                  <a:pt x="679" y="904"/>
                  <a:pt x="777" y="832"/>
                  <a:pt x="849" y="725"/>
                </a:cubicBezTo>
                <a:cubicBezTo>
                  <a:pt x="920" y="627"/>
                  <a:pt x="947" y="502"/>
                  <a:pt x="929" y="377"/>
                </a:cubicBezTo>
                <a:cubicBezTo>
                  <a:pt x="900" y="155"/>
                  <a:pt x="710" y="0"/>
                  <a:pt x="503"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4"/>
          <p:cNvSpPr/>
          <p:nvPr/>
        </p:nvSpPr>
        <p:spPr>
          <a:xfrm>
            <a:off x="4268187" y="803182"/>
            <a:ext cx="83225" cy="81129"/>
          </a:xfrm>
          <a:custGeom>
            <a:avLst/>
            <a:gdLst/>
            <a:ahLst/>
            <a:cxnLst/>
            <a:rect l="l" t="t" r="r" b="b"/>
            <a:pathLst>
              <a:path w="1072" h="1045" extrusionOk="0">
                <a:moveTo>
                  <a:pt x="251" y="973"/>
                </a:moveTo>
                <a:lnTo>
                  <a:pt x="251" y="973"/>
                </a:lnTo>
                <a:cubicBezTo>
                  <a:pt x="297" y="1002"/>
                  <a:pt x="346" y="1021"/>
                  <a:pt x="397" y="1032"/>
                </a:cubicBezTo>
                <a:lnTo>
                  <a:pt x="397" y="1032"/>
                </a:lnTo>
                <a:cubicBezTo>
                  <a:pt x="346" y="1021"/>
                  <a:pt x="296" y="1001"/>
                  <a:pt x="251" y="973"/>
                </a:cubicBezTo>
                <a:close/>
                <a:moveTo>
                  <a:pt x="581" y="1"/>
                </a:moveTo>
                <a:cubicBezTo>
                  <a:pt x="531" y="1"/>
                  <a:pt x="480" y="9"/>
                  <a:pt x="429" y="27"/>
                </a:cubicBezTo>
                <a:cubicBezTo>
                  <a:pt x="161" y="107"/>
                  <a:pt x="1" y="375"/>
                  <a:pt x="45" y="652"/>
                </a:cubicBezTo>
                <a:cubicBezTo>
                  <a:pt x="63" y="786"/>
                  <a:pt x="143" y="902"/>
                  <a:pt x="251" y="973"/>
                </a:cubicBezTo>
                <a:cubicBezTo>
                  <a:pt x="143" y="902"/>
                  <a:pt x="72" y="786"/>
                  <a:pt x="54" y="661"/>
                </a:cubicBezTo>
                <a:cubicBezTo>
                  <a:pt x="36" y="527"/>
                  <a:pt x="63" y="393"/>
                  <a:pt x="135" y="286"/>
                </a:cubicBezTo>
                <a:cubicBezTo>
                  <a:pt x="206" y="179"/>
                  <a:pt x="313" y="98"/>
                  <a:pt x="438" y="63"/>
                </a:cubicBezTo>
                <a:cubicBezTo>
                  <a:pt x="478" y="51"/>
                  <a:pt x="519" y="46"/>
                  <a:pt x="559" y="46"/>
                </a:cubicBezTo>
                <a:cubicBezTo>
                  <a:pt x="768" y="46"/>
                  <a:pt x="963" y="195"/>
                  <a:pt x="1000" y="420"/>
                </a:cubicBezTo>
                <a:cubicBezTo>
                  <a:pt x="1036" y="678"/>
                  <a:pt x="884" y="937"/>
                  <a:pt x="634" y="1018"/>
                </a:cubicBezTo>
                <a:cubicBezTo>
                  <a:pt x="585" y="1034"/>
                  <a:pt x="536" y="1042"/>
                  <a:pt x="488" y="1042"/>
                </a:cubicBezTo>
                <a:cubicBezTo>
                  <a:pt x="457" y="1042"/>
                  <a:pt x="427" y="1039"/>
                  <a:pt x="397" y="1032"/>
                </a:cubicBezTo>
                <a:lnTo>
                  <a:pt x="397" y="1032"/>
                </a:lnTo>
                <a:cubicBezTo>
                  <a:pt x="433" y="1040"/>
                  <a:pt x="469" y="1044"/>
                  <a:pt x="505" y="1044"/>
                </a:cubicBezTo>
                <a:cubicBezTo>
                  <a:pt x="549" y="1044"/>
                  <a:pt x="593" y="1038"/>
                  <a:pt x="634" y="1026"/>
                </a:cubicBezTo>
                <a:cubicBezTo>
                  <a:pt x="902" y="946"/>
                  <a:pt x="1072" y="687"/>
                  <a:pt x="1045" y="411"/>
                </a:cubicBezTo>
                <a:cubicBezTo>
                  <a:pt x="1008" y="170"/>
                  <a:pt x="805" y="1"/>
                  <a:pt x="581"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4"/>
          <p:cNvSpPr/>
          <p:nvPr/>
        </p:nvSpPr>
        <p:spPr>
          <a:xfrm>
            <a:off x="4386193" y="903332"/>
            <a:ext cx="73520" cy="66533"/>
          </a:xfrm>
          <a:custGeom>
            <a:avLst/>
            <a:gdLst/>
            <a:ahLst/>
            <a:cxnLst/>
            <a:rect l="l" t="t" r="r" b="b"/>
            <a:pathLst>
              <a:path w="947" h="857" extrusionOk="0">
                <a:moveTo>
                  <a:pt x="56" y="623"/>
                </a:moveTo>
                <a:cubicBezTo>
                  <a:pt x="83" y="696"/>
                  <a:pt x="131" y="759"/>
                  <a:pt x="203" y="799"/>
                </a:cubicBezTo>
                <a:cubicBezTo>
                  <a:pt x="136" y="754"/>
                  <a:pt x="87" y="693"/>
                  <a:pt x="56" y="623"/>
                </a:cubicBezTo>
                <a:close/>
                <a:moveTo>
                  <a:pt x="203" y="799"/>
                </a:moveTo>
                <a:lnTo>
                  <a:pt x="203" y="799"/>
                </a:lnTo>
                <a:cubicBezTo>
                  <a:pt x="256" y="836"/>
                  <a:pt x="316" y="854"/>
                  <a:pt x="378" y="855"/>
                </a:cubicBezTo>
                <a:lnTo>
                  <a:pt x="378" y="855"/>
                </a:lnTo>
                <a:cubicBezTo>
                  <a:pt x="318" y="850"/>
                  <a:pt x="258" y="831"/>
                  <a:pt x="203" y="799"/>
                </a:cubicBezTo>
                <a:close/>
                <a:moveTo>
                  <a:pt x="473" y="0"/>
                </a:moveTo>
                <a:cubicBezTo>
                  <a:pt x="431" y="0"/>
                  <a:pt x="388" y="7"/>
                  <a:pt x="346" y="22"/>
                </a:cubicBezTo>
                <a:cubicBezTo>
                  <a:pt x="239" y="58"/>
                  <a:pt x="141" y="129"/>
                  <a:pt x="87" y="227"/>
                </a:cubicBezTo>
                <a:cubicBezTo>
                  <a:pt x="7" y="348"/>
                  <a:pt x="0" y="498"/>
                  <a:pt x="56" y="623"/>
                </a:cubicBezTo>
                <a:lnTo>
                  <a:pt x="56" y="623"/>
                </a:lnTo>
                <a:cubicBezTo>
                  <a:pt x="46" y="597"/>
                  <a:pt x="38" y="568"/>
                  <a:pt x="34" y="540"/>
                </a:cubicBezTo>
                <a:cubicBezTo>
                  <a:pt x="25" y="433"/>
                  <a:pt x="43" y="326"/>
                  <a:pt x="105" y="236"/>
                </a:cubicBezTo>
                <a:cubicBezTo>
                  <a:pt x="186" y="104"/>
                  <a:pt x="303" y="49"/>
                  <a:pt x="418" y="49"/>
                </a:cubicBezTo>
                <a:cubicBezTo>
                  <a:pt x="685" y="49"/>
                  <a:pt x="947" y="342"/>
                  <a:pt x="748" y="647"/>
                </a:cubicBezTo>
                <a:cubicBezTo>
                  <a:pt x="694" y="736"/>
                  <a:pt x="605" y="807"/>
                  <a:pt x="507" y="834"/>
                </a:cubicBezTo>
                <a:cubicBezTo>
                  <a:pt x="465" y="848"/>
                  <a:pt x="424" y="855"/>
                  <a:pt x="384" y="855"/>
                </a:cubicBezTo>
                <a:cubicBezTo>
                  <a:pt x="382" y="855"/>
                  <a:pt x="380" y="855"/>
                  <a:pt x="378" y="855"/>
                </a:cubicBezTo>
                <a:lnTo>
                  <a:pt x="378" y="855"/>
                </a:lnTo>
                <a:cubicBezTo>
                  <a:pt x="390" y="856"/>
                  <a:pt x="402" y="857"/>
                  <a:pt x="415" y="857"/>
                </a:cubicBezTo>
                <a:cubicBezTo>
                  <a:pt x="555" y="857"/>
                  <a:pt x="692" y="785"/>
                  <a:pt x="774" y="656"/>
                </a:cubicBezTo>
                <a:cubicBezTo>
                  <a:pt x="837" y="567"/>
                  <a:pt x="864" y="450"/>
                  <a:pt x="846" y="343"/>
                </a:cubicBezTo>
                <a:cubicBezTo>
                  <a:pt x="824" y="139"/>
                  <a:pt x="659" y="0"/>
                  <a:pt x="473"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4"/>
          <p:cNvSpPr/>
          <p:nvPr/>
        </p:nvSpPr>
        <p:spPr>
          <a:xfrm>
            <a:off x="4201352" y="861217"/>
            <a:ext cx="60167" cy="52792"/>
          </a:xfrm>
          <a:custGeom>
            <a:avLst/>
            <a:gdLst/>
            <a:ahLst/>
            <a:cxnLst/>
            <a:rect l="l" t="t" r="r" b="b"/>
            <a:pathLst>
              <a:path w="775" h="680" extrusionOk="0">
                <a:moveTo>
                  <a:pt x="400" y="0"/>
                </a:moveTo>
                <a:cubicBezTo>
                  <a:pt x="365" y="0"/>
                  <a:pt x="330" y="7"/>
                  <a:pt x="295" y="21"/>
                </a:cubicBezTo>
                <a:cubicBezTo>
                  <a:pt x="206" y="47"/>
                  <a:pt x="135" y="101"/>
                  <a:pt x="90" y="181"/>
                </a:cubicBezTo>
                <a:cubicBezTo>
                  <a:pt x="1" y="333"/>
                  <a:pt x="36" y="529"/>
                  <a:pt x="188" y="636"/>
                </a:cubicBezTo>
                <a:cubicBezTo>
                  <a:pt x="117" y="583"/>
                  <a:pt x="72" y="511"/>
                  <a:pt x="54" y="431"/>
                </a:cubicBezTo>
                <a:cubicBezTo>
                  <a:pt x="45" y="342"/>
                  <a:pt x="72" y="262"/>
                  <a:pt x="117" y="199"/>
                </a:cubicBezTo>
                <a:cubicBezTo>
                  <a:pt x="179" y="90"/>
                  <a:pt x="272" y="45"/>
                  <a:pt x="364" y="45"/>
                </a:cubicBezTo>
                <a:cubicBezTo>
                  <a:pt x="572" y="45"/>
                  <a:pt x="775" y="276"/>
                  <a:pt x="608" y="511"/>
                </a:cubicBezTo>
                <a:cubicBezTo>
                  <a:pt x="572" y="583"/>
                  <a:pt x="500" y="636"/>
                  <a:pt x="429" y="663"/>
                </a:cubicBezTo>
                <a:cubicBezTo>
                  <a:pt x="402" y="672"/>
                  <a:pt x="375" y="676"/>
                  <a:pt x="347" y="676"/>
                </a:cubicBezTo>
                <a:cubicBezTo>
                  <a:pt x="291" y="676"/>
                  <a:pt x="236" y="660"/>
                  <a:pt x="188" y="636"/>
                </a:cubicBezTo>
                <a:lnTo>
                  <a:pt x="188" y="636"/>
                </a:lnTo>
                <a:cubicBezTo>
                  <a:pt x="238" y="666"/>
                  <a:pt x="293" y="680"/>
                  <a:pt x="347" y="680"/>
                </a:cubicBezTo>
                <a:cubicBezTo>
                  <a:pt x="459" y="680"/>
                  <a:pt x="569" y="622"/>
                  <a:pt x="634" y="520"/>
                </a:cubicBezTo>
                <a:cubicBezTo>
                  <a:pt x="688" y="449"/>
                  <a:pt x="706" y="360"/>
                  <a:pt x="697" y="270"/>
                </a:cubicBezTo>
                <a:cubicBezTo>
                  <a:pt x="675" y="112"/>
                  <a:pt x="543" y="0"/>
                  <a:pt x="400"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4"/>
          <p:cNvSpPr/>
          <p:nvPr/>
        </p:nvSpPr>
        <p:spPr>
          <a:xfrm>
            <a:off x="4584395" y="867464"/>
            <a:ext cx="66378" cy="58770"/>
          </a:xfrm>
          <a:custGeom>
            <a:avLst/>
            <a:gdLst/>
            <a:ahLst/>
            <a:cxnLst/>
            <a:rect l="l" t="t" r="r" b="b"/>
            <a:pathLst>
              <a:path w="855" h="757" extrusionOk="0">
                <a:moveTo>
                  <a:pt x="108" y="626"/>
                </a:moveTo>
                <a:cubicBezTo>
                  <a:pt x="131" y="658"/>
                  <a:pt x="160" y="685"/>
                  <a:pt x="194" y="707"/>
                </a:cubicBezTo>
                <a:cubicBezTo>
                  <a:pt x="160" y="684"/>
                  <a:pt x="131" y="657"/>
                  <a:pt x="108" y="626"/>
                </a:cubicBezTo>
                <a:close/>
                <a:moveTo>
                  <a:pt x="423" y="1"/>
                </a:moveTo>
                <a:cubicBezTo>
                  <a:pt x="386" y="1"/>
                  <a:pt x="348" y="7"/>
                  <a:pt x="310" y="20"/>
                </a:cubicBezTo>
                <a:cubicBezTo>
                  <a:pt x="221" y="56"/>
                  <a:pt x="140" y="118"/>
                  <a:pt x="87" y="198"/>
                </a:cubicBezTo>
                <a:cubicBezTo>
                  <a:pt x="1" y="334"/>
                  <a:pt x="12" y="504"/>
                  <a:pt x="108" y="626"/>
                </a:cubicBezTo>
                <a:lnTo>
                  <a:pt x="108" y="626"/>
                </a:lnTo>
                <a:cubicBezTo>
                  <a:pt x="75" y="583"/>
                  <a:pt x="52" y="532"/>
                  <a:pt x="42" y="475"/>
                </a:cubicBezTo>
                <a:cubicBezTo>
                  <a:pt x="33" y="386"/>
                  <a:pt x="60" y="288"/>
                  <a:pt x="105" y="216"/>
                </a:cubicBezTo>
                <a:cubicBezTo>
                  <a:pt x="146" y="119"/>
                  <a:pt x="227" y="79"/>
                  <a:pt x="316" y="79"/>
                </a:cubicBezTo>
                <a:cubicBezTo>
                  <a:pt x="553" y="79"/>
                  <a:pt x="855" y="357"/>
                  <a:pt x="667" y="564"/>
                </a:cubicBezTo>
                <a:cubicBezTo>
                  <a:pt x="622" y="645"/>
                  <a:pt x="542" y="707"/>
                  <a:pt x="462" y="734"/>
                </a:cubicBezTo>
                <a:cubicBezTo>
                  <a:pt x="428" y="744"/>
                  <a:pt x="393" y="749"/>
                  <a:pt x="359" y="749"/>
                </a:cubicBezTo>
                <a:cubicBezTo>
                  <a:pt x="301" y="749"/>
                  <a:pt x="244" y="735"/>
                  <a:pt x="194" y="707"/>
                </a:cubicBezTo>
                <a:lnTo>
                  <a:pt x="194" y="707"/>
                </a:lnTo>
                <a:cubicBezTo>
                  <a:pt x="251" y="740"/>
                  <a:pt x="314" y="756"/>
                  <a:pt x="377" y="756"/>
                </a:cubicBezTo>
                <a:cubicBezTo>
                  <a:pt x="501" y="756"/>
                  <a:pt x="623" y="695"/>
                  <a:pt x="694" y="582"/>
                </a:cubicBezTo>
                <a:cubicBezTo>
                  <a:pt x="747" y="502"/>
                  <a:pt x="774" y="404"/>
                  <a:pt x="756" y="306"/>
                </a:cubicBezTo>
                <a:cubicBezTo>
                  <a:pt x="742" y="123"/>
                  <a:pt x="590" y="1"/>
                  <a:pt x="423"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4"/>
          <p:cNvSpPr/>
          <p:nvPr/>
        </p:nvSpPr>
        <p:spPr>
          <a:xfrm>
            <a:off x="4549537" y="973670"/>
            <a:ext cx="83225" cy="80352"/>
          </a:xfrm>
          <a:custGeom>
            <a:avLst/>
            <a:gdLst/>
            <a:ahLst/>
            <a:cxnLst/>
            <a:rect l="l" t="t" r="r" b="b"/>
            <a:pathLst>
              <a:path w="1072" h="1035" extrusionOk="0">
                <a:moveTo>
                  <a:pt x="579" y="0"/>
                </a:moveTo>
                <a:cubicBezTo>
                  <a:pt x="530" y="0"/>
                  <a:pt x="479" y="9"/>
                  <a:pt x="429" y="26"/>
                </a:cubicBezTo>
                <a:cubicBezTo>
                  <a:pt x="161" y="107"/>
                  <a:pt x="0" y="375"/>
                  <a:pt x="45" y="651"/>
                </a:cubicBezTo>
                <a:cubicBezTo>
                  <a:pt x="72" y="776"/>
                  <a:pt x="143" y="892"/>
                  <a:pt x="259" y="964"/>
                </a:cubicBezTo>
                <a:cubicBezTo>
                  <a:pt x="143" y="892"/>
                  <a:pt x="72" y="776"/>
                  <a:pt x="54" y="651"/>
                </a:cubicBezTo>
                <a:cubicBezTo>
                  <a:pt x="27" y="383"/>
                  <a:pt x="188" y="142"/>
                  <a:pt x="438" y="71"/>
                </a:cubicBezTo>
                <a:cubicBezTo>
                  <a:pt x="480" y="57"/>
                  <a:pt x="523" y="51"/>
                  <a:pt x="565" y="51"/>
                </a:cubicBezTo>
                <a:cubicBezTo>
                  <a:pt x="770" y="51"/>
                  <a:pt x="954" y="203"/>
                  <a:pt x="991" y="410"/>
                </a:cubicBezTo>
                <a:cubicBezTo>
                  <a:pt x="1027" y="669"/>
                  <a:pt x="875" y="928"/>
                  <a:pt x="625" y="1008"/>
                </a:cubicBezTo>
                <a:cubicBezTo>
                  <a:pt x="578" y="1021"/>
                  <a:pt x="531" y="1029"/>
                  <a:pt x="484" y="1029"/>
                </a:cubicBezTo>
                <a:cubicBezTo>
                  <a:pt x="404" y="1029"/>
                  <a:pt x="326" y="1008"/>
                  <a:pt x="259" y="964"/>
                </a:cubicBezTo>
                <a:lnTo>
                  <a:pt x="259" y="964"/>
                </a:lnTo>
                <a:cubicBezTo>
                  <a:pt x="331" y="1011"/>
                  <a:pt x="414" y="1035"/>
                  <a:pt x="498" y="1035"/>
                </a:cubicBezTo>
                <a:cubicBezTo>
                  <a:pt x="541" y="1035"/>
                  <a:pt x="583" y="1029"/>
                  <a:pt x="625" y="1017"/>
                </a:cubicBezTo>
                <a:cubicBezTo>
                  <a:pt x="893" y="937"/>
                  <a:pt x="1071" y="678"/>
                  <a:pt x="1027" y="410"/>
                </a:cubicBezTo>
                <a:cubicBezTo>
                  <a:pt x="997" y="169"/>
                  <a:pt x="801" y="0"/>
                  <a:pt x="579"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4"/>
          <p:cNvSpPr/>
          <p:nvPr/>
        </p:nvSpPr>
        <p:spPr>
          <a:xfrm>
            <a:off x="4443332" y="1005190"/>
            <a:ext cx="75228" cy="67232"/>
          </a:xfrm>
          <a:custGeom>
            <a:avLst/>
            <a:gdLst/>
            <a:ahLst/>
            <a:cxnLst/>
            <a:rect l="l" t="t" r="r" b="b"/>
            <a:pathLst>
              <a:path w="969" h="866" extrusionOk="0">
                <a:moveTo>
                  <a:pt x="64" y="650"/>
                </a:moveTo>
                <a:cubicBezTo>
                  <a:pt x="92" y="713"/>
                  <a:pt x="140" y="766"/>
                  <a:pt x="199" y="807"/>
                </a:cubicBezTo>
                <a:cubicBezTo>
                  <a:pt x="139" y="765"/>
                  <a:pt x="94" y="711"/>
                  <a:pt x="64" y="650"/>
                </a:cubicBezTo>
                <a:close/>
                <a:moveTo>
                  <a:pt x="199" y="807"/>
                </a:moveTo>
                <a:cubicBezTo>
                  <a:pt x="257" y="844"/>
                  <a:pt x="318" y="863"/>
                  <a:pt x="380" y="864"/>
                </a:cubicBezTo>
                <a:lnTo>
                  <a:pt x="380" y="864"/>
                </a:lnTo>
                <a:cubicBezTo>
                  <a:pt x="318" y="859"/>
                  <a:pt x="257" y="840"/>
                  <a:pt x="199" y="807"/>
                </a:cubicBezTo>
                <a:close/>
                <a:moveTo>
                  <a:pt x="478" y="0"/>
                </a:moveTo>
                <a:cubicBezTo>
                  <a:pt x="436" y="0"/>
                  <a:pt x="393" y="7"/>
                  <a:pt x="351" y="22"/>
                </a:cubicBezTo>
                <a:cubicBezTo>
                  <a:pt x="235" y="58"/>
                  <a:pt x="146" y="129"/>
                  <a:pt x="92" y="227"/>
                </a:cubicBezTo>
                <a:cubicBezTo>
                  <a:pt x="7" y="361"/>
                  <a:pt x="0" y="520"/>
                  <a:pt x="64" y="650"/>
                </a:cubicBezTo>
                <a:lnTo>
                  <a:pt x="64" y="650"/>
                </a:lnTo>
                <a:cubicBezTo>
                  <a:pt x="50" y="618"/>
                  <a:pt x="41" y="585"/>
                  <a:pt x="38" y="549"/>
                </a:cubicBezTo>
                <a:cubicBezTo>
                  <a:pt x="21" y="442"/>
                  <a:pt x="47" y="326"/>
                  <a:pt x="110" y="245"/>
                </a:cubicBezTo>
                <a:cubicBezTo>
                  <a:pt x="189" y="100"/>
                  <a:pt x="310" y="41"/>
                  <a:pt x="430" y="41"/>
                </a:cubicBezTo>
                <a:cubicBezTo>
                  <a:pt x="701" y="41"/>
                  <a:pt x="969" y="344"/>
                  <a:pt x="752" y="647"/>
                </a:cubicBezTo>
                <a:cubicBezTo>
                  <a:pt x="699" y="745"/>
                  <a:pt x="619" y="816"/>
                  <a:pt x="511" y="843"/>
                </a:cubicBezTo>
                <a:cubicBezTo>
                  <a:pt x="470" y="857"/>
                  <a:pt x="429" y="864"/>
                  <a:pt x="388" y="864"/>
                </a:cubicBezTo>
                <a:cubicBezTo>
                  <a:pt x="385" y="864"/>
                  <a:pt x="383" y="864"/>
                  <a:pt x="380" y="864"/>
                </a:cubicBezTo>
                <a:lnTo>
                  <a:pt x="380" y="864"/>
                </a:lnTo>
                <a:cubicBezTo>
                  <a:pt x="393" y="865"/>
                  <a:pt x="406" y="866"/>
                  <a:pt x="419" y="866"/>
                </a:cubicBezTo>
                <a:cubicBezTo>
                  <a:pt x="564" y="866"/>
                  <a:pt x="703" y="794"/>
                  <a:pt x="779" y="665"/>
                </a:cubicBezTo>
                <a:cubicBezTo>
                  <a:pt x="851" y="566"/>
                  <a:pt x="877" y="459"/>
                  <a:pt x="860" y="343"/>
                </a:cubicBezTo>
                <a:cubicBezTo>
                  <a:pt x="838" y="139"/>
                  <a:pt x="667" y="0"/>
                  <a:pt x="478"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4"/>
          <p:cNvSpPr/>
          <p:nvPr/>
        </p:nvSpPr>
        <p:spPr>
          <a:xfrm>
            <a:off x="5206367" y="642059"/>
            <a:ext cx="609124" cy="613316"/>
          </a:xfrm>
          <a:custGeom>
            <a:avLst/>
            <a:gdLst/>
            <a:ahLst/>
            <a:cxnLst/>
            <a:rect l="l" t="t" r="r" b="b"/>
            <a:pathLst>
              <a:path w="7846" h="7900" extrusionOk="0">
                <a:moveTo>
                  <a:pt x="3303" y="1"/>
                </a:moveTo>
                <a:cubicBezTo>
                  <a:pt x="3303" y="1"/>
                  <a:pt x="3383" y="975"/>
                  <a:pt x="2756" y="975"/>
                </a:cubicBezTo>
                <a:cubicBezTo>
                  <a:pt x="2688" y="975"/>
                  <a:pt x="2612" y="963"/>
                  <a:pt x="2526" y="938"/>
                </a:cubicBezTo>
                <a:lnTo>
                  <a:pt x="2526" y="938"/>
                </a:lnTo>
                <a:cubicBezTo>
                  <a:pt x="2526" y="938"/>
                  <a:pt x="2990" y="1581"/>
                  <a:pt x="2758" y="2107"/>
                </a:cubicBezTo>
                <a:cubicBezTo>
                  <a:pt x="2677" y="2285"/>
                  <a:pt x="2497" y="2346"/>
                  <a:pt x="2285" y="2346"/>
                </a:cubicBezTo>
                <a:cubicBezTo>
                  <a:pt x="1869" y="2346"/>
                  <a:pt x="1333" y="2107"/>
                  <a:pt x="1197" y="2036"/>
                </a:cubicBezTo>
                <a:lnTo>
                  <a:pt x="1197" y="2036"/>
                </a:lnTo>
                <a:cubicBezTo>
                  <a:pt x="1197" y="2036"/>
                  <a:pt x="1321" y="3089"/>
                  <a:pt x="1" y="3723"/>
                </a:cubicBezTo>
                <a:cubicBezTo>
                  <a:pt x="1" y="3723"/>
                  <a:pt x="1" y="3723"/>
                  <a:pt x="2" y="3723"/>
                </a:cubicBezTo>
                <a:cubicBezTo>
                  <a:pt x="42" y="3723"/>
                  <a:pt x="1284" y="3731"/>
                  <a:pt x="1188" y="4802"/>
                </a:cubicBezTo>
                <a:cubicBezTo>
                  <a:pt x="1188" y="4802"/>
                  <a:pt x="1582" y="4414"/>
                  <a:pt x="2032" y="4414"/>
                </a:cubicBezTo>
                <a:cubicBezTo>
                  <a:pt x="2144" y="4414"/>
                  <a:pt x="2260" y="4438"/>
                  <a:pt x="2375" y="4499"/>
                </a:cubicBezTo>
                <a:cubicBezTo>
                  <a:pt x="2955" y="4811"/>
                  <a:pt x="2571" y="5632"/>
                  <a:pt x="1411" y="5989"/>
                </a:cubicBezTo>
                <a:cubicBezTo>
                  <a:pt x="1411" y="5989"/>
                  <a:pt x="2526" y="6757"/>
                  <a:pt x="1723" y="7899"/>
                </a:cubicBezTo>
                <a:cubicBezTo>
                  <a:pt x="1723" y="7899"/>
                  <a:pt x="2222" y="7273"/>
                  <a:pt x="2914" y="7273"/>
                </a:cubicBezTo>
                <a:cubicBezTo>
                  <a:pt x="3171" y="7273"/>
                  <a:pt x="3454" y="7359"/>
                  <a:pt x="3749" y="7596"/>
                </a:cubicBezTo>
                <a:cubicBezTo>
                  <a:pt x="3749" y="7596"/>
                  <a:pt x="3696" y="6043"/>
                  <a:pt x="4347" y="5829"/>
                </a:cubicBezTo>
                <a:cubicBezTo>
                  <a:pt x="4389" y="5815"/>
                  <a:pt x="4427" y="5809"/>
                  <a:pt x="4463" y="5809"/>
                </a:cubicBezTo>
                <a:cubicBezTo>
                  <a:pt x="4982" y="5809"/>
                  <a:pt x="4865" y="7185"/>
                  <a:pt x="4865" y="7185"/>
                </a:cubicBezTo>
                <a:cubicBezTo>
                  <a:pt x="4865" y="7185"/>
                  <a:pt x="5071" y="7053"/>
                  <a:pt x="5362" y="7053"/>
                </a:cubicBezTo>
                <a:cubicBezTo>
                  <a:pt x="5656" y="7053"/>
                  <a:pt x="6037" y="7188"/>
                  <a:pt x="6382" y="7730"/>
                </a:cubicBezTo>
                <a:cubicBezTo>
                  <a:pt x="6382" y="7730"/>
                  <a:pt x="6453" y="6248"/>
                  <a:pt x="7292" y="5847"/>
                </a:cubicBezTo>
                <a:cubicBezTo>
                  <a:pt x="7292" y="5847"/>
                  <a:pt x="6382" y="5034"/>
                  <a:pt x="6507" y="4597"/>
                </a:cubicBezTo>
                <a:cubicBezTo>
                  <a:pt x="6623" y="4160"/>
                  <a:pt x="7605" y="4115"/>
                  <a:pt x="7605" y="4115"/>
                </a:cubicBezTo>
                <a:cubicBezTo>
                  <a:pt x="7605" y="4115"/>
                  <a:pt x="7203" y="3419"/>
                  <a:pt x="7846" y="3062"/>
                </a:cubicBezTo>
                <a:cubicBezTo>
                  <a:pt x="7846" y="3062"/>
                  <a:pt x="6677" y="2598"/>
                  <a:pt x="6962" y="1884"/>
                </a:cubicBezTo>
                <a:lnTo>
                  <a:pt x="6962" y="1884"/>
                </a:lnTo>
                <a:cubicBezTo>
                  <a:pt x="6962" y="1884"/>
                  <a:pt x="6188" y="2577"/>
                  <a:pt x="5284" y="2577"/>
                </a:cubicBezTo>
                <a:cubicBezTo>
                  <a:pt x="5237" y="2577"/>
                  <a:pt x="5189" y="2575"/>
                  <a:pt x="5141" y="2571"/>
                </a:cubicBezTo>
                <a:cubicBezTo>
                  <a:pt x="5141" y="2571"/>
                  <a:pt x="4445" y="1563"/>
                  <a:pt x="4677" y="518"/>
                </a:cubicBezTo>
                <a:lnTo>
                  <a:pt x="4677" y="518"/>
                </a:lnTo>
                <a:cubicBezTo>
                  <a:pt x="4677" y="518"/>
                  <a:pt x="4509" y="576"/>
                  <a:pt x="4281" y="576"/>
                </a:cubicBezTo>
                <a:cubicBezTo>
                  <a:pt x="3978" y="576"/>
                  <a:pt x="3568" y="474"/>
                  <a:pt x="3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4"/>
          <p:cNvSpPr/>
          <p:nvPr/>
        </p:nvSpPr>
        <p:spPr>
          <a:xfrm>
            <a:off x="5308380" y="658673"/>
            <a:ext cx="448264" cy="485219"/>
          </a:xfrm>
          <a:custGeom>
            <a:avLst/>
            <a:gdLst/>
            <a:ahLst/>
            <a:cxnLst/>
            <a:rect l="l" t="t" r="r" b="b"/>
            <a:pathLst>
              <a:path w="5774" h="6250" extrusionOk="0">
                <a:moveTo>
                  <a:pt x="4363" y="1"/>
                </a:moveTo>
                <a:cubicBezTo>
                  <a:pt x="4336" y="1"/>
                  <a:pt x="4292" y="19"/>
                  <a:pt x="4318" y="46"/>
                </a:cubicBezTo>
                <a:cubicBezTo>
                  <a:pt x="4399" y="179"/>
                  <a:pt x="4434" y="340"/>
                  <a:pt x="4425" y="492"/>
                </a:cubicBezTo>
                <a:cubicBezTo>
                  <a:pt x="4434" y="1027"/>
                  <a:pt x="4193" y="1563"/>
                  <a:pt x="3935" y="2018"/>
                </a:cubicBezTo>
                <a:cubicBezTo>
                  <a:pt x="3881" y="2107"/>
                  <a:pt x="3827" y="2197"/>
                  <a:pt x="3774" y="2286"/>
                </a:cubicBezTo>
                <a:lnTo>
                  <a:pt x="2614" y="920"/>
                </a:lnTo>
                <a:cubicBezTo>
                  <a:pt x="2560" y="849"/>
                  <a:pt x="2507" y="786"/>
                  <a:pt x="2444" y="715"/>
                </a:cubicBezTo>
                <a:cubicBezTo>
                  <a:pt x="2444" y="715"/>
                  <a:pt x="2443" y="714"/>
                  <a:pt x="2443" y="714"/>
                </a:cubicBezTo>
                <a:lnTo>
                  <a:pt x="2443" y="714"/>
                </a:lnTo>
                <a:cubicBezTo>
                  <a:pt x="2437" y="714"/>
                  <a:pt x="3128" y="1623"/>
                  <a:pt x="3497" y="2107"/>
                </a:cubicBezTo>
                <a:cubicBezTo>
                  <a:pt x="3560" y="2188"/>
                  <a:pt x="3631" y="2295"/>
                  <a:pt x="3694" y="2366"/>
                </a:cubicBezTo>
                <a:lnTo>
                  <a:pt x="2462" y="2670"/>
                </a:lnTo>
                <a:cubicBezTo>
                  <a:pt x="1780" y="2829"/>
                  <a:pt x="0" y="3384"/>
                  <a:pt x="24" y="3384"/>
                </a:cubicBezTo>
                <a:cubicBezTo>
                  <a:pt x="25" y="3384"/>
                  <a:pt x="25" y="3384"/>
                  <a:pt x="25" y="3384"/>
                </a:cubicBezTo>
                <a:lnTo>
                  <a:pt x="1311" y="3053"/>
                </a:lnTo>
                <a:lnTo>
                  <a:pt x="3363" y="2545"/>
                </a:lnTo>
                <a:lnTo>
                  <a:pt x="3640" y="2482"/>
                </a:lnTo>
                <a:lnTo>
                  <a:pt x="3381" y="2893"/>
                </a:lnTo>
                <a:cubicBezTo>
                  <a:pt x="3203" y="3187"/>
                  <a:pt x="3015" y="3482"/>
                  <a:pt x="2828" y="3776"/>
                </a:cubicBezTo>
                <a:cubicBezTo>
                  <a:pt x="2498" y="4321"/>
                  <a:pt x="2158" y="4865"/>
                  <a:pt x="1810" y="5410"/>
                </a:cubicBezTo>
                <a:lnTo>
                  <a:pt x="1471" y="5963"/>
                </a:lnTo>
                <a:lnTo>
                  <a:pt x="1355" y="6141"/>
                </a:lnTo>
                <a:cubicBezTo>
                  <a:pt x="1337" y="6168"/>
                  <a:pt x="1311" y="6204"/>
                  <a:pt x="1302" y="6231"/>
                </a:cubicBezTo>
                <a:cubicBezTo>
                  <a:pt x="1293" y="6240"/>
                  <a:pt x="1293" y="6240"/>
                  <a:pt x="1293" y="6248"/>
                </a:cubicBezTo>
                <a:lnTo>
                  <a:pt x="1293" y="6248"/>
                </a:lnTo>
                <a:cubicBezTo>
                  <a:pt x="1319" y="6212"/>
                  <a:pt x="2540" y="4542"/>
                  <a:pt x="2864" y="4026"/>
                </a:cubicBezTo>
                <a:cubicBezTo>
                  <a:pt x="3158" y="3553"/>
                  <a:pt x="3462" y="3044"/>
                  <a:pt x="3756" y="2562"/>
                </a:cubicBezTo>
                <a:cubicBezTo>
                  <a:pt x="3827" y="2911"/>
                  <a:pt x="3890" y="3285"/>
                  <a:pt x="3952" y="3633"/>
                </a:cubicBezTo>
                <a:cubicBezTo>
                  <a:pt x="4086" y="4294"/>
                  <a:pt x="4211" y="4954"/>
                  <a:pt x="4336" y="5624"/>
                </a:cubicBezTo>
                <a:cubicBezTo>
                  <a:pt x="4372" y="5775"/>
                  <a:pt x="4399" y="5927"/>
                  <a:pt x="4425" y="6079"/>
                </a:cubicBezTo>
                <a:cubicBezTo>
                  <a:pt x="4426" y="6081"/>
                  <a:pt x="4426" y="6081"/>
                  <a:pt x="4426" y="6081"/>
                </a:cubicBezTo>
                <a:cubicBezTo>
                  <a:pt x="4430" y="6081"/>
                  <a:pt x="4361" y="5297"/>
                  <a:pt x="4300" y="4838"/>
                </a:cubicBezTo>
                <a:cubicBezTo>
                  <a:pt x="4211" y="4187"/>
                  <a:pt x="4077" y="3526"/>
                  <a:pt x="3952" y="2857"/>
                </a:cubicBezTo>
                <a:lnTo>
                  <a:pt x="3872" y="2455"/>
                </a:lnTo>
                <a:lnTo>
                  <a:pt x="3872" y="2455"/>
                </a:lnTo>
                <a:lnTo>
                  <a:pt x="4827" y="2714"/>
                </a:lnTo>
                <a:cubicBezTo>
                  <a:pt x="5113" y="2786"/>
                  <a:pt x="5773" y="2919"/>
                  <a:pt x="5773" y="2919"/>
                </a:cubicBezTo>
                <a:cubicBezTo>
                  <a:pt x="5773" y="2919"/>
                  <a:pt x="4595" y="2554"/>
                  <a:pt x="4042" y="2411"/>
                </a:cubicBezTo>
                <a:lnTo>
                  <a:pt x="3890" y="2366"/>
                </a:lnTo>
                <a:lnTo>
                  <a:pt x="3943" y="2277"/>
                </a:lnTo>
                <a:cubicBezTo>
                  <a:pt x="4247" y="1786"/>
                  <a:pt x="4541" y="1224"/>
                  <a:pt x="4568" y="635"/>
                </a:cubicBezTo>
                <a:cubicBezTo>
                  <a:pt x="4577" y="447"/>
                  <a:pt x="4568" y="215"/>
                  <a:pt x="4461" y="55"/>
                </a:cubicBezTo>
                <a:cubicBezTo>
                  <a:pt x="4434" y="19"/>
                  <a:pt x="4399" y="1"/>
                  <a:pt x="4363" y="1"/>
                </a:cubicBezTo>
                <a:close/>
                <a:moveTo>
                  <a:pt x="1293" y="6248"/>
                </a:moveTo>
                <a:lnTo>
                  <a:pt x="1293" y="6248"/>
                </a:lnTo>
                <a:cubicBezTo>
                  <a:pt x="1292" y="6249"/>
                  <a:pt x="1292" y="6249"/>
                  <a:pt x="1292" y="6249"/>
                </a:cubicBezTo>
                <a:cubicBezTo>
                  <a:pt x="1292" y="6249"/>
                  <a:pt x="1292" y="6249"/>
                  <a:pt x="1293" y="6248"/>
                </a:cubicBezTo>
                <a:cubicBezTo>
                  <a:pt x="1293" y="6248"/>
                  <a:pt x="1293" y="6248"/>
                  <a:pt x="1293" y="62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4"/>
          <p:cNvSpPr/>
          <p:nvPr/>
        </p:nvSpPr>
        <p:spPr>
          <a:xfrm>
            <a:off x="5206367" y="775126"/>
            <a:ext cx="492051" cy="474660"/>
          </a:xfrm>
          <a:custGeom>
            <a:avLst/>
            <a:gdLst/>
            <a:ahLst/>
            <a:cxnLst/>
            <a:rect l="l" t="t" r="r" b="b"/>
            <a:pathLst>
              <a:path w="6338" h="6114" extrusionOk="0">
                <a:moveTo>
                  <a:pt x="2821" y="0"/>
                </a:moveTo>
                <a:cubicBezTo>
                  <a:pt x="2830" y="134"/>
                  <a:pt x="2803" y="268"/>
                  <a:pt x="2750" y="393"/>
                </a:cubicBezTo>
                <a:cubicBezTo>
                  <a:pt x="2517" y="920"/>
                  <a:pt x="1393" y="429"/>
                  <a:pt x="1197" y="322"/>
                </a:cubicBezTo>
                <a:cubicBezTo>
                  <a:pt x="1197" y="322"/>
                  <a:pt x="1322" y="1375"/>
                  <a:pt x="1" y="2009"/>
                </a:cubicBezTo>
                <a:cubicBezTo>
                  <a:pt x="1" y="2009"/>
                  <a:pt x="1286" y="2000"/>
                  <a:pt x="1188" y="3088"/>
                </a:cubicBezTo>
                <a:cubicBezTo>
                  <a:pt x="1188" y="3088"/>
                  <a:pt x="1803" y="2482"/>
                  <a:pt x="2375" y="2785"/>
                </a:cubicBezTo>
                <a:cubicBezTo>
                  <a:pt x="2955" y="3097"/>
                  <a:pt x="2562" y="3918"/>
                  <a:pt x="1402" y="4275"/>
                </a:cubicBezTo>
                <a:cubicBezTo>
                  <a:pt x="1402" y="4275"/>
                  <a:pt x="2473" y="5007"/>
                  <a:pt x="1768" y="6114"/>
                </a:cubicBezTo>
                <a:lnTo>
                  <a:pt x="1777" y="6114"/>
                </a:lnTo>
                <a:cubicBezTo>
                  <a:pt x="2000" y="5882"/>
                  <a:pt x="2812" y="5132"/>
                  <a:pt x="3740" y="5882"/>
                </a:cubicBezTo>
                <a:cubicBezTo>
                  <a:pt x="3740" y="5882"/>
                  <a:pt x="3696" y="4329"/>
                  <a:pt x="4347" y="4115"/>
                </a:cubicBezTo>
                <a:cubicBezTo>
                  <a:pt x="4749" y="3981"/>
                  <a:pt x="4856" y="4525"/>
                  <a:pt x="4874" y="4972"/>
                </a:cubicBezTo>
                <a:cubicBezTo>
                  <a:pt x="6337" y="3071"/>
                  <a:pt x="5186" y="304"/>
                  <a:pt x="2812"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4"/>
          <p:cNvSpPr/>
          <p:nvPr/>
        </p:nvSpPr>
        <p:spPr>
          <a:xfrm>
            <a:off x="5200855" y="633752"/>
            <a:ext cx="618829" cy="621623"/>
          </a:xfrm>
          <a:custGeom>
            <a:avLst/>
            <a:gdLst/>
            <a:ahLst/>
            <a:cxnLst/>
            <a:rect l="l" t="t" r="r" b="b"/>
            <a:pathLst>
              <a:path w="7971" h="8007" extrusionOk="0">
                <a:moveTo>
                  <a:pt x="4653" y="5939"/>
                </a:moveTo>
                <a:lnTo>
                  <a:pt x="4653" y="5939"/>
                </a:lnTo>
                <a:cubicBezTo>
                  <a:pt x="4674" y="5950"/>
                  <a:pt x="4694" y="5964"/>
                  <a:pt x="4713" y="5980"/>
                </a:cubicBezTo>
                <a:cubicBezTo>
                  <a:pt x="4743" y="6011"/>
                  <a:pt x="4769" y="6044"/>
                  <a:pt x="4793" y="6079"/>
                </a:cubicBezTo>
                <a:lnTo>
                  <a:pt x="4793" y="6079"/>
                </a:lnTo>
                <a:cubicBezTo>
                  <a:pt x="4772" y="6044"/>
                  <a:pt x="4748" y="6012"/>
                  <a:pt x="4722" y="5980"/>
                </a:cubicBezTo>
                <a:cubicBezTo>
                  <a:pt x="4702" y="5964"/>
                  <a:pt x="4678" y="5950"/>
                  <a:pt x="4653" y="5939"/>
                </a:cubicBezTo>
                <a:close/>
                <a:moveTo>
                  <a:pt x="4793" y="6079"/>
                </a:moveTo>
                <a:cubicBezTo>
                  <a:pt x="4851" y="6173"/>
                  <a:pt x="4889" y="6277"/>
                  <a:pt x="4909" y="6382"/>
                </a:cubicBezTo>
                <a:cubicBezTo>
                  <a:pt x="4890" y="6273"/>
                  <a:pt x="4852" y="6169"/>
                  <a:pt x="4793" y="6079"/>
                </a:cubicBezTo>
                <a:close/>
                <a:moveTo>
                  <a:pt x="4529" y="5907"/>
                </a:moveTo>
                <a:cubicBezTo>
                  <a:pt x="4519" y="5907"/>
                  <a:pt x="4509" y="5908"/>
                  <a:pt x="4498" y="5909"/>
                </a:cubicBezTo>
                <a:cubicBezTo>
                  <a:pt x="4418" y="5927"/>
                  <a:pt x="4347" y="5954"/>
                  <a:pt x="4284" y="5998"/>
                </a:cubicBezTo>
                <a:cubicBezTo>
                  <a:pt x="4168" y="6096"/>
                  <a:pt x="4070" y="6221"/>
                  <a:pt x="4016" y="6364"/>
                </a:cubicBezTo>
                <a:cubicBezTo>
                  <a:pt x="3963" y="6498"/>
                  <a:pt x="3918" y="6650"/>
                  <a:pt x="3892" y="6802"/>
                </a:cubicBezTo>
                <a:cubicBezTo>
                  <a:pt x="3838" y="7096"/>
                  <a:pt x="3811" y="7400"/>
                  <a:pt x="3820" y="7703"/>
                </a:cubicBezTo>
                <a:cubicBezTo>
                  <a:pt x="3820" y="7400"/>
                  <a:pt x="3847" y="7096"/>
                  <a:pt x="3909" y="6793"/>
                </a:cubicBezTo>
                <a:cubicBezTo>
                  <a:pt x="3936" y="6650"/>
                  <a:pt x="3981" y="6498"/>
                  <a:pt x="4043" y="6364"/>
                </a:cubicBezTo>
                <a:cubicBezTo>
                  <a:pt x="4097" y="6221"/>
                  <a:pt x="4186" y="6096"/>
                  <a:pt x="4311" y="6007"/>
                </a:cubicBezTo>
                <a:cubicBezTo>
                  <a:pt x="4365" y="5963"/>
                  <a:pt x="4436" y="5927"/>
                  <a:pt x="4516" y="5918"/>
                </a:cubicBezTo>
                <a:cubicBezTo>
                  <a:pt x="4526" y="5917"/>
                  <a:pt x="4535" y="5916"/>
                  <a:pt x="4544" y="5916"/>
                </a:cubicBezTo>
                <a:cubicBezTo>
                  <a:pt x="4581" y="5916"/>
                  <a:pt x="4619" y="5925"/>
                  <a:pt x="4653" y="5939"/>
                </a:cubicBezTo>
                <a:lnTo>
                  <a:pt x="4653" y="5939"/>
                </a:lnTo>
                <a:cubicBezTo>
                  <a:pt x="4614" y="5918"/>
                  <a:pt x="4573" y="5907"/>
                  <a:pt x="4529" y="5907"/>
                </a:cubicBezTo>
                <a:close/>
                <a:moveTo>
                  <a:pt x="3356" y="1"/>
                </a:moveTo>
                <a:lnTo>
                  <a:pt x="3356" y="108"/>
                </a:lnTo>
                <a:cubicBezTo>
                  <a:pt x="3365" y="224"/>
                  <a:pt x="3356" y="349"/>
                  <a:pt x="3338" y="474"/>
                </a:cubicBezTo>
                <a:cubicBezTo>
                  <a:pt x="3320" y="590"/>
                  <a:pt x="3285" y="706"/>
                  <a:pt x="3231" y="822"/>
                </a:cubicBezTo>
                <a:cubicBezTo>
                  <a:pt x="3178" y="929"/>
                  <a:pt x="3079" y="1009"/>
                  <a:pt x="2963" y="1045"/>
                </a:cubicBezTo>
                <a:cubicBezTo>
                  <a:pt x="2914" y="1055"/>
                  <a:pt x="2866" y="1060"/>
                  <a:pt x="2819" y="1060"/>
                </a:cubicBezTo>
                <a:cubicBezTo>
                  <a:pt x="2751" y="1060"/>
                  <a:pt x="2684" y="1050"/>
                  <a:pt x="2618" y="1030"/>
                </a:cubicBezTo>
                <a:lnTo>
                  <a:pt x="2618" y="1030"/>
                </a:lnTo>
                <a:cubicBezTo>
                  <a:pt x="2617" y="1029"/>
                  <a:pt x="2616" y="1028"/>
                  <a:pt x="2615" y="1027"/>
                </a:cubicBezTo>
                <a:lnTo>
                  <a:pt x="2614" y="1029"/>
                </a:lnTo>
                <a:lnTo>
                  <a:pt x="2614" y="1029"/>
                </a:lnTo>
                <a:cubicBezTo>
                  <a:pt x="2612" y="1029"/>
                  <a:pt x="2609" y="1028"/>
                  <a:pt x="2606" y="1027"/>
                </a:cubicBezTo>
                <a:lnTo>
                  <a:pt x="2544" y="1009"/>
                </a:lnTo>
                <a:lnTo>
                  <a:pt x="2544" y="1009"/>
                </a:lnTo>
                <a:lnTo>
                  <a:pt x="2580" y="1063"/>
                </a:lnTo>
                <a:cubicBezTo>
                  <a:pt x="2713" y="1259"/>
                  <a:pt x="2812" y="1482"/>
                  <a:pt x="2856" y="1723"/>
                </a:cubicBezTo>
                <a:cubicBezTo>
                  <a:pt x="2874" y="1839"/>
                  <a:pt x="2874" y="1964"/>
                  <a:pt x="2847" y="2080"/>
                </a:cubicBezTo>
                <a:cubicBezTo>
                  <a:pt x="2838" y="2107"/>
                  <a:pt x="2838" y="2134"/>
                  <a:pt x="2821" y="2161"/>
                </a:cubicBezTo>
                <a:cubicBezTo>
                  <a:pt x="2812" y="2196"/>
                  <a:pt x="2803" y="2223"/>
                  <a:pt x="2785" y="2241"/>
                </a:cubicBezTo>
                <a:cubicBezTo>
                  <a:pt x="2758" y="2294"/>
                  <a:pt x="2713" y="2339"/>
                  <a:pt x="2669" y="2366"/>
                </a:cubicBezTo>
                <a:cubicBezTo>
                  <a:pt x="2575" y="2413"/>
                  <a:pt x="2468" y="2439"/>
                  <a:pt x="2365" y="2439"/>
                </a:cubicBezTo>
                <a:cubicBezTo>
                  <a:pt x="2350" y="2439"/>
                  <a:pt x="2335" y="2438"/>
                  <a:pt x="2321" y="2437"/>
                </a:cubicBezTo>
                <a:cubicBezTo>
                  <a:pt x="2205" y="2428"/>
                  <a:pt x="2080" y="2410"/>
                  <a:pt x="1964" y="2384"/>
                </a:cubicBezTo>
                <a:cubicBezTo>
                  <a:pt x="1723" y="2321"/>
                  <a:pt x="1500" y="2232"/>
                  <a:pt x="1285" y="2125"/>
                </a:cubicBezTo>
                <a:lnTo>
                  <a:pt x="1250" y="2107"/>
                </a:lnTo>
                <a:lnTo>
                  <a:pt x="1250" y="2143"/>
                </a:lnTo>
                <a:cubicBezTo>
                  <a:pt x="1259" y="2321"/>
                  <a:pt x="1232" y="2500"/>
                  <a:pt x="1169" y="2678"/>
                </a:cubicBezTo>
                <a:cubicBezTo>
                  <a:pt x="1107" y="2848"/>
                  <a:pt x="1027" y="3008"/>
                  <a:pt x="911" y="3151"/>
                </a:cubicBezTo>
                <a:cubicBezTo>
                  <a:pt x="803" y="3294"/>
                  <a:pt x="670" y="3419"/>
                  <a:pt x="527" y="3535"/>
                </a:cubicBezTo>
                <a:cubicBezTo>
                  <a:pt x="455" y="3589"/>
                  <a:pt x="384" y="3642"/>
                  <a:pt x="304" y="3687"/>
                </a:cubicBezTo>
                <a:cubicBezTo>
                  <a:pt x="229" y="3728"/>
                  <a:pt x="154" y="3770"/>
                  <a:pt x="79" y="3812"/>
                </a:cubicBezTo>
                <a:lnTo>
                  <a:pt x="79" y="3812"/>
                </a:lnTo>
                <a:cubicBezTo>
                  <a:pt x="76" y="3812"/>
                  <a:pt x="74" y="3812"/>
                  <a:pt x="72" y="3812"/>
                </a:cubicBezTo>
                <a:lnTo>
                  <a:pt x="73" y="3815"/>
                </a:lnTo>
                <a:lnTo>
                  <a:pt x="73" y="3815"/>
                </a:lnTo>
                <a:cubicBezTo>
                  <a:pt x="69" y="3817"/>
                  <a:pt x="66" y="3819"/>
                  <a:pt x="63" y="3821"/>
                </a:cubicBezTo>
                <a:lnTo>
                  <a:pt x="0" y="3847"/>
                </a:lnTo>
                <a:lnTo>
                  <a:pt x="63" y="3847"/>
                </a:lnTo>
                <a:cubicBezTo>
                  <a:pt x="214" y="3856"/>
                  <a:pt x="366" y="3874"/>
                  <a:pt x="509" y="3919"/>
                </a:cubicBezTo>
                <a:cubicBezTo>
                  <a:pt x="661" y="3954"/>
                  <a:pt x="795" y="4017"/>
                  <a:pt x="920" y="4106"/>
                </a:cubicBezTo>
                <a:cubicBezTo>
                  <a:pt x="1036" y="4195"/>
                  <a:pt x="1134" y="4320"/>
                  <a:pt x="1178" y="4463"/>
                </a:cubicBezTo>
                <a:cubicBezTo>
                  <a:pt x="1232" y="4606"/>
                  <a:pt x="1250" y="4758"/>
                  <a:pt x="1232" y="4909"/>
                </a:cubicBezTo>
                <a:lnTo>
                  <a:pt x="1232" y="4945"/>
                </a:lnTo>
                <a:lnTo>
                  <a:pt x="1268" y="4918"/>
                </a:lnTo>
                <a:cubicBezTo>
                  <a:pt x="1375" y="4820"/>
                  <a:pt x="1491" y="4740"/>
                  <a:pt x="1625" y="4668"/>
                </a:cubicBezTo>
                <a:cubicBezTo>
                  <a:pt x="1750" y="4597"/>
                  <a:pt x="1892" y="4552"/>
                  <a:pt x="2035" y="4544"/>
                </a:cubicBezTo>
                <a:cubicBezTo>
                  <a:pt x="2054" y="4542"/>
                  <a:pt x="2072" y="4542"/>
                  <a:pt x="2091" y="4542"/>
                </a:cubicBezTo>
                <a:cubicBezTo>
                  <a:pt x="2222" y="4542"/>
                  <a:pt x="2345" y="4570"/>
                  <a:pt x="2455" y="4633"/>
                </a:cubicBezTo>
                <a:cubicBezTo>
                  <a:pt x="2580" y="4704"/>
                  <a:pt x="2669" y="4829"/>
                  <a:pt x="2687" y="4972"/>
                </a:cubicBezTo>
                <a:cubicBezTo>
                  <a:pt x="2696" y="5115"/>
                  <a:pt x="2651" y="5258"/>
                  <a:pt x="2562" y="5374"/>
                </a:cubicBezTo>
                <a:cubicBezTo>
                  <a:pt x="2472" y="5498"/>
                  <a:pt x="2374" y="5606"/>
                  <a:pt x="2258" y="5686"/>
                </a:cubicBezTo>
                <a:cubicBezTo>
                  <a:pt x="2017" y="5864"/>
                  <a:pt x="1758" y="5998"/>
                  <a:pt x="1473" y="6079"/>
                </a:cubicBezTo>
                <a:lnTo>
                  <a:pt x="1446" y="6088"/>
                </a:lnTo>
                <a:lnTo>
                  <a:pt x="1473" y="6105"/>
                </a:lnTo>
                <a:cubicBezTo>
                  <a:pt x="1616" y="6212"/>
                  <a:pt x="1741" y="6346"/>
                  <a:pt x="1839" y="6489"/>
                </a:cubicBezTo>
                <a:cubicBezTo>
                  <a:pt x="1946" y="6641"/>
                  <a:pt x="2017" y="6802"/>
                  <a:pt x="2053" y="6980"/>
                </a:cubicBezTo>
                <a:cubicBezTo>
                  <a:pt x="2080" y="7159"/>
                  <a:pt x="2071" y="7337"/>
                  <a:pt x="2017" y="7516"/>
                </a:cubicBezTo>
                <a:cubicBezTo>
                  <a:pt x="1999" y="7596"/>
                  <a:pt x="1964" y="7685"/>
                  <a:pt x="1928" y="7765"/>
                </a:cubicBezTo>
                <a:cubicBezTo>
                  <a:pt x="1883" y="7846"/>
                  <a:pt x="1830" y="7917"/>
                  <a:pt x="1785" y="7997"/>
                </a:cubicBezTo>
                <a:lnTo>
                  <a:pt x="1794" y="8006"/>
                </a:lnTo>
                <a:cubicBezTo>
                  <a:pt x="1796" y="8005"/>
                  <a:pt x="1797" y="8003"/>
                  <a:pt x="1798" y="8002"/>
                </a:cubicBezTo>
                <a:lnTo>
                  <a:pt x="1798" y="8002"/>
                </a:lnTo>
                <a:lnTo>
                  <a:pt x="1803" y="8006"/>
                </a:lnTo>
                <a:cubicBezTo>
                  <a:pt x="1809" y="7996"/>
                  <a:pt x="1815" y="7985"/>
                  <a:pt x="1822" y="7974"/>
                </a:cubicBezTo>
                <a:lnTo>
                  <a:pt x="1822" y="7974"/>
                </a:lnTo>
                <a:cubicBezTo>
                  <a:pt x="1940" y="7837"/>
                  <a:pt x="2074" y="7723"/>
                  <a:pt x="2223" y="7632"/>
                </a:cubicBezTo>
                <a:cubicBezTo>
                  <a:pt x="2383" y="7524"/>
                  <a:pt x="2562" y="7444"/>
                  <a:pt x="2749" y="7408"/>
                </a:cubicBezTo>
                <a:cubicBezTo>
                  <a:pt x="2794" y="7400"/>
                  <a:pt x="2838" y="7382"/>
                  <a:pt x="2892" y="7382"/>
                </a:cubicBezTo>
                <a:lnTo>
                  <a:pt x="3035" y="7382"/>
                </a:lnTo>
                <a:cubicBezTo>
                  <a:pt x="3222" y="7400"/>
                  <a:pt x="3410" y="7453"/>
                  <a:pt x="3579" y="7551"/>
                </a:cubicBezTo>
                <a:cubicBezTo>
                  <a:pt x="3659" y="7596"/>
                  <a:pt x="3740" y="7649"/>
                  <a:pt x="3820" y="7703"/>
                </a:cubicBezTo>
                <a:cubicBezTo>
                  <a:pt x="3740" y="7649"/>
                  <a:pt x="3659" y="7587"/>
                  <a:pt x="3579" y="7542"/>
                </a:cubicBezTo>
                <a:cubicBezTo>
                  <a:pt x="3499" y="7489"/>
                  <a:pt x="3410" y="7453"/>
                  <a:pt x="3320" y="7426"/>
                </a:cubicBezTo>
                <a:cubicBezTo>
                  <a:pt x="3222" y="7400"/>
                  <a:pt x="3133" y="7382"/>
                  <a:pt x="3035" y="7373"/>
                </a:cubicBezTo>
                <a:lnTo>
                  <a:pt x="2892" y="7373"/>
                </a:lnTo>
                <a:cubicBezTo>
                  <a:pt x="2847" y="7382"/>
                  <a:pt x="2794" y="7382"/>
                  <a:pt x="2749" y="7400"/>
                </a:cubicBezTo>
                <a:cubicBezTo>
                  <a:pt x="2562" y="7435"/>
                  <a:pt x="2383" y="7516"/>
                  <a:pt x="2223" y="7623"/>
                </a:cubicBezTo>
                <a:cubicBezTo>
                  <a:pt x="2080" y="7710"/>
                  <a:pt x="1952" y="7818"/>
                  <a:pt x="1837" y="7947"/>
                </a:cubicBezTo>
                <a:lnTo>
                  <a:pt x="1837" y="7947"/>
                </a:lnTo>
                <a:cubicBezTo>
                  <a:pt x="1873" y="7886"/>
                  <a:pt x="1910" y="7826"/>
                  <a:pt x="1937" y="7765"/>
                </a:cubicBezTo>
                <a:cubicBezTo>
                  <a:pt x="1982" y="7685"/>
                  <a:pt x="2017" y="7605"/>
                  <a:pt x="2035" y="7516"/>
                </a:cubicBezTo>
                <a:cubicBezTo>
                  <a:pt x="2098" y="7337"/>
                  <a:pt x="2107" y="7159"/>
                  <a:pt x="2071" y="6980"/>
                </a:cubicBezTo>
                <a:cubicBezTo>
                  <a:pt x="2035" y="6793"/>
                  <a:pt x="1964" y="6623"/>
                  <a:pt x="1866" y="6471"/>
                </a:cubicBezTo>
                <a:cubicBezTo>
                  <a:pt x="1764" y="6336"/>
                  <a:pt x="1647" y="6209"/>
                  <a:pt x="1514" y="6098"/>
                </a:cubicBezTo>
                <a:lnTo>
                  <a:pt x="1514" y="6098"/>
                </a:lnTo>
                <a:cubicBezTo>
                  <a:pt x="1791" y="6009"/>
                  <a:pt x="2051" y="5878"/>
                  <a:pt x="2285" y="5713"/>
                </a:cubicBezTo>
                <a:cubicBezTo>
                  <a:pt x="2401" y="5623"/>
                  <a:pt x="2508" y="5516"/>
                  <a:pt x="2597" y="5391"/>
                </a:cubicBezTo>
                <a:cubicBezTo>
                  <a:pt x="2687" y="5266"/>
                  <a:pt x="2731" y="5115"/>
                  <a:pt x="2731" y="4963"/>
                </a:cubicBezTo>
                <a:cubicBezTo>
                  <a:pt x="2713" y="4811"/>
                  <a:pt x="2624" y="4677"/>
                  <a:pt x="2481" y="4606"/>
                </a:cubicBezTo>
                <a:cubicBezTo>
                  <a:pt x="2370" y="4539"/>
                  <a:pt x="2247" y="4503"/>
                  <a:pt x="2121" y="4503"/>
                </a:cubicBezTo>
                <a:cubicBezTo>
                  <a:pt x="2095" y="4503"/>
                  <a:pt x="2070" y="4505"/>
                  <a:pt x="2044" y="4508"/>
                </a:cubicBezTo>
                <a:cubicBezTo>
                  <a:pt x="1901" y="4517"/>
                  <a:pt x="1750" y="4561"/>
                  <a:pt x="1616" y="4633"/>
                </a:cubicBezTo>
                <a:cubicBezTo>
                  <a:pt x="1504" y="4697"/>
                  <a:pt x="1392" y="4767"/>
                  <a:pt x="1287" y="4858"/>
                </a:cubicBezTo>
                <a:lnTo>
                  <a:pt x="1287" y="4858"/>
                </a:lnTo>
                <a:cubicBezTo>
                  <a:pt x="1291" y="4719"/>
                  <a:pt x="1272" y="4575"/>
                  <a:pt x="1223" y="4445"/>
                </a:cubicBezTo>
                <a:cubicBezTo>
                  <a:pt x="1169" y="4294"/>
                  <a:pt x="1080" y="4169"/>
                  <a:pt x="946" y="4079"/>
                </a:cubicBezTo>
                <a:cubicBezTo>
                  <a:pt x="821" y="3981"/>
                  <a:pt x="687" y="3919"/>
                  <a:pt x="536" y="3874"/>
                </a:cubicBezTo>
                <a:cubicBezTo>
                  <a:pt x="407" y="3844"/>
                  <a:pt x="279" y="3820"/>
                  <a:pt x="145" y="3814"/>
                </a:cubicBezTo>
                <a:lnTo>
                  <a:pt x="145" y="3814"/>
                </a:lnTo>
                <a:cubicBezTo>
                  <a:pt x="207" y="3783"/>
                  <a:pt x="271" y="3753"/>
                  <a:pt x="330" y="3713"/>
                </a:cubicBezTo>
                <a:cubicBezTo>
                  <a:pt x="402" y="3660"/>
                  <a:pt x="482" y="3615"/>
                  <a:pt x="554" y="3553"/>
                </a:cubicBezTo>
                <a:cubicBezTo>
                  <a:pt x="705" y="3446"/>
                  <a:pt x="839" y="3312"/>
                  <a:pt x="955" y="3169"/>
                </a:cubicBezTo>
                <a:cubicBezTo>
                  <a:pt x="1062" y="3017"/>
                  <a:pt x="1152" y="2857"/>
                  <a:pt x="1214" y="2678"/>
                </a:cubicBezTo>
                <a:cubicBezTo>
                  <a:pt x="1273" y="2519"/>
                  <a:pt x="1300" y="2343"/>
                  <a:pt x="1296" y="2167"/>
                </a:cubicBezTo>
                <a:lnTo>
                  <a:pt x="1296" y="2167"/>
                </a:lnTo>
                <a:cubicBezTo>
                  <a:pt x="1502" y="2275"/>
                  <a:pt x="1724" y="2360"/>
                  <a:pt x="1955" y="2419"/>
                </a:cubicBezTo>
                <a:cubicBezTo>
                  <a:pt x="2080" y="2446"/>
                  <a:pt x="2196" y="2464"/>
                  <a:pt x="2321" y="2473"/>
                </a:cubicBezTo>
                <a:cubicBezTo>
                  <a:pt x="2337" y="2474"/>
                  <a:pt x="2354" y="2475"/>
                  <a:pt x="2371" y="2475"/>
                </a:cubicBezTo>
                <a:cubicBezTo>
                  <a:pt x="2486" y="2475"/>
                  <a:pt x="2593" y="2447"/>
                  <a:pt x="2687" y="2393"/>
                </a:cubicBezTo>
                <a:cubicBezTo>
                  <a:pt x="2749" y="2366"/>
                  <a:pt x="2794" y="2321"/>
                  <a:pt x="2829" y="2259"/>
                </a:cubicBezTo>
                <a:cubicBezTo>
                  <a:pt x="2847" y="2232"/>
                  <a:pt x="2856" y="2205"/>
                  <a:pt x="2865" y="2169"/>
                </a:cubicBezTo>
                <a:cubicBezTo>
                  <a:pt x="2883" y="2143"/>
                  <a:pt x="2892" y="2116"/>
                  <a:pt x="2892" y="2080"/>
                </a:cubicBezTo>
                <a:cubicBezTo>
                  <a:pt x="2928" y="1964"/>
                  <a:pt x="2928" y="1830"/>
                  <a:pt x="2901" y="1705"/>
                </a:cubicBezTo>
                <a:cubicBezTo>
                  <a:pt x="2860" y="1484"/>
                  <a:pt x="2773" y="1269"/>
                  <a:pt x="2648" y="1076"/>
                </a:cubicBezTo>
                <a:lnTo>
                  <a:pt x="2648" y="1076"/>
                </a:lnTo>
                <a:cubicBezTo>
                  <a:pt x="2704" y="1089"/>
                  <a:pt x="2763" y="1096"/>
                  <a:pt x="2822" y="1096"/>
                </a:cubicBezTo>
                <a:cubicBezTo>
                  <a:pt x="2872" y="1096"/>
                  <a:pt x="2923" y="1091"/>
                  <a:pt x="2972" y="1081"/>
                </a:cubicBezTo>
                <a:cubicBezTo>
                  <a:pt x="3106" y="1045"/>
                  <a:pt x="3213" y="956"/>
                  <a:pt x="3276" y="840"/>
                </a:cubicBezTo>
                <a:cubicBezTo>
                  <a:pt x="3338" y="724"/>
                  <a:pt x="3374" y="608"/>
                  <a:pt x="3392" y="474"/>
                </a:cubicBezTo>
                <a:cubicBezTo>
                  <a:pt x="3405" y="382"/>
                  <a:pt x="3413" y="290"/>
                  <a:pt x="3413" y="198"/>
                </a:cubicBezTo>
                <a:lnTo>
                  <a:pt x="3413" y="198"/>
                </a:lnTo>
                <a:cubicBezTo>
                  <a:pt x="3467" y="283"/>
                  <a:pt x="3533" y="361"/>
                  <a:pt x="3615" y="429"/>
                </a:cubicBezTo>
                <a:cubicBezTo>
                  <a:pt x="3659" y="474"/>
                  <a:pt x="3713" y="518"/>
                  <a:pt x="3776" y="554"/>
                </a:cubicBezTo>
                <a:cubicBezTo>
                  <a:pt x="3838" y="590"/>
                  <a:pt x="3900" y="617"/>
                  <a:pt x="3963" y="634"/>
                </a:cubicBezTo>
                <a:cubicBezTo>
                  <a:pt x="4088" y="679"/>
                  <a:pt x="4222" y="706"/>
                  <a:pt x="4356" y="706"/>
                </a:cubicBezTo>
                <a:cubicBezTo>
                  <a:pt x="4486" y="706"/>
                  <a:pt x="4608" y="684"/>
                  <a:pt x="4724" y="653"/>
                </a:cubicBezTo>
                <a:lnTo>
                  <a:pt x="4724" y="653"/>
                </a:lnTo>
                <a:cubicBezTo>
                  <a:pt x="4692" y="819"/>
                  <a:pt x="4678" y="986"/>
                  <a:pt x="4686" y="1161"/>
                </a:cubicBezTo>
                <a:cubicBezTo>
                  <a:pt x="4695" y="1339"/>
                  <a:pt x="4722" y="1518"/>
                  <a:pt x="4766" y="1696"/>
                </a:cubicBezTo>
                <a:cubicBezTo>
                  <a:pt x="4855" y="2045"/>
                  <a:pt x="4998" y="2384"/>
                  <a:pt x="5195" y="2687"/>
                </a:cubicBezTo>
                <a:lnTo>
                  <a:pt x="5204" y="2696"/>
                </a:lnTo>
                <a:lnTo>
                  <a:pt x="5212" y="2696"/>
                </a:lnTo>
                <a:cubicBezTo>
                  <a:pt x="5255" y="2698"/>
                  <a:pt x="5297" y="2699"/>
                  <a:pt x="5339" y="2699"/>
                </a:cubicBezTo>
                <a:cubicBezTo>
                  <a:pt x="5466" y="2699"/>
                  <a:pt x="5592" y="2689"/>
                  <a:pt x="5712" y="2669"/>
                </a:cubicBezTo>
                <a:cubicBezTo>
                  <a:pt x="5882" y="2634"/>
                  <a:pt x="6042" y="2589"/>
                  <a:pt x="6194" y="2526"/>
                </a:cubicBezTo>
                <a:cubicBezTo>
                  <a:pt x="6355" y="2455"/>
                  <a:pt x="6498" y="2384"/>
                  <a:pt x="6640" y="2303"/>
                </a:cubicBezTo>
                <a:cubicBezTo>
                  <a:pt x="6762" y="2227"/>
                  <a:pt x="6884" y="2145"/>
                  <a:pt x="6995" y="2056"/>
                </a:cubicBezTo>
                <a:lnTo>
                  <a:pt x="6995" y="2056"/>
                </a:lnTo>
                <a:cubicBezTo>
                  <a:pt x="6969" y="2167"/>
                  <a:pt x="6970" y="2283"/>
                  <a:pt x="7006" y="2393"/>
                </a:cubicBezTo>
                <a:cubicBezTo>
                  <a:pt x="7051" y="2526"/>
                  <a:pt x="7122" y="2642"/>
                  <a:pt x="7229" y="2741"/>
                </a:cubicBezTo>
                <a:cubicBezTo>
                  <a:pt x="7319" y="2839"/>
                  <a:pt x="7435" y="2919"/>
                  <a:pt x="7551" y="2991"/>
                </a:cubicBezTo>
                <a:cubicBezTo>
                  <a:pt x="7656" y="3063"/>
                  <a:pt x="7760" y="3121"/>
                  <a:pt x="7872" y="3171"/>
                </a:cubicBezTo>
                <a:lnTo>
                  <a:pt x="7872" y="3171"/>
                </a:lnTo>
                <a:cubicBezTo>
                  <a:pt x="7797" y="3216"/>
                  <a:pt x="7730" y="3278"/>
                  <a:pt x="7676" y="3348"/>
                </a:cubicBezTo>
                <a:cubicBezTo>
                  <a:pt x="7604" y="3428"/>
                  <a:pt x="7569" y="3526"/>
                  <a:pt x="7551" y="3633"/>
                </a:cubicBezTo>
                <a:cubicBezTo>
                  <a:pt x="7533" y="3731"/>
                  <a:pt x="7533" y="3838"/>
                  <a:pt x="7560" y="3937"/>
                </a:cubicBezTo>
                <a:cubicBezTo>
                  <a:pt x="7576" y="4034"/>
                  <a:pt x="7607" y="4123"/>
                  <a:pt x="7652" y="4206"/>
                </a:cubicBezTo>
                <a:lnTo>
                  <a:pt x="7652" y="4206"/>
                </a:lnTo>
                <a:cubicBezTo>
                  <a:pt x="7423" y="4217"/>
                  <a:pt x="7202" y="4261"/>
                  <a:pt x="6989" y="4329"/>
                </a:cubicBezTo>
                <a:cubicBezTo>
                  <a:pt x="6881" y="4374"/>
                  <a:pt x="6774" y="4427"/>
                  <a:pt x="6685" y="4508"/>
                </a:cubicBezTo>
                <a:cubicBezTo>
                  <a:pt x="6596" y="4588"/>
                  <a:pt x="6542" y="4713"/>
                  <a:pt x="6560" y="4829"/>
                </a:cubicBezTo>
                <a:cubicBezTo>
                  <a:pt x="6578" y="4954"/>
                  <a:pt x="6614" y="5061"/>
                  <a:pt x="6676" y="5168"/>
                </a:cubicBezTo>
                <a:cubicBezTo>
                  <a:pt x="6739" y="5266"/>
                  <a:pt x="6810" y="5365"/>
                  <a:pt x="6881" y="5454"/>
                </a:cubicBezTo>
                <a:cubicBezTo>
                  <a:pt x="7019" y="5626"/>
                  <a:pt x="7173" y="5798"/>
                  <a:pt x="7344" y="5946"/>
                </a:cubicBezTo>
                <a:lnTo>
                  <a:pt x="7344" y="5946"/>
                </a:lnTo>
                <a:cubicBezTo>
                  <a:pt x="7183" y="6034"/>
                  <a:pt x="7047" y="6147"/>
                  <a:pt x="6935" y="6284"/>
                </a:cubicBezTo>
                <a:cubicBezTo>
                  <a:pt x="6828" y="6436"/>
                  <a:pt x="6739" y="6596"/>
                  <a:pt x="6676" y="6766"/>
                </a:cubicBezTo>
                <a:cubicBezTo>
                  <a:pt x="6605" y="6935"/>
                  <a:pt x="6551" y="7114"/>
                  <a:pt x="6515" y="7292"/>
                </a:cubicBezTo>
                <a:cubicBezTo>
                  <a:pt x="6482" y="7459"/>
                  <a:pt x="6457" y="7626"/>
                  <a:pt x="6439" y="7793"/>
                </a:cubicBezTo>
                <a:lnTo>
                  <a:pt x="6439" y="7793"/>
                </a:lnTo>
                <a:lnTo>
                  <a:pt x="6337" y="7640"/>
                </a:lnTo>
                <a:cubicBezTo>
                  <a:pt x="6283" y="7587"/>
                  <a:pt x="6239" y="7524"/>
                  <a:pt x="6185" y="7471"/>
                </a:cubicBezTo>
                <a:cubicBezTo>
                  <a:pt x="6069" y="7373"/>
                  <a:pt x="5944" y="7283"/>
                  <a:pt x="5810" y="7221"/>
                </a:cubicBezTo>
                <a:cubicBezTo>
                  <a:pt x="5691" y="7173"/>
                  <a:pt x="5566" y="7149"/>
                  <a:pt x="5441" y="7149"/>
                </a:cubicBezTo>
                <a:cubicBezTo>
                  <a:pt x="5273" y="7149"/>
                  <a:pt x="5106" y="7191"/>
                  <a:pt x="4955" y="7273"/>
                </a:cubicBezTo>
                <a:lnTo>
                  <a:pt x="4955" y="7273"/>
                </a:lnTo>
                <a:cubicBezTo>
                  <a:pt x="4971" y="6976"/>
                  <a:pt x="4961" y="6679"/>
                  <a:pt x="4909" y="6382"/>
                </a:cubicBezTo>
                <a:lnTo>
                  <a:pt x="4909" y="6382"/>
                </a:lnTo>
                <a:cubicBezTo>
                  <a:pt x="4953" y="6681"/>
                  <a:pt x="4971" y="6979"/>
                  <a:pt x="4946" y="7278"/>
                </a:cubicBezTo>
                <a:lnTo>
                  <a:pt x="4946" y="7278"/>
                </a:lnTo>
                <a:cubicBezTo>
                  <a:pt x="4943" y="7280"/>
                  <a:pt x="4939" y="7282"/>
                  <a:pt x="4936" y="7283"/>
                </a:cubicBezTo>
                <a:lnTo>
                  <a:pt x="4945" y="7288"/>
                </a:lnTo>
                <a:lnTo>
                  <a:pt x="4945" y="7288"/>
                </a:lnTo>
                <a:cubicBezTo>
                  <a:pt x="4945" y="7290"/>
                  <a:pt x="4945" y="7291"/>
                  <a:pt x="4945" y="7292"/>
                </a:cubicBezTo>
                <a:lnTo>
                  <a:pt x="4945" y="7310"/>
                </a:lnTo>
                <a:lnTo>
                  <a:pt x="4963" y="7301"/>
                </a:lnTo>
                <a:cubicBezTo>
                  <a:pt x="5087" y="7230"/>
                  <a:pt x="5230" y="7185"/>
                  <a:pt x="5382" y="7176"/>
                </a:cubicBezTo>
                <a:cubicBezTo>
                  <a:pt x="5411" y="7173"/>
                  <a:pt x="5441" y="7171"/>
                  <a:pt x="5470" y="7171"/>
                </a:cubicBezTo>
                <a:cubicBezTo>
                  <a:pt x="5586" y="7171"/>
                  <a:pt x="5704" y="7198"/>
                  <a:pt x="5810" y="7248"/>
                </a:cubicBezTo>
                <a:cubicBezTo>
                  <a:pt x="5953" y="7301"/>
                  <a:pt x="6069" y="7391"/>
                  <a:pt x="6176" y="7489"/>
                </a:cubicBezTo>
                <a:cubicBezTo>
                  <a:pt x="6230" y="7542"/>
                  <a:pt x="6275" y="7605"/>
                  <a:pt x="6328" y="7658"/>
                </a:cubicBezTo>
                <a:lnTo>
                  <a:pt x="6438" y="7804"/>
                </a:lnTo>
                <a:lnTo>
                  <a:pt x="6438" y="7804"/>
                </a:lnTo>
                <a:cubicBezTo>
                  <a:pt x="6437" y="7812"/>
                  <a:pt x="6436" y="7820"/>
                  <a:pt x="6435" y="7828"/>
                </a:cubicBezTo>
                <a:lnTo>
                  <a:pt x="6455" y="7828"/>
                </a:lnTo>
                <a:lnTo>
                  <a:pt x="6462" y="7837"/>
                </a:lnTo>
                <a:lnTo>
                  <a:pt x="6480" y="7873"/>
                </a:lnTo>
                <a:lnTo>
                  <a:pt x="6480" y="7828"/>
                </a:lnTo>
                <a:cubicBezTo>
                  <a:pt x="6489" y="7649"/>
                  <a:pt x="6515" y="7471"/>
                  <a:pt x="6560" y="7292"/>
                </a:cubicBezTo>
                <a:cubicBezTo>
                  <a:pt x="6596" y="7114"/>
                  <a:pt x="6649" y="6944"/>
                  <a:pt x="6712" y="6775"/>
                </a:cubicBezTo>
                <a:cubicBezTo>
                  <a:pt x="6774" y="6605"/>
                  <a:pt x="6864" y="6445"/>
                  <a:pt x="6980" y="6302"/>
                </a:cubicBezTo>
                <a:cubicBezTo>
                  <a:pt x="7087" y="6159"/>
                  <a:pt x="7229" y="6043"/>
                  <a:pt x="7390" y="5963"/>
                </a:cubicBezTo>
                <a:lnTo>
                  <a:pt x="7408" y="5954"/>
                </a:lnTo>
                <a:lnTo>
                  <a:pt x="7390" y="5936"/>
                </a:lnTo>
                <a:cubicBezTo>
                  <a:pt x="7221" y="5784"/>
                  <a:pt x="7060" y="5615"/>
                  <a:pt x="6917" y="5427"/>
                </a:cubicBezTo>
                <a:cubicBezTo>
                  <a:pt x="6846" y="5338"/>
                  <a:pt x="6774" y="5249"/>
                  <a:pt x="6721" y="5150"/>
                </a:cubicBezTo>
                <a:cubicBezTo>
                  <a:pt x="6658" y="5052"/>
                  <a:pt x="6614" y="4945"/>
                  <a:pt x="6596" y="4829"/>
                </a:cubicBezTo>
                <a:cubicBezTo>
                  <a:pt x="6587" y="4713"/>
                  <a:pt x="6632" y="4606"/>
                  <a:pt x="6721" y="4535"/>
                </a:cubicBezTo>
                <a:cubicBezTo>
                  <a:pt x="6801" y="4463"/>
                  <a:pt x="6908" y="4401"/>
                  <a:pt x="7015" y="4365"/>
                </a:cubicBezTo>
                <a:cubicBezTo>
                  <a:pt x="7229" y="4294"/>
                  <a:pt x="7462" y="4249"/>
                  <a:pt x="7694" y="4240"/>
                </a:cubicBezTo>
                <a:lnTo>
                  <a:pt x="7720" y="4240"/>
                </a:lnTo>
                <a:lnTo>
                  <a:pt x="7703" y="4213"/>
                </a:lnTo>
                <a:cubicBezTo>
                  <a:pt x="7658" y="4124"/>
                  <a:pt x="7622" y="4026"/>
                  <a:pt x="7604" y="3937"/>
                </a:cubicBezTo>
                <a:cubicBezTo>
                  <a:pt x="7586" y="3838"/>
                  <a:pt x="7578" y="3731"/>
                  <a:pt x="7595" y="3642"/>
                </a:cubicBezTo>
                <a:cubicBezTo>
                  <a:pt x="7613" y="3544"/>
                  <a:pt x="7649" y="3446"/>
                  <a:pt x="7711" y="3374"/>
                </a:cubicBezTo>
                <a:cubicBezTo>
                  <a:pt x="7774" y="3294"/>
                  <a:pt x="7854" y="3232"/>
                  <a:pt x="7935" y="3187"/>
                </a:cubicBezTo>
                <a:lnTo>
                  <a:pt x="7970" y="3160"/>
                </a:lnTo>
                <a:lnTo>
                  <a:pt x="7935" y="3151"/>
                </a:lnTo>
                <a:cubicBezTo>
                  <a:pt x="7685" y="3044"/>
                  <a:pt x="7462" y="2901"/>
                  <a:pt x="7265" y="2714"/>
                </a:cubicBezTo>
                <a:cubicBezTo>
                  <a:pt x="7167" y="2625"/>
                  <a:pt x="7096" y="2509"/>
                  <a:pt x="7051" y="2375"/>
                </a:cubicBezTo>
                <a:cubicBezTo>
                  <a:pt x="7015" y="2250"/>
                  <a:pt x="7015" y="2116"/>
                  <a:pt x="7069" y="2000"/>
                </a:cubicBezTo>
                <a:lnTo>
                  <a:pt x="7096" y="1920"/>
                </a:lnTo>
                <a:lnTo>
                  <a:pt x="7033" y="1973"/>
                </a:lnTo>
                <a:cubicBezTo>
                  <a:pt x="7028" y="1977"/>
                  <a:pt x="7024" y="1981"/>
                  <a:pt x="7019" y="1985"/>
                </a:cubicBezTo>
                <a:lnTo>
                  <a:pt x="7019" y="1985"/>
                </a:lnTo>
                <a:lnTo>
                  <a:pt x="7015" y="1982"/>
                </a:lnTo>
                <a:cubicBezTo>
                  <a:pt x="7014" y="1985"/>
                  <a:pt x="7013" y="1988"/>
                  <a:pt x="7012" y="1991"/>
                </a:cubicBezTo>
                <a:lnTo>
                  <a:pt x="7012" y="1991"/>
                </a:lnTo>
                <a:cubicBezTo>
                  <a:pt x="6893" y="2090"/>
                  <a:pt x="6766" y="2174"/>
                  <a:pt x="6632" y="2259"/>
                </a:cubicBezTo>
                <a:cubicBezTo>
                  <a:pt x="6489" y="2339"/>
                  <a:pt x="6337" y="2419"/>
                  <a:pt x="6185" y="2482"/>
                </a:cubicBezTo>
                <a:cubicBezTo>
                  <a:pt x="6034" y="2544"/>
                  <a:pt x="5873" y="2589"/>
                  <a:pt x="5712" y="2616"/>
                </a:cubicBezTo>
                <a:cubicBezTo>
                  <a:pt x="5590" y="2643"/>
                  <a:pt x="5462" y="2655"/>
                  <a:pt x="5336" y="2655"/>
                </a:cubicBezTo>
                <a:cubicBezTo>
                  <a:pt x="5302" y="2655"/>
                  <a:pt x="5268" y="2654"/>
                  <a:pt x="5234" y="2652"/>
                </a:cubicBezTo>
                <a:lnTo>
                  <a:pt x="5234" y="2652"/>
                </a:lnTo>
                <a:cubicBezTo>
                  <a:pt x="5040" y="2351"/>
                  <a:pt x="4899" y="2024"/>
                  <a:pt x="4811" y="1679"/>
                </a:cubicBezTo>
                <a:cubicBezTo>
                  <a:pt x="4766" y="1509"/>
                  <a:pt x="4739" y="1331"/>
                  <a:pt x="4739" y="1152"/>
                </a:cubicBezTo>
                <a:cubicBezTo>
                  <a:pt x="4730" y="974"/>
                  <a:pt x="4739" y="795"/>
                  <a:pt x="4784" y="625"/>
                </a:cubicBezTo>
                <a:lnTo>
                  <a:pt x="4784" y="581"/>
                </a:lnTo>
                <a:lnTo>
                  <a:pt x="4748" y="590"/>
                </a:lnTo>
                <a:cubicBezTo>
                  <a:pt x="4623" y="625"/>
                  <a:pt x="4490" y="652"/>
                  <a:pt x="4365" y="652"/>
                </a:cubicBezTo>
                <a:cubicBezTo>
                  <a:pt x="4231" y="652"/>
                  <a:pt x="4106" y="625"/>
                  <a:pt x="3981" y="590"/>
                </a:cubicBezTo>
                <a:cubicBezTo>
                  <a:pt x="3918" y="563"/>
                  <a:pt x="3856" y="536"/>
                  <a:pt x="3802" y="509"/>
                </a:cubicBezTo>
                <a:cubicBezTo>
                  <a:pt x="3749" y="474"/>
                  <a:pt x="3695" y="438"/>
                  <a:pt x="3651" y="393"/>
                </a:cubicBezTo>
                <a:cubicBezTo>
                  <a:pt x="3552" y="304"/>
                  <a:pt x="3472" y="206"/>
                  <a:pt x="3410" y="90"/>
                </a:cubicBezTo>
                <a:lnTo>
                  <a:pt x="33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4"/>
          <p:cNvSpPr/>
          <p:nvPr/>
        </p:nvSpPr>
        <p:spPr>
          <a:xfrm>
            <a:off x="4889693" y="618923"/>
            <a:ext cx="350677" cy="316285"/>
          </a:xfrm>
          <a:custGeom>
            <a:avLst/>
            <a:gdLst/>
            <a:ahLst/>
            <a:cxnLst/>
            <a:rect l="l" t="t" r="r" b="b"/>
            <a:pathLst>
              <a:path w="4517" h="4074" extrusionOk="0">
                <a:moveTo>
                  <a:pt x="2396" y="0"/>
                </a:moveTo>
                <a:cubicBezTo>
                  <a:pt x="2091" y="0"/>
                  <a:pt x="1733" y="99"/>
                  <a:pt x="1322" y="370"/>
                </a:cubicBezTo>
                <a:cubicBezTo>
                  <a:pt x="144" y="1156"/>
                  <a:pt x="1" y="4056"/>
                  <a:pt x="1" y="4056"/>
                </a:cubicBezTo>
                <a:cubicBezTo>
                  <a:pt x="99" y="4067"/>
                  <a:pt x="207" y="4073"/>
                  <a:pt x="323" y="4073"/>
                </a:cubicBezTo>
                <a:cubicBezTo>
                  <a:pt x="1492" y="4073"/>
                  <a:pt x="3451" y="3510"/>
                  <a:pt x="3955" y="2593"/>
                </a:cubicBezTo>
                <a:cubicBezTo>
                  <a:pt x="4517" y="1584"/>
                  <a:pt x="3562" y="567"/>
                  <a:pt x="3562" y="567"/>
                </a:cubicBezTo>
                <a:cubicBezTo>
                  <a:pt x="3353" y="346"/>
                  <a:pt x="2966" y="0"/>
                  <a:pt x="2396" y="0"/>
                </a:cubicBezTo>
                <a:close/>
              </a:path>
            </a:pathLst>
          </a:custGeom>
          <a:solidFill>
            <a:srgbClr val="AF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4"/>
          <p:cNvSpPr/>
          <p:nvPr/>
        </p:nvSpPr>
        <p:spPr>
          <a:xfrm>
            <a:off x="4909490" y="611859"/>
            <a:ext cx="328784" cy="298739"/>
          </a:xfrm>
          <a:custGeom>
            <a:avLst/>
            <a:gdLst/>
            <a:ahLst/>
            <a:cxnLst/>
            <a:rect l="l" t="t" r="r" b="b"/>
            <a:pathLst>
              <a:path w="4235" h="3848" extrusionOk="0">
                <a:moveTo>
                  <a:pt x="4131" y="0"/>
                </a:moveTo>
                <a:cubicBezTo>
                  <a:pt x="4122" y="0"/>
                  <a:pt x="4112" y="2"/>
                  <a:pt x="4101" y="6"/>
                </a:cubicBezTo>
                <a:cubicBezTo>
                  <a:pt x="3914" y="104"/>
                  <a:pt x="3735" y="220"/>
                  <a:pt x="3584" y="354"/>
                </a:cubicBezTo>
                <a:cubicBezTo>
                  <a:pt x="3369" y="524"/>
                  <a:pt x="3173" y="702"/>
                  <a:pt x="2986" y="890"/>
                </a:cubicBezTo>
                <a:cubicBezTo>
                  <a:pt x="2888" y="988"/>
                  <a:pt x="2789" y="1086"/>
                  <a:pt x="2700" y="1193"/>
                </a:cubicBezTo>
                <a:lnTo>
                  <a:pt x="1692" y="1184"/>
                </a:lnTo>
                <a:lnTo>
                  <a:pt x="1540" y="1184"/>
                </a:lnTo>
                <a:cubicBezTo>
                  <a:pt x="1495" y="1184"/>
                  <a:pt x="2236" y="1256"/>
                  <a:pt x="2584" y="1264"/>
                </a:cubicBezTo>
                <a:lnTo>
                  <a:pt x="2629" y="1264"/>
                </a:lnTo>
                <a:cubicBezTo>
                  <a:pt x="2432" y="1470"/>
                  <a:pt x="2254" y="1684"/>
                  <a:pt x="2057" y="1880"/>
                </a:cubicBezTo>
                <a:cubicBezTo>
                  <a:pt x="1906" y="2032"/>
                  <a:pt x="1754" y="2193"/>
                  <a:pt x="1593" y="2344"/>
                </a:cubicBezTo>
                <a:lnTo>
                  <a:pt x="817" y="2451"/>
                </a:lnTo>
                <a:lnTo>
                  <a:pt x="683" y="2469"/>
                </a:lnTo>
                <a:cubicBezTo>
                  <a:pt x="732" y="2471"/>
                  <a:pt x="781" y="2472"/>
                  <a:pt x="830" y="2472"/>
                </a:cubicBezTo>
                <a:cubicBezTo>
                  <a:pt x="1057" y="2472"/>
                  <a:pt x="1284" y="2456"/>
                  <a:pt x="1504" y="2434"/>
                </a:cubicBezTo>
                <a:lnTo>
                  <a:pt x="1504" y="2434"/>
                </a:lnTo>
                <a:cubicBezTo>
                  <a:pt x="1156" y="2773"/>
                  <a:pt x="799" y="3112"/>
                  <a:pt x="442" y="3442"/>
                </a:cubicBezTo>
                <a:lnTo>
                  <a:pt x="5" y="3844"/>
                </a:lnTo>
                <a:cubicBezTo>
                  <a:pt x="2" y="3846"/>
                  <a:pt x="1" y="3847"/>
                  <a:pt x="1" y="3847"/>
                </a:cubicBezTo>
                <a:cubicBezTo>
                  <a:pt x="8" y="3847"/>
                  <a:pt x="748" y="3282"/>
                  <a:pt x="1219" y="2880"/>
                </a:cubicBezTo>
                <a:cubicBezTo>
                  <a:pt x="1227" y="3014"/>
                  <a:pt x="1245" y="3157"/>
                  <a:pt x="1254" y="3299"/>
                </a:cubicBezTo>
                <a:lnTo>
                  <a:pt x="1263" y="3380"/>
                </a:lnTo>
                <a:cubicBezTo>
                  <a:pt x="1290" y="3201"/>
                  <a:pt x="1299" y="3014"/>
                  <a:pt x="1290" y="2835"/>
                </a:cubicBezTo>
                <a:lnTo>
                  <a:pt x="1290" y="2817"/>
                </a:lnTo>
                <a:cubicBezTo>
                  <a:pt x="1567" y="2567"/>
                  <a:pt x="1790" y="2362"/>
                  <a:pt x="2057" y="2094"/>
                </a:cubicBezTo>
                <a:cubicBezTo>
                  <a:pt x="2165" y="1978"/>
                  <a:pt x="2263" y="1871"/>
                  <a:pt x="2370" y="1755"/>
                </a:cubicBezTo>
                <a:cubicBezTo>
                  <a:pt x="2414" y="2068"/>
                  <a:pt x="2468" y="2371"/>
                  <a:pt x="2513" y="2675"/>
                </a:cubicBezTo>
                <a:cubicBezTo>
                  <a:pt x="2513" y="2728"/>
                  <a:pt x="2522" y="2773"/>
                  <a:pt x="2531" y="2817"/>
                </a:cubicBezTo>
                <a:cubicBezTo>
                  <a:pt x="2531" y="2819"/>
                  <a:pt x="2531" y="2820"/>
                  <a:pt x="2531" y="2820"/>
                </a:cubicBezTo>
                <a:cubicBezTo>
                  <a:pt x="2537" y="2820"/>
                  <a:pt x="2502" y="2119"/>
                  <a:pt x="2450" y="1800"/>
                </a:cubicBezTo>
                <a:lnTo>
                  <a:pt x="2432" y="1684"/>
                </a:lnTo>
                <a:cubicBezTo>
                  <a:pt x="2593" y="1514"/>
                  <a:pt x="2745" y="1354"/>
                  <a:pt x="2896" y="1184"/>
                </a:cubicBezTo>
                <a:lnTo>
                  <a:pt x="2995" y="1095"/>
                </a:lnTo>
                <a:cubicBezTo>
                  <a:pt x="3075" y="1380"/>
                  <a:pt x="3164" y="1675"/>
                  <a:pt x="3245" y="1970"/>
                </a:cubicBezTo>
                <a:lnTo>
                  <a:pt x="3289" y="2103"/>
                </a:lnTo>
                <a:cubicBezTo>
                  <a:pt x="3289" y="2105"/>
                  <a:pt x="3290" y="2105"/>
                  <a:pt x="3290" y="2105"/>
                </a:cubicBezTo>
                <a:cubicBezTo>
                  <a:pt x="3290" y="2105"/>
                  <a:pt x="3170" y="1442"/>
                  <a:pt x="3084" y="1131"/>
                </a:cubicBezTo>
                <a:cubicBezTo>
                  <a:pt x="3075" y="1095"/>
                  <a:pt x="3066" y="1068"/>
                  <a:pt x="3057" y="1032"/>
                </a:cubicBezTo>
                <a:cubicBezTo>
                  <a:pt x="3218" y="863"/>
                  <a:pt x="3387" y="702"/>
                  <a:pt x="3575" y="550"/>
                </a:cubicBezTo>
                <a:cubicBezTo>
                  <a:pt x="3753" y="390"/>
                  <a:pt x="3950" y="256"/>
                  <a:pt x="4164" y="140"/>
                </a:cubicBezTo>
                <a:cubicBezTo>
                  <a:pt x="4235" y="108"/>
                  <a:pt x="4201" y="0"/>
                  <a:pt x="4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4"/>
          <p:cNvSpPr/>
          <p:nvPr/>
        </p:nvSpPr>
        <p:spPr>
          <a:xfrm>
            <a:off x="4895981" y="735610"/>
            <a:ext cx="290355" cy="204491"/>
          </a:xfrm>
          <a:custGeom>
            <a:avLst/>
            <a:gdLst/>
            <a:ahLst/>
            <a:cxnLst/>
            <a:rect l="l" t="t" r="r" b="b"/>
            <a:pathLst>
              <a:path w="3740" h="2634" extrusionOk="0">
                <a:moveTo>
                  <a:pt x="3740" y="1295"/>
                </a:moveTo>
                <a:cubicBezTo>
                  <a:pt x="3356" y="456"/>
                  <a:pt x="2437" y="1"/>
                  <a:pt x="1535" y="197"/>
                </a:cubicBezTo>
                <a:cubicBezTo>
                  <a:pt x="643" y="393"/>
                  <a:pt x="0" y="1188"/>
                  <a:pt x="0" y="2116"/>
                </a:cubicBezTo>
                <a:cubicBezTo>
                  <a:pt x="0" y="2259"/>
                  <a:pt x="18" y="2410"/>
                  <a:pt x="54" y="2562"/>
                </a:cubicBezTo>
                <a:cubicBezTo>
                  <a:pt x="1098" y="2634"/>
                  <a:pt x="3035" y="2143"/>
                  <a:pt x="3740" y="129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4"/>
          <p:cNvSpPr/>
          <p:nvPr/>
        </p:nvSpPr>
        <p:spPr>
          <a:xfrm>
            <a:off x="4887674" y="619156"/>
            <a:ext cx="324359" cy="317682"/>
          </a:xfrm>
          <a:custGeom>
            <a:avLst/>
            <a:gdLst/>
            <a:ahLst/>
            <a:cxnLst/>
            <a:rect l="l" t="t" r="r" b="b"/>
            <a:pathLst>
              <a:path w="4178" h="4092" extrusionOk="0">
                <a:moveTo>
                  <a:pt x="2569" y="11"/>
                </a:moveTo>
                <a:lnTo>
                  <a:pt x="2569" y="11"/>
                </a:lnTo>
                <a:cubicBezTo>
                  <a:pt x="2690" y="25"/>
                  <a:pt x="2811" y="55"/>
                  <a:pt x="2928" y="99"/>
                </a:cubicBezTo>
                <a:cubicBezTo>
                  <a:pt x="2812" y="54"/>
                  <a:pt x="2692" y="24"/>
                  <a:pt x="2569" y="11"/>
                </a:cubicBezTo>
                <a:close/>
                <a:moveTo>
                  <a:pt x="2928" y="100"/>
                </a:moveTo>
                <a:cubicBezTo>
                  <a:pt x="3178" y="207"/>
                  <a:pt x="3401" y="367"/>
                  <a:pt x="3588" y="564"/>
                </a:cubicBezTo>
                <a:cubicBezTo>
                  <a:pt x="3410" y="367"/>
                  <a:pt x="3178" y="207"/>
                  <a:pt x="2928" y="100"/>
                </a:cubicBezTo>
                <a:close/>
                <a:moveTo>
                  <a:pt x="2399" y="1"/>
                </a:moveTo>
                <a:cubicBezTo>
                  <a:pt x="2307" y="1"/>
                  <a:pt x="2215" y="10"/>
                  <a:pt x="2124" y="28"/>
                </a:cubicBezTo>
                <a:cubicBezTo>
                  <a:pt x="1857" y="82"/>
                  <a:pt x="1607" y="189"/>
                  <a:pt x="1375" y="340"/>
                </a:cubicBezTo>
                <a:cubicBezTo>
                  <a:pt x="1143" y="492"/>
                  <a:pt x="955" y="688"/>
                  <a:pt x="821" y="921"/>
                </a:cubicBezTo>
                <a:cubicBezTo>
                  <a:pt x="678" y="1153"/>
                  <a:pt x="553" y="1402"/>
                  <a:pt x="464" y="1661"/>
                </a:cubicBezTo>
                <a:cubicBezTo>
                  <a:pt x="375" y="1911"/>
                  <a:pt x="295" y="2179"/>
                  <a:pt x="241" y="2438"/>
                </a:cubicBezTo>
                <a:cubicBezTo>
                  <a:pt x="116" y="2973"/>
                  <a:pt x="36" y="3509"/>
                  <a:pt x="0" y="4053"/>
                </a:cubicBezTo>
                <a:lnTo>
                  <a:pt x="0" y="4080"/>
                </a:lnTo>
                <a:lnTo>
                  <a:pt x="27" y="4080"/>
                </a:lnTo>
                <a:cubicBezTo>
                  <a:pt x="142" y="4087"/>
                  <a:pt x="256" y="4092"/>
                  <a:pt x="370" y="4092"/>
                </a:cubicBezTo>
                <a:cubicBezTo>
                  <a:pt x="531" y="4092"/>
                  <a:pt x="691" y="4083"/>
                  <a:pt x="848" y="4062"/>
                </a:cubicBezTo>
                <a:cubicBezTo>
                  <a:pt x="1125" y="4026"/>
                  <a:pt x="1392" y="3982"/>
                  <a:pt x="1660" y="3919"/>
                </a:cubicBezTo>
                <a:cubicBezTo>
                  <a:pt x="2196" y="3794"/>
                  <a:pt x="2713" y="3598"/>
                  <a:pt x="3195" y="3330"/>
                </a:cubicBezTo>
                <a:cubicBezTo>
                  <a:pt x="3436" y="3196"/>
                  <a:pt x="3650" y="3018"/>
                  <a:pt x="3838" y="2813"/>
                </a:cubicBezTo>
                <a:cubicBezTo>
                  <a:pt x="4016" y="2598"/>
                  <a:pt x="4123" y="2340"/>
                  <a:pt x="4159" y="2063"/>
                </a:cubicBezTo>
                <a:cubicBezTo>
                  <a:pt x="4177" y="1786"/>
                  <a:pt x="4132" y="1510"/>
                  <a:pt x="4025" y="1260"/>
                </a:cubicBezTo>
                <a:cubicBezTo>
                  <a:pt x="3919" y="1013"/>
                  <a:pt x="3770" y="774"/>
                  <a:pt x="3594" y="570"/>
                </a:cubicBezTo>
                <a:lnTo>
                  <a:pt x="3594" y="570"/>
                </a:lnTo>
                <a:cubicBezTo>
                  <a:pt x="3770" y="774"/>
                  <a:pt x="3919" y="1013"/>
                  <a:pt x="4016" y="1260"/>
                </a:cubicBezTo>
                <a:cubicBezTo>
                  <a:pt x="4123" y="1519"/>
                  <a:pt x="4168" y="1786"/>
                  <a:pt x="4150" y="2063"/>
                </a:cubicBezTo>
                <a:cubicBezTo>
                  <a:pt x="4115" y="2340"/>
                  <a:pt x="3999" y="2590"/>
                  <a:pt x="3820" y="2804"/>
                </a:cubicBezTo>
                <a:cubicBezTo>
                  <a:pt x="3642" y="3009"/>
                  <a:pt x="3418" y="3179"/>
                  <a:pt x="3177" y="3304"/>
                </a:cubicBezTo>
                <a:cubicBezTo>
                  <a:pt x="2704" y="3571"/>
                  <a:pt x="2187" y="3759"/>
                  <a:pt x="1651" y="3884"/>
                </a:cubicBezTo>
                <a:cubicBezTo>
                  <a:pt x="1384" y="3946"/>
                  <a:pt x="1116" y="3991"/>
                  <a:pt x="848" y="4018"/>
                </a:cubicBezTo>
                <a:cubicBezTo>
                  <a:pt x="687" y="4033"/>
                  <a:pt x="529" y="4043"/>
                  <a:pt x="371" y="4043"/>
                </a:cubicBezTo>
                <a:cubicBezTo>
                  <a:pt x="266" y="4043"/>
                  <a:pt x="161" y="4038"/>
                  <a:pt x="55" y="4029"/>
                </a:cubicBezTo>
                <a:lnTo>
                  <a:pt x="55" y="4029"/>
                </a:lnTo>
                <a:cubicBezTo>
                  <a:pt x="92" y="3493"/>
                  <a:pt x="163" y="2966"/>
                  <a:pt x="277" y="2447"/>
                </a:cubicBezTo>
                <a:cubicBezTo>
                  <a:pt x="339" y="2179"/>
                  <a:pt x="411" y="1920"/>
                  <a:pt x="500" y="1661"/>
                </a:cubicBezTo>
                <a:cubicBezTo>
                  <a:pt x="589" y="1411"/>
                  <a:pt x="705" y="1162"/>
                  <a:pt x="839" y="929"/>
                </a:cubicBezTo>
                <a:cubicBezTo>
                  <a:pt x="1134" y="465"/>
                  <a:pt x="1598" y="144"/>
                  <a:pt x="2133" y="37"/>
                </a:cubicBezTo>
                <a:cubicBezTo>
                  <a:pt x="2230" y="14"/>
                  <a:pt x="2329" y="3"/>
                  <a:pt x="2427" y="3"/>
                </a:cubicBezTo>
                <a:cubicBezTo>
                  <a:pt x="2474" y="3"/>
                  <a:pt x="2522" y="6"/>
                  <a:pt x="2569" y="11"/>
                </a:cubicBezTo>
                <a:lnTo>
                  <a:pt x="2569" y="11"/>
                </a:lnTo>
                <a:cubicBezTo>
                  <a:pt x="2512" y="4"/>
                  <a:pt x="2456" y="1"/>
                  <a:pt x="2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4"/>
          <p:cNvSpPr/>
          <p:nvPr/>
        </p:nvSpPr>
        <p:spPr>
          <a:xfrm>
            <a:off x="6682910" y="758823"/>
            <a:ext cx="259922" cy="280340"/>
          </a:xfrm>
          <a:custGeom>
            <a:avLst/>
            <a:gdLst/>
            <a:ahLst/>
            <a:cxnLst/>
            <a:rect l="l" t="t" r="r" b="b"/>
            <a:pathLst>
              <a:path w="3348" h="3611" extrusionOk="0">
                <a:moveTo>
                  <a:pt x="1808" y="1"/>
                </a:moveTo>
                <a:cubicBezTo>
                  <a:pt x="1552" y="1"/>
                  <a:pt x="1246" y="107"/>
                  <a:pt x="893" y="416"/>
                </a:cubicBezTo>
                <a:cubicBezTo>
                  <a:pt x="28" y="1165"/>
                  <a:pt x="1" y="3611"/>
                  <a:pt x="1" y="3611"/>
                </a:cubicBezTo>
                <a:cubicBezTo>
                  <a:pt x="6" y="3611"/>
                  <a:pt x="11" y="3611"/>
                  <a:pt x="17" y="3611"/>
                </a:cubicBezTo>
                <a:cubicBezTo>
                  <a:pt x="853" y="3611"/>
                  <a:pt x="2565" y="2918"/>
                  <a:pt x="2955" y="2040"/>
                </a:cubicBezTo>
                <a:cubicBezTo>
                  <a:pt x="3348" y="1148"/>
                  <a:pt x="2598" y="380"/>
                  <a:pt x="2598" y="380"/>
                </a:cubicBezTo>
                <a:cubicBezTo>
                  <a:pt x="2450" y="226"/>
                  <a:pt x="2182" y="1"/>
                  <a:pt x="1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4"/>
          <p:cNvSpPr/>
          <p:nvPr/>
        </p:nvSpPr>
        <p:spPr>
          <a:xfrm>
            <a:off x="6697273" y="739880"/>
            <a:ext cx="239970" cy="277467"/>
          </a:xfrm>
          <a:custGeom>
            <a:avLst/>
            <a:gdLst/>
            <a:ahLst/>
            <a:cxnLst/>
            <a:rect l="l" t="t" r="r" b="b"/>
            <a:pathLst>
              <a:path w="3091" h="3574" extrusionOk="0">
                <a:moveTo>
                  <a:pt x="1083" y="1222"/>
                </a:moveTo>
                <a:cubicBezTo>
                  <a:pt x="1082" y="1222"/>
                  <a:pt x="1082" y="1222"/>
                  <a:pt x="1083" y="1222"/>
                </a:cubicBezTo>
                <a:lnTo>
                  <a:pt x="1083" y="1222"/>
                </a:lnTo>
                <a:close/>
                <a:moveTo>
                  <a:pt x="3009" y="1"/>
                </a:moveTo>
                <a:cubicBezTo>
                  <a:pt x="3001" y="1"/>
                  <a:pt x="2993" y="3"/>
                  <a:pt x="2984" y="8"/>
                </a:cubicBezTo>
                <a:cubicBezTo>
                  <a:pt x="2841" y="106"/>
                  <a:pt x="2716" y="222"/>
                  <a:pt x="2600" y="347"/>
                </a:cubicBezTo>
                <a:cubicBezTo>
                  <a:pt x="2449" y="499"/>
                  <a:pt x="2306" y="678"/>
                  <a:pt x="2163" y="847"/>
                </a:cubicBezTo>
                <a:cubicBezTo>
                  <a:pt x="2092" y="936"/>
                  <a:pt x="2020" y="1026"/>
                  <a:pt x="1958" y="1124"/>
                </a:cubicBezTo>
                <a:lnTo>
                  <a:pt x="1199" y="1204"/>
                </a:lnTo>
                <a:lnTo>
                  <a:pt x="1083" y="1222"/>
                </a:lnTo>
                <a:lnTo>
                  <a:pt x="1083" y="1222"/>
                </a:lnTo>
                <a:cubicBezTo>
                  <a:pt x="1108" y="1222"/>
                  <a:pt x="1631" y="1221"/>
                  <a:pt x="1877" y="1195"/>
                </a:cubicBezTo>
                <a:lnTo>
                  <a:pt x="1913" y="1195"/>
                </a:lnTo>
                <a:cubicBezTo>
                  <a:pt x="1779" y="1383"/>
                  <a:pt x="1636" y="1570"/>
                  <a:pt x="1494" y="1757"/>
                </a:cubicBezTo>
                <a:cubicBezTo>
                  <a:pt x="1387" y="1900"/>
                  <a:pt x="1271" y="2043"/>
                  <a:pt x="1163" y="2186"/>
                </a:cubicBezTo>
                <a:lnTo>
                  <a:pt x="574" y="2346"/>
                </a:lnTo>
                <a:lnTo>
                  <a:pt x="485" y="2373"/>
                </a:lnTo>
                <a:cubicBezTo>
                  <a:pt x="690" y="2346"/>
                  <a:pt x="896" y="2311"/>
                  <a:pt x="1101" y="2257"/>
                </a:cubicBezTo>
                <a:lnTo>
                  <a:pt x="1101" y="2257"/>
                </a:lnTo>
                <a:cubicBezTo>
                  <a:pt x="842" y="2579"/>
                  <a:pt x="583" y="2891"/>
                  <a:pt x="316" y="3203"/>
                </a:cubicBezTo>
                <a:cubicBezTo>
                  <a:pt x="217" y="3319"/>
                  <a:pt x="110" y="3444"/>
                  <a:pt x="3" y="3569"/>
                </a:cubicBezTo>
                <a:cubicBezTo>
                  <a:pt x="1" y="3572"/>
                  <a:pt x="0" y="3574"/>
                  <a:pt x="1" y="3574"/>
                </a:cubicBezTo>
                <a:cubicBezTo>
                  <a:pt x="15" y="3574"/>
                  <a:pt x="548" y="3032"/>
                  <a:pt x="887" y="2659"/>
                </a:cubicBezTo>
                <a:cubicBezTo>
                  <a:pt x="905" y="2775"/>
                  <a:pt x="914" y="2891"/>
                  <a:pt x="931" y="3007"/>
                </a:cubicBezTo>
                <a:lnTo>
                  <a:pt x="940" y="3069"/>
                </a:lnTo>
                <a:cubicBezTo>
                  <a:pt x="949" y="2918"/>
                  <a:pt x="949" y="2766"/>
                  <a:pt x="940" y="2614"/>
                </a:cubicBezTo>
                <a:lnTo>
                  <a:pt x="940" y="2605"/>
                </a:lnTo>
                <a:cubicBezTo>
                  <a:pt x="1146" y="2373"/>
                  <a:pt x="1306" y="2177"/>
                  <a:pt x="1494" y="1936"/>
                </a:cubicBezTo>
                <a:cubicBezTo>
                  <a:pt x="1574" y="1829"/>
                  <a:pt x="1654" y="1731"/>
                  <a:pt x="1726" y="1624"/>
                </a:cubicBezTo>
                <a:lnTo>
                  <a:pt x="1860" y="2382"/>
                </a:lnTo>
                <a:lnTo>
                  <a:pt x="1877" y="2498"/>
                </a:lnTo>
                <a:cubicBezTo>
                  <a:pt x="1878" y="2499"/>
                  <a:pt x="1878" y="2500"/>
                  <a:pt x="1878" y="2500"/>
                </a:cubicBezTo>
                <a:cubicBezTo>
                  <a:pt x="1883" y="2500"/>
                  <a:pt x="1832" y="1919"/>
                  <a:pt x="1788" y="1650"/>
                </a:cubicBezTo>
                <a:lnTo>
                  <a:pt x="1770" y="1561"/>
                </a:lnTo>
                <a:cubicBezTo>
                  <a:pt x="1886" y="1409"/>
                  <a:pt x="1993" y="1258"/>
                  <a:pt x="2110" y="1106"/>
                </a:cubicBezTo>
                <a:cubicBezTo>
                  <a:pt x="2127" y="1079"/>
                  <a:pt x="2154" y="1043"/>
                  <a:pt x="2181" y="1017"/>
                </a:cubicBezTo>
                <a:lnTo>
                  <a:pt x="2395" y="1722"/>
                </a:lnTo>
                <a:lnTo>
                  <a:pt x="2431" y="1838"/>
                </a:lnTo>
                <a:cubicBezTo>
                  <a:pt x="2431" y="1839"/>
                  <a:pt x="2431" y="1839"/>
                  <a:pt x="2431" y="1839"/>
                </a:cubicBezTo>
                <a:cubicBezTo>
                  <a:pt x="2433" y="1839"/>
                  <a:pt x="2321" y="1294"/>
                  <a:pt x="2243" y="1043"/>
                </a:cubicBezTo>
                <a:cubicBezTo>
                  <a:pt x="2234" y="1017"/>
                  <a:pt x="2226" y="990"/>
                  <a:pt x="2217" y="963"/>
                </a:cubicBezTo>
                <a:cubicBezTo>
                  <a:pt x="2342" y="811"/>
                  <a:pt x="2467" y="660"/>
                  <a:pt x="2600" y="517"/>
                </a:cubicBezTo>
                <a:cubicBezTo>
                  <a:pt x="2725" y="365"/>
                  <a:pt x="2868" y="231"/>
                  <a:pt x="3029" y="124"/>
                </a:cubicBezTo>
                <a:cubicBezTo>
                  <a:pt x="3090" y="86"/>
                  <a:pt x="3059" y="1"/>
                  <a:pt x="3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4"/>
          <p:cNvSpPr/>
          <p:nvPr/>
        </p:nvSpPr>
        <p:spPr>
          <a:xfrm>
            <a:off x="6696108" y="787625"/>
            <a:ext cx="228014" cy="249519"/>
          </a:xfrm>
          <a:custGeom>
            <a:avLst/>
            <a:gdLst/>
            <a:ahLst/>
            <a:cxnLst/>
            <a:rect l="l" t="t" r="r" b="b"/>
            <a:pathLst>
              <a:path w="2937" h="3214" extrusionOk="0">
                <a:moveTo>
                  <a:pt x="0" y="2392"/>
                </a:moveTo>
                <a:cubicBezTo>
                  <a:pt x="0" y="2669"/>
                  <a:pt x="63" y="2954"/>
                  <a:pt x="179" y="3213"/>
                </a:cubicBezTo>
                <a:cubicBezTo>
                  <a:pt x="1071" y="3070"/>
                  <a:pt x="2446" y="2445"/>
                  <a:pt x="2785" y="1669"/>
                </a:cubicBezTo>
                <a:cubicBezTo>
                  <a:pt x="2928" y="1330"/>
                  <a:pt x="2937" y="955"/>
                  <a:pt x="2803" y="625"/>
                </a:cubicBezTo>
                <a:cubicBezTo>
                  <a:pt x="1500" y="0"/>
                  <a:pt x="0" y="946"/>
                  <a:pt x="0" y="239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4"/>
          <p:cNvSpPr/>
          <p:nvPr/>
        </p:nvSpPr>
        <p:spPr>
          <a:xfrm>
            <a:off x="6680892" y="758978"/>
            <a:ext cx="241134" cy="282281"/>
          </a:xfrm>
          <a:custGeom>
            <a:avLst/>
            <a:gdLst/>
            <a:ahLst/>
            <a:cxnLst/>
            <a:rect l="l" t="t" r="r" b="b"/>
            <a:pathLst>
              <a:path w="3106" h="3636" extrusionOk="0">
                <a:moveTo>
                  <a:pt x="2624" y="378"/>
                </a:moveTo>
                <a:cubicBezTo>
                  <a:pt x="2743" y="511"/>
                  <a:pt x="2839" y="654"/>
                  <a:pt x="2919" y="809"/>
                </a:cubicBezTo>
                <a:lnTo>
                  <a:pt x="2919" y="809"/>
                </a:lnTo>
                <a:cubicBezTo>
                  <a:pt x="2843" y="651"/>
                  <a:pt x="2745" y="506"/>
                  <a:pt x="2624" y="378"/>
                </a:cubicBezTo>
                <a:close/>
                <a:moveTo>
                  <a:pt x="1830" y="0"/>
                </a:moveTo>
                <a:cubicBezTo>
                  <a:pt x="1691" y="0"/>
                  <a:pt x="1552" y="30"/>
                  <a:pt x="1428" y="92"/>
                </a:cubicBezTo>
                <a:cubicBezTo>
                  <a:pt x="1223" y="182"/>
                  <a:pt x="1026" y="307"/>
                  <a:pt x="866" y="458"/>
                </a:cubicBezTo>
                <a:cubicBezTo>
                  <a:pt x="714" y="619"/>
                  <a:pt x="589" y="806"/>
                  <a:pt x="500" y="1012"/>
                </a:cubicBezTo>
                <a:cubicBezTo>
                  <a:pt x="321" y="1413"/>
                  <a:pt x="196" y="1851"/>
                  <a:pt x="134" y="2288"/>
                </a:cubicBezTo>
                <a:cubicBezTo>
                  <a:pt x="62" y="2725"/>
                  <a:pt x="18" y="3163"/>
                  <a:pt x="0" y="3609"/>
                </a:cubicBezTo>
                <a:lnTo>
                  <a:pt x="0" y="3636"/>
                </a:lnTo>
                <a:lnTo>
                  <a:pt x="27" y="3636"/>
                </a:lnTo>
                <a:cubicBezTo>
                  <a:pt x="250" y="3636"/>
                  <a:pt x="473" y="3600"/>
                  <a:pt x="687" y="3546"/>
                </a:cubicBezTo>
                <a:cubicBezTo>
                  <a:pt x="901" y="3493"/>
                  <a:pt x="1107" y="3421"/>
                  <a:pt x="1312" y="3341"/>
                </a:cubicBezTo>
                <a:cubicBezTo>
                  <a:pt x="1723" y="3180"/>
                  <a:pt x="2106" y="2957"/>
                  <a:pt x="2454" y="2690"/>
                </a:cubicBezTo>
                <a:cubicBezTo>
                  <a:pt x="2624" y="2547"/>
                  <a:pt x="2776" y="2386"/>
                  <a:pt x="2901" y="2208"/>
                </a:cubicBezTo>
                <a:cubicBezTo>
                  <a:pt x="3017" y="2020"/>
                  <a:pt x="3088" y="1797"/>
                  <a:pt x="3097" y="1583"/>
                </a:cubicBezTo>
                <a:cubicBezTo>
                  <a:pt x="3106" y="1360"/>
                  <a:pt x="3061" y="1137"/>
                  <a:pt x="2981" y="940"/>
                </a:cubicBezTo>
                <a:cubicBezTo>
                  <a:pt x="2961" y="895"/>
                  <a:pt x="2941" y="852"/>
                  <a:pt x="2919" y="809"/>
                </a:cubicBezTo>
                <a:lnTo>
                  <a:pt x="2919" y="809"/>
                </a:lnTo>
                <a:cubicBezTo>
                  <a:pt x="2938" y="849"/>
                  <a:pt x="2956" y="890"/>
                  <a:pt x="2972" y="931"/>
                </a:cubicBezTo>
                <a:cubicBezTo>
                  <a:pt x="3061" y="1137"/>
                  <a:pt x="3097" y="1351"/>
                  <a:pt x="3088" y="1574"/>
                </a:cubicBezTo>
                <a:cubicBezTo>
                  <a:pt x="3070" y="1788"/>
                  <a:pt x="3008" y="2002"/>
                  <a:pt x="2892" y="2190"/>
                </a:cubicBezTo>
                <a:cubicBezTo>
                  <a:pt x="2767" y="2368"/>
                  <a:pt x="2615" y="2529"/>
                  <a:pt x="2445" y="2663"/>
                </a:cubicBezTo>
                <a:cubicBezTo>
                  <a:pt x="2097" y="2931"/>
                  <a:pt x="1714" y="3145"/>
                  <a:pt x="1303" y="3296"/>
                </a:cubicBezTo>
                <a:cubicBezTo>
                  <a:pt x="1098" y="3377"/>
                  <a:pt x="893" y="3448"/>
                  <a:pt x="678" y="3493"/>
                </a:cubicBezTo>
                <a:cubicBezTo>
                  <a:pt x="473" y="3544"/>
                  <a:pt x="268" y="3579"/>
                  <a:pt x="63" y="3582"/>
                </a:cubicBezTo>
                <a:lnTo>
                  <a:pt x="63" y="3582"/>
                </a:lnTo>
                <a:cubicBezTo>
                  <a:pt x="64" y="3145"/>
                  <a:pt x="108" y="2716"/>
                  <a:pt x="170" y="2288"/>
                </a:cubicBezTo>
                <a:cubicBezTo>
                  <a:pt x="232" y="1851"/>
                  <a:pt x="348" y="1422"/>
                  <a:pt x="518" y="1021"/>
                </a:cubicBezTo>
                <a:cubicBezTo>
                  <a:pt x="607" y="815"/>
                  <a:pt x="723" y="628"/>
                  <a:pt x="884" y="467"/>
                </a:cubicBezTo>
                <a:cubicBezTo>
                  <a:pt x="1035" y="315"/>
                  <a:pt x="1223" y="191"/>
                  <a:pt x="1419" y="101"/>
                </a:cubicBezTo>
                <a:cubicBezTo>
                  <a:pt x="1549" y="39"/>
                  <a:pt x="1686" y="9"/>
                  <a:pt x="1826" y="9"/>
                </a:cubicBezTo>
                <a:cubicBezTo>
                  <a:pt x="1907" y="9"/>
                  <a:pt x="1989" y="19"/>
                  <a:pt x="2071" y="39"/>
                </a:cubicBezTo>
                <a:cubicBezTo>
                  <a:pt x="2276" y="92"/>
                  <a:pt x="2472" y="217"/>
                  <a:pt x="2624" y="378"/>
                </a:cubicBezTo>
                <a:cubicBezTo>
                  <a:pt x="2472" y="217"/>
                  <a:pt x="2285" y="92"/>
                  <a:pt x="2071" y="30"/>
                </a:cubicBezTo>
                <a:cubicBezTo>
                  <a:pt x="1992" y="10"/>
                  <a:pt x="1911"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4"/>
          <p:cNvSpPr/>
          <p:nvPr/>
        </p:nvSpPr>
        <p:spPr>
          <a:xfrm>
            <a:off x="7011385" y="669852"/>
            <a:ext cx="335383" cy="235312"/>
          </a:xfrm>
          <a:custGeom>
            <a:avLst/>
            <a:gdLst/>
            <a:ahLst/>
            <a:cxnLst/>
            <a:rect l="l" t="t" r="r" b="b"/>
            <a:pathLst>
              <a:path w="4320" h="3031" extrusionOk="0">
                <a:moveTo>
                  <a:pt x="2747" y="1"/>
                </a:moveTo>
                <a:cubicBezTo>
                  <a:pt x="1585" y="1"/>
                  <a:pt x="0" y="1151"/>
                  <a:pt x="0" y="1151"/>
                </a:cubicBezTo>
                <a:cubicBezTo>
                  <a:pt x="462" y="1898"/>
                  <a:pt x="1932" y="3031"/>
                  <a:pt x="2915" y="3031"/>
                </a:cubicBezTo>
                <a:cubicBezTo>
                  <a:pt x="2978" y="3031"/>
                  <a:pt x="3039" y="3026"/>
                  <a:pt x="3097" y="3016"/>
                </a:cubicBezTo>
                <a:cubicBezTo>
                  <a:pt x="4061" y="2847"/>
                  <a:pt x="4240" y="1669"/>
                  <a:pt x="4240" y="1669"/>
                </a:cubicBezTo>
                <a:cubicBezTo>
                  <a:pt x="4293" y="1267"/>
                  <a:pt x="4320" y="428"/>
                  <a:pt x="3169" y="62"/>
                </a:cubicBezTo>
                <a:cubicBezTo>
                  <a:pt x="3038" y="20"/>
                  <a:pt x="2896"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4"/>
          <p:cNvSpPr/>
          <p:nvPr/>
        </p:nvSpPr>
        <p:spPr>
          <a:xfrm>
            <a:off x="7014801" y="698888"/>
            <a:ext cx="297342" cy="217689"/>
          </a:xfrm>
          <a:custGeom>
            <a:avLst/>
            <a:gdLst/>
            <a:ahLst/>
            <a:cxnLst/>
            <a:rect l="l" t="t" r="r" b="b"/>
            <a:pathLst>
              <a:path w="3830" h="2804" extrusionOk="0">
                <a:moveTo>
                  <a:pt x="1607" y="10"/>
                </a:moveTo>
                <a:cubicBezTo>
                  <a:pt x="1465" y="10"/>
                  <a:pt x="1322" y="18"/>
                  <a:pt x="1188" y="54"/>
                </a:cubicBezTo>
                <a:cubicBezTo>
                  <a:pt x="840" y="215"/>
                  <a:pt x="510" y="402"/>
                  <a:pt x="197" y="608"/>
                </a:cubicBezTo>
                <a:cubicBezTo>
                  <a:pt x="126" y="679"/>
                  <a:pt x="54" y="759"/>
                  <a:pt x="1" y="849"/>
                </a:cubicBezTo>
                <a:cubicBezTo>
                  <a:pt x="545" y="1643"/>
                  <a:pt x="2107" y="2803"/>
                  <a:pt x="3044" y="2642"/>
                </a:cubicBezTo>
                <a:cubicBezTo>
                  <a:pt x="3205" y="2616"/>
                  <a:pt x="3366" y="2553"/>
                  <a:pt x="3499" y="2464"/>
                </a:cubicBezTo>
                <a:cubicBezTo>
                  <a:pt x="3830" y="1214"/>
                  <a:pt x="2893" y="1"/>
                  <a:pt x="1607" y="1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4"/>
          <p:cNvSpPr/>
          <p:nvPr/>
        </p:nvSpPr>
        <p:spPr>
          <a:xfrm>
            <a:off x="7008590" y="668921"/>
            <a:ext cx="334762" cy="236631"/>
          </a:xfrm>
          <a:custGeom>
            <a:avLst/>
            <a:gdLst/>
            <a:ahLst/>
            <a:cxnLst/>
            <a:rect l="l" t="t" r="r" b="b"/>
            <a:pathLst>
              <a:path w="4312" h="3048" extrusionOk="0">
                <a:moveTo>
                  <a:pt x="2754" y="1"/>
                </a:moveTo>
                <a:cubicBezTo>
                  <a:pt x="2690" y="1"/>
                  <a:pt x="2626" y="4"/>
                  <a:pt x="2562" y="12"/>
                </a:cubicBezTo>
                <a:cubicBezTo>
                  <a:pt x="2098" y="83"/>
                  <a:pt x="1652" y="226"/>
                  <a:pt x="1232" y="440"/>
                </a:cubicBezTo>
                <a:cubicBezTo>
                  <a:pt x="813" y="637"/>
                  <a:pt x="411" y="869"/>
                  <a:pt x="27" y="1136"/>
                </a:cubicBezTo>
                <a:lnTo>
                  <a:pt x="1" y="1154"/>
                </a:lnTo>
                <a:lnTo>
                  <a:pt x="18" y="1172"/>
                </a:lnTo>
                <a:cubicBezTo>
                  <a:pt x="152" y="1368"/>
                  <a:pt x="295" y="1556"/>
                  <a:pt x="474" y="1716"/>
                </a:cubicBezTo>
                <a:cubicBezTo>
                  <a:pt x="634" y="1886"/>
                  <a:pt x="813" y="2038"/>
                  <a:pt x="1000" y="2181"/>
                </a:cubicBezTo>
                <a:cubicBezTo>
                  <a:pt x="1366" y="2475"/>
                  <a:pt x="1777" y="2716"/>
                  <a:pt x="2214" y="2895"/>
                </a:cubicBezTo>
                <a:cubicBezTo>
                  <a:pt x="2437" y="2984"/>
                  <a:pt x="2669" y="3037"/>
                  <a:pt x="2901" y="3046"/>
                </a:cubicBezTo>
                <a:cubicBezTo>
                  <a:pt x="2915" y="3047"/>
                  <a:pt x="2928" y="3047"/>
                  <a:pt x="2942" y="3047"/>
                </a:cubicBezTo>
                <a:cubicBezTo>
                  <a:pt x="3168" y="3047"/>
                  <a:pt x="3385" y="2977"/>
                  <a:pt x="3571" y="2859"/>
                </a:cubicBezTo>
                <a:cubicBezTo>
                  <a:pt x="3764" y="2727"/>
                  <a:pt x="3923" y="2552"/>
                  <a:pt x="4030" y="2350"/>
                </a:cubicBezTo>
                <a:lnTo>
                  <a:pt x="4030" y="2350"/>
                </a:lnTo>
                <a:cubicBezTo>
                  <a:pt x="3923" y="2552"/>
                  <a:pt x="3764" y="2727"/>
                  <a:pt x="3571" y="2850"/>
                </a:cubicBezTo>
                <a:cubicBezTo>
                  <a:pt x="3378" y="2967"/>
                  <a:pt x="3162" y="3029"/>
                  <a:pt x="2945" y="3029"/>
                </a:cubicBezTo>
                <a:cubicBezTo>
                  <a:pt x="2930" y="3029"/>
                  <a:pt x="2916" y="3029"/>
                  <a:pt x="2901" y="3028"/>
                </a:cubicBezTo>
                <a:cubicBezTo>
                  <a:pt x="2660" y="3020"/>
                  <a:pt x="2437" y="2966"/>
                  <a:pt x="2223" y="2877"/>
                </a:cubicBezTo>
                <a:cubicBezTo>
                  <a:pt x="1786" y="2689"/>
                  <a:pt x="1384" y="2448"/>
                  <a:pt x="1018" y="2154"/>
                </a:cubicBezTo>
                <a:cubicBezTo>
                  <a:pt x="839" y="2011"/>
                  <a:pt x="661" y="1850"/>
                  <a:pt x="500" y="1681"/>
                </a:cubicBezTo>
                <a:cubicBezTo>
                  <a:pt x="337" y="1526"/>
                  <a:pt x="198" y="1354"/>
                  <a:pt x="76" y="1165"/>
                </a:cubicBezTo>
                <a:lnTo>
                  <a:pt x="76" y="1165"/>
                </a:lnTo>
                <a:cubicBezTo>
                  <a:pt x="445" y="904"/>
                  <a:pt x="839" y="668"/>
                  <a:pt x="1241" y="467"/>
                </a:cubicBezTo>
                <a:cubicBezTo>
                  <a:pt x="1652" y="253"/>
                  <a:pt x="2098" y="110"/>
                  <a:pt x="2562" y="39"/>
                </a:cubicBezTo>
                <a:cubicBezTo>
                  <a:pt x="2629" y="31"/>
                  <a:pt x="2696" y="27"/>
                  <a:pt x="2762" y="27"/>
                </a:cubicBezTo>
                <a:cubicBezTo>
                  <a:pt x="3157" y="27"/>
                  <a:pt x="3542" y="163"/>
                  <a:pt x="3847" y="422"/>
                </a:cubicBezTo>
                <a:cubicBezTo>
                  <a:pt x="4026" y="574"/>
                  <a:pt x="4160" y="770"/>
                  <a:pt x="4231" y="994"/>
                </a:cubicBezTo>
                <a:cubicBezTo>
                  <a:pt x="4293" y="1217"/>
                  <a:pt x="4311" y="1449"/>
                  <a:pt x="4276" y="1681"/>
                </a:cubicBezTo>
                <a:cubicBezTo>
                  <a:pt x="4311" y="1449"/>
                  <a:pt x="4302" y="1208"/>
                  <a:pt x="4240" y="985"/>
                </a:cubicBezTo>
                <a:cubicBezTo>
                  <a:pt x="4168" y="761"/>
                  <a:pt x="4044" y="565"/>
                  <a:pt x="3865" y="413"/>
                </a:cubicBezTo>
                <a:cubicBezTo>
                  <a:pt x="3549" y="144"/>
                  <a:pt x="3154" y="1"/>
                  <a:pt x="2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4"/>
          <p:cNvSpPr/>
          <p:nvPr/>
        </p:nvSpPr>
        <p:spPr>
          <a:xfrm>
            <a:off x="7034287" y="728622"/>
            <a:ext cx="375909" cy="129185"/>
          </a:xfrm>
          <a:custGeom>
            <a:avLst/>
            <a:gdLst/>
            <a:ahLst/>
            <a:cxnLst/>
            <a:rect l="l" t="t" r="r" b="b"/>
            <a:pathLst>
              <a:path w="4842" h="1664" extrusionOk="0">
                <a:moveTo>
                  <a:pt x="2640" y="0"/>
                </a:moveTo>
                <a:cubicBezTo>
                  <a:pt x="2632" y="0"/>
                  <a:pt x="2967" y="516"/>
                  <a:pt x="3141" y="742"/>
                </a:cubicBezTo>
                <a:lnTo>
                  <a:pt x="3168" y="769"/>
                </a:lnTo>
                <a:cubicBezTo>
                  <a:pt x="2927" y="751"/>
                  <a:pt x="2686" y="742"/>
                  <a:pt x="2454" y="715"/>
                </a:cubicBezTo>
                <a:cubicBezTo>
                  <a:pt x="2267" y="698"/>
                  <a:pt x="2079" y="680"/>
                  <a:pt x="1892" y="662"/>
                </a:cubicBezTo>
                <a:lnTo>
                  <a:pt x="1401" y="198"/>
                </a:lnTo>
                <a:lnTo>
                  <a:pt x="1321" y="117"/>
                </a:lnTo>
                <a:lnTo>
                  <a:pt x="1321" y="117"/>
                </a:lnTo>
                <a:cubicBezTo>
                  <a:pt x="1463" y="305"/>
                  <a:pt x="1624" y="483"/>
                  <a:pt x="1785" y="644"/>
                </a:cubicBezTo>
                <a:cubicBezTo>
                  <a:pt x="1365" y="590"/>
                  <a:pt x="955" y="537"/>
                  <a:pt x="535" y="474"/>
                </a:cubicBezTo>
                <a:lnTo>
                  <a:pt x="44" y="394"/>
                </a:lnTo>
                <a:cubicBezTo>
                  <a:pt x="43" y="394"/>
                  <a:pt x="41" y="394"/>
                  <a:pt x="40" y="394"/>
                </a:cubicBezTo>
                <a:cubicBezTo>
                  <a:pt x="0" y="394"/>
                  <a:pt x="797" y="584"/>
                  <a:pt x="1330" y="689"/>
                </a:cubicBezTo>
                <a:lnTo>
                  <a:pt x="1071" y="947"/>
                </a:lnTo>
                <a:lnTo>
                  <a:pt x="1026" y="992"/>
                </a:lnTo>
                <a:cubicBezTo>
                  <a:pt x="1160" y="912"/>
                  <a:pt x="1285" y="814"/>
                  <a:pt x="1401" y="715"/>
                </a:cubicBezTo>
                <a:lnTo>
                  <a:pt x="1410" y="706"/>
                </a:lnTo>
                <a:cubicBezTo>
                  <a:pt x="1731" y="760"/>
                  <a:pt x="1981" y="796"/>
                  <a:pt x="2302" y="831"/>
                </a:cubicBezTo>
                <a:cubicBezTo>
                  <a:pt x="2436" y="840"/>
                  <a:pt x="2570" y="858"/>
                  <a:pt x="2695" y="867"/>
                </a:cubicBezTo>
                <a:lnTo>
                  <a:pt x="2160" y="1447"/>
                </a:lnTo>
                <a:lnTo>
                  <a:pt x="2070" y="1537"/>
                </a:lnTo>
                <a:cubicBezTo>
                  <a:pt x="2069" y="1538"/>
                  <a:pt x="2069" y="1539"/>
                  <a:pt x="2069" y="1539"/>
                </a:cubicBezTo>
                <a:cubicBezTo>
                  <a:pt x="2081" y="1539"/>
                  <a:pt x="2525" y="1144"/>
                  <a:pt x="2713" y="939"/>
                </a:cubicBezTo>
                <a:lnTo>
                  <a:pt x="2775" y="867"/>
                </a:lnTo>
                <a:cubicBezTo>
                  <a:pt x="2972" y="885"/>
                  <a:pt x="3168" y="894"/>
                  <a:pt x="3356" y="912"/>
                </a:cubicBezTo>
                <a:lnTo>
                  <a:pt x="3472" y="930"/>
                </a:lnTo>
                <a:lnTo>
                  <a:pt x="3025" y="1563"/>
                </a:lnTo>
                <a:lnTo>
                  <a:pt x="2954" y="1661"/>
                </a:lnTo>
                <a:cubicBezTo>
                  <a:pt x="2953" y="1663"/>
                  <a:pt x="2953" y="1663"/>
                  <a:pt x="2953" y="1663"/>
                </a:cubicBezTo>
                <a:cubicBezTo>
                  <a:pt x="2956" y="1663"/>
                  <a:pt x="3335" y="1225"/>
                  <a:pt x="3498" y="1001"/>
                </a:cubicBezTo>
                <a:lnTo>
                  <a:pt x="3543" y="930"/>
                </a:lnTo>
                <a:cubicBezTo>
                  <a:pt x="3748" y="956"/>
                  <a:pt x="3945" y="983"/>
                  <a:pt x="4150" y="1028"/>
                </a:cubicBezTo>
                <a:cubicBezTo>
                  <a:pt x="4346" y="1055"/>
                  <a:pt x="4543" y="1117"/>
                  <a:pt x="4739" y="1197"/>
                </a:cubicBezTo>
                <a:cubicBezTo>
                  <a:pt x="4744" y="1199"/>
                  <a:pt x="4750" y="1200"/>
                  <a:pt x="4755" y="1200"/>
                </a:cubicBezTo>
                <a:cubicBezTo>
                  <a:pt x="4809" y="1200"/>
                  <a:pt x="4841" y="1122"/>
                  <a:pt x="4792" y="1081"/>
                </a:cubicBezTo>
                <a:cubicBezTo>
                  <a:pt x="4632" y="1010"/>
                  <a:pt x="4462" y="956"/>
                  <a:pt x="4284" y="921"/>
                </a:cubicBezTo>
                <a:cubicBezTo>
                  <a:pt x="4061" y="876"/>
                  <a:pt x="3837" y="840"/>
                  <a:pt x="3605" y="814"/>
                </a:cubicBezTo>
                <a:cubicBezTo>
                  <a:pt x="3489" y="796"/>
                  <a:pt x="3364" y="787"/>
                  <a:pt x="3248" y="778"/>
                </a:cubicBezTo>
                <a:lnTo>
                  <a:pt x="2713" y="100"/>
                </a:lnTo>
                <a:lnTo>
                  <a:pt x="2642" y="1"/>
                </a:lnTo>
                <a:cubicBezTo>
                  <a:pt x="2641" y="1"/>
                  <a:pt x="2640" y="0"/>
                  <a:pt x="2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4"/>
          <p:cNvSpPr/>
          <p:nvPr/>
        </p:nvSpPr>
        <p:spPr>
          <a:xfrm>
            <a:off x="7092514" y="771400"/>
            <a:ext cx="394386" cy="376452"/>
          </a:xfrm>
          <a:custGeom>
            <a:avLst/>
            <a:gdLst/>
            <a:ahLst/>
            <a:cxnLst/>
            <a:rect l="l" t="t" r="r" b="b"/>
            <a:pathLst>
              <a:path w="5080" h="4849" extrusionOk="0">
                <a:moveTo>
                  <a:pt x="4991" y="0"/>
                </a:moveTo>
                <a:cubicBezTo>
                  <a:pt x="4985" y="0"/>
                  <a:pt x="4978" y="1"/>
                  <a:pt x="4971" y="4"/>
                </a:cubicBezTo>
                <a:cubicBezTo>
                  <a:pt x="4025" y="334"/>
                  <a:pt x="3328" y="1191"/>
                  <a:pt x="2980" y="2119"/>
                </a:cubicBezTo>
                <a:cubicBezTo>
                  <a:pt x="2592" y="2011"/>
                  <a:pt x="2194" y="1958"/>
                  <a:pt x="1797" y="1958"/>
                </a:cubicBezTo>
                <a:cubicBezTo>
                  <a:pt x="1210" y="1958"/>
                  <a:pt x="625" y="2074"/>
                  <a:pt x="71" y="2297"/>
                </a:cubicBezTo>
                <a:cubicBezTo>
                  <a:pt x="0" y="2329"/>
                  <a:pt x="19" y="2429"/>
                  <a:pt x="79" y="2429"/>
                </a:cubicBezTo>
                <a:cubicBezTo>
                  <a:pt x="87" y="2429"/>
                  <a:pt x="97" y="2427"/>
                  <a:pt x="107" y="2422"/>
                </a:cubicBezTo>
                <a:cubicBezTo>
                  <a:pt x="643" y="2204"/>
                  <a:pt x="1213" y="2092"/>
                  <a:pt x="1785" y="2092"/>
                </a:cubicBezTo>
                <a:cubicBezTo>
                  <a:pt x="2147" y="2092"/>
                  <a:pt x="2509" y="2136"/>
                  <a:pt x="2864" y="2226"/>
                </a:cubicBezTo>
                <a:cubicBezTo>
                  <a:pt x="2195" y="2592"/>
                  <a:pt x="1624" y="3172"/>
                  <a:pt x="1186" y="3797"/>
                </a:cubicBezTo>
                <a:cubicBezTo>
                  <a:pt x="1156" y="3846"/>
                  <a:pt x="1201" y="3891"/>
                  <a:pt x="1247" y="3891"/>
                </a:cubicBezTo>
                <a:cubicBezTo>
                  <a:pt x="1268" y="3891"/>
                  <a:pt x="1289" y="3882"/>
                  <a:pt x="1302" y="3859"/>
                </a:cubicBezTo>
                <a:cubicBezTo>
                  <a:pt x="1731" y="3226"/>
                  <a:pt x="2302" y="2699"/>
                  <a:pt x="2971" y="2324"/>
                </a:cubicBezTo>
                <a:lnTo>
                  <a:pt x="2971" y="2324"/>
                </a:lnTo>
                <a:cubicBezTo>
                  <a:pt x="2998" y="3083"/>
                  <a:pt x="2847" y="3842"/>
                  <a:pt x="2534" y="4538"/>
                </a:cubicBezTo>
                <a:cubicBezTo>
                  <a:pt x="2510" y="4592"/>
                  <a:pt x="2555" y="4637"/>
                  <a:pt x="2595" y="4637"/>
                </a:cubicBezTo>
                <a:cubicBezTo>
                  <a:pt x="2614" y="4637"/>
                  <a:pt x="2632" y="4627"/>
                  <a:pt x="2641" y="4600"/>
                </a:cubicBezTo>
                <a:cubicBezTo>
                  <a:pt x="2945" y="3913"/>
                  <a:pt x="3141" y="3119"/>
                  <a:pt x="3096" y="2351"/>
                </a:cubicBezTo>
                <a:lnTo>
                  <a:pt x="3096" y="2351"/>
                </a:lnTo>
                <a:cubicBezTo>
                  <a:pt x="3775" y="3011"/>
                  <a:pt x="4230" y="3868"/>
                  <a:pt x="4382" y="4796"/>
                </a:cubicBezTo>
                <a:cubicBezTo>
                  <a:pt x="4389" y="4833"/>
                  <a:pt x="4413" y="4848"/>
                  <a:pt x="4440" y="4848"/>
                </a:cubicBezTo>
                <a:cubicBezTo>
                  <a:pt x="4479" y="4848"/>
                  <a:pt x="4521" y="4814"/>
                  <a:pt x="4515" y="4761"/>
                </a:cubicBezTo>
                <a:cubicBezTo>
                  <a:pt x="4346" y="3770"/>
                  <a:pt x="3846" y="2860"/>
                  <a:pt x="3105" y="2173"/>
                </a:cubicBezTo>
                <a:cubicBezTo>
                  <a:pt x="3436" y="1280"/>
                  <a:pt x="4105" y="450"/>
                  <a:pt x="5006" y="138"/>
                </a:cubicBezTo>
                <a:cubicBezTo>
                  <a:pt x="5079" y="113"/>
                  <a:pt x="5056" y="0"/>
                  <a:pt x="4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4"/>
          <p:cNvSpPr/>
          <p:nvPr/>
        </p:nvSpPr>
        <p:spPr>
          <a:xfrm>
            <a:off x="7393117" y="1102748"/>
            <a:ext cx="119247" cy="116996"/>
          </a:xfrm>
          <a:custGeom>
            <a:avLst/>
            <a:gdLst/>
            <a:ahLst/>
            <a:cxnLst/>
            <a:rect l="l" t="t" r="r" b="b"/>
            <a:pathLst>
              <a:path w="1536" h="1507" extrusionOk="0">
                <a:moveTo>
                  <a:pt x="715" y="0"/>
                </a:moveTo>
                <a:cubicBezTo>
                  <a:pt x="621" y="0"/>
                  <a:pt x="527" y="21"/>
                  <a:pt x="438" y="64"/>
                </a:cubicBezTo>
                <a:cubicBezTo>
                  <a:pt x="117" y="225"/>
                  <a:pt x="1" y="653"/>
                  <a:pt x="179" y="1010"/>
                </a:cubicBezTo>
                <a:cubicBezTo>
                  <a:pt x="320" y="1292"/>
                  <a:pt x="632" y="1506"/>
                  <a:pt x="920" y="1506"/>
                </a:cubicBezTo>
                <a:cubicBezTo>
                  <a:pt x="997" y="1506"/>
                  <a:pt x="1073" y="1491"/>
                  <a:pt x="1143" y="1457"/>
                </a:cubicBezTo>
                <a:cubicBezTo>
                  <a:pt x="1465" y="1287"/>
                  <a:pt x="1536" y="769"/>
                  <a:pt x="1357" y="412"/>
                </a:cubicBezTo>
                <a:cubicBezTo>
                  <a:pt x="1221" y="152"/>
                  <a:pt x="969" y="0"/>
                  <a:pt x="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4"/>
          <p:cNvSpPr/>
          <p:nvPr/>
        </p:nvSpPr>
        <p:spPr>
          <a:xfrm>
            <a:off x="7228919" y="1095450"/>
            <a:ext cx="117850" cy="118393"/>
          </a:xfrm>
          <a:custGeom>
            <a:avLst/>
            <a:gdLst/>
            <a:ahLst/>
            <a:cxnLst/>
            <a:rect l="l" t="t" r="r" b="b"/>
            <a:pathLst>
              <a:path w="1518" h="1525" extrusionOk="0">
                <a:moveTo>
                  <a:pt x="805" y="0"/>
                </a:moveTo>
                <a:cubicBezTo>
                  <a:pt x="531" y="0"/>
                  <a:pt x="263" y="183"/>
                  <a:pt x="143" y="471"/>
                </a:cubicBezTo>
                <a:cubicBezTo>
                  <a:pt x="1" y="846"/>
                  <a:pt x="117" y="1354"/>
                  <a:pt x="456" y="1488"/>
                </a:cubicBezTo>
                <a:cubicBezTo>
                  <a:pt x="514" y="1513"/>
                  <a:pt x="576" y="1524"/>
                  <a:pt x="638" y="1524"/>
                </a:cubicBezTo>
                <a:cubicBezTo>
                  <a:pt x="935" y="1524"/>
                  <a:pt x="1250" y="1264"/>
                  <a:pt x="1375" y="962"/>
                </a:cubicBezTo>
                <a:cubicBezTo>
                  <a:pt x="1518" y="587"/>
                  <a:pt x="1366" y="176"/>
                  <a:pt x="1027" y="42"/>
                </a:cubicBezTo>
                <a:cubicBezTo>
                  <a:pt x="955" y="14"/>
                  <a:pt x="880" y="0"/>
                  <a:pt x="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4"/>
          <p:cNvSpPr/>
          <p:nvPr/>
        </p:nvSpPr>
        <p:spPr>
          <a:xfrm>
            <a:off x="7016198" y="901672"/>
            <a:ext cx="125536" cy="102401"/>
          </a:xfrm>
          <a:custGeom>
            <a:avLst/>
            <a:gdLst/>
            <a:ahLst/>
            <a:cxnLst/>
            <a:rect l="l" t="t" r="r" b="b"/>
            <a:pathLst>
              <a:path w="1617" h="1319" extrusionOk="0">
                <a:moveTo>
                  <a:pt x="876" y="0"/>
                </a:moveTo>
                <a:cubicBezTo>
                  <a:pt x="852" y="0"/>
                  <a:pt x="828" y="2"/>
                  <a:pt x="804" y="4"/>
                </a:cubicBezTo>
                <a:cubicBezTo>
                  <a:pt x="402" y="39"/>
                  <a:pt x="1" y="370"/>
                  <a:pt x="36" y="736"/>
                </a:cubicBezTo>
                <a:cubicBezTo>
                  <a:pt x="62" y="1070"/>
                  <a:pt x="472" y="1319"/>
                  <a:pt x="846" y="1319"/>
                </a:cubicBezTo>
                <a:cubicBezTo>
                  <a:pt x="871" y="1319"/>
                  <a:pt x="896" y="1318"/>
                  <a:pt x="920" y="1316"/>
                </a:cubicBezTo>
                <a:cubicBezTo>
                  <a:pt x="1322" y="1280"/>
                  <a:pt x="1616" y="959"/>
                  <a:pt x="1589" y="593"/>
                </a:cubicBezTo>
                <a:cubicBezTo>
                  <a:pt x="1556" y="257"/>
                  <a:pt x="1246" y="0"/>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4"/>
          <p:cNvSpPr/>
          <p:nvPr/>
        </p:nvSpPr>
        <p:spPr>
          <a:xfrm>
            <a:off x="7115261" y="1034662"/>
            <a:ext cx="120645" cy="113813"/>
          </a:xfrm>
          <a:custGeom>
            <a:avLst/>
            <a:gdLst/>
            <a:ahLst/>
            <a:cxnLst/>
            <a:rect l="l" t="t" r="r" b="b"/>
            <a:pathLst>
              <a:path w="1554" h="1466" extrusionOk="0">
                <a:moveTo>
                  <a:pt x="843" y="1"/>
                </a:moveTo>
                <a:cubicBezTo>
                  <a:pt x="625" y="1"/>
                  <a:pt x="404" y="107"/>
                  <a:pt x="260" y="308"/>
                </a:cubicBezTo>
                <a:cubicBezTo>
                  <a:pt x="19" y="629"/>
                  <a:pt x="1" y="1156"/>
                  <a:pt x="287" y="1370"/>
                </a:cubicBezTo>
                <a:cubicBezTo>
                  <a:pt x="377" y="1436"/>
                  <a:pt x="487" y="1465"/>
                  <a:pt x="603" y="1465"/>
                </a:cubicBezTo>
                <a:cubicBezTo>
                  <a:pt x="863" y="1465"/>
                  <a:pt x="1152" y="1316"/>
                  <a:pt x="1313" y="1093"/>
                </a:cubicBezTo>
                <a:cubicBezTo>
                  <a:pt x="1554" y="772"/>
                  <a:pt x="1509" y="334"/>
                  <a:pt x="1215" y="120"/>
                </a:cubicBezTo>
                <a:cubicBezTo>
                  <a:pt x="1104" y="40"/>
                  <a:pt x="974"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4"/>
          <p:cNvSpPr/>
          <p:nvPr/>
        </p:nvSpPr>
        <p:spPr>
          <a:xfrm>
            <a:off x="7135368" y="1058651"/>
            <a:ext cx="45805" cy="49453"/>
          </a:xfrm>
          <a:custGeom>
            <a:avLst/>
            <a:gdLst/>
            <a:ahLst/>
            <a:cxnLst/>
            <a:rect l="l" t="t" r="r" b="b"/>
            <a:pathLst>
              <a:path w="590" h="637" extrusionOk="0">
                <a:moveTo>
                  <a:pt x="350" y="1"/>
                </a:moveTo>
                <a:cubicBezTo>
                  <a:pt x="333" y="1"/>
                  <a:pt x="318" y="3"/>
                  <a:pt x="304" y="8"/>
                </a:cubicBezTo>
                <a:lnTo>
                  <a:pt x="242" y="8"/>
                </a:lnTo>
                <a:cubicBezTo>
                  <a:pt x="233" y="17"/>
                  <a:pt x="215" y="17"/>
                  <a:pt x="206" y="25"/>
                </a:cubicBezTo>
                <a:cubicBezTo>
                  <a:pt x="188" y="34"/>
                  <a:pt x="179" y="34"/>
                  <a:pt x="161" y="43"/>
                </a:cubicBezTo>
                <a:cubicBezTo>
                  <a:pt x="153" y="52"/>
                  <a:pt x="126" y="70"/>
                  <a:pt x="108" y="88"/>
                </a:cubicBezTo>
                <a:lnTo>
                  <a:pt x="108" y="97"/>
                </a:lnTo>
                <a:cubicBezTo>
                  <a:pt x="90" y="115"/>
                  <a:pt x="72" y="133"/>
                  <a:pt x="63" y="150"/>
                </a:cubicBezTo>
                <a:cubicBezTo>
                  <a:pt x="54" y="150"/>
                  <a:pt x="54" y="159"/>
                  <a:pt x="54" y="159"/>
                </a:cubicBezTo>
                <a:cubicBezTo>
                  <a:pt x="36" y="186"/>
                  <a:pt x="28" y="213"/>
                  <a:pt x="19" y="240"/>
                </a:cubicBezTo>
                <a:cubicBezTo>
                  <a:pt x="10" y="266"/>
                  <a:pt x="1" y="302"/>
                  <a:pt x="1" y="329"/>
                </a:cubicBezTo>
                <a:cubicBezTo>
                  <a:pt x="1" y="365"/>
                  <a:pt x="1" y="400"/>
                  <a:pt x="10" y="436"/>
                </a:cubicBezTo>
                <a:lnTo>
                  <a:pt x="10" y="445"/>
                </a:lnTo>
                <a:lnTo>
                  <a:pt x="36" y="507"/>
                </a:lnTo>
                <a:lnTo>
                  <a:pt x="36" y="516"/>
                </a:lnTo>
                <a:lnTo>
                  <a:pt x="72" y="561"/>
                </a:lnTo>
                <a:lnTo>
                  <a:pt x="117" y="597"/>
                </a:lnTo>
                <a:cubicBezTo>
                  <a:pt x="144" y="615"/>
                  <a:pt x="161" y="623"/>
                  <a:pt x="188" y="623"/>
                </a:cubicBezTo>
                <a:cubicBezTo>
                  <a:pt x="206" y="632"/>
                  <a:pt x="226" y="637"/>
                  <a:pt x="247" y="637"/>
                </a:cubicBezTo>
                <a:cubicBezTo>
                  <a:pt x="269" y="637"/>
                  <a:pt x="291" y="632"/>
                  <a:pt x="313" y="623"/>
                </a:cubicBezTo>
                <a:cubicBezTo>
                  <a:pt x="322" y="623"/>
                  <a:pt x="340" y="615"/>
                  <a:pt x="349" y="615"/>
                </a:cubicBezTo>
                <a:cubicBezTo>
                  <a:pt x="367" y="606"/>
                  <a:pt x="376" y="606"/>
                  <a:pt x="385" y="597"/>
                </a:cubicBezTo>
                <a:lnTo>
                  <a:pt x="411" y="579"/>
                </a:lnTo>
                <a:cubicBezTo>
                  <a:pt x="420" y="579"/>
                  <a:pt x="420" y="570"/>
                  <a:pt x="429" y="570"/>
                </a:cubicBezTo>
                <a:lnTo>
                  <a:pt x="456" y="552"/>
                </a:lnTo>
                <a:lnTo>
                  <a:pt x="483" y="525"/>
                </a:lnTo>
                <a:lnTo>
                  <a:pt x="501" y="507"/>
                </a:lnTo>
                <a:cubicBezTo>
                  <a:pt x="536" y="472"/>
                  <a:pt x="572" y="418"/>
                  <a:pt x="581" y="365"/>
                </a:cubicBezTo>
                <a:cubicBezTo>
                  <a:pt x="581" y="347"/>
                  <a:pt x="590" y="311"/>
                  <a:pt x="590" y="293"/>
                </a:cubicBezTo>
                <a:cubicBezTo>
                  <a:pt x="590" y="266"/>
                  <a:pt x="590" y="249"/>
                  <a:pt x="581" y="222"/>
                </a:cubicBezTo>
                <a:cubicBezTo>
                  <a:pt x="581" y="195"/>
                  <a:pt x="572" y="177"/>
                  <a:pt x="563" y="150"/>
                </a:cubicBezTo>
                <a:cubicBezTo>
                  <a:pt x="554" y="142"/>
                  <a:pt x="554" y="133"/>
                  <a:pt x="545" y="124"/>
                </a:cubicBezTo>
                <a:cubicBezTo>
                  <a:pt x="527" y="79"/>
                  <a:pt x="492" y="52"/>
                  <a:pt x="456" y="34"/>
                </a:cubicBezTo>
                <a:cubicBezTo>
                  <a:pt x="447" y="34"/>
                  <a:pt x="411" y="17"/>
                  <a:pt x="402" y="8"/>
                </a:cubicBezTo>
                <a:cubicBezTo>
                  <a:pt x="385" y="3"/>
                  <a:pt x="367" y="1"/>
                  <a:pt x="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24"/>
          <p:cNvSpPr/>
          <p:nvPr/>
        </p:nvSpPr>
        <p:spPr>
          <a:xfrm>
            <a:off x="7043914" y="917199"/>
            <a:ext cx="54810" cy="49221"/>
          </a:xfrm>
          <a:custGeom>
            <a:avLst/>
            <a:gdLst/>
            <a:ahLst/>
            <a:cxnLst/>
            <a:rect l="l" t="t" r="r" b="b"/>
            <a:pathLst>
              <a:path w="706" h="634" extrusionOk="0">
                <a:moveTo>
                  <a:pt x="384" y="0"/>
                </a:moveTo>
                <a:lnTo>
                  <a:pt x="304" y="9"/>
                </a:lnTo>
                <a:lnTo>
                  <a:pt x="295" y="9"/>
                </a:lnTo>
                <a:lnTo>
                  <a:pt x="251" y="36"/>
                </a:lnTo>
                <a:cubicBezTo>
                  <a:pt x="224" y="36"/>
                  <a:pt x="206" y="54"/>
                  <a:pt x="188" y="62"/>
                </a:cubicBezTo>
                <a:cubicBezTo>
                  <a:pt x="179" y="62"/>
                  <a:pt x="170" y="71"/>
                  <a:pt x="170" y="80"/>
                </a:cubicBezTo>
                <a:cubicBezTo>
                  <a:pt x="117" y="107"/>
                  <a:pt x="72" y="152"/>
                  <a:pt x="45" y="196"/>
                </a:cubicBezTo>
                <a:cubicBezTo>
                  <a:pt x="19" y="241"/>
                  <a:pt x="1" y="295"/>
                  <a:pt x="1" y="348"/>
                </a:cubicBezTo>
                <a:cubicBezTo>
                  <a:pt x="1" y="384"/>
                  <a:pt x="10" y="419"/>
                  <a:pt x="27" y="455"/>
                </a:cubicBezTo>
                <a:cubicBezTo>
                  <a:pt x="36" y="491"/>
                  <a:pt x="63" y="527"/>
                  <a:pt x="90" y="553"/>
                </a:cubicBezTo>
                <a:cubicBezTo>
                  <a:pt x="126" y="589"/>
                  <a:pt x="170" y="616"/>
                  <a:pt x="215" y="625"/>
                </a:cubicBezTo>
                <a:cubicBezTo>
                  <a:pt x="242" y="634"/>
                  <a:pt x="277" y="634"/>
                  <a:pt x="313" y="634"/>
                </a:cubicBezTo>
                <a:lnTo>
                  <a:pt x="331" y="634"/>
                </a:lnTo>
                <a:cubicBezTo>
                  <a:pt x="358" y="634"/>
                  <a:pt x="393" y="634"/>
                  <a:pt x="420" y="625"/>
                </a:cubicBezTo>
                <a:lnTo>
                  <a:pt x="465" y="625"/>
                </a:lnTo>
                <a:lnTo>
                  <a:pt x="527" y="598"/>
                </a:lnTo>
                <a:cubicBezTo>
                  <a:pt x="536" y="589"/>
                  <a:pt x="545" y="589"/>
                  <a:pt x="554" y="580"/>
                </a:cubicBezTo>
                <a:lnTo>
                  <a:pt x="572" y="580"/>
                </a:lnTo>
                <a:cubicBezTo>
                  <a:pt x="608" y="553"/>
                  <a:pt x="643" y="527"/>
                  <a:pt x="670" y="482"/>
                </a:cubicBezTo>
                <a:cubicBezTo>
                  <a:pt x="670" y="482"/>
                  <a:pt x="670" y="473"/>
                  <a:pt x="670" y="473"/>
                </a:cubicBezTo>
                <a:lnTo>
                  <a:pt x="670" y="464"/>
                </a:lnTo>
                <a:cubicBezTo>
                  <a:pt x="679" y="446"/>
                  <a:pt x="688" y="419"/>
                  <a:pt x="697" y="402"/>
                </a:cubicBezTo>
                <a:cubicBezTo>
                  <a:pt x="697" y="393"/>
                  <a:pt x="697" y="393"/>
                  <a:pt x="697" y="393"/>
                </a:cubicBezTo>
                <a:cubicBezTo>
                  <a:pt x="697" y="384"/>
                  <a:pt x="706" y="330"/>
                  <a:pt x="706" y="321"/>
                </a:cubicBezTo>
                <a:cubicBezTo>
                  <a:pt x="706" y="303"/>
                  <a:pt x="697" y="250"/>
                  <a:pt x="697" y="241"/>
                </a:cubicBezTo>
                <a:lnTo>
                  <a:pt x="706" y="205"/>
                </a:lnTo>
                <a:cubicBezTo>
                  <a:pt x="706" y="205"/>
                  <a:pt x="679" y="143"/>
                  <a:pt x="679" y="143"/>
                </a:cubicBezTo>
                <a:cubicBezTo>
                  <a:pt x="679" y="143"/>
                  <a:pt x="634" y="89"/>
                  <a:pt x="634" y="80"/>
                </a:cubicBezTo>
                <a:cubicBezTo>
                  <a:pt x="625" y="80"/>
                  <a:pt x="581" y="45"/>
                  <a:pt x="572" y="36"/>
                </a:cubicBezTo>
                <a:lnTo>
                  <a:pt x="500" y="9"/>
                </a:lnTo>
                <a:lnTo>
                  <a:pt x="492" y="9"/>
                </a:lnTo>
                <a:cubicBezTo>
                  <a:pt x="465" y="9"/>
                  <a:pt x="438" y="0"/>
                  <a:pt x="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24"/>
          <p:cNvSpPr/>
          <p:nvPr/>
        </p:nvSpPr>
        <p:spPr>
          <a:xfrm>
            <a:off x="7255237" y="1118275"/>
            <a:ext cx="48600" cy="56984"/>
          </a:xfrm>
          <a:custGeom>
            <a:avLst/>
            <a:gdLst/>
            <a:ahLst/>
            <a:cxnLst/>
            <a:rect l="l" t="t" r="r" b="b"/>
            <a:pathLst>
              <a:path w="626" h="734" extrusionOk="0">
                <a:moveTo>
                  <a:pt x="309" y="0"/>
                </a:moveTo>
                <a:cubicBezTo>
                  <a:pt x="289" y="0"/>
                  <a:pt x="269" y="3"/>
                  <a:pt x="251" y="7"/>
                </a:cubicBezTo>
                <a:cubicBezTo>
                  <a:pt x="206" y="25"/>
                  <a:pt x="161" y="43"/>
                  <a:pt x="126" y="79"/>
                </a:cubicBezTo>
                <a:lnTo>
                  <a:pt x="126" y="88"/>
                </a:lnTo>
                <a:cubicBezTo>
                  <a:pt x="108" y="114"/>
                  <a:pt x="90" y="132"/>
                  <a:pt x="72" y="150"/>
                </a:cubicBezTo>
                <a:cubicBezTo>
                  <a:pt x="63" y="159"/>
                  <a:pt x="63" y="168"/>
                  <a:pt x="63" y="177"/>
                </a:cubicBezTo>
                <a:cubicBezTo>
                  <a:pt x="54" y="186"/>
                  <a:pt x="45" y="204"/>
                  <a:pt x="45" y="221"/>
                </a:cubicBezTo>
                <a:cubicBezTo>
                  <a:pt x="28" y="239"/>
                  <a:pt x="19" y="266"/>
                  <a:pt x="10" y="293"/>
                </a:cubicBezTo>
                <a:cubicBezTo>
                  <a:pt x="10" y="302"/>
                  <a:pt x="10" y="311"/>
                  <a:pt x="10" y="320"/>
                </a:cubicBezTo>
                <a:cubicBezTo>
                  <a:pt x="1" y="346"/>
                  <a:pt x="1" y="382"/>
                  <a:pt x="1" y="409"/>
                </a:cubicBezTo>
                <a:cubicBezTo>
                  <a:pt x="1" y="445"/>
                  <a:pt x="1" y="489"/>
                  <a:pt x="10" y="525"/>
                </a:cubicBezTo>
                <a:cubicBezTo>
                  <a:pt x="19" y="569"/>
                  <a:pt x="45" y="614"/>
                  <a:pt x="81" y="650"/>
                </a:cubicBezTo>
                <a:cubicBezTo>
                  <a:pt x="108" y="677"/>
                  <a:pt x="144" y="694"/>
                  <a:pt x="179" y="712"/>
                </a:cubicBezTo>
                <a:cubicBezTo>
                  <a:pt x="199" y="725"/>
                  <a:pt x="228" y="734"/>
                  <a:pt x="256" y="734"/>
                </a:cubicBezTo>
                <a:cubicBezTo>
                  <a:pt x="267" y="734"/>
                  <a:pt x="277" y="733"/>
                  <a:pt x="286" y="730"/>
                </a:cubicBezTo>
                <a:cubicBezTo>
                  <a:pt x="340" y="730"/>
                  <a:pt x="385" y="721"/>
                  <a:pt x="429" y="694"/>
                </a:cubicBezTo>
                <a:cubicBezTo>
                  <a:pt x="492" y="659"/>
                  <a:pt x="536" y="614"/>
                  <a:pt x="572" y="561"/>
                </a:cubicBezTo>
                <a:lnTo>
                  <a:pt x="581" y="534"/>
                </a:lnTo>
                <a:cubicBezTo>
                  <a:pt x="590" y="516"/>
                  <a:pt x="608" y="489"/>
                  <a:pt x="617" y="462"/>
                </a:cubicBezTo>
                <a:lnTo>
                  <a:pt x="617" y="445"/>
                </a:lnTo>
                <a:cubicBezTo>
                  <a:pt x="626" y="418"/>
                  <a:pt x="626" y="382"/>
                  <a:pt x="626" y="355"/>
                </a:cubicBezTo>
                <a:cubicBezTo>
                  <a:pt x="626" y="346"/>
                  <a:pt x="626" y="337"/>
                  <a:pt x="626" y="328"/>
                </a:cubicBezTo>
                <a:lnTo>
                  <a:pt x="617" y="248"/>
                </a:lnTo>
                <a:cubicBezTo>
                  <a:pt x="617" y="239"/>
                  <a:pt x="608" y="221"/>
                  <a:pt x="608" y="212"/>
                </a:cubicBezTo>
                <a:cubicBezTo>
                  <a:pt x="599" y="195"/>
                  <a:pt x="590" y="168"/>
                  <a:pt x="572" y="141"/>
                </a:cubicBezTo>
                <a:cubicBezTo>
                  <a:pt x="545" y="105"/>
                  <a:pt x="510" y="70"/>
                  <a:pt x="474" y="43"/>
                </a:cubicBezTo>
                <a:cubicBezTo>
                  <a:pt x="438" y="25"/>
                  <a:pt x="402" y="7"/>
                  <a:pt x="367" y="7"/>
                </a:cubicBezTo>
                <a:cubicBezTo>
                  <a:pt x="349" y="3"/>
                  <a:pt x="329" y="0"/>
                  <a:pt x="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4"/>
          <p:cNvSpPr/>
          <p:nvPr/>
        </p:nvSpPr>
        <p:spPr>
          <a:xfrm>
            <a:off x="7445133" y="1130153"/>
            <a:ext cx="45805" cy="51627"/>
          </a:xfrm>
          <a:custGeom>
            <a:avLst/>
            <a:gdLst/>
            <a:ahLst/>
            <a:cxnLst/>
            <a:rect l="l" t="t" r="r" b="b"/>
            <a:pathLst>
              <a:path w="590" h="665" extrusionOk="0">
                <a:moveTo>
                  <a:pt x="286" y="0"/>
                </a:moveTo>
                <a:cubicBezTo>
                  <a:pt x="265" y="0"/>
                  <a:pt x="244" y="4"/>
                  <a:pt x="223" y="15"/>
                </a:cubicBezTo>
                <a:lnTo>
                  <a:pt x="152" y="42"/>
                </a:lnTo>
                <a:lnTo>
                  <a:pt x="98" y="77"/>
                </a:lnTo>
                <a:cubicBezTo>
                  <a:pt x="81" y="104"/>
                  <a:pt x="63" y="122"/>
                  <a:pt x="54" y="149"/>
                </a:cubicBezTo>
                <a:lnTo>
                  <a:pt x="45" y="167"/>
                </a:lnTo>
                <a:cubicBezTo>
                  <a:pt x="18" y="211"/>
                  <a:pt x="0" y="265"/>
                  <a:pt x="0" y="309"/>
                </a:cubicBezTo>
                <a:lnTo>
                  <a:pt x="0" y="318"/>
                </a:lnTo>
                <a:cubicBezTo>
                  <a:pt x="0" y="354"/>
                  <a:pt x="9" y="381"/>
                  <a:pt x="9" y="408"/>
                </a:cubicBezTo>
                <a:cubicBezTo>
                  <a:pt x="9" y="416"/>
                  <a:pt x="9" y="416"/>
                  <a:pt x="9" y="425"/>
                </a:cubicBezTo>
                <a:lnTo>
                  <a:pt x="9" y="434"/>
                </a:lnTo>
                <a:lnTo>
                  <a:pt x="45" y="515"/>
                </a:lnTo>
                <a:cubicBezTo>
                  <a:pt x="45" y="515"/>
                  <a:pt x="54" y="524"/>
                  <a:pt x="54" y="532"/>
                </a:cubicBezTo>
                <a:lnTo>
                  <a:pt x="98" y="586"/>
                </a:lnTo>
                <a:lnTo>
                  <a:pt x="152" y="631"/>
                </a:lnTo>
                <a:lnTo>
                  <a:pt x="223" y="657"/>
                </a:lnTo>
                <a:cubicBezTo>
                  <a:pt x="241" y="662"/>
                  <a:pt x="259" y="664"/>
                  <a:pt x="277" y="664"/>
                </a:cubicBezTo>
                <a:cubicBezTo>
                  <a:pt x="295" y="664"/>
                  <a:pt x="313" y="662"/>
                  <a:pt x="330" y="657"/>
                </a:cubicBezTo>
                <a:cubicBezTo>
                  <a:pt x="357" y="657"/>
                  <a:pt x="384" y="649"/>
                  <a:pt x="402" y="640"/>
                </a:cubicBezTo>
                <a:cubicBezTo>
                  <a:pt x="429" y="631"/>
                  <a:pt x="447" y="622"/>
                  <a:pt x="464" y="604"/>
                </a:cubicBezTo>
                <a:cubicBezTo>
                  <a:pt x="482" y="595"/>
                  <a:pt x="500" y="577"/>
                  <a:pt x="518" y="550"/>
                </a:cubicBezTo>
                <a:cubicBezTo>
                  <a:pt x="536" y="524"/>
                  <a:pt x="554" y="497"/>
                  <a:pt x="563" y="461"/>
                </a:cubicBezTo>
                <a:lnTo>
                  <a:pt x="571" y="443"/>
                </a:lnTo>
                <a:cubicBezTo>
                  <a:pt x="589" y="399"/>
                  <a:pt x="589" y="345"/>
                  <a:pt x="580" y="300"/>
                </a:cubicBezTo>
                <a:cubicBezTo>
                  <a:pt x="580" y="292"/>
                  <a:pt x="580" y="283"/>
                  <a:pt x="580" y="283"/>
                </a:cubicBezTo>
                <a:lnTo>
                  <a:pt x="580" y="256"/>
                </a:lnTo>
                <a:cubicBezTo>
                  <a:pt x="580" y="247"/>
                  <a:pt x="571" y="238"/>
                  <a:pt x="571" y="229"/>
                </a:cubicBezTo>
                <a:cubicBezTo>
                  <a:pt x="554" y="193"/>
                  <a:pt x="545" y="167"/>
                  <a:pt x="527" y="140"/>
                </a:cubicBezTo>
                <a:lnTo>
                  <a:pt x="482" y="86"/>
                </a:lnTo>
                <a:cubicBezTo>
                  <a:pt x="464" y="59"/>
                  <a:pt x="429" y="42"/>
                  <a:pt x="402" y="24"/>
                </a:cubicBezTo>
                <a:cubicBezTo>
                  <a:pt x="375" y="15"/>
                  <a:pt x="357" y="6"/>
                  <a:pt x="330" y="6"/>
                </a:cubicBezTo>
                <a:cubicBezTo>
                  <a:pt x="316" y="2"/>
                  <a:pt x="301"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4"/>
          <p:cNvSpPr/>
          <p:nvPr/>
        </p:nvSpPr>
        <p:spPr>
          <a:xfrm>
            <a:off x="7398707" y="1101350"/>
            <a:ext cx="110242" cy="118704"/>
          </a:xfrm>
          <a:custGeom>
            <a:avLst/>
            <a:gdLst/>
            <a:ahLst/>
            <a:cxnLst/>
            <a:rect l="l" t="t" r="r" b="b"/>
            <a:pathLst>
              <a:path w="1420" h="1529" extrusionOk="0">
                <a:moveTo>
                  <a:pt x="656" y="1"/>
                </a:moveTo>
                <a:cubicBezTo>
                  <a:pt x="570" y="1"/>
                  <a:pt x="484" y="19"/>
                  <a:pt x="402" y="56"/>
                </a:cubicBezTo>
                <a:cubicBezTo>
                  <a:pt x="223" y="136"/>
                  <a:pt x="90" y="288"/>
                  <a:pt x="45" y="475"/>
                </a:cubicBezTo>
                <a:cubicBezTo>
                  <a:pt x="1" y="660"/>
                  <a:pt x="18" y="854"/>
                  <a:pt x="104" y="1022"/>
                </a:cubicBezTo>
                <a:lnTo>
                  <a:pt x="104" y="1022"/>
                </a:lnTo>
                <a:cubicBezTo>
                  <a:pt x="18" y="854"/>
                  <a:pt x="1" y="660"/>
                  <a:pt x="54" y="484"/>
                </a:cubicBezTo>
                <a:cubicBezTo>
                  <a:pt x="132" y="205"/>
                  <a:pt x="379" y="30"/>
                  <a:pt x="641" y="30"/>
                </a:cubicBezTo>
                <a:cubicBezTo>
                  <a:pt x="741" y="30"/>
                  <a:pt x="842" y="55"/>
                  <a:pt x="937" y="109"/>
                </a:cubicBezTo>
                <a:cubicBezTo>
                  <a:pt x="1098" y="198"/>
                  <a:pt x="1223" y="341"/>
                  <a:pt x="1285" y="511"/>
                </a:cubicBezTo>
                <a:cubicBezTo>
                  <a:pt x="1357" y="680"/>
                  <a:pt x="1375" y="868"/>
                  <a:pt x="1339" y="1046"/>
                </a:cubicBezTo>
                <a:cubicBezTo>
                  <a:pt x="1312" y="1234"/>
                  <a:pt x="1196" y="1394"/>
                  <a:pt x="1027" y="1475"/>
                </a:cubicBezTo>
                <a:cubicBezTo>
                  <a:pt x="957" y="1499"/>
                  <a:pt x="885" y="1511"/>
                  <a:pt x="814" y="1511"/>
                </a:cubicBezTo>
                <a:cubicBezTo>
                  <a:pt x="702" y="1511"/>
                  <a:pt x="593" y="1481"/>
                  <a:pt x="500" y="1421"/>
                </a:cubicBezTo>
                <a:cubicBezTo>
                  <a:pt x="333" y="1333"/>
                  <a:pt x="200" y="1192"/>
                  <a:pt x="111" y="1034"/>
                </a:cubicBezTo>
                <a:lnTo>
                  <a:pt x="111" y="1034"/>
                </a:lnTo>
                <a:cubicBezTo>
                  <a:pt x="200" y="1192"/>
                  <a:pt x="332" y="1333"/>
                  <a:pt x="491" y="1421"/>
                </a:cubicBezTo>
                <a:cubicBezTo>
                  <a:pt x="598" y="1493"/>
                  <a:pt x="725" y="1528"/>
                  <a:pt x="851" y="1528"/>
                </a:cubicBezTo>
                <a:cubicBezTo>
                  <a:pt x="914" y="1528"/>
                  <a:pt x="976" y="1519"/>
                  <a:pt x="1036" y="1501"/>
                </a:cubicBezTo>
                <a:cubicBezTo>
                  <a:pt x="1214" y="1412"/>
                  <a:pt x="1348" y="1252"/>
                  <a:pt x="1384" y="1055"/>
                </a:cubicBezTo>
                <a:cubicBezTo>
                  <a:pt x="1419" y="868"/>
                  <a:pt x="1402" y="671"/>
                  <a:pt x="1339" y="493"/>
                </a:cubicBezTo>
                <a:cubicBezTo>
                  <a:pt x="1268" y="306"/>
                  <a:pt x="1125" y="163"/>
                  <a:pt x="955" y="73"/>
                </a:cubicBezTo>
                <a:cubicBezTo>
                  <a:pt x="859" y="25"/>
                  <a:pt x="758" y="1"/>
                  <a:pt x="656"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4"/>
          <p:cNvSpPr/>
          <p:nvPr/>
        </p:nvSpPr>
        <p:spPr>
          <a:xfrm>
            <a:off x="7233810" y="1094674"/>
            <a:ext cx="109543" cy="120101"/>
          </a:xfrm>
          <a:custGeom>
            <a:avLst/>
            <a:gdLst/>
            <a:ahLst/>
            <a:cxnLst/>
            <a:rect l="l" t="t" r="r" b="b"/>
            <a:pathLst>
              <a:path w="1411" h="1547" extrusionOk="0">
                <a:moveTo>
                  <a:pt x="740" y="1"/>
                </a:moveTo>
                <a:cubicBezTo>
                  <a:pt x="642" y="1"/>
                  <a:pt x="545" y="23"/>
                  <a:pt x="455" y="70"/>
                </a:cubicBezTo>
                <a:cubicBezTo>
                  <a:pt x="286" y="159"/>
                  <a:pt x="152" y="302"/>
                  <a:pt x="80" y="481"/>
                </a:cubicBezTo>
                <a:cubicBezTo>
                  <a:pt x="152" y="311"/>
                  <a:pt x="286" y="168"/>
                  <a:pt x="455" y="88"/>
                </a:cubicBezTo>
                <a:cubicBezTo>
                  <a:pt x="544" y="44"/>
                  <a:pt x="637" y="23"/>
                  <a:pt x="728" y="23"/>
                </a:cubicBezTo>
                <a:cubicBezTo>
                  <a:pt x="1001" y="23"/>
                  <a:pt x="1254" y="210"/>
                  <a:pt x="1321" y="499"/>
                </a:cubicBezTo>
                <a:cubicBezTo>
                  <a:pt x="1357" y="677"/>
                  <a:pt x="1339" y="865"/>
                  <a:pt x="1250" y="1034"/>
                </a:cubicBezTo>
                <a:cubicBezTo>
                  <a:pt x="1169" y="1195"/>
                  <a:pt x="1044" y="1329"/>
                  <a:pt x="884" y="1427"/>
                </a:cubicBezTo>
                <a:cubicBezTo>
                  <a:pt x="786" y="1487"/>
                  <a:pt x="677" y="1517"/>
                  <a:pt x="567" y="1517"/>
                </a:cubicBezTo>
                <a:cubicBezTo>
                  <a:pt x="497" y="1517"/>
                  <a:pt x="427" y="1505"/>
                  <a:pt x="357" y="1480"/>
                </a:cubicBezTo>
                <a:cubicBezTo>
                  <a:pt x="196" y="1382"/>
                  <a:pt x="80" y="1222"/>
                  <a:pt x="45" y="1043"/>
                </a:cubicBezTo>
                <a:cubicBezTo>
                  <a:pt x="1" y="858"/>
                  <a:pt x="18" y="663"/>
                  <a:pt x="78" y="486"/>
                </a:cubicBezTo>
                <a:lnTo>
                  <a:pt x="78" y="486"/>
                </a:lnTo>
                <a:cubicBezTo>
                  <a:pt x="18" y="663"/>
                  <a:pt x="1" y="858"/>
                  <a:pt x="36" y="1034"/>
                </a:cubicBezTo>
                <a:cubicBezTo>
                  <a:pt x="63" y="1230"/>
                  <a:pt x="179" y="1400"/>
                  <a:pt x="348" y="1489"/>
                </a:cubicBezTo>
                <a:cubicBezTo>
                  <a:pt x="425" y="1528"/>
                  <a:pt x="508" y="1546"/>
                  <a:pt x="590" y="1546"/>
                </a:cubicBezTo>
                <a:cubicBezTo>
                  <a:pt x="698" y="1546"/>
                  <a:pt x="805" y="1514"/>
                  <a:pt x="902" y="1454"/>
                </a:cubicBezTo>
                <a:cubicBezTo>
                  <a:pt x="1071" y="1364"/>
                  <a:pt x="1214" y="1222"/>
                  <a:pt x="1303" y="1052"/>
                </a:cubicBezTo>
                <a:cubicBezTo>
                  <a:pt x="1384" y="873"/>
                  <a:pt x="1410" y="677"/>
                  <a:pt x="1357" y="481"/>
                </a:cubicBezTo>
                <a:cubicBezTo>
                  <a:pt x="1312" y="293"/>
                  <a:pt x="1178" y="142"/>
                  <a:pt x="1000" y="52"/>
                </a:cubicBezTo>
                <a:cubicBezTo>
                  <a:pt x="915" y="19"/>
                  <a:pt x="827" y="1"/>
                  <a:pt x="740"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4"/>
          <p:cNvSpPr/>
          <p:nvPr/>
        </p:nvSpPr>
        <p:spPr>
          <a:xfrm>
            <a:off x="7016198" y="899498"/>
            <a:ext cx="125536" cy="104652"/>
          </a:xfrm>
          <a:custGeom>
            <a:avLst/>
            <a:gdLst/>
            <a:ahLst/>
            <a:cxnLst/>
            <a:rect l="l" t="t" r="r" b="b"/>
            <a:pathLst>
              <a:path w="1617" h="1348" extrusionOk="0">
                <a:moveTo>
                  <a:pt x="870" y="0"/>
                </a:moveTo>
                <a:cubicBezTo>
                  <a:pt x="822" y="0"/>
                  <a:pt x="773" y="5"/>
                  <a:pt x="724" y="14"/>
                </a:cubicBezTo>
                <a:cubicBezTo>
                  <a:pt x="536" y="50"/>
                  <a:pt x="358" y="148"/>
                  <a:pt x="224" y="282"/>
                </a:cubicBezTo>
                <a:cubicBezTo>
                  <a:pt x="72" y="407"/>
                  <a:pt x="1" y="603"/>
                  <a:pt x="27" y="799"/>
                </a:cubicBezTo>
                <a:cubicBezTo>
                  <a:pt x="72" y="987"/>
                  <a:pt x="206" y="1138"/>
                  <a:pt x="376" y="1228"/>
                </a:cubicBezTo>
                <a:cubicBezTo>
                  <a:pt x="520" y="1304"/>
                  <a:pt x="678" y="1348"/>
                  <a:pt x="838" y="1348"/>
                </a:cubicBezTo>
                <a:cubicBezTo>
                  <a:pt x="865" y="1348"/>
                  <a:pt x="893" y="1346"/>
                  <a:pt x="920" y="1344"/>
                </a:cubicBezTo>
                <a:lnTo>
                  <a:pt x="920" y="1344"/>
                </a:lnTo>
                <a:cubicBezTo>
                  <a:pt x="904" y="1344"/>
                  <a:pt x="889" y="1345"/>
                  <a:pt x="873" y="1345"/>
                </a:cubicBezTo>
                <a:cubicBezTo>
                  <a:pt x="701" y="1345"/>
                  <a:pt x="532" y="1300"/>
                  <a:pt x="384" y="1219"/>
                </a:cubicBezTo>
                <a:cubicBezTo>
                  <a:pt x="215" y="1129"/>
                  <a:pt x="99" y="978"/>
                  <a:pt x="54" y="799"/>
                </a:cubicBezTo>
                <a:cubicBezTo>
                  <a:pt x="36" y="612"/>
                  <a:pt x="108" y="433"/>
                  <a:pt x="251" y="308"/>
                </a:cubicBezTo>
                <a:cubicBezTo>
                  <a:pt x="384" y="183"/>
                  <a:pt x="554" y="103"/>
                  <a:pt x="733" y="67"/>
                </a:cubicBezTo>
                <a:cubicBezTo>
                  <a:pt x="783" y="57"/>
                  <a:pt x="833" y="52"/>
                  <a:pt x="884" y="52"/>
                </a:cubicBezTo>
                <a:cubicBezTo>
                  <a:pt x="1014" y="52"/>
                  <a:pt x="1143" y="86"/>
                  <a:pt x="1259" y="157"/>
                </a:cubicBezTo>
                <a:cubicBezTo>
                  <a:pt x="1420" y="246"/>
                  <a:pt x="1536" y="407"/>
                  <a:pt x="1571" y="585"/>
                </a:cubicBezTo>
                <a:cubicBezTo>
                  <a:pt x="1598" y="772"/>
                  <a:pt x="1545" y="960"/>
                  <a:pt x="1411" y="1103"/>
                </a:cubicBezTo>
                <a:cubicBezTo>
                  <a:pt x="1286" y="1237"/>
                  <a:pt x="1107" y="1326"/>
                  <a:pt x="920" y="1344"/>
                </a:cubicBezTo>
                <a:cubicBezTo>
                  <a:pt x="1107" y="1326"/>
                  <a:pt x="1286" y="1245"/>
                  <a:pt x="1420" y="1103"/>
                </a:cubicBezTo>
                <a:cubicBezTo>
                  <a:pt x="1554" y="969"/>
                  <a:pt x="1616" y="772"/>
                  <a:pt x="1589" y="585"/>
                </a:cubicBezTo>
                <a:cubicBezTo>
                  <a:pt x="1563" y="389"/>
                  <a:pt x="1447" y="219"/>
                  <a:pt x="1286" y="121"/>
                </a:cubicBezTo>
                <a:cubicBezTo>
                  <a:pt x="1159" y="41"/>
                  <a:pt x="1016" y="0"/>
                  <a:pt x="870"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4"/>
          <p:cNvSpPr/>
          <p:nvPr/>
        </p:nvSpPr>
        <p:spPr>
          <a:xfrm>
            <a:off x="7118754" y="1033264"/>
            <a:ext cx="111639" cy="116220"/>
          </a:xfrm>
          <a:custGeom>
            <a:avLst/>
            <a:gdLst/>
            <a:ahLst/>
            <a:cxnLst/>
            <a:rect l="l" t="t" r="r" b="b"/>
            <a:pathLst>
              <a:path w="1438" h="1497" extrusionOk="0">
                <a:moveTo>
                  <a:pt x="781" y="0"/>
                </a:moveTo>
                <a:cubicBezTo>
                  <a:pt x="717" y="0"/>
                  <a:pt x="652" y="10"/>
                  <a:pt x="590" y="31"/>
                </a:cubicBezTo>
                <a:cubicBezTo>
                  <a:pt x="402" y="94"/>
                  <a:pt x="250" y="219"/>
                  <a:pt x="143" y="379"/>
                </a:cubicBezTo>
                <a:cubicBezTo>
                  <a:pt x="45" y="549"/>
                  <a:pt x="1" y="736"/>
                  <a:pt x="10" y="933"/>
                </a:cubicBezTo>
                <a:cubicBezTo>
                  <a:pt x="10" y="1129"/>
                  <a:pt x="108" y="1316"/>
                  <a:pt x="268" y="1423"/>
                </a:cubicBezTo>
                <a:cubicBezTo>
                  <a:pt x="365" y="1472"/>
                  <a:pt x="466" y="1496"/>
                  <a:pt x="567" y="1496"/>
                </a:cubicBezTo>
                <a:cubicBezTo>
                  <a:pt x="653" y="1496"/>
                  <a:pt x="739" y="1478"/>
                  <a:pt x="822" y="1441"/>
                </a:cubicBezTo>
                <a:cubicBezTo>
                  <a:pt x="1000" y="1379"/>
                  <a:pt x="1161" y="1263"/>
                  <a:pt x="1268" y="1111"/>
                </a:cubicBezTo>
                <a:lnTo>
                  <a:pt x="1268" y="1111"/>
                </a:lnTo>
                <a:cubicBezTo>
                  <a:pt x="1152" y="1263"/>
                  <a:pt x="1000" y="1370"/>
                  <a:pt x="822" y="1432"/>
                </a:cubicBezTo>
                <a:cubicBezTo>
                  <a:pt x="747" y="1462"/>
                  <a:pt x="670" y="1476"/>
                  <a:pt x="593" y="1476"/>
                </a:cubicBezTo>
                <a:cubicBezTo>
                  <a:pt x="485" y="1476"/>
                  <a:pt x="380" y="1449"/>
                  <a:pt x="286" y="1397"/>
                </a:cubicBezTo>
                <a:cubicBezTo>
                  <a:pt x="134" y="1290"/>
                  <a:pt x="45" y="1111"/>
                  <a:pt x="54" y="924"/>
                </a:cubicBezTo>
                <a:cubicBezTo>
                  <a:pt x="45" y="745"/>
                  <a:pt x="99" y="558"/>
                  <a:pt x="188" y="406"/>
                </a:cubicBezTo>
                <a:cubicBezTo>
                  <a:pt x="286" y="245"/>
                  <a:pt x="429" y="129"/>
                  <a:pt x="607" y="67"/>
                </a:cubicBezTo>
                <a:cubicBezTo>
                  <a:pt x="670" y="47"/>
                  <a:pt x="735" y="37"/>
                  <a:pt x="802" y="37"/>
                </a:cubicBezTo>
                <a:cubicBezTo>
                  <a:pt x="916" y="37"/>
                  <a:pt x="1032" y="67"/>
                  <a:pt x="1134" y="129"/>
                </a:cubicBezTo>
                <a:cubicBezTo>
                  <a:pt x="1295" y="228"/>
                  <a:pt x="1393" y="397"/>
                  <a:pt x="1411" y="585"/>
                </a:cubicBezTo>
                <a:cubicBezTo>
                  <a:pt x="1438" y="772"/>
                  <a:pt x="1384" y="959"/>
                  <a:pt x="1268" y="1111"/>
                </a:cubicBezTo>
                <a:cubicBezTo>
                  <a:pt x="1384" y="959"/>
                  <a:pt x="1438" y="772"/>
                  <a:pt x="1429" y="585"/>
                </a:cubicBezTo>
                <a:cubicBezTo>
                  <a:pt x="1411" y="397"/>
                  <a:pt x="1313" y="219"/>
                  <a:pt x="1152" y="112"/>
                </a:cubicBezTo>
                <a:cubicBezTo>
                  <a:pt x="1039" y="40"/>
                  <a:pt x="910" y="0"/>
                  <a:pt x="781"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4"/>
          <p:cNvSpPr/>
          <p:nvPr/>
        </p:nvSpPr>
        <p:spPr>
          <a:xfrm>
            <a:off x="7466560" y="1199715"/>
            <a:ext cx="24377" cy="27250"/>
          </a:xfrm>
          <a:custGeom>
            <a:avLst/>
            <a:gdLst/>
            <a:ahLst/>
            <a:cxnLst/>
            <a:rect l="l" t="t" r="r" b="b"/>
            <a:pathLst>
              <a:path w="314" h="351" extrusionOk="0">
                <a:moveTo>
                  <a:pt x="149" y="0"/>
                </a:moveTo>
                <a:cubicBezTo>
                  <a:pt x="141" y="0"/>
                  <a:pt x="134" y="1"/>
                  <a:pt x="126" y="2"/>
                </a:cubicBezTo>
                <a:lnTo>
                  <a:pt x="99" y="2"/>
                </a:lnTo>
                <a:cubicBezTo>
                  <a:pt x="81" y="2"/>
                  <a:pt x="63" y="11"/>
                  <a:pt x="54" y="20"/>
                </a:cubicBezTo>
                <a:cubicBezTo>
                  <a:pt x="37" y="29"/>
                  <a:pt x="37" y="38"/>
                  <a:pt x="28" y="47"/>
                </a:cubicBezTo>
                <a:cubicBezTo>
                  <a:pt x="19" y="56"/>
                  <a:pt x="10" y="74"/>
                  <a:pt x="1" y="92"/>
                </a:cubicBezTo>
                <a:lnTo>
                  <a:pt x="1" y="127"/>
                </a:lnTo>
                <a:cubicBezTo>
                  <a:pt x="1" y="145"/>
                  <a:pt x="1" y="163"/>
                  <a:pt x="10" y="181"/>
                </a:cubicBezTo>
                <a:cubicBezTo>
                  <a:pt x="10" y="190"/>
                  <a:pt x="19" y="190"/>
                  <a:pt x="19" y="199"/>
                </a:cubicBezTo>
                <a:lnTo>
                  <a:pt x="28" y="217"/>
                </a:lnTo>
                <a:cubicBezTo>
                  <a:pt x="37" y="226"/>
                  <a:pt x="46" y="243"/>
                  <a:pt x="46" y="252"/>
                </a:cubicBezTo>
                <a:cubicBezTo>
                  <a:pt x="54" y="270"/>
                  <a:pt x="54" y="288"/>
                  <a:pt x="72" y="297"/>
                </a:cubicBezTo>
                <a:cubicBezTo>
                  <a:pt x="81" y="315"/>
                  <a:pt x="90" y="324"/>
                  <a:pt x="108" y="333"/>
                </a:cubicBezTo>
                <a:cubicBezTo>
                  <a:pt x="126" y="342"/>
                  <a:pt x="144" y="350"/>
                  <a:pt x="162" y="350"/>
                </a:cubicBezTo>
                <a:lnTo>
                  <a:pt x="215" y="350"/>
                </a:lnTo>
                <a:lnTo>
                  <a:pt x="251" y="333"/>
                </a:lnTo>
                <a:cubicBezTo>
                  <a:pt x="269" y="324"/>
                  <a:pt x="287" y="306"/>
                  <a:pt x="295" y="288"/>
                </a:cubicBezTo>
                <a:lnTo>
                  <a:pt x="313" y="252"/>
                </a:lnTo>
                <a:cubicBezTo>
                  <a:pt x="313" y="234"/>
                  <a:pt x="313" y="217"/>
                  <a:pt x="313" y="199"/>
                </a:cubicBezTo>
                <a:cubicBezTo>
                  <a:pt x="304" y="163"/>
                  <a:pt x="287" y="136"/>
                  <a:pt x="278" y="110"/>
                </a:cubicBezTo>
                <a:cubicBezTo>
                  <a:pt x="278" y="101"/>
                  <a:pt x="269" y="92"/>
                  <a:pt x="260" y="83"/>
                </a:cubicBezTo>
                <a:cubicBezTo>
                  <a:pt x="251" y="65"/>
                  <a:pt x="242" y="47"/>
                  <a:pt x="233" y="38"/>
                </a:cubicBezTo>
                <a:cubicBezTo>
                  <a:pt x="211" y="16"/>
                  <a:pt x="183"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4"/>
          <p:cNvSpPr/>
          <p:nvPr/>
        </p:nvSpPr>
        <p:spPr>
          <a:xfrm>
            <a:off x="7249725" y="1191563"/>
            <a:ext cx="26396" cy="28492"/>
          </a:xfrm>
          <a:custGeom>
            <a:avLst/>
            <a:gdLst/>
            <a:ahLst/>
            <a:cxnLst/>
            <a:rect l="l" t="t" r="r" b="b"/>
            <a:pathLst>
              <a:path w="340" h="367" extrusionOk="0">
                <a:moveTo>
                  <a:pt x="197" y="0"/>
                </a:moveTo>
                <a:cubicBezTo>
                  <a:pt x="179" y="0"/>
                  <a:pt x="161" y="18"/>
                  <a:pt x="143" y="27"/>
                </a:cubicBezTo>
                <a:cubicBezTo>
                  <a:pt x="134" y="36"/>
                  <a:pt x="125" y="45"/>
                  <a:pt x="116" y="54"/>
                </a:cubicBezTo>
                <a:lnTo>
                  <a:pt x="81" y="81"/>
                </a:lnTo>
                <a:lnTo>
                  <a:pt x="63" y="98"/>
                </a:lnTo>
                <a:lnTo>
                  <a:pt x="54" y="98"/>
                </a:lnTo>
                <a:cubicBezTo>
                  <a:pt x="45" y="98"/>
                  <a:pt x="45" y="107"/>
                  <a:pt x="36" y="116"/>
                </a:cubicBezTo>
                <a:cubicBezTo>
                  <a:pt x="36" y="125"/>
                  <a:pt x="27" y="134"/>
                  <a:pt x="27" y="134"/>
                </a:cubicBezTo>
                <a:lnTo>
                  <a:pt x="18" y="161"/>
                </a:lnTo>
                <a:cubicBezTo>
                  <a:pt x="9" y="161"/>
                  <a:pt x="9" y="170"/>
                  <a:pt x="9" y="179"/>
                </a:cubicBezTo>
                <a:cubicBezTo>
                  <a:pt x="0" y="188"/>
                  <a:pt x="0" y="197"/>
                  <a:pt x="0" y="206"/>
                </a:cubicBezTo>
                <a:cubicBezTo>
                  <a:pt x="0" y="215"/>
                  <a:pt x="0" y="223"/>
                  <a:pt x="0" y="232"/>
                </a:cubicBezTo>
                <a:cubicBezTo>
                  <a:pt x="0" y="259"/>
                  <a:pt x="9" y="286"/>
                  <a:pt x="18" y="304"/>
                </a:cubicBezTo>
                <a:cubicBezTo>
                  <a:pt x="36" y="331"/>
                  <a:pt x="63" y="348"/>
                  <a:pt x="99" y="366"/>
                </a:cubicBezTo>
                <a:lnTo>
                  <a:pt x="170" y="366"/>
                </a:lnTo>
                <a:lnTo>
                  <a:pt x="206" y="348"/>
                </a:lnTo>
                <a:lnTo>
                  <a:pt x="232" y="331"/>
                </a:lnTo>
                <a:lnTo>
                  <a:pt x="250" y="313"/>
                </a:lnTo>
                <a:lnTo>
                  <a:pt x="277" y="286"/>
                </a:lnTo>
                <a:lnTo>
                  <a:pt x="277" y="277"/>
                </a:lnTo>
                <a:lnTo>
                  <a:pt x="286" y="250"/>
                </a:lnTo>
                <a:lnTo>
                  <a:pt x="295" y="215"/>
                </a:lnTo>
                <a:lnTo>
                  <a:pt x="322" y="179"/>
                </a:lnTo>
                <a:cubicBezTo>
                  <a:pt x="331" y="161"/>
                  <a:pt x="331" y="152"/>
                  <a:pt x="331" y="134"/>
                </a:cubicBezTo>
                <a:cubicBezTo>
                  <a:pt x="340" y="116"/>
                  <a:pt x="340" y="98"/>
                  <a:pt x="331" y="90"/>
                </a:cubicBezTo>
                <a:lnTo>
                  <a:pt x="331" y="54"/>
                </a:lnTo>
                <a:cubicBezTo>
                  <a:pt x="322" y="45"/>
                  <a:pt x="313" y="36"/>
                  <a:pt x="295" y="27"/>
                </a:cubicBezTo>
                <a:cubicBezTo>
                  <a:pt x="286" y="18"/>
                  <a:pt x="277" y="9"/>
                  <a:pt x="268" y="9"/>
                </a:cubicBezTo>
                <a:cubicBezTo>
                  <a:pt x="259" y="0"/>
                  <a:pt x="241"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4"/>
          <p:cNvSpPr/>
          <p:nvPr/>
        </p:nvSpPr>
        <p:spPr>
          <a:xfrm>
            <a:off x="7003777" y="950427"/>
            <a:ext cx="36100" cy="21350"/>
          </a:xfrm>
          <a:custGeom>
            <a:avLst/>
            <a:gdLst/>
            <a:ahLst/>
            <a:cxnLst/>
            <a:rect l="l" t="t" r="r" b="b"/>
            <a:pathLst>
              <a:path w="465" h="275" extrusionOk="0">
                <a:moveTo>
                  <a:pt x="241" y="0"/>
                </a:moveTo>
                <a:cubicBezTo>
                  <a:pt x="205" y="0"/>
                  <a:pt x="179" y="9"/>
                  <a:pt x="152" y="9"/>
                </a:cubicBezTo>
                <a:cubicBezTo>
                  <a:pt x="107" y="9"/>
                  <a:pt x="63" y="27"/>
                  <a:pt x="36" y="63"/>
                </a:cubicBezTo>
                <a:cubicBezTo>
                  <a:pt x="18" y="72"/>
                  <a:pt x="9" y="99"/>
                  <a:pt x="9" y="116"/>
                </a:cubicBezTo>
                <a:cubicBezTo>
                  <a:pt x="0" y="134"/>
                  <a:pt x="0" y="161"/>
                  <a:pt x="9" y="179"/>
                </a:cubicBezTo>
                <a:cubicBezTo>
                  <a:pt x="9" y="206"/>
                  <a:pt x="18" y="224"/>
                  <a:pt x="36" y="241"/>
                </a:cubicBezTo>
                <a:cubicBezTo>
                  <a:pt x="54" y="250"/>
                  <a:pt x="71" y="259"/>
                  <a:pt x="89" y="268"/>
                </a:cubicBezTo>
                <a:cubicBezTo>
                  <a:pt x="108" y="272"/>
                  <a:pt x="125" y="274"/>
                  <a:pt x="141" y="274"/>
                </a:cubicBezTo>
                <a:cubicBezTo>
                  <a:pt x="164" y="274"/>
                  <a:pt x="184" y="270"/>
                  <a:pt x="205" y="259"/>
                </a:cubicBezTo>
                <a:lnTo>
                  <a:pt x="268" y="241"/>
                </a:lnTo>
                <a:cubicBezTo>
                  <a:pt x="304" y="232"/>
                  <a:pt x="339" y="224"/>
                  <a:pt x="375" y="215"/>
                </a:cubicBezTo>
                <a:cubicBezTo>
                  <a:pt x="428" y="206"/>
                  <a:pt x="464" y="152"/>
                  <a:pt x="455" y="99"/>
                </a:cubicBezTo>
                <a:cubicBezTo>
                  <a:pt x="446" y="81"/>
                  <a:pt x="437" y="54"/>
                  <a:pt x="420" y="45"/>
                </a:cubicBezTo>
                <a:lnTo>
                  <a:pt x="411" y="18"/>
                </a:lnTo>
                <a:cubicBezTo>
                  <a:pt x="402" y="9"/>
                  <a:pt x="375"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4"/>
          <p:cNvSpPr/>
          <p:nvPr/>
        </p:nvSpPr>
        <p:spPr>
          <a:xfrm>
            <a:off x="7122947" y="1116567"/>
            <a:ext cx="37498" cy="38352"/>
          </a:xfrm>
          <a:custGeom>
            <a:avLst/>
            <a:gdLst/>
            <a:ahLst/>
            <a:cxnLst/>
            <a:rect l="l" t="t" r="r" b="b"/>
            <a:pathLst>
              <a:path w="483" h="494" extrusionOk="0">
                <a:moveTo>
                  <a:pt x="367" y="0"/>
                </a:moveTo>
                <a:cubicBezTo>
                  <a:pt x="361" y="0"/>
                  <a:pt x="355" y="1"/>
                  <a:pt x="348" y="2"/>
                </a:cubicBezTo>
                <a:cubicBezTo>
                  <a:pt x="304" y="2"/>
                  <a:pt x="268" y="11"/>
                  <a:pt x="241" y="38"/>
                </a:cubicBezTo>
                <a:lnTo>
                  <a:pt x="45" y="243"/>
                </a:lnTo>
                <a:cubicBezTo>
                  <a:pt x="18" y="270"/>
                  <a:pt x="0" y="306"/>
                  <a:pt x="0" y="350"/>
                </a:cubicBezTo>
                <a:cubicBezTo>
                  <a:pt x="0" y="431"/>
                  <a:pt x="72" y="493"/>
                  <a:pt x="152" y="493"/>
                </a:cubicBezTo>
                <a:cubicBezTo>
                  <a:pt x="188" y="493"/>
                  <a:pt x="223" y="475"/>
                  <a:pt x="250" y="449"/>
                </a:cubicBezTo>
                <a:lnTo>
                  <a:pt x="446" y="243"/>
                </a:lnTo>
                <a:cubicBezTo>
                  <a:pt x="473" y="217"/>
                  <a:pt x="482" y="181"/>
                  <a:pt x="482" y="136"/>
                </a:cubicBezTo>
                <a:cubicBezTo>
                  <a:pt x="482" y="101"/>
                  <a:pt x="473" y="65"/>
                  <a:pt x="446" y="38"/>
                </a:cubicBezTo>
                <a:cubicBezTo>
                  <a:pt x="424" y="16"/>
                  <a:pt x="396"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4"/>
          <p:cNvSpPr/>
          <p:nvPr/>
        </p:nvSpPr>
        <p:spPr>
          <a:xfrm>
            <a:off x="5696245" y="1097313"/>
            <a:ext cx="462239" cy="446324"/>
          </a:xfrm>
          <a:custGeom>
            <a:avLst/>
            <a:gdLst/>
            <a:ahLst/>
            <a:cxnLst/>
            <a:rect l="l" t="t" r="r" b="b"/>
            <a:pathLst>
              <a:path w="5954" h="5749" extrusionOk="0">
                <a:moveTo>
                  <a:pt x="1928" y="1"/>
                </a:moveTo>
                <a:cubicBezTo>
                  <a:pt x="1928" y="1"/>
                  <a:pt x="1709" y="759"/>
                  <a:pt x="1248" y="759"/>
                </a:cubicBezTo>
                <a:cubicBezTo>
                  <a:pt x="1209" y="759"/>
                  <a:pt x="1168" y="753"/>
                  <a:pt x="1125" y="741"/>
                </a:cubicBezTo>
                <a:lnTo>
                  <a:pt x="1125" y="741"/>
                </a:lnTo>
                <a:cubicBezTo>
                  <a:pt x="1125" y="741"/>
                  <a:pt x="1750" y="1321"/>
                  <a:pt x="1768" y="2044"/>
                </a:cubicBezTo>
                <a:cubicBezTo>
                  <a:pt x="1768" y="2044"/>
                  <a:pt x="1175" y="2546"/>
                  <a:pt x="466" y="2546"/>
                </a:cubicBezTo>
                <a:cubicBezTo>
                  <a:pt x="407" y="2546"/>
                  <a:pt x="347" y="2543"/>
                  <a:pt x="286" y="2535"/>
                </a:cubicBezTo>
                <a:lnTo>
                  <a:pt x="286" y="2535"/>
                </a:lnTo>
                <a:cubicBezTo>
                  <a:pt x="286" y="2535"/>
                  <a:pt x="590" y="3187"/>
                  <a:pt x="1" y="3588"/>
                </a:cubicBezTo>
                <a:cubicBezTo>
                  <a:pt x="1" y="3588"/>
                  <a:pt x="94" y="3571"/>
                  <a:pt x="215" y="3571"/>
                </a:cubicBezTo>
                <a:cubicBezTo>
                  <a:pt x="468" y="3571"/>
                  <a:pt x="844" y="3645"/>
                  <a:pt x="759" y="4097"/>
                </a:cubicBezTo>
                <a:cubicBezTo>
                  <a:pt x="759" y="4097"/>
                  <a:pt x="1078" y="3810"/>
                  <a:pt x="1422" y="3810"/>
                </a:cubicBezTo>
                <a:cubicBezTo>
                  <a:pt x="1480" y="3810"/>
                  <a:pt x="1540" y="3819"/>
                  <a:pt x="1598" y="3838"/>
                </a:cubicBezTo>
                <a:cubicBezTo>
                  <a:pt x="2009" y="3972"/>
                  <a:pt x="1732" y="4838"/>
                  <a:pt x="1661" y="4990"/>
                </a:cubicBezTo>
                <a:cubicBezTo>
                  <a:pt x="1661" y="4990"/>
                  <a:pt x="1716" y="4977"/>
                  <a:pt x="1808" y="4977"/>
                </a:cubicBezTo>
                <a:cubicBezTo>
                  <a:pt x="2061" y="4977"/>
                  <a:pt x="2588" y="5068"/>
                  <a:pt x="2999" y="5748"/>
                </a:cubicBezTo>
                <a:cubicBezTo>
                  <a:pt x="2999" y="5748"/>
                  <a:pt x="2892" y="4802"/>
                  <a:pt x="3704" y="4793"/>
                </a:cubicBezTo>
                <a:cubicBezTo>
                  <a:pt x="3704" y="4793"/>
                  <a:pt x="3214" y="4383"/>
                  <a:pt x="3401" y="3936"/>
                </a:cubicBezTo>
                <a:cubicBezTo>
                  <a:pt x="3461" y="3785"/>
                  <a:pt x="3574" y="3711"/>
                  <a:pt x="3711" y="3711"/>
                </a:cubicBezTo>
                <a:cubicBezTo>
                  <a:pt x="3977" y="3711"/>
                  <a:pt x="4334" y="3994"/>
                  <a:pt x="4570" y="4543"/>
                </a:cubicBezTo>
                <a:cubicBezTo>
                  <a:pt x="4570" y="4543"/>
                  <a:pt x="4861" y="4011"/>
                  <a:pt x="5413" y="4011"/>
                </a:cubicBezTo>
                <a:cubicBezTo>
                  <a:pt x="5572" y="4011"/>
                  <a:pt x="5752" y="4055"/>
                  <a:pt x="5954" y="4168"/>
                </a:cubicBezTo>
                <a:cubicBezTo>
                  <a:pt x="5954" y="4168"/>
                  <a:pt x="5016" y="3562"/>
                  <a:pt x="5588" y="2696"/>
                </a:cubicBezTo>
                <a:lnTo>
                  <a:pt x="5588" y="2696"/>
                </a:lnTo>
                <a:cubicBezTo>
                  <a:pt x="5588" y="2696"/>
                  <a:pt x="5408" y="2720"/>
                  <a:pt x="5177" y="2720"/>
                </a:cubicBezTo>
                <a:cubicBezTo>
                  <a:pt x="4825" y="2720"/>
                  <a:pt x="4355" y="2664"/>
                  <a:pt x="4231" y="2383"/>
                </a:cubicBezTo>
                <a:cubicBezTo>
                  <a:pt x="4026" y="1919"/>
                  <a:pt x="5195" y="1893"/>
                  <a:pt x="5195" y="1893"/>
                </a:cubicBezTo>
                <a:cubicBezTo>
                  <a:pt x="5195" y="1893"/>
                  <a:pt x="4740" y="1330"/>
                  <a:pt x="5481" y="741"/>
                </a:cubicBezTo>
                <a:lnTo>
                  <a:pt x="5481" y="741"/>
                </a:lnTo>
                <a:cubicBezTo>
                  <a:pt x="5481" y="741"/>
                  <a:pt x="5448" y="743"/>
                  <a:pt x="5392" y="743"/>
                </a:cubicBezTo>
                <a:cubicBezTo>
                  <a:pt x="5123" y="743"/>
                  <a:pt x="4320" y="700"/>
                  <a:pt x="4017" y="206"/>
                </a:cubicBezTo>
                <a:cubicBezTo>
                  <a:pt x="4017" y="206"/>
                  <a:pt x="3527" y="887"/>
                  <a:pt x="3196" y="887"/>
                </a:cubicBezTo>
                <a:cubicBezTo>
                  <a:pt x="3184" y="887"/>
                  <a:pt x="3172" y="886"/>
                  <a:pt x="3160" y="884"/>
                </a:cubicBezTo>
                <a:cubicBezTo>
                  <a:pt x="2821" y="822"/>
                  <a:pt x="2723" y="99"/>
                  <a:pt x="2723" y="99"/>
                </a:cubicBezTo>
                <a:cubicBezTo>
                  <a:pt x="2723" y="99"/>
                  <a:pt x="2540" y="228"/>
                  <a:pt x="2329" y="228"/>
                </a:cubicBezTo>
                <a:cubicBezTo>
                  <a:pt x="2194" y="228"/>
                  <a:pt x="2047" y="175"/>
                  <a:pt x="1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4"/>
          <p:cNvSpPr/>
          <p:nvPr/>
        </p:nvSpPr>
        <p:spPr>
          <a:xfrm>
            <a:off x="5825818" y="1266403"/>
            <a:ext cx="332666" cy="277933"/>
          </a:xfrm>
          <a:custGeom>
            <a:avLst/>
            <a:gdLst/>
            <a:ahLst/>
            <a:cxnLst/>
            <a:rect l="l" t="t" r="r" b="b"/>
            <a:pathLst>
              <a:path w="4285" h="3580" extrusionOk="0">
                <a:moveTo>
                  <a:pt x="268" y="2812"/>
                </a:moveTo>
                <a:cubicBezTo>
                  <a:pt x="545" y="2847"/>
                  <a:pt x="982" y="2999"/>
                  <a:pt x="1339" y="3579"/>
                </a:cubicBezTo>
                <a:cubicBezTo>
                  <a:pt x="1339" y="3579"/>
                  <a:pt x="1223" y="2624"/>
                  <a:pt x="2044" y="2615"/>
                </a:cubicBezTo>
                <a:cubicBezTo>
                  <a:pt x="2044" y="2615"/>
                  <a:pt x="1545" y="2214"/>
                  <a:pt x="1732" y="1758"/>
                </a:cubicBezTo>
                <a:cubicBezTo>
                  <a:pt x="1911" y="1312"/>
                  <a:pt x="2553" y="1535"/>
                  <a:pt x="2901" y="2365"/>
                </a:cubicBezTo>
                <a:cubicBezTo>
                  <a:pt x="2901" y="2365"/>
                  <a:pt x="3383" y="1491"/>
                  <a:pt x="4285" y="1990"/>
                </a:cubicBezTo>
                <a:cubicBezTo>
                  <a:pt x="4285" y="1990"/>
                  <a:pt x="3347" y="1384"/>
                  <a:pt x="3919" y="518"/>
                </a:cubicBezTo>
                <a:cubicBezTo>
                  <a:pt x="3919" y="518"/>
                  <a:pt x="2767" y="670"/>
                  <a:pt x="2562" y="205"/>
                </a:cubicBezTo>
                <a:cubicBezTo>
                  <a:pt x="2526" y="143"/>
                  <a:pt x="2526" y="63"/>
                  <a:pt x="2562" y="0"/>
                </a:cubicBezTo>
                <a:cubicBezTo>
                  <a:pt x="1089" y="27"/>
                  <a:pt x="1" y="1366"/>
                  <a:pt x="268" y="281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4"/>
          <p:cNvSpPr/>
          <p:nvPr/>
        </p:nvSpPr>
        <p:spPr>
          <a:xfrm>
            <a:off x="5688637" y="1094518"/>
            <a:ext cx="470546" cy="454631"/>
          </a:xfrm>
          <a:custGeom>
            <a:avLst/>
            <a:gdLst/>
            <a:ahLst/>
            <a:cxnLst/>
            <a:rect l="l" t="t" r="r" b="b"/>
            <a:pathLst>
              <a:path w="6061" h="5856" extrusionOk="0">
                <a:moveTo>
                  <a:pt x="4305" y="2270"/>
                </a:moveTo>
                <a:cubicBezTo>
                  <a:pt x="4298" y="2298"/>
                  <a:pt x="4297" y="2328"/>
                  <a:pt x="4302" y="2357"/>
                </a:cubicBezTo>
                <a:cubicBezTo>
                  <a:pt x="4308" y="2374"/>
                  <a:pt x="4314" y="2390"/>
                  <a:pt x="4322" y="2407"/>
                </a:cubicBezTo>
                <a:lnTo>
                  <a:pt x="4322" y="2407"/>
                </a:lnTo>
                <a:cubicBezTo>
                  <a:pt x="4317" y="2393"/>
                  <a:pt x="4313" y="2380"/>
                  <a:pt x="4311" y="2366"/>
                </a:cubicBezTo>
                <a:cubicBezTo>
                  <a:pt x="4302" y="2333"/>
                  <a:pt x="4300" y="2300"/>
                  <a:pt x="4305" y="2270"/>
                </a:cubicBezTo>
                <a:close/>
                <a:moveTo>
                  <a:pt x="4322" y="2407"/>
                </a:moveTo>
                <a:lnTo>
                  <a:pt x="4322" y="2407"/>
                </a:lnTo>
                <a:cubicBezTo>
                  <a:pt x="4330" y="2431"/>
                  <a:pt x="4342" y="2455"/>
                  <a:pt x="4358" y="2475"/>
                </a:cubicBezTo>
                <a:lnTo>
                  <a:pt x="4358" y="2475"/>
                </a:lnTo>
                <a:cubicBezTo>
                  <a:pt x="4344" y="2454"/>
                  <a:pt x="4332" y="2431"/>
                  <a:pt x="4322" y="2407"/>
                </a:cubicBezTo>
                <a:close/>
                <a:moveTo>
                  <a:pt x="4358" y="2475"/>
                </a:moveTo>
                <a:lnTo>
                  <a:pt x="4358" y="2475"/>
                </a:lnTo>
                <a:cubicBezTo>
                  <a:pt x="4366" y="2487"/>
                  <a:pt x="4374" y="2498"/>
                  <a:pt x="4383" y="2509"/>
                </a:cubicBezTo>
                <a:cubicBezTo>
                  <a:pt x="4426" y="2558"/>
                  <a:pt x="4480" y="2597"/>
                  <a:pt x="4542" y="2628"/>
                </a:cubicBezTo>
                <a:lnTo>
                  <a:pt x="4542" y="2628"/>
                </a:lnTo>
                <a:cubicBezTo>
                  <a:pt x="4485" y="2599"/>
                  <a:pt x="4432" y="2560"/>
                  <a:pt x="4392" y="2509"/>
                </a:cubicBezTo>
                <a:cubicBezTo>
                  <a:pt x="4379" y="2499"/>
                  <a:pt x="4368" y="2488"/>
                  <a:pt x="4358" y="2475"/>
                </a:cubicBezTo>
                <a:close/>
                <a:moveTo>
                  <a:pt x="4542" y="2628"/>
                </a:moveTo>
                <a:cubicBezTo>
                  <a:pt x="4553" y="2634"/>
                  <a:pt x="4565" y="2640"/>
                  <a:pt x="4577" y="2645"/>
                </a:cubicBezTo>
                <a:lnTo>
                  <a:pt x="4577" y="2645"/>
                </a:lnTo>
                <a:cubicBezTo>
                  <a:pt x="4565" y="2639"/>
                  <a:pt x="4553" y="2634"/>
                  <a:pt x="4542" y="2628"/>
                </a:cubicBezTo>
                <a:close/>
                <a:moveTo>
                  <a:pt x="4577" y="2645"/>
                </a:moveTo>
                <a:lnTo>
                  <a:pt x="4577" y="2645"/>
                </a:lnTo>
                <a:cubicBezTo>
                  <a:pt x="4606" y="2657"/>
                  <a:pt x="4636" y="2668"/>
                  <a:pt x="4668" y="2678"/>
                </a:cubicBezTo>
                <a:cubicBezTo>
                  <a:pt x="4681" y="2682"/>
                  <a:pt x="4694" y="2685"/>
                  <a:pt x="4707" y="2688"/>
                </a:cubicBezTo>
                <a:lnTo>
                  <a:pt x="4707" y="2688"/>
                </a:lnTo>
                <a:cubicBezTo>
                  <a:pt x="4697" y="2685"/>
                  <a:pt x="4687" y="2682"/>
                  <a:pt x="4677" y="2678"/>
                </a:cubicBezTo>
                <a:cubicBezTo>
                  <a:pt x="4643" y="2670"/>
                  <a:pt x="4609" y="2659"/>
                  <a:pt x="4577" y="2645"/>
                </a:cubicBezTo>
                <a:close/>
                <a:moveTo>
                  <a:pt x="4707" y="2688"/>
                </a:moveTo>
                <a:cubicBezTo>
                  <a:pt x="4806" y="2719"/>
                  <a:pt x="4911" y="2742"/>
                  <a:pt x="5016" y="2750"/>
                </a:cubicBezTo>
                <a:cubicBezTo>
                  <a:pt x="5092" y="2756"/>
                  <a:pt x="5170" y="2759"/>
                  <a:pt x="5249" y="2759"/>
                </a:cubicBezTo>
                <a:cubicBezTo>
                  <a:pt x="5394" y="2759"/>
                  <a:pt x="5542" y="2749"/>
                  <a:pt x="5686" y="2732"/>
                </a:cubicBezTo>
                <a:lnTo>
                  <a:pt x="5686" y="2732"/>
                </a:lnTo>
                <a:cubicBezTo>
                  <a:pt x="5558" y="2747"/>
                  <a:pt x="5433" y="2753"/>
                  <a:pt x="5308" y="2753"/>
                </a:cubicBezTo>
                <a:cubicBezTo>
                  <a:pt x="5205" y="2753"/>
                  <a:pt x="5103" y="2749"/>
                  <a:pt x="4998" y="2741"/>
                </a:cubicBezTo>
                <a:cubicBezTo>
                  <a:pt x="4896" y="2733"/>
                  <a:pt x="4801" y="2711"/>
                  <a:pt x="4707" y="2688"/>
                </a:cubicBezTo>
                <a:close/>
                <a:moveTo>
                  <a:pt x="2009" y="1"/>
                </a:moveTo>
                <a:lnTo>
                  <a:pt x="2000" y="37"/>
                </a:lnTo>
                <a:cubicBezTo>
                  <a:pt x="1937" y="224"/>
                  <a:pt x="1848" y="411"/>
                  <a:pt x="1723" y="563"/>
                </a:cubicBezTo>
                <a:cubicBezTo>
                  <a:pt x="1669" y="643"/>
                  <a:pt x="1589" y="706"/>
                  <a:pt x="1500" y="742"/>
                </a:cubicBezTo>
                <a:cubicBezTo>
                  <a:pt x="1446" y="763"/>
                  <a:pt x="1388" y="775"/>
                  <a:pt x="1332" y="775"/>
                </a:cubicBezTo>
                <a:cubicBezTo>
                  <a:pt x="1303" y="775"/>
                  <a:pt x="1275" y="772"/>
                  <a:pt x="1248" y="766"/>
                </a:cubicBezTo>
                <a:lnTo>
                  <a:pt x="1248" y="766"/>
                </a:lnTo>
                <a:cubicBezTo>
                  <a:pt x="1246" y="764"/>
                  <a:pt x="1243" y="762"/>
                  <a:pt x="1241" y="759"/>
                </a:cubicBezTo>
                <a:lnTo>
                  <a:pt x="1239" y="764"/>
                </a:lnTo>
                <a:lnTo>
                  <a:pt x="1239" y="764"/>
                </a:lnTo>
                <a:cubicBezTo>
                  <a:pt x="1234" y="762"/>
                  <a:pt x="1228" y="761"/>
                  <a:pt x="1223" y="759"/>
                </a:cubicBezTo>
                <a:lnTo>
                  <a:pt x="1143" y="742"/>
                </a:lnTo>
                <a:lnTo>
                  <a:pt x="1205" y="795"/>
                </a:lnTo>
                <a:cubicBezTo>
                  <a:pt x="1375" y="974"/>
                  <a:pt x="1527" y="1170"/>
                  <a:pt x="1643" y="1384"/>
                </a:cubicBezTo>
                <a:cubicBezTo>
                  <a:pt x="1696" y="1491"/>
                  <a:pt x="1741" y="1607"/>
                  <a:pt x="1777" y="1723"/>
                </a:cubicBezTo>
                <a:cubicBezTo>
                  <a:pt x="1811" y="1836"/>
                  <a:pt x="1829" y="1949"/>
                  <a:pt x="1838" y="2070"/>
                </a:cubicBezTo>
                <a:lnTo>
                  <a:pt x="1838" y="2070"/>
                </a:lnTo>
                <a:cubicBezTo>
                  <a:pt x="1627" y="2227"/>
                  <a:pt x="1398" y="2358"/>
                  <a:pt x="1152" y="2446"/>
                </a:cubicBezTo>
                <a:cubicBezTo>
                  <a:pt x="1027" y="2491"/>
                  <a:pt x="902" y="2518"/>
                  <a:pt x="777" y="2544"/>
                </a:cubicBezTo>
                <a:cubicBezTo>
                  <a:pt x="710" y="2553"/>
                  <a:pt x="643" y="2558"/>
                  <a:pt x="577" y="2558"/>
                </a:cubicBezTo>
                <a:cubicBezTo>
                  <a:pt x="511" y="2558"/>
                  <a:pt x="447" y="2553"/>
                  <a:pt x="384" y="2544"/>
                </a:cubicBezTo>
                <a:lnTo>
                  <a:pt x="340" y="2544"/>
                </a:lnTo>
                <a:lnTo>
                  <a:pt x="357" y="2589"/>
                </a:lnTo>
                <a:cubicBezTo>
                  <a:pt x="393" y="2678"/>
                  <a:pt x="411" y="2768"/>
                  <a:pt x="420" y="2866"/>
                </a:cubicBezTo>
                <a:cubicBezTo>
                  <a:pt x="438" y="2964"/>
                  <a:pt x="429" y="3053"/>
                  <a:pt x="411" y="3151"/>
                </a:cubicBezTo>
                <a:cubicBezTo>
                  <a:pt x="384" y="3241"/>
                  <a:pt x="349" y="3330"/>
                  <a:pt x="286" y="3410"/>
                </a:cubicBezTo>
                <a:cubicBezTo>
                  <a:pt x="236" y="3477"/>
                  <a:pt x="170" y="3544"/>
                  <a:pt x="95" y="3597"/>
                </a:cubicBezTo>
                <a:lnTo>
                  <a:pt x="95" y="3597"/>
                </a:lnTo>
                <a:cubicBezTo>
                  <a:pt x="93" y="3597"/>
                  <a:pt x="92" y="3597"/>
                  <a:pt x="90" y="3598"/>
                </a:cubicBezTo>
                <a:lnTo>
                  <a:pt x="91" y="3600"/>
                </a:lnTo>
                <a:lnTo>
                  <a:pt x="91" y="3600"/>
                </a:lnTo>
                <a:cubicBezTo>
                  <a:pt x="87" y="3602"/>
                  <a:pt x="84" y="3604"/>
                  <a:pt x="81" y="3607"/>
                </a:cubicBezTo>
                <a:lnTo>
                  <a:pt x="0" y="3669"/>
                </a:lnTo>
                <a:lnTo>
                  <a:pt x="0" y="3669"/>
                </a:lnTo>
                <a:lnTo>
                  <a:pt x="99" y="3651"/>
                </a:lnTo>
                <a:cubicBezTo>
                  <a:pt x="160" y="3639"/>
                  <a:pt x="222" y="3633"/>
                  <a:pt x="284" y="3633"/>
                </a:cubicBezTo>
                <a:cubicBezTo>
                  <a:pt x="404" y="3633"/>
                  <a:pt x="523" y="3655"/>
                  <a:pt x="634" y="3696"/>
                </a:cubicBezTo>
                <a:cubicBezTo>
                  <a:pt x="714" y="3723"/>
                  <a:pt x="777" y="3794"/>
                  <a:pt x="813" y="3874"/>
                </a:cubicBezTo>
                <a:cubicBezTo>
                  <a:pt x="839" y="3955"/>
                  <a:pt x="839" y="4044"/>
                  <a:pt x="822" y="4133"/>
                </a:cubicBezTo>
                <a:lnTo>
                  <a:pt x="822" y="4187"/>
                </a:lnTo>
                <a:lnTo>
                  <a:pt x="866" y="4151"/>
                </a:lnTo>
                <a:cubicBezTo>
                  <a:pt x="1000" y="4035"/>
                  <a:pt x="1161" y="3946"/>
                  <a:pt x="1330" y="3901"/>
                </a:cubicBezTo>
                <a:cubicBezTo>
                  <a:pt x="1397" y="3881"/>
                  <a:pt x="1464" y="3871"/>
                  <a:pt x="1527" y="3871"/>
                </a:cubicBezTo>
                <a:cubicBezTo>
                  <a:pt x="1548" y="3871"/>
                  <a:pt x="1569" y="3872"/>
                  <a:pt x="1589" y="3874"/>
                </a:cubicBezTo>
                <a:cubicBezTo>
                  <a:pt x="1678" y="3883"/>
                  <a:pt x="1759" y="3919"/>
                  <a:pt x="1812" y="3990"/>
                </a:cubicBezTo>
                <a:cubicBezTo>
                  <a:pt x="1866" y="4062"/>
                  <a:pt x="1893" y="4142"/>
                  <a:pt x="1893" y="4231"/>
                </a:cubicBezTo>
                <a:cubicBezTo>
                  <a:pt x="1893" y="4321"/>
                  <a:pt x="1893" y="4410"/>
                  <a:pt x="1884" y="4499"/>
                </a:cubicBezTo>
                <a:cubicBezTo>
                  <a:pt x="1858" y="4668"/>
                  <a:pt x="1809" y="4837"/>
                  <a:pt x="1751" y="4999"/>
                </a:cubicBezTo>
                <a:lnTo>
                  <a:pt x="1751" y="4999"/>
                </a:lnTo>
                <a:cubicBezTo>
                  <a:pt x="1750" y="4999"/>
                  <a:pt x="1750" y="4999"/>
                  <a:pt x="1750" y="4999"/>
                </a:cubicBezTo>
                <a:lnTo>
                  <a:pt x="1750" y="5000"/>
                </a:lnTo>
                <a:lnTo>
                  <a:pt x="1750" y="5000"/>
                </a:lnTo>
                <a:cubicBezTo>
                  <a:pt x="1747" y="5008"/>
                  <a:pt x="1744" y="5017"/>
                  <a:pt x="1741" y="5026"/>
                </a:cubicBezTo>
                <a:lnTo>
                  <a:pt x="1732" y="5061"/>
                </a:lnTo>
                <a:lnTo>
                  <a:pt x="1732" y="5061"/>
                </a:lnTo>
                <a:lnTo>
                  <a:pt x="1768" y="5052"/>
                </a:lnTo>
                <a:cubicBezTo>
                  <a:pt x="1819" y="5045"/>
                  <a:pt x="1874" y="5041"/>
                  <a:pt x="1929" y="5041"/>
                </a:cubicBezTo>
                <a:cubicBezTo>
                  <a:pt x="2008" y="5041"/>
                  <a:pt x="2087" y="5049"/>
                  <a:pt x="2160" y="5070"/>
                </a:cubicBezTo>
                <a:cubicBezTo>
                  <a:pt x="2294" y="5097"/>
                  <a:pt x="2419" y="5151"/>
                  <a:pt x="2535" y="5222"/>
                </a:cubicBezTo>
                <a:cubicBezTo>
                  <a:pt x="2642" y="5293"/>
                  <a:pt x="2749" y="5383"/>
                  <a:pt x="2839" y="5481"/>
                </a:cubicBezTo>
                <a:cubicBezTo>
                  <a:pt x="2892" y="5516"/>
                  <a:pt x="2928" y="5579"/>
                  <a:pt x="2972" y="5632"/>
                </a:cubicBezTo>
                <a:lnTo>
                  <a:pt x="3080" y="5802"/>
                </a:lnTo>
                <a:lnTo>
                  <a:pt x="3124" y="5856"/>
                </a:lnTo>
                <a:lnTo>
                  <a:pt x="3115" y="5784"/>
                </a:lnTo>
                <a:cubicBezTo>
                  <a:pt x="3115" y="5781"/>
                  <a:pt x="3115" y="5778"/>
                  <a:pt x="3115" y="5775"/>
                </a:cubicBezTo>
                <a:lnTo>
                  <a:pt x="3115" y="5775"/>
                </a:lnTo>
                <a:lnTo>
                  <a:pt x="3115" y="5775"/>
                </a:lnTo>
                <a:cubicBezTo>
                  <a:pt x="3115" y="5775"/>
                  <a:pt x="3115" y="5774"/>
                  <a:pt x="3114" y="5774"/>
                </a:cubicBezTo>
                <a:lnTo>
                  <a:pt x="3114" y="5774"/>
                </a:lnTo>
                <a:cubicBezTo>
                  <a:pt x="3107" y="5670"/>
                  <a:pt x="3116" y="5558"/>
                  <a:pt x="3133" y="5454"/>
                </a:cubicBezTo>
                <a:cubicBezTo>
                  <a:pt x="3151" y="5347"/>
                  <a:pt x="3187" y="5240"/>
                  <a:pt x="3240" y="5142"/>
                </a:cubicBezTo>
                <a:cubicBezTo>
                  <a:pt x="3303" y="5043"/>
                  <a:pt x="3383" y="4963"/>
                  <a:pt x="3481" y="4918"/>
                </a:cubicBezTo>
                <a:cubicBezTo>
                  <a:pt x="3588" y="4874"/>
                  <a:pt x="3695" y="4847"/>
                  <a:pt x="3802" y="4847"/>
                </a:cubicBezTo>
                <a:lnTo>
                  <a:pt x="3847" y="4847"/>
                </a:lnTo>
                <a:lnTo>
                  <a:pt x="3820" y="4820"/>
                </a:lnTo>
                <a:cubicBezTo>
                  <a:pt x="3651" y="4678"/>
                  <a:pt x="3535" y="4490"/>
                  <a:pt x="3481" y="4276"/>
                </a:cubicBezTo>
                <a:cubicBezTo>
                  <a:pt x="3463" y="4169"/>
                  <a:pt x="3472" y="4062"/>
                  <a:pt x="3517" y="3964"/>
                </a:cubicBezTo>
                <a:cubicBezTo>
                  <a:pt x="3561" y="3865"/>
                  <a:pt x="3642" y="3794"/>
                  <a:pt x="3749" y="3767"/>
                </a:cubicBezTo>
                <a:cubicBezTo>
                  <a:pt x="3766" y="3766"/>
                  <a:pt x="3783" y="3765"/>
                  <a:pt x="3800" y="3765"/>
                </a:cubicBezTo>
                <a:cubicBezTo>
                  <a:pt x="3889" y="3765"/>
                  <a:pt x="3977" y="3786"/>
                  <a:pt x="4052" y="3839"/>
                </a:cubicBezTo>
                <a:cubicBezTo>
                  <a:pt x="4151" y="3883"/>
                  <a:pt x="4240" y="3955"/>
                  <a:pt x="4311" y="4035"/>
                </a:cubicBezTo>
                <a:cubicBezTo>
                  <a:pt x="4446" y="4187"/>
                  <a:pt x="4565" y="4363"/>
                  <a:pt x="4646" y="4555"/>
                </a:cubicBezTo>
                <a:lnTo>
                  <a:pt x="4646" y="4555"/>
                </a:lnTo>
                <a:cubicBezTo>
                  <a:pt x="4644" y="4557"/>
                  <a:pt x="4643" y="4559"/>
                  <a:pt x="4641" y="4561"/>
                </a:cubicBezTo>
                <a:lnTo>
                  <a:pt x="4649" y="4561"/>
                </a:lnTo>
                <a:cubicBezTo>
                  <a:pt x="4652" y="4570"/>
                  <a:pt x="4656" y="4579"/>
                  <a:pt x="4659" y="4588"/>
                </a:cubicBezTo>
                <a:lnTo>
                  <a:pt x="4668" y="4606"/>
                </a:lnTo>
                <a:lnTo>
                  <a:pt x="4677" y="4588"/>
                </a:lnTo>
                <a:cubicBezTo>
                  <a:pt x="4749" y="4472"/>
                  <a:pt x="4838" y="4374"/>
                  <a:pt x="4936" y="4285"/>
                </a:cubicBezTo>
                <a:cubicBezTo>
                  <a:pt x="5034" y="4196"/>
                  <a:pt x="5159" y="4133"/>
                  <a:pt x="5284" y="4097"/>
                </a:cubicBezTo>
                <a:cubicBezTo>
                  <a:pt x="5362" y="4069"/>
                  <a:pt x="5444" y="4056"/>
                  <a:pt x="5527" y="4056"/>
                </a:cubicBezTo>
                <a:cubicBezTo>
                  <a:pt x="5576" y="4056"/>
                  <a:pt x="5627" y="4061"/>
                  <a:pt x="5677" y="4071"/>
                </a:cubicBezTo>
                <a:cubicBezTo>
                  <a:pt x="5739" y="4088"/>
                  <a:pt x="5811" y="4106"/>
                  <a:pt x="5873" y="4124"/>
                </a:cubicBezTo>
                <a:cubicBezTo>
                  <a:pt x="5936" y="4151"/>
                  <a:pt x="5989" y="4187"/>
                  <a:pt x="6052" y="4213"/>
                </a:cubicBezTo>
                <a:lnTo>
                  <a:pt x="6060" y="4196"/>
                </a:lnTo>
                <a:cubicBezTo>
                  <a:pt x="5944" y="4115"/>
                  <a:pt x="5837" y="4017"/>
                  <a:pt x="5748" y="3910"/>
                </a:cubicBezTo>
                <a:cubicBezTo>
                  <a:pt x="5659" y="3803"/>
                  <a:pt x="5587" y="3678"/>
                  <a:pt x="5543" y="3544"/>
                </a:cubicBezTo>
                <a:cubicBezTo>
                  <a:pt x="5534" y="3508"/>
                  <a:pt x="5525" y="3473"/>
                  <a:pt x="5516" y="3437"/>
                </a:cubicBezTo>
                <a:lnTo>
                  <a:pt x="5507" y="3339"/>
                </a:lnTo>
                <a:cubicBezTo>
                  <a:pt x="5498" y="3267"/>
                  <a:pt x="5507" y="3196"/>
                  <a:pt x="5525" y="3125"/>
                </a:cubicBezTo>
                <a:cubicBezTo>
                  <a:pt x="5552" y="2982"/>
                  <a:pt x="5605" y="2848"/>
                  <a:pt x="5686" y="2732"/>
                </a:cubicBezTo>
                <a:lnTo>
                  <a:pt x="5686" y="2732"/>
                </a:lnTo>
                <a:cubicBezTo>
                  <a:pt x="5596" y="2848"/>
                  <a:pt x="5534" y="2973"/>
                  <a:pt x="5498" y="3107"/>
                </a:cubicBezTo>
                <a:cubicBezTo>
                  <a:pt x="5489" y="3178"/>
                  <a:pt x="5480" y="3250"/>
                  <a:pt x="5480" y="3321"/>
                </a:cubicBezTo>
                <a:lnTo>
                  <a:pt x="5498" y="3428"/>
                </a:lnTo>
                <a:cubicBezTo>
                  <a:pt x="5498" y="3464"/>
                  <a:pt x="5516" y="3499"/>
                  <a:pt x="5525" y="3535"/>
                </a:cubicBezTo>
                <a:cubicBezTo>
                  <a:pt x="5561" y="3669"/>
                  <a:pt x="5632" y="3794"/>
                  <a:pt x="5721" y="3910"/>
                </a:cubicBezTo>
                <a:cubicBezTo>
                  <a:pt x="5797" y="4001"/>
                  <a:pt x="5887" y="4086"/>
                  <a:pt x="5983" y="4159"/>
                </a:cubicBezTo>
                <a:lnTo>
                  <a:pt x="5983" y="4159"/>
                </a:lnTo>
                <a:cubicBezTo>
                  <a:pt x="5941" y="4138"/>
                  <a:pt x="5898" y="4116"/>
                  <a:pt x="5855" y="4097"/>
                </a:cubicBezTo>
                <a:cubicBezTo>
                  <a:pt x="5793" y="4080"/>
                  <a:pt x="5730" y="4062"/>
                  <a:pt x="5659" y="4044"/>
                </a:cubicBezTo>
                <a:cubicBezTo>
                  <a:pt x="5606" y="4033"/>
                  <a:pt x="5553" y="4028"/>
                  <a:pt x="5500" y="4028"/>
                </a:cubicBezTo>
                <a:cubicBezTo>
                  <a:pt x="5419" y="4028"/>
                  <a:pt x="5338" y="4040"/>
                  <a:pt x="5257" y="4062"/>
                </a:cubicBezTo>
                <a:cubicBezTo>
                  <a:pt x="5132" y="4106"/>
                  <a:pt x="5007" y="4169"/>
                  <a:pt x="4909" y="4258"/>
                </a:cubicBezTo>
                <a:cubicBezTo>
                  <a:pt x="4810" y="4341"/>
                  <a:pt x="4726" y="4431"/>
                  <a:pt x="4657" y="4537"/>
                </a:cubicBezTo>
                <a:lnTo>
                  <a:pt x="4657" y="4537"/>
                </a:lnTo>
                <a:cubicBezTo>
                  <a:pt x="4569" y="4341"/>
                  <a:pt x="4457" y="4162"/>
                  <a:pt x="4311" y="4008"/>
                </a:cubicBezTo>
                <a:cubicBezTo>
                  <a:pt x="4240" y="3919"/>
                  <a:pt x="4151" y="3856"/>
                  <a:pt x="4052" y="3794"/>
                </a:cubicBezTo>
                <a:cubicBezTo>
                  <a:pt x="3975" y="3752"/>
                  <a:pt x="3886" y="3726"/>
                  <a:pt x="3795" y="3726"/>
                </a:cubicBezTo>
                <a:cubicBezTo>
                  <a:pt x="3771" y="3726"/>
                  <a:pt x="3746" y="3728"/>
                  <a:pt x="3722" y="3731"/>
                </a:cubicBezTo>
                <a:cubicBezTo>
                  <a:pt x="3615" y="3758"/>
                  <a:pt x="3517" y="3830"/>
                  <a:pt x="3472" y="3937"/>
                </a:cubicBezTo>
                <a:cubicBezTo>
                  <a:pt x="3428" y="4044"/>
                  <a:pt x="3410" y="4160"/>
                  <a:pt x="3437" y="4276"/>
                </a:cubicBezTo>
                <a:cubicBezTo>
                  <a:pt x="3454" y="4383"/>
                  <a:pt x="3499" y="4490"/>
                  <a:pt x="3561" y="4579"/>
                </a:cubicBezTo>
                <a:cubicBezTo>
                  <a:pt x="3615" y="4664"/>
                  <a:pt x="3675" y="4741"/>
                  <a:pt x="3747" y="4807"/>
                </a:cubicBezTo>
                <a:lnTo>
                  <a:pt x="3747" y="4807"/>
                </a:lnTo>
                <a:cubicBezTo>
                  <a:pt x="3647" y="4817"/>
                  <a:pt x="3548" y="4836"/>
                  <a:pt x="3463" y="4883"/>
                </a:cubicBezTo>
                <a:cubicBezTo>
                  <a:pt x="3356" y="4936"/>
                  <a:pt x="3267" y="5017"/>
                  <a:pt x="3204" y="5115"/>
                </a:cubicBezTo>
                <a:cubicBezTo>
                  <a:pt x="3151" y="5213"/>
                  <a:pt x="3106" y="5329"/>
                  <a:pt x="3097" y="5436"/>
                </a:cubicBezTo>
                <a:cubicBezTo>
                  <a:pt x="3077" y="5526"/>
                  <a:pt x="3072" y="5617"/>
                  <a:pt x="3075" y="5707"/>
                </a:cubicBezTo>
                <a:lnTo>
                  <a:pt x="3075" y="5707"/>
                </a:lnTo>
                <a:cubicBezTo>
                  <a:pt x="3052" y="5669"/>
                  <a:pt x="3027" y="5634"/>
                  <a:pt x="2999" y="5606"/>
                </a:cubicBezTo>
                <a:cubicBezTo>
                  <a:pt x="2955" y="5552"/>
                  <a:pt x="2919" y="5490"/>
                  <a:pt x="2865" y="5445"/>
                </a:cubicBezTo>
                <a:cubicBezTo>
                  <a:pt x="2776" y="5347"/>
                  <a:pt x="2669" y="5258"/>
                  <a:pt x="2553" y="5177"/>
                </a:cubicBezTo>
                <a:cubicBezTo>
                  <a:pt x="2356" y="5053"/>
                  <a:pt x="2136" y="4989"/>
                  <a:pt x="1906" y="4989"/>
                </a:cubicBezTo>
                <a:cubicBezTo>
                  <a:pt x="1868" y="4989"/>
                  <a:pt x="1831" y="4991"/>
                  <a:pt x="1793" y="4994"/>
                </a:cubicBezTo>
                <a:lnTo>
                  <a:pt x="1793" y="4994"/>
                </a:lnTo>
                <a:cubicBezTo>
                  <a:pt x="1855" y="4837"/>
                  <a:pt x="1895" y="4672"/>
                  <a:pt x="1919" y="4499"/>
                </a:cubicBezTo>
                <a:cubicBezTo>
                  <a:pt x="1937" y="4410"/>
                  <a:pt x="1937" y="4312"/>
                  <a:pt x="1937" y="4222"/>
                </a:cubicBezTo>
                <a:cubicBezTo>
                  <a:pt x="1928" y="4124"/>
                  <a:pt x="1901" y="4035"/>
                  <a:pt x="1848" y="3955"/>
                </a:cubicBezTo>
                <a:cubicBezTo>
                  <a:pt x="1785" y="3883"/>
                  <a:pt x="1696" y="3830"/>
                  <a:pt x="1598" y="3821"/>
                </a:cubicBezTo>
                <a:cubicBezTo>
                  <a:pt x="1576" y="3818"/>
                  <a:pt x="1553" y="3817"/>
                  <a:pt x="1530" y="3817"/>
                </a:cubicBezTo>
                <a:cubicBezTo>
                  <a:pt x="1460" y="3817"/>
                  <a:pt x="1388" y="3827"/>
                  <a:pt x="1321" y="3847"/>
                </a:cubicBezTo>
                <a:cubicBezTo>
                  <a:pt x="1164" y="3895"/>
                  <a:pt x="1014" y="3969"/>
                  <a:pt x="883" y="4066"/>
                </a:cubicBezTo>
                <a:lnTo>
                  <a:pt x="883" y="4066"/>
                </a:lnTo>
                <a:cubicBezTo>
                  <a:pt x="888" y="3990"/>
                  <a:pt x="878" y="3916"/>
                  <a:pt x="857" y="3847"/>
                </a:cubicBezTo>
                <a:cubicBezTo>
                  <a:pt x="822" y="3749"/>
                  <a:pt x="741" y="3678"/>
                  <a:pt x="652" y="3642"/>
                </a:cubicBezTo>
                <a:cubicBezTo>
                  <a:pt x="563" y="3607"/>
                  <a:pt x="473" y="3580"/>
                  <a:pt x="375" y="3580"/>
                </a:cubicBezTo>
                <a:cubicBezTo>
                  <a:pt x="349" y="3577"/>
                  <a:pt x="323" y="3576"/>
                  <a:pt x="298" y="3576"/>
                </a:cubicBezTo>
                <a:cubicBezTo>
                  <a:pt x="260" y="3576"/>
                  <a:pt x="222" y="3579"/>
                  <a:pt x="184" y="3583"/>
                </a:cubicBezTo>
                <a:lnTo>
                  <a:pt x="184" y="3583"/>
                </a:lnTo>
                <a:cubicBezTo>
                  <a:pt x="239" y="3536"/>
                  <a:pt x="287" y="3484"/>
                  <a:pt x="331" y="3428"/>
                </a:cubicBezTo>
                <a:cubicBezTo>
                  <a:pt x="393" y="3348"/>
                  <a:pt x="438" y="3250"/>
                  <a:pt x="465" y="3151"/>
                </a:cubicBezTo>
                <a:cubicBezTo>
                  <a:pt x="482" y="3053"/>
                  <a:pt x="491" y="2955"/>
                  <a:pt x="482" y="2848"/>
                </a:cubicBezTo>
                <a:cubicBezTo>
                  <a:pt x="475" y="2765"/>
                  <a:pt x="455" y="2683"/>
                  <a:pt x="422" y="2601"/>
                </a:cubicBezTo>
                <a:lnTo>
                  <a:pt x="422" y="2601"/>
                </a:lnTo>
                <a:cubicBezTo>
                  <a:pt x="465" y="2603"/>
                  <a:pt x="507" y="2604"/>
                  <a:pt x="549" y="2604"/>
                </a:cubicBezTo>
                <a:cubicBezTo>
                  <a:pt x="629" y="2604"/>
                  <a:pt x="707" y="2600"/>
                  <a:pt x="786" y="2589"/>
                </a:cubicBezTo>
                <a:cubicBezTo>
                  <a:pt x="920" y="2571"/>
                  <a:pt x="1054" y="2536"/>
                  <a:pt x="1179" y="2482"/>
                </a:cubicBezTo>
                <a:cubicBezTo>
                  <a:pt x="1428" y="2393"/>
                  <a:pt x="1669" y="2259"/>
                  <a:pt x="1884" y="2089"/>
                </a:cubicBezTo>
                <a:lnTo>
                  <a:pt x="1893" y="2080"/>
                </a:lnTo>
                <a:lnTo>
                  <a:pt x="1893" y="2071"/>
                </a:lnTo>
                <a:cubicBezTo>
                  <a:pt x="1884" y="1946"/>
                  <a:pt x="1866" y="1822"/>
                  <a:pt x="1830" y="1697"/>
                </a:cubicBezTo>
                <a:cubicBezTo>
                  <a:pt x="1794" y="1581"/>
                  <a:pt x="1750" y="1465"/>
                  <a:pt x="1687" y="1357"/>
                </a:cubicBezTo>
                <a:cubicBezTo>
                  <a:pt x="1582" y="1155"/>
                  <a:pt x="1448" y="968"/>
                  <a:pt x="1290" y="808"/>
                </a:cubicBezTo>
                <a:lnTo>
                  <a:pt x="1290" y="808"/>
                </a:lnTo>
                <a:cubicBezTo>
                  <a:pt x="1308" y="810"/>
                  <a:pt x="1325" y="811"/>
                  <a:pt x="1342" y="811"/>
                </a:cubicBezTo>
                <a:cubicBezTo>
                  <a:pt x="1404" y="811"/>
                  <a:pt x="1467" y="799"/>
                  <a:pt x="1527" y="777"/>
                </a:cubicBezTo>
                <a:cubicBezTo>
                  <a:pt x="1625" y="733"/>
                  <a:pt x="1705" y="661"/>
                  <a:pt x="1768" y="581"/>
                </a:cubicBezTo>
                <a:cubicBezTo>
                  <a:pt x="1884" y="431"/>
                  <a:pt x="1977" y="259"/>
                  <a:pt x="2033" y="77"/>
                </a:cubicBezTo>
                <a:lnTo>
                  <a:pt x="2033" y="77"/>
                </a:lnTo>
                <a:cubicBezTo>
                  <a:pt x="2072" y="126"/>
                  <a:pt x="2119" y="169"/>
                  <a:pt x="2178" y="206"/>
                </a:cubicBezTo>
                <a:cubicBezTo>
                  <a:pt x="2241" y="251"/>
                  <a:pt x="2321" y="277"/>
                  <a:pt x="2401" y="277"/>
                </a:cubicBezTo>
                <a:cubicBezTo>
                  <a:pt x="2414" y="279"/>
                  <a:pt x="2428" y="280"/>
                  <a:pt x="2441" y="280"/>
                </a:cubicBezTo>
                <a:cubicBezTo>
                  <a:pt x="2502" y="280"/>
                  <a:pt x="2566" y="265"/>
                  <a:pt x="2624" y="251"/>
                </a:cubicBezTo>
                <a:cubicBezTo>
                  <a:pt x="2693" y="228"/>
                  <a:pt x="2748" y="199"/>
                  <a:pt x="2808" y="163"/>
                </a:cubicBezTo>
                <a:lnTo>
                  <a:pt x="2808" y="163"/>
                </a:lnTo>
                <a:cubicBezTo>
                  <a:pt x="2836" y="323"/>
                  <a:pt x="2887" y="483"/>
                  <a:pt x="2955" y="634"/>
                </a:cubicBezTo>
                <a:cubicBezTo>
                  <a:pt x="2990" y="715"/>
                  <a:pt x="3044" y="786"/>
                  <a:pt x="3106" y="849"/>
                </a:cubicBezTo>
                <a:cubicBezTo>
                  <a:pt x="3163" y="898"/>
                  <a:pt x="3237" y="926"/>
                  <a:pt x="3310" y="926"/>
                </a:cubicBezTo>
                <a:cubicBezTo>
                  <a:pt x="3328" y="926"/>
                  <a:pt x="3347" y="924"/>
                  <a:pt x="3365" y="920"/>
                </a:cubicBezTo>
                <a:cubicBezTo>
                  <a:pt x="3445" y="902"/>
                  <a:pt x="3526" y="867"/>
                  <a:pt x="3597" y="813"/>
                </a:cubicBezTo>
                <a:cubicBezTo>
                  <a:pt x="3669" y="759"/>
                  <a:pt x="3740" y="706"/>
                  <a:pt x="3794" y="643"/>
                </a:cubicBezTo>
                <a:cubicBezTo>
                  <a:pt x="3913" y="524"/>
                  <a:pt x="4024" y="397"/>
                  <a:pt x="4127" y="269"/>
                </a:cubicBezTo>
                <a:lnTo>
                  <a:pt x="4127" y="269"/>
                </a:lnTo>
                <a:cubicBezTo>
                  <a:pt x="4197" y="376"/>
                  <a:pt x="4291" y="460"/>
                  <a:pt x="4400" y="536"/>
                </a:cubicBezTo>
                <a:cubicBezTo>
                  <a:pt x="4516" y="608"/>
                  <a:pt x="4650" y="661"/>
                  <a:pt x="4775" y="697"/>
                </a:cubicBezTo>
                <a:cubicBezTo>
                  <a:pt x="4909" y="733"/>
                  <a:pt x="5043" y="759"/>
                  <a:pt x="5177" y="768"/>
                </a:cubicBezTo>
                <a:cubicBezTo>
                  <a:pt x="5275" y="781"/>
                  <a:pt x="5373" y="790"/>
                  <a:pt x="5474" y="790"/>
                </a:cubicBezTo>
                <a:cubicBezTo>
                  <a:pt x="5496" y="790"/>
                  <a:pt x="5517" y="789"/>
                  <a:pt x="5538" y="789"/>
                </a:cubicBezTo>
                <a:lnTo>
                  <a:pt x="5538" y="789"/>
                </a:lnTo>
                <a:lnTo>
                  <a:pt x="5445" y="875"/>
                </a:lnTo>
                <a:cubicBezTo>
                  <a:pt x="5409" y="920"/>
                  <a:pt x="5373" y="956"/>
                  <a:pt x="5338" y="1000"/>
                </a:cubicBezTo>
                <a:cubicBezTo>
                  <a:pt x="5266" y="1090"/>
                  <a:pt x="5213" y="1188"/>
                  <a:pt x="5177" y="1295"/>
                </a:cubicBezTo>
                <a:cubicBezTo>
                  <a:pt x="5116" y="1511"/>
                  <a:pt x="5156" y="1736"/>
                  <a:pt x="5281" y="1921"/>
                </a:cubicBezTo>
                <a:lnTo>
                  <a:pt x="5281" y="1921"/>
                </a:lnTo>
                <a:cubicBezTo>
                  <a:pt x="5057" y="1931"/>
                  <a:pt x="4840" y="1966"/>
                  <a:pt x="4632" y="2027"/>
                </a:cubicBezTo>
                <a:cubicBezTo>
                  <a:pt x="4516" y="2054"/>
                  <a:pt x="4418" y="2107"/>
                  <a:pt x="4338" y="2196"/>
                </a:cubicBezTo>
                <a:cubicBezTo>
                  <a:pt x="4321" y="2218"/>
                  <a:pt x="4310" y="2243"/>
                  <a:pt x="4305" y="2270"/>
                </a:cubicBezTo>
                <a:lnTo>
                  <a:pt x="4305" y="2270"/>
                </a:lnTo>
                <a:cubicBezTo>
                  <a:pt x="4311" y="2247"/>
                  <a:pt x="4322" y="2225"/>
                  <a:pt x="4338" y="2205"/>
                </a:cubicBezTo>
                <a:cubicBezTo>
                  <a:pt x="4409" y="2125"/>
                  <a:pt x="4508" y="2062"/>
                  <a:pt x="4615" y="2036"/>
                </a:cubicBezTo>
                <a:cubicBezTo>
                  <a:pt x="4838" y="1973"/>
                  <a:pt x="5061" y="1946"/>
                  <a:pt x="5284" y="1946"/>
                </a:cubicBezTo>
                <a:lnTo>
                  <a:pt x="5302" y="1946"/>
                </a:lnTo>
                <a:lnTo>
                  <a:pt x="5295" y="1933"/>
                </a:lnTo>
                <a:lnTo>
                  <a:pt x="5302" y="1920"/>
                </a:lnTo>
                <a:lnTo>
                  <a:pt x="5302" y="1920"/>
                </a:lnTo>
                <a:cubicBezTo>
                  <a:pt x="5297" y="1920"/>
                  <a:pt x="5292" y="1920"/>
                  <a:pt x="5287" y="1920"/>
                </a:cubicBezTo>
                <a:lnTo>
                  <a:pt x="5287" y="1920"/>
                </a:lnTo>
                <a:cubicBezTo>
                  <a:pt x="5167" y="1743"/>
                  <a:pt x="5124" y="1515"/>
                  <a:pt x="5186" y="1304"/>
                </a:cubicBezTo>
                <a:cubicBezTo>
                  <a:pt x="5222" y="1197"/>
                  <a:pt x="5275" y="1099"/>
                  <a:pt x="5346" y="1018"/>
                </a:cubicBezTo>
                <a:cubicBezTo>
                  <a:pt x="5382" y="974"/>
                  <a:pt x="5418" y="938"/>
                  <a:pt x="5454" y="893"/>
                </a:cubicBezTo>
                <a:lnTo>
                  <a:pt x="5578" y="787"/>
                </a:lnTo>
                <a:lnTo>
                  <a:pt x="5578" y="787"/>
                </a:lnTo>
                <a:cubicBezTo>
                  <a:pt x="5581" y="787"/>
                  <a:pt x="5584" y="786"/>
                  <a:pt x="5587" y="786"/>
                </a:cubicBezTo>
                <a:lnTo>
                  <a:pt x="5584" y="782"/>
                </a:lnTo>
                <a:lnTo>
                  <a:pt x="5614" y="759"/>
                </a:lnTo>
                <a:lnTo>
                  <a:pt x="5570" y="759"/>
                </a:lnTo>
                <a:cubicBezTo>
                  <a:pt x="5436" y="759"/>
                  <a:pt x="5302" y="751"/>
                  <a:pt x="5168" y="742"/>
                </a:cubicBezTo>
                <a:cubicBezTo>
                  <a:pt x="5034" y="724"/>
                  <a:pt x="4900" y="697"/>
                  <a:pt x="4775" y="661"/>
                </a:cubicBezTo>
                <a:cubicBezTo>
                  <a:pt x="4650" y="626"/>
                  <a:pt x="4525" y="572"/>
                  <a:pt x="4409" y="501"/>
                </a:cubicBezTo>
                <a:cubicBezTo>
                  <a:pt x="4293" y="429"/>
                  <a:pt x="4204" y="340"/>
                  <a:pt x="4133" y="224"/>
                </a:cubicBezTo>
                <a:lnTo>
                  <a:pt x="4115" y="206"/>
                </a:lnTo>
                <a:lnTo>
                  <a:pt x="4106" y="224"/>
                </a:lnTo>
                <a:cubicBezTo>
                  <a:pt x="3999" y="367"/>
                  <a:pt x="3892" y="492"/>
                  <a:pt x="3767" y="617"/>
                </a:cubicBezTo>
                <a:cubicBezTo>
                  <a:pt x="3704" y="679"/>
                  <a:pt x="3642" y="733"/>
                  <a:pt x="3570" y="777"/>
                </a:cubicBezTo>
                <a:cubicBezTo>
                  <a:pt x="3508" y="831"/>
                  <a:pt x="3428" y="875"/>
                  <a:pt x="3347" y="893"/>
                </a:cubicBezTo>
                <a:cubicBezTo>
                  <a:pt x="3331" y="897"/>
                  <a:pt x="3314" y="899"/>
                  <a:pt x="3297" y="899"/>
                </a:cubicBezTo>
                <a:cubicBezTo>
                  <a:pt x="3234" y="899"/>
                  <a:pt x="3174" y="873"/>
                  <a:pt x="3124" y="831"/>
                </a:cubicBezTo>
                <a:cubicBezTo>
                  <a:pt x="3062" y="768"/>
                  <a:pt x="3017" y="697"/>
                  <a:pt x="2981" y="626"/>
                </a:cubicBezTo>
                <a:cubicBezTo>
                  <a:pt x="2910" y="465"/>
                  <a:pt x="2865" y="304"/>
                  <a:pt x="2839" y="135"/>
                </a:cubicBezTo>
                <a:lnTo>
                  <a:pt x="2839" y="108"/>
                </a:lnTo>
                <a:lnTo>
                  <a:pt x="2812" y="126"/>
                </a:lnTo>
                <a:cubicBezTo>
                  <a:pt x="2697" y="199"/>
                  <a:pt x="2568" y="243"/>
                  <a:pt x="2437" y="243"/>
                </a:cubicBezTo>
                <a:cubicBezTo>
                  <a:pt x="2425" y="243"/>
                  <a:pt x="2413" y="243"/>
                  <a:pt x="2401" y="242"/>
                </a:cubicBezTo>
                <a:cubicBezTo>
                  <a:pt x="2330" y="242"/>
                  <a:pt x="2258" y="215"/>
                  <a:pt x="2196" y="179"/>
                </a:cubicBezTo>
                <a:cubicBezTo>
                  <a:pt x="2137" y="146"/>
                  <a:pt x="2087" y="97"/>
                  <a:pt x="2044" y="39"/>
                </a:cubicBezTo>
                <a:lnTo>
                  <a:pt x="2044" y="39"/>
                </a:lnTo>
                <a:cubicBezTo>
                  <a:pt x="2044" y="38"/>
                  <a:pt x="2044" y="37"/>
                  <a:pt x="2044" y="37"/>
                </a:cubicBezTo>
                <a:lnTo>
                  <a:pt x="2044" y="37"/>
                </a:lnTo>
                <a:lnTo>
                  <a:pt x="2042" y="37"/>
                </a:lnTo>
                <a:lnTo>
                  <a:pt x="2042" y="37"/>
                </a:lnTo>
                <a:cubicBezTo>
                  <a:pt x="2040" y="34"/>
                  <a:pt x="2038" y="31"/>
                  <a:pt x="2035" y="28"/>
                </a:cubicBezTo>
                <a:lnTo>
                  <a:pt x="20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4"/>
          <p:cNvSpPr/>
          <p:nvPr/>
        </p:nvSpPr>
        <p:spPr>
          <a:xfrm>
            <a:off x="5694847" y="1140246"/>
            <a:ext cx="376064" cy="327930"/>
          </a:xfrm>
          <a:custGeom>
            <a:avLst/>
            <a:gdLst/>
            <a:ahLst/>
            <a:cxnLst/>
            <a:rect l="l" t="t" r="r" b="b"/>
            <a:pathLst>
              <a:path w="4844" h="4224" extrusionOk="0">
                <a:moveTo>
                  <a:pt x="2045" y="1"/>
                </a:moveTo>
                <a:lnTo>
                  <a:pt x="2045" y="1"/>
                </a:lnTo>
                <a:cubicBezTo>
                  <a:pt x="2045" y="1"/>
                  <a:pt x="1866" y="893"/>
                  <a:pt x="1804" y="1322"/>
                </a:cubicBezTo>
                <a:lnTo>
                  <a:pt x="1786" y="1429"/>
                </a:lnTo>
                <a:lnTo>
                  <a:pt x="1714" y="1393"/>
                </a:lnTo>
                <a:cubicBezTo>
                  <a:pt x="1349" y="1219"/>
                  <a:pt x="946" y="1060"/>
                  <a:pt x="539" y="1060"/>
                </a:cubicBezTo>
                <a:cubicBezTo>
                  <a:pt x="509" y="1060"/>
                  <a:pt x="478" y="1061"/>
                  <a:pt x="447" y="1063"/>
                </a:cubicBezTo>
                <a:cubicBezTo>
                  <a:pt x="435" y="1062"/>
                  <a:pt x="423" y="1062"/>
                  <a:pt x="411" y="1062"/>
                </a:cubicBezTo>
                <a:cubicBezTo>
                  <a:pt x="279" y="1062"/>
                  <a:pt x="143" y="1106"/>
                  <a:pt x="36" y="1188"/>
                </a:cubicBezTo>
                <a:cubicBezTo>
                  <a:pt x="10" y="1206"/>
                  <a:pt x="1" y="1233"/>
                  <a:pt x="1" y="1259"/>
                </a:cubicBezTo>
                <a:cubicBezTo>
                  <a:pt x="1" y="1273"/>
                  <a:pt x="11" y="1296"/>
                  <a:pt x="23" y="1296"/>
                </a:cubicBezTo>
                <a:cubicBezTo>
                  <a:pt x="27" y="1296"/>
                  <a:pt x="32" y="1293"/>
                  <a:pt x="36" y="1286"/>
                </a:cubicBezTo>
                <a:cubicBezTo>
                  <a:pt x="135" y="1224"/>
                  <a:pt x="242" y="1179"/>
                  <a:pt x="358" y="1179"/>
                </a:cubicBezTo>
                <a:cubicBezTo>
                  <a:pt x="413" y="1171"/>
                  <a:pt x="468" y="1168"/>
                  <a:pt x="524" y="1168"/>
                </a:cubicBezTo>
                <a:cubicBezTo>
                  <a:pt x="865" y="1168"/>
                  <a:pt x="1211" y="1298"/>
                  <a:pt x="1518" y="1429"/>
                </a:cubicBezTo>
                <a:cubicBezTo>
                  <a:pt x="1589" y="1456"/>
                  <a:pt x="1661" y="1491"/>
                  <a:pt x="1732" y="1527"/>
                </a:cubicBezTo>
                <a:lnTo>
                  <a:pt x="804" y="2482"/>
                </a:lnTo>
                <a:lnTo>
                  <a:pt x="670" y="2625"/>
                </a:lnTo>
                <a:cubicBezTo>
                  <a:pt x="670" y="2625"/>
                  <a:pt x="670" y="2626"/>
                  <a:pt x="670" y="2626"/>
                </a:cubicBezTo>
                <a:cubicBezTo>
                  <a:pt x="680" y="2626"/>
                  <a:pt x="1293" y="2047"/>
                  <a:pt x="1616" y="1741"/>
                </a:cubicBezTo>
                <a:cubicBezTo>
                  <a:pt x="1670" y="1688"/>
                  <a:pt x="1741" y="1634"/>
                  <a:pt x="1795" y="1581"/>
                </a:cubicBezTo>
                <a:cubicBezTo>
                  <a:pt x="1902" y="1875"/>
                  <a:pt x="2009" y="2170"/>
                  <a:pt x="2116" y="2464"/>
                </a:cubicBezTo>
                <a:cubicBezTo>
                  <a:pt x="2277" y="2948"/>
                  <a:pt x="2786" y="4134"/>
                  <a:pt x="2820" y="4218"/>
                </a:cubicBezTo>
                <a:lnTo>
                  <a:pt x="2820" y="4218"/>
                </a:lnTo>
                <a:cubicBezTo>
                  <a:pt x="2713" y="3907"/>
                  <a:pt x="2597" y="3596"/>
                  <a:pt x="2491" y="3294"/>
                </a:cubicBezTo>
                <a:cubicBezTo>
                  <a:pt x="2312" y="2803"/>
                  <a:pt x="2134" y="2312"/>
                  <a:pt x="1955" y="1822"/>
                </a:cubicBezTo>
                <a:lnTo>
                  <a:pt x="1884" y="1616"/>
                </a:lnTo>
                <a:lnTo>
                  <a:pt x="2214" y="1777"/>
                </a:lnTo>
                <a:lnTo>
                  <a:pt x="2910" y="2116"/>
                </a:lnTo>
                <a:lnTo>
                  <a:pt x="4187" y="2741"/>
                </a:lnTo>
                <a:lnTo>
                  <a:pt x="4624" y="2955"/>
                </a:lnTo>
                <a:lnTo>
                  <a:pt x="4758" y="3026"/>
                </a:lnTo>
                <a:cubicBezTo>
                  <a:pt x="4785" y="3044"/>
                  <a:pt x="4811" y="3053"/>
                  <a:pt x="4829" y="3062"/>
                </a:cubicBezTo>
                <a:lnTo>
                  <a:pt x="4838" y="3062"/>
                </a:lnTo>
                <a:cubicBezTo>
                  <a:pt x="4838" y="3062"/>
                  <a:pt x="4839" y="3062"/>
                  <a:pt x="4839" y="3062"/>
                </a:cubicBezTo>
                <a:cubicBezTo>
                  <a:pt x="4844" y="3062"/>
                  <a:pt x="3495" y="2274"/>
                  <a:pt x="3089" y="2071"/>
                </a:cubicBezTo>
                <a:cubicBezTo>
                  <a:pt x="2714" y="1884"/>
                  <a:pt x="2312" y="1697"/>
                  <a:pt x="1937" y="1509"/>
                </a:cubicBezTo>
                <a:cubicBezTo>
                  <a:pt x="2187" y="1438"/>
                  <a:pt x="2464" y="1366"/>
                  <a:pt x="2714" y="1286"/>
                </a:cubicBezTo>
                <a:lnTo>
                  <a:pt x="4151" y="858"/>
                </a:lnTo>
                <a:lnTo>
                  <a:pt x="4490" y="759"/>
                </a:lnTo>
                <a:cubicBezTo>
                  <a:pt x="4492" y="758"/>
                  <a:pt x="4492" y="758"/>
                  <a:pt x="4489" y="758"/>
                </a:cubicBezTo>
                <a:cubicBezTo>
                  <a:pt x="4449" y="758"/>
                  <a:pt x="3905" y="872"/>
                  <a:pt x="3580" y="947"/>
                </a:cubicBezTo>
                <a:cubicBezTo>
                  <a:pt x="3098" y="1054"/>
                  <a:pt x="2625" y="1206"/>
                  <a:pt x="2143" y="1349"/>
                </a:cubicBezTo>
                <a:lnTo>
                  <a:pt x="1857" y="1438"/>
                </a:lnTo>
                <a:lnTo>
                  <a:pt x="1964" y="715"/>
                </a:lnTo>
                <a:cubicBezTo>
                  <a:pt x="2000" y="492"/>
                  <a:pt x="2045" y="1"/>
                  <a:pt x="2045" y="1"/>
                </a:cubicBezTo>
                <a:close/>
                <a:moveTo>
                  <a:pt x="2820" y="4218"/>
                </a:moveTo>
                <a:lnTo>
                  <a:pt x="2820" y="4218"/>
                </a:lnTo>
                <a:cubicBezTo>
                  <a:pt x="2820" y="4220"/>
                  <a:pt x="2821" y="4221"/>
                  <a:pt x="2821" y="4222"/>
                </a:cubicBezTo>
                <a:cubicBezTo>
                  <a:pt x="2821" y="4223"/>
                  <a:pt x="2821" y="4223"/>
                  <a:pt x="2821" y="4223"/>
                </a:cubicBezTo>
                <a:cubicBezTo>
                  <a:pt x="2822" y="4223"/>
                  <a:pt x="2821" y="4221"/>
                  <a:pt x="2820" y="42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4"/>
          <p:cNvSpPr/>
          <p:nvPr/>
        </p:nvSpPr>
        <p:spPr>
          <a:xfrm>
            <a:off x="5796006" y="680877"/>
            <a:ext cx="261087" cy="325213"/>
          </a:xfrm>
          <a:custGeom>
            <a:avLst/>
            <a:gdLst/>
            <a:ahLst/>
            <a:cxnLst/>
            <a:rect l="l" t="t" r="r" b="b"/>
            <a:pathLst>
              <a:path w="3363" h="4189" extrusionOk="0">
                <a:moveTo>
                  <a:pt x="1" y="1"/>
                </a:moveTo>
                <a:lnTo>
                  <a:pt x="1331" y="1625"/>
                </a:lnTo>
                <a:cubicBezTo>
                  <a:pt x="1331" y="1634"/>
                  <a:pt x="1331" y="1634"/>
                  <a:pt x="1331" y="1643"/>
                </a:cubicBezTo>
                <a:cubicBezTo>
                  <a:pt x="1259" y="2098"/>
                  <a:pt x="1277" y="2562"/>
                  <a:pt x="1384" y="3008"/>
                </a:cubicBezTo>
                <a:cubicBezTo>
                  <a:pt x="1391" y="3036"/>
                  <a:pt x="1411" y="3047"/>
                  <a:pt x="1432" y="3047"/>
                </a:cubicBezTo>
                <a:cubicBezTo>
                  <a:pt x="1466" y="3047"/>
                  <a:pt x="1502" y="3017"/>
                  <a:pt x="1491" y="2973"/>
                </a:cubicBezTo>
                <a:cubicBezTo>
                  <a:pt x="1393" y="2571"/>
                  <a:pt x="1366" y="2152"/>
                  <a:pt x="1429" y="1741"/>
                </a:cubicBezTo>
                <a:lnTo>
                  <a:pt x="1429" y="1741"/>
                </a:lnTo>
                <a:lnTo>
                  <a:pt x="1821" y="2232"/>
                </a:lnTo>
                <a:cubicBezTo>
                  <a:pt x="2062" y="2839"/>
                  <a:pt x="2125" y="3499"/>
                  <a:pt x="2000" y="4142"/>
                </a:cubicBezTo>
                <a:cubicBezTo>
                  <a:pt x="1996" y="4173"/>
                  <a:pt x="2016" y="4189"/>
                  <a:pt x="2038" y="4189"/>
                </a:cubicBezTo>
                <a:cubicBezTo>
                  <a:pt x="2060" y="4189"/>
                  <a:pt x="2085" y="4173"/>
                  <a:pt x="2089" y="4142"/>
                </a:cubicBezTo>
                <a:cubicBezTo>
                  <a:pt x="2205" y="3571"/>
                  <a:pt x="2170" y="2982"/>
                  <a:pt x="1991" y="2428"/>
                </a:cubicBezTo>
                <a:lnTo>
                  <a:pt x="1991" y="2428"/>
                </a:lnTo>
                <a:lnTo>
                  <a:pt x="3080" y="3758"/>
                </a:lnTo>
                <a:cubicBezTo>
                  <a:pt x="3089" y="3769"/>
                  <a:pt x="3099" y="3773"/>
                  <a:pt x="3110" y="3773"/>
                </a:cubicBezTo>
                <a:cubicBezTo>
                  <a:pt x="3144" y="3773"/>
                  <a:pt x="3178" y="3729"/>
                  <a:pt x="3151" y="3696"/>
                </a:cubicBezTo>
                <a:lnTo>
                  <a:pt x="2214" y="2553"/>
                </a:lnTo>
                <a:lnTo>
                  <a:pt x="2214" y="2553"/>
                </a:lnTo>
                <a:cubicBezTo>
                  <a:pt x="2461" y="2700"/>
                  <a:pt x="2742" y="2777"/>
                  <a:pt x="3024" y="2777"/>
                </a:cubicBezTo>
                <a:cubicBezTo>
                  <a:pt x="3120" y="2777"/>
                  <a:pt x="3217" y="2768"/>
                  <a:pt x="3312" y="2749"/>
                </a:cubicBezTo>
                <a:cubicBezTo>
                  <a:pt x="3363" y="2732"/>
                  <a:pt x="3357" y="2651"/>
                  <a:pt x="3303" y="2651"/>
                </a:cubicBezTo>
                <a:cubicBezTo>
                  <a:pt x="3300" y="2651"/>
                  <a:pt x="3297" y="2651"/>
                  <a:pt x="3294" y="2651"/>
                </a:cubicBezTo>
                <a:cubicBezTo>
                  <a:pt x="3203" y="2669"/>
                  <a:pt x="3111" y="2677"/>
                  <a:pt x="3020" y="2677"/>
                </a:cubicBezTo>
                <a:cubicBezTo>
                  <a:pt x="2594" y="2677"/>
                  <a:pt x="2180" y="2493"/>
                  <a:pt x="1893" y="2169"/>
                </a:cubicBezTo>
                <a:lnTo>
                  <a:pt x="313" y="224"/>
                </a:lnTo>
                <a:lnTo>
                  <a:pt x="313" y="224"/>
                </a:lnTo>
                <a:cubicBezTo>
                  <a:pt x="688" y="527"/>
                  <a:pt x="1099" y="795"/>
                  <a:pt x="1527" y="1000"/>
                </a:cubicBezTo>
                <a:cubicBezTo>
                  <a:pt x="1750" y="1107"/>
                  <a:pt x="1982" y="1197"/>
                  <a:pt x="2223" y="1277"/>
                </a:cubicBezTo>
                <a:cubicBezTo>
                  <a:pt x="2384" y="1330"/>
                  <a:pt x="2535" y="1411"/>
                  <a:pt x="2687" y="1500"/>
                </a:cubicBezTo>
                <a:cubicBezTo>
                  <a:pt x="2693" y="1505"/>
                  <a:pt x="2698" y="1507"/>
                  <a:pt x="2703" y="1507"/>
                </a:cubicBezTo>
                <a:cubicBezTo>
                  <a:pt x="2735" y="1507"/>
                  <a:pt x="2744" y="1415"/>
                  <a:pt x="2705" y="1384"/>
                </a:cubicBezTo>
                <a:cubicBezTo>
                  <a:pt x="2527" y="1241"/>
                  <a:pt x="2062" y="1116"/>
                  <a:pt x="1848" y="1036"/>
                </a:cubicBezTo>
                <a:cubicBezTo>
                  <a:pt x="1295" y="804"/>
                  <a:pt x="777" y="491"/>
                  <a:pt x="322" y="108"/>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4"/>
          <p:cNvSpPr/>
          <p:nvPr/>
        </p:nvSpPr>
        <p:spPr>
          <a:xfrm>
            <a:off x="5957487" y="760841"/>
            <a:ext cx="98441" cy="78877"/>
          </a:xfrm>
          <a:custGeom>
            <a:avLst/>
            <a:gdLst/>
            <a:ahLst/>
            <a:cxnLst/>
            <a:rect l="l" t="t" r="r" b="b"/>
            <a:pathLst>
              <a:path w="1268" h="1016" extrusionOk="0">
                <a:moveTo>
                  <a:pt x="634" y="1"/>
                </a:moveTo>
                <a:cubicBezTo>
                  <a:pt x="585" y="1"/>
                  <a:pt x="534" y="8"/>
                  <a:pt x="482" y="24"/>
                </a:cubicBezTo>
                <a:cubicBezTo>
                  <a:pt x="45" y="167"/>
                  <a:pt x="0" y="765"/>
                  <a:pt x="420" y="961"/>
                </a:cubicBezTo>
                <a:cubicBezTo>
                  <a:pt x="489" y="998"/>
                  <a:pt x="563" y="1015"/>
                  <a:pt x="636" y="1015"/>
                </a:cubicBezTo>
                <a:cubicBezTo>
                  <a:pt x="808" y="1015"/>
                  <a:pt x="975" y="919"/>
                  <a:pt x="1062" y="756"/>
                </a:cubicBezTo>
                <a:cubicBezTo>
                  <a:pt x="1267" y="409"/>
                  <a:pt x="1000" y="1"/>
                  <a:pt x="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4"/>
          <p:cNvSpPr/>
          <p:nvPr/>
        </p:nvSpPr>
        <p:spPr>
          <a:xfrm>
            <a:off x="6002516" y="794224"/>
            <a:ext cx="29889" cy="32063"/>
          </a:xfrm>
          <a:custGeom>
            <a:avLst/>
            <a:gdLst/>
            <a:ahLst/>
            <a:cxnLst/>
            <a:rect l="l" t="t" r="r" b="b"/>
            <a:pathLst>
              <a:path w="385" h="413" extrusionOk="0">
                <a:moveTo>
                  <a:pt x="190" y="1"/>
                </a:moveTo>
                <a:cubicBezTo>
                  <a:pt x="166" y="1"/>
                  <a:pt x="141" y="7"/>
                  <a:pt x="116" y="22"/>
                </a:cubicBezTo>
                <a:cubicBezTo>
                  <a:pt x="108" y="22"/>
                  <a:pt x="108" y="31"/>
                  <a:pt x="99" y="40"/>
                </a:cubicBezTo>
                <a:cubicBezTo>
                  <a:pt x="90" y="40"/>
                  <a:pt x="72" y="49"/>
                  <a:pt x="63" y="58"/>
                </a:cubicBezTo>
                <a:cubicBezTo>
                  <a:pt x="36" y="85"/>
                  <a:pt x="18" y="111"/>
                  <a:pt x="0" y="147"/>
                </a:cubicBezTo>
                <a:cubicBezTo>
                  <a:pt x="0" y="201"/>
                  <a:pt x="9" y="254"/>
                  <a:pt x="36" y="308"/>
                </a:cubicBezTo>
                <a:lnTo>
                  <a:pt x="36" y="299"/>
                </a:lnTo>
                <a:cubicBezTo>
                  <a:pt x="45" y="326"/>
                  <a:pt x="63" y="352"/>
                  <a:pt x="81" y="379"/>
                </a:cubicBezTo>
                <a:cubicBezTo>
                  <a:pt x="102" y="401"/>
                  <a:pt x="137" y="413"/>
                  <a:pt x="171" y="413"/>
                </a:cubicBezTo>
                <a:cubicBezTo>
                  <a:pt x="193" y="413"/>
                  <a:pt x="215" y="408"/>
                  <a:pt x="232" y="397"/>
                </a:cubicBezTo>
                <a:cubicBezTo>
                  <a:pt x="277" y="379"/>
                  <a:pt x="304" y="343"/>
                  <a:pt x="331" y="308"/>
                </a:cubicBezTo>
                <a:cubicBezTo>
                  <a:pt x="375" y="245"/>
                  <a:pt x="384" y="156"/>
                  <a:pt x="340" y="85"/>
                </a:cubicBezTo>
                <a:cubicBezTo>
                  <a:pt x="322" y="58"/>
                  <a:pt x="304" y="40"/>
                  <a:pt x="277" y="31"/>
                </a:cubicBezTo>
                <a:cubicBezTo>
                  <a:pt x="268" y="22"/>
                  <a:pt x="259" y="22"/>
                  <a:pt x="250" y="13"/>
                </a:cubicBezTo>
                <a:cubicBezTo>
                  <a:pt x="230" y="5"/>
                  <a:pt x="210" y="1"/>
                  <a:pt x="190" y="1"/>
                </a:cubicBezTo>
                <a:close/>
              </a:path>
            </a:pathLst>
          </a:custGeom>
          <a:solidFill>
            <a:srgbClr val="B7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4"/>
          <p:cNvSpPr/>
          <p:nvPr/>
        </p:nvSpPr>
        <p:spPr>
          <a:xfrm>
            <a:off x="5969288" y="761540"/>
            <a:ext cx="85787" cy="78334"/>
          </a:xfrm>
          <a:custGeom>
            <a:avLst/>
            <a:gdLst/>
            <a:ahLst/>
            <a:cxnLst/>
            <a:rect l="l" t="t" r="r" b="b"/>
            <a:pathLst>
              <a:path w="1105" h="1009" extrusionOk="0">
                <a:moveTo>
                  <a:pt x="559" y="0"/>
                </a:moveTo>
                <a:cubicBezTo>
                  <a:pt x="504" y="0"/>
                  <a:pt x="448" y="11"/>
                  <a:pt x="393" y="33"/>
                </a:cubicBezTo>
                <a:cubicBezTo>
                  <a:pt x="143" y="122"/>
                  <a:pt x="0" y="390"/>
                  <a:pt x="54" y="648"/>
                </a:cubicBezTo>
                <a:cubicBezTo>
                  <a:pt x="71" y="773"/>
                  <a:pt x="152" y="889"/>
                  <a:pt x="268" y="952"/>
                </a:cubicBezTo>
                <a:cubicBezTo>
                  <a:pt x="152" y="880"/>
                  <a:pt x="80" y="773"/>
                  <a:pt x="63" y="648"/>
                </a:cubicBezTo>
                <a:cubicBezTo>
                  <a:pt x="36" y="532"/>
                  <a:pt x="63" y="399"/>
                  <a:pt x="125" y="291"/>
                </a:cubicBezTo>
                <a:cubicBezTo>
                  <a:pt x="220" y="133"/>
                  <a:pt x="359" y="67"/>
                  <a:pt x="498" y="67"/>
                </a:cubicBezTo>
                <a:cubicBezTo>
                  <a:pt x="804" y="67"/>
                  <a:pt x="1104" y="388"/>
                  <a:pt x="901" y="738"/>
                </a:cubicBezTo>
                <a:cubicBezTo>
                  <a:pt x="839" y="854"/>
                  <a:pt x="741" y="934"/>
                  <a:pt x="625" y="979"/>
                </a:cubicBezTo>
                <a:cubicBezTo>
                  <a:pt x="576" y="997"/>
                  <a:pt x="525" y="1007"/>
                  <a:pt x="474" y="1007"/>
                </a:cubicBezTo>
                <a:cubicBezTo>
                  <a:pt x="403" y="1007"/>
                  <a:pt x="333" y="989"/>
                  <a:pt x="272" y="954"/>
                </a:cubicBezTo>
                <a:lnTo>
                  <a:pt x="272" y="954"/>
                </a:lnTo>
                <a:cubicBezTo>
                  <a:pt x="337" y="991"/>
                  <a:pt x="411" y="1008"/>
                  <a:pt x="487" y="1008"/>
                </a:cubicBezTo>
                <a:cubicBezTo>
                  <a:pt x="536" y="1008"/>
                  <a:pt x="586" y="1001"/>
                  <a:pt x="634" y="988"/>
                </a:cubicBezTo>
                <a:cubicBezTo>
                  <a:pt x="884" y="898"/>
                  <a:pt x="1044" y="648"/>
                  <a:pt x="1000" y="381"/>
                </a:cubicBezTo>
                <a:cubicBezTo>
                  <a:pt x="964" y="154"/>
                  <a:pt x="771" y="0"/>
                  <a:pt x="559"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4"/>
          <p:cNvSpPr/>
          <p:nvPr/>
        </p:nvSpPr>
        <p:spPr>
          <a:xfrm>
            <a:off x="5872943" y="889483"/>
            <a:ext cx="68552" cy="54733"/>
          </a:xfrm>
          <a:custGeom>
            <a:avLst/>
            <a:gdLst/>
            <a:ahLst/>
            <a:cxnLst/>
            <a:rect l="l" t="t" r="r" b="b"/>
            <a:pathLst>
              <a:path w="883" h="705" extrusionOk="0">
                <a:moveTo>
                  <a:pt x="440" y="0"/>
                </a:moveTo>
                <a:cubicBezTo>
                  <a:pt x="405" y="0"/>
                  <a:pt x="368" y="6"/>
                  <a:pt x="331" y="18"/>
                </a:cubicBezTo>
                <a:cubicBezTo>
                  <a:pt x="27" y="116"/>
                  <a:pt x="0" y="536"/>
                  <a:pt x="295" y="669"/>
                </a:cubicBezTo>
                <a:cubicBezTo>
                  <a:pt x="342" y="693"/>
                  <a:pt x="393" y="704"/>
                  <a:pt x="443" y="704"/>
                </a:cubicBezTo>
                <a:cubicBezTo>
                  <a:pt x="562" y="704"/>
                  <a:pt x="678" y="640"/>
                  <a:pt x="741" y="527"/>
                </a:cubicBezTo>
                <a:cubicBezTo>
                  <a:pt x="882" y="284"/>
                  <a:pt x="694" y="0"/>
                  <a:pt x="4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4"/>
          <p:cNvSpPr/>
          <p:nvPr/>
        </p:nvSpPr>
        <p:spPr>
          <a:xfrm>
            <a:off x="5897165" y="913705"/>
            <a:ext cx="18788" cy="18555"/>
          </a:xfrm>
          <a:custGeom>
            <a:avLst/>
            <a:gdLst/>
            <a:ahLst/>
            <a:cxnLst/>
            <a:rect l="l" t="t" r="r" b="b"/>
            <a:pathLst>
              <a:path w="242" h="239" extrusionOk="0">
                <a:moveTo>
                  <a:pt x="90" y="0"/>
                </a:moveTo>
                <a:lnTo>
                  <a:pt x="72" y="9"/>
                </a:lnTo>
                <a:lnTo>
                  <a:pt x="54" y="18"/>
                </a:lnTo>
                <a:cubicBezTo>
                  <a:pt x="37" y="36"/>
                  <a:pt x="10" y="63"/>
                  <a:pt x="10" y="90"/>
                </a:cubicBezTo>
                <a:lnTo>
                  <a:pt x="10" y="107"/>
                </a:lnTo>
                <a:cubicBezTo>
                  <a:pt x="1" y="116"/>
                  <a:pt x="1" y="116"/>
                  <a:pt x="10" y="125"/>
                </a:cubicBezTo>
                <a:lnTo>
                  <a:pt x="10" y="143"/>
                </a:lnTo>
                <a:cubicBezTo>
                  <a:pt x="10" y="143"/>
                  <a:pt x="1" y="152"/>
                  <a:pt x="1" y="152"/>
                </a:cubicBezTo>
                <a:cubicBezTo>
                  <a:pt x="1" y="161"/>
                  <a:pt x="10" y="179"/>
                  <a:pt x="19" y="188"/>
                </a:cubicBezTo>
                <a:cubicBezTo>
                  <a:pt x="28" y="215"/>
                  <a:pt x="54" y="232"/>
                  <a:pt x="90" y="232"/>
                </a:cubicBezTo>
                <a:cubicBezTo>
                  <a:pt x="101" y="236"/>
                  <a:pt x="112" y="238"/>
                  <a:pt x="123" y="238"/>
                </a:cubicBezTo>
                <a:cubicBezTo>
                  <a:pt x="139" y="238"/>
                  <a:pt x="155" y="234"/>
                  <a:pt x="170" y="224"/>
                </a:cubicBezTo>
                <a:cubicBezTo>
                  <a:pt x="188" y="215"/>
                  <a:pt x="206" y="206"/>
                  <a:pt x="215" y="188"/>
                </a:cubicBezTo>
                <a:cubicBezTo>
                  <a:pt x="215" y="179"/>
                  <a:pt x="215" y="179"/>
                  <a:pt x="224" y="179"/>
                </a:cubicBezTo>
                <a:cubicBezTo>
                  <a:pt x="233" y="170"/>
                  <a:pt x="233" y="152"/>
                  <a:pt x="233" y="143"/>
                </a:cubicBezTo>
                <a:cubicBezTo>
                  <a:pt x="242" y="116"/>
                  <a:pt x="233" y="81"/>
                  <a:pt x="215" y="54"/>
                </a:cubicBezTo>
                <a:cubicBezTo>
                  <a:pt x="206" y="36"/>
                  <a:pt x="197" y="27"/>
                  <a:pt x="179" y="18"/>
                </a:cubicBezTo>
                <a:cubicBezTo>
                  <a:pt x="170" y="9"/>
                  <a:pt x="153" y="9"/>
                  <a:pt x="144" y="0"/>
                </a:cubicBezTo>
                <a:close/>
              </a:path>
            </a:pathLst>
          </a:custGeom>
          <a:solidFill>
            <a:srgbClr val="B7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4"/>
          <p:cNvSpPr/>
          <p:nvPr/>
        </p:nvSpPr>
        <p:spPr>
          <a:xfrm>
            <a:off x="5881250" y="889250"/>
            <a:ext cx="59934" cy="55431"/>
          </a:xfrm>
          <a:custGeom>
            <a:avLst/>
            <a:gdLst/>
            <a:ahLst/>
            <a:cxnLst/>
            <a:rect l="l" t="t" r="r" b="b"/>
            <a:pathLst>
              <a:path w="772" h="714" extrusionOk="0">
                <a:moveTo>
                  <a:pt x="107" y="603"/>
                </a:moveTo>
                <a:cubicBezTo>
                  <a:pt x="129" y="630"/>
                  <a:pt x="155" y="654"/>
                  <a:pt x="188" y="672"/>
                </a:cubicBezTo>
                <a:cubicBezTo>
                  <a:pt x="157" y="653"/>
                  <a:pt x="130" y="630"/>
                  <a:pt x="107" y="603"/>
                </a:cubicBezTo>
                <a:close/>
                <a:moveTo>
                  <a:pt x="188" y="672"/>
                </a:moveTo>
                <a:cubicBezTo>
                  <a:pt x="231" y="697"/>
                  <a:pt x="278" y="710"/>
                  <a:pt x="323" y="712"/>
                </a:cubicBezTo>
                <a:lnTo>
                  <a:pt x="323" y="712"/>
                </a:lnTo>
                <a:cubicBezTo>
                  <a:pt x="278" y="708"/>
                  <a:pt x="232" y="695"/>
                  <a:pt x="188" y="672"/>
                </a:cubicBezTo>
                <a:close/>
                <a:moveTo>
                  <a:pt x="388" y="1"/>
                </a:moveTo>
                <a:cubicBezTo>
                  <a:pt x="351" y="1"/>
                  <a:pt x="314" y="7"/>
                  <a:pt x="277" y="21"/>
                </a:cubicBezTo>
                <a:cubicBezTo>
                  <a:pt x="188" y="57"/>
                  <a:pt x="117" y="119"/>
                  <a:pt x="72" y="199"/>
                </a:cubicBezTo>
                <a:cubicBezTo>
                  <a:pt x="0" y="329"/>
                  <a:pt x="15" y="493"/>
                  <a:pt x="107" y="603"/>
                </a:cubicBezTo>
                <a:lnTo>
                  <a:pt x="107" y="603"/>
                </a:lnTo>
                <a:cubicBezTo>
                  <a:pt x="76" y="563"/>
                  <a:pt x="56" y="515"/>
                  <a:pt x="45" y="467"/>
                </a:cubicBezTo>
                <a:cubicBezTo>
                  <a:pt x="27" y="378"/>
                  <a:pt x="45" y="289"/>
                  <a:pt x="99" y="217"/>
                </a:cubicBezTo>
                <a:cubicBezTo>
                  <a:pt x="161" y="101"/>
                  <a:pt x="258" y="54"/>
                  <a:pt x="355" y="54"/>
                </a:cubicBezTo>
                <a:cubicBezTo>
                  <a:pt x="564" y="54"/>
                  <a:pt x="772" y="277"/>
                  <a:pt x="625" y="521"/>
                </a:cubicBezTo>
                <a:cubicBezTo>
                  <a:pt x="590" y="601"/>
                  <a:pt x="518" y="663"/>
                  <a:pt x="438" y="690"/>
                </a:cubicBezTo>
                <a:cubicBezTo>
                  <a:pt x="404" y="705"/>
                  <a:pt x="369" y="712"/>
                  <a:pt x="334" y="712"/>
                </a:cubicBezTo>
                <a:cubicBezTo>
                  <a:pt x="330" y="712"/>
                  <a:pt x="327" y="712"/>
                  <a:pt x="323" y="712"/>
                </a:cubicBezTo>
                <a:lnTo>
                  <a:pt x="323" y="712"/>
                </a:lnTo>
                <a:cubicBezTo>
                  <a:pt x="333" y="713"/>
                  <a:pt x="343" y="713"/>
                  <a:pt x="352" y="713"/>
                </a:cubicBezTo>
                <a:cubicBezTo>
                  <a:pt x="474" y="713"/>
                  <a:pt x="591" y="649"/>
                  <a:pt x="652" y="539"/>
                </a:cubicBezTo>
                <a:cubicBezTo>
                  <a:pt x="706" y="458"/>
                  <a:pt x="723" y="369"/>
                  <a:pt x="706" y="271"/>
                </a:cubicBezTo>
                <a:cubicBezTo>
                  <a:pt x="684" y="112"/>
                  <a:pt x="541" y="1"/>
                  <a:pt x="388"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4"/>
          <p:cNvSpPr/>
          <p:nvPr/>
        </p:nvSpPr>
        <p:spPr>
          <a:xfrm>
            <a:off x="6037840" y="861146"/>
            <a:ext cx="60400" cy="48134"/>
          </a:xfrm>
          <a:custGeom>
            <a:avLst/>
            <a:gdLst/>
            <a:ahLst/>
            <a:cxnLst/>
            <a:rect l="l" t="t" r="r" b="b"/>
            <a:pathLst>
              <a:path w="778" h="620" extrusionOk="0">
                <a:moveTo>
                  <a:pt x="393" y="1"/>
                </a:moveTo>
                <a:cubicBezTo>
                  <a:pt x="362" y="1"/>
                  <a:pt x="329" y="6"/>
                  <a:pt x="295" y="17"/>
                </a:cubicBezTo>
                <a:cubicBezTo>
                  <a:pt x="27" y="97"/>
                  <a:pt x="1" y="463"/>
                  <a:pt x="259" y="588"/>
                </a:cubicBezTo>
                <a:cubicBezTo>
                  <a:pt x="302" y="609"/>
                  <a:pt x="348" y="620"/>
                  <a:pt x="393" y="620"/>
                </a:cubicBezTo>
                <a:cubicBezTo>
                  <a:pt x="499" y="620"/>
                  <a:pt x="602" y="563"/>
                  <a:pt x="652" y="463"/>
                </a:cubicBezTo>
                <a:cubicBezTo>
                  <a:pt x="777" y="252"/>
                  <a:pt x="615" y="1"/>
                  <a:pt x="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4"/>
          <p:cNvSpPr/>
          <p:nvPr/>
        </p:nvSpPr>
        <p:spPr>
          <a:xfrm>
            <a:off x="6069748" y="879779"/>
            <a:ext cx="16692" cy="17390"/>
          </a:xfrm>
          <a:custGeom>
            <a:avLst/>
            <a:gdLst/>
            <a:ahLst/>
            <a:cxnLst/>
            <a:rect l="l" t="t" r="r" b="b"/>
            <a:pathLst>
              <a:path w="215" h="224" extrusionOk="0">
                <a:moveTo>
                  <a:pt x="116" y="0"/>
                </a:moveTo>
                <a:cubicBezTo>
                  <a:pt x="98" y="0"/>
                  <a:pt x="80" y="0"/>
                  <a:pt x="72" y="9"/>
                </a:cubicBezTo>
                <a:cubicBezTo>
                  <a:pt x="63" y="18"/>
                  <a:pt x="45" y="18"/>
                  <a:pt x="45" y="36"/>
                </a:cubicBezTo>
                <a:cubicBezTo>
                  <a:pt x="9" y="71"/>
                  <a:pt x="0" y="125"/>
                  <a:pt x="36" y="170"/>
                </a:cubicBezTo>
                <a:cubicBezTo>
                  <a:pt x="36" y="179"/>
                  <a:pt x="36" y="187"/>
                  <a:pt x="45" y="196"/>
                </a:cubicBezTo>
                <a:cubicBezTo>
                  <a:pt x="54" y="205"/>
                  <a:pt x="63" y="214"/>
                  <a:pt x="72" y="214"/>
                </a:cubicBezTo>
                <a:cubicBezTo>
                  <a:pt x="85" y="221"/>
                  <a:pt x="99" y="224"/>
                  <a:pt x="111" y="224"/>
                </a:cubicBezTo>
                <a:cubicBezTo>
                  <a:pt x="132" y="224"/>
                  <a:pt x="150" y="216"/>
                  <a:pt x="161" y="205"/>
                </a:cubicBezTo>
                <a:cubicBezTo>
                  <a:pt x="170" y="196"/>
                  <a:pt x="170" y="187"/>
                  <a:pt x="179" y="179"/>
                </a:cubicBezTo>
                <a:cubicBezTo>
                  <a:pt x="188" y="170"/>
                  <a:pt x="197" y="152"/>
                  <a:pt x="205" y="134"/>
                </a:cubicBezTo>
                <a:cubicBezTo>
                  <a:pt x="214" y="107"/>
                  <a:pt x="214" y="89"/>
                  <a:pt x="205" y="63"/>
                </a:cubicBezTo>
                <a:cubicBezTo>
                  <a:pt x="197" y="45"/>
                  <a:pt x="179" y="18"/>
                  <a:pt x="152" y="9"/>
                </a:cubicBezTo>
                <a:cubicBezTo>
                  <a:pt x="143" y="0"/>
                  <a:pt x="125" y="0"/>
                  <a:pt x="116" y="0"/>
                </a:cubicBezTo>
                <a:close/>
              </a:path>
            </a:pathLst>
          </a:custGeom>
          <a:solidFill>
            <a:srgbClr val="B7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4"/>
          <p:cNvSpPr/>
          <p:nvPr/>
        </p:nvSpPr>
        <p:spPr>
          <a:xfrm>
            <a:off x="6043429" y="860680"/>
            <a:ext cx="55276" cy="48600"/>
          </a:xfrm>
          <a:custGeom>
            <a:avLst/>
            <a:gdLst/>
            <a:ahLst/>
            <a:cxnLst/>
            <a:rect l="l" t="t" r="r" b="b"/>
            <a:pathLst>
              <a:path w="712" h="626" extrusionOk="0">
                <a:moveTo>
                  <a:pt x="187" y="594"/>
                </a:moveTo>
                <a:cubicBezTo>
                  <a:pt x="208" y="606"/>
                  <a:pt x="231" y="614"/>
                  <a:pt x="254" y="618"/>
                </a:cubicBezTo>
                <a:lnTo>
                  <a:pt x="254" y="618"/>
                </a:lnTo>
                <a:cubicBezTo>
                  <a:pt x="232" y="613"/>
                  <a:pt x="209" y="605"/>
                  <a:pt x="187" y="594"/>
                </a:cubicBezTo>
                <a:close/>
                <a:moveTo>
                  <a:pt x="362" y="1"/>
                </a:moveTo>
                <a:cubicBezTo>
                  <a:pt x="327" y="1"/>
                  <a:pt x="292" y="8"/>
                  <a:pt x="259" y="23"/>
                </a:cubicBezTo>
                <a:cubicBezTo>
                  <a:pt x="187" y="50"/>
                  <a:pt x="125" y="103"/>
                  <a:pt x="80" y="175"/>
                </a:cubicBezTo>
                <a:cubicBezTo>
                  <a:pt x="0" y="317"/>
                  <a:pt x="45" y="505"/>
                  <a:pt x="187" y="594"/>
                </a:cubicBezTo>
                <a:cubicBezTo>
                  <a:pt x="116" y="550"/>
                  <a:pt x="71" y="478"/>
                  <a:pt x="62" y="407"/>
                </a:cubicBezTo>
                <a:cubicBezTo>
                  <a:pt x="54" y="335"/>
                  <a:pt x="62" y="255"/>
                  <a:pt x="107" y="193"/>
                </a:cubicBezTo>
                <a:cubicBezTo>
                  <a:pt x="161" y="85"/>
                  <a:pt x="247" y="41"/>
                  <a:pt x="334" y="41"/>
                </a:cubicBezTo>
                <a:cubicBezTo>
                  <a:pt x="522" y="41"/>
                  <a:pt x="712" y="247"/>
                  <a:pt x="571" y="460"/>
                </a:cubicBezTo>
                <a:cubicBezTo>
                  <a:pt x="536" y="523"/>
                  <a:pt x="482" y="576"/>
                  <a:pt x="411" y="603"/>
                </a:cubicBezTo>
                <a:cubicBezTo>
                  <a:pt x="373" y="615"/>
                  <a:pt x="336" y="622"/>
                  <a:pt x="301" y="622"/>
                </a:cubicBezTo>
                <a:cubicBezTo>
                  <a:pt x="285" y="622"/>
                  <a:pt x="269" y="621"/>
                  <a:pt x="254" y="618"/>
                </a:cubicBezTo>
                <a:lnTo>
                  <a:pt x="254" y="618"/>
                </a:lnTo>
                <a:cubicBezTo>
                  <a:pt x="277" y="623"/>
                  <a:pt x="299" y="626"/>
                  <a:pt x="321" y="626"/>
                </a:cubicBezTo>
                <a:cubicBezTo>
                  <a:pt x="428" y="626"/>
                  <a:pt x="533" y="569"/>
                  <a:pt x="589" y="469"/>
                </a:cubicBezTo>
                <a:cubicBezTo>
                  <a:pt x="634" y="407"/>
                  <a:pt x="652" y="317"/>
                  <a:pt x="643" y="237"/>
                </a:cubicBezTo>
                <a:cubicBezTo>
                  <a:pt x="625" y="157"/>
                  <a:pt x="571" y="85"/>
                  <a:pt x="500" y="41"/>
                </a:cubicBezTo>
                <a:cubicBezTo>
                  <a:pt x="458" y="15"/>
                  <a:pt x="411" y="1"/>
                  <a:pt x="362"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4"/>
          <p:cNvSpPr/>
          <p:nvPr/>
        </p:nvSpPr>
        <p:spPr>
          <a:xfrm>
            <a:off x="6008726" y="941887"/>
            <a:ext cx="82759" cy="66378"/>
          </a:xfrm>
          <a:custGeom>
            <a:avLst/>
            <a:gdLst/>
            <a:ahLst/>
            <a:cxnLst/>
            <a:rect l="l" t="t" r="r" b="b"/>
            <a:pathLst>
              <a:path w="1066" h="855" extrusionOk="0">
                <a:moveTo>
                  <a:pt x="532" y="1"/>
                </a:moveTo>
                <a:cubicBezTo>
                  <a:pt x="490" y="1"/>
                  <a:pt x="446" y="7"/>
                  <a:pt x="402" y="21"/>
                </a:cubicBezTo>
                <a:cubicBezTo>
                  <a:pt x="36" y="137"/>
                  <a:pt x="1" y="646"/>
                  <a:pt x="349" y="807"/>
                </a:cubicBezTo>
                <a:cubicBezTo>
                  <a:pt x="408" y="839"/>
                  <a:pt x="473" y="854"/>
                  <a:pt x="537" y="854"/>
                </a:cubicBezTo>
                <a:cubicBezTo>
                  <a:pt x="683" y="854"/>
                  <a:pt x="825" y="774"/>
                  <a:pt x="893" y="637"/>
                </a:cubicBezTo>
                <a:cubicBezTo>
                  <a:pt x="1066" y="346"/>
                  <a:pt x="838" y="1"/>
                  <a:pt x="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4"/>
          <p:cNvSpPr/>
          <p:nvPr/>
        </p:nvSpPr>
        <p:spPr>
          <a:xfrm>
            <a:off x="6057248" y="973252"/>
            <a:ext cx="16692" cy="17934"/>
          </a:xfrm>
          <a:custGeom>
            <a:avLst/>
            <a:gdLst/>
            <a:ahLst/>
            <a:cxnLst/>
            <a:rect l="l" t="t" r="r" b="b"/>
            <a:pathLst>
              <a:path w="215" h="231" extrusionOk="0">
                <a:moveTo>
                  <a:pt x="99" y="1"/>
                </a:moveTo>
                <a:cubicBezTo>
                  <a:pt x="81" y="1"/>
                  <a:pt x="63" y="10"/>
                  <a:pt x="54" y="19"/>
                </a:cubicBezTo>
                <a:cubicBezTo>
                  <a:pt x="36" y="28"/>
                  <a:pt x="27" y="46"/>
                  <a:pt x="18" y="63"/>
                </a:cubicBezTo>
                <a:cubicBezTo>
                  <a:pt x="9" y="72"/>
                  <a:pt x="9" y="81"/>
                  <a:pt x="1" y="90"/>
                </a:cubicBezTo>
                <a:cubicBezTo>
                  <a:pt x="1" y="99"/>
                  <a:pt x="1" y="108"/>
                  <a:pt x="1" y="108"/>
                </a:cubicBezTo>
                <a:cubicBezTo>
                  <a:pt x="1" y="117"/>
                  <a:pt x="1" y="117"/>
                  <a:pt x="1" y="126"/>
                </a:cubicBezTo>
                <a:cubicBezTo>
                  <a:pt x="1" y="135"/>
                  <a:pt x="9" y="153"/>
                  <a:pt x="18" y="171"/>
                </a:cubicBezTo>
                <a:lnTo>
                  <a:pt x="18" y="179"/>
                </a:lnTo>
                <a:cubicBezTo>
                  <a:pt x="27" y="197"/>
                  <a:pt x="45" y="206"/>
                  <a:pt x="63" y="224"/>
                </a:cubicBezTo>
                <a:lnTo>
                  <a:pt x="81" y="224"/>
                </a:lnTo>
                <a:cubicBezTo>
                  <a:pt x="90" y="229"/>
                  <a:pt x="96" y="231"/>
                  <a:pt x="103" y="231"/>
                </a:cubicBezTo>
                <a:cubicBezTo>
                  <a:pt x="110" y="231"/>
                  <a:pt x="117" y="229"/>
                  <a:pt x="125" y="224"/>
                </a:cubicBezTo>
                <a:lnTo>
                  <a:pt x="152" y="224"/>
                </a:lnTo>
                <a:cubicBezTo>
                  <a:pt x="161" y="215"/>
                  <a:pt x="170" y="206"/>
                  <a:pt x="179" y="188"/>
                </a:cubicBezTo>
                <a:cubicBezTo>
                  <a:pt x="188" y="179"/>
                  <a:pt x="197" y="162"/>
                  <a:pt x="197" y="153"/>
                </a:cubicBezTo>
                <a:cubicBezTo>
                  <a:pt x="215" y="117"/>
                  <a:pt x="206" y="81"/>
                  <a:pt x="188" y="46"/>
                </a:cubicBezTo>
                <a:cubicBezTo>
                  <a:pt x="179" y="37"/>
                  <a:pt x="170" y="19"/>
                  <a:pt x="152" y="19"/>
                </a:cubicBezTo>
                <a:cubicBezTo>
                  <a:pt x="134" y="10"/>
                  <a:pt x="117" y="1"/>
                  <a:pt x="99" y="1"/>
                </a:cubicBezTo>
                <a:close/>
              </a:path>
            </a:pathLst>
          </a:custGeom>
          <a:solidFill>
            <a:srgbClr val="B7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4"/>
          <p:cNvSpPr/>
          <p:nvPr/>
        </p:nvSpPr>
        <p:spPr>
          <a:xfrm>
            <a:off x="6018353" y="942042"/>
            <a:ext cx="74219" cy="66378"/>
          </a:xfrm>
          <a:custGeom>
            <a:avLst/>
            <a:gdLst/>
            <a:ahLst/>
            <a:cxnLst/>
            <a:rect l="l" t="t" r="r" b="b"/>
            <a:pathLst>
              <a:path w="956" h="855" extrusionOk="0">
                <a:moveTo>
                  <a:pt x="120" y="707"/>
                </a:moveTo>
                <a:lnTo>
                  <a:pt x="120" y="707"/>
                </a:lnTo>
                <a:cubicBezTo>
                  <a:pt x="148" y="746"/>
                  <a:pt x="184" y="780"/>
                  <a:pt x="225" y="805"/>
                </a:cubicBezTo>
                <a:cubicBezTo>
                  <a:pt x="184" y="777"/>
                  <a:pt x="149" y="744"/>
                  <a:pt x="120" y="707"/>
                </a:cubicBezTo>
                <a:close/>
                <a:moveTo>
                  <a:pt x="225" y="805"/>
                </a:moveTo>
                <a:lnTo>
                  <a:pt x="225" y="805"/>
                </a:lnTo>
                <a:cubicBezTo>
                  <a:pt x="267" y="830"/>
                  <a:pt x="316" y="846"/>
                  <a:pt x="366" y="851"/>
                </a:cubicBezTo>
                <a:lnTo>
                  <a:pt x="366" y="851"/>
                </a:lnTo>
                <a:cubicBezTo>
                  <a:pt x="318" y="844"/>
                  <a:pt x="270" y="829"/>
                  <a:pt x="225" y="805"/>
                </a:cubicBezTo>
                <a:close/>
                <a:moveTo>
                  <a:pt x="472" y="0"/>
                </a:moveTo>
                <a:cubicBezTo>
                  <a:pt x="424" y="0"/>
                  <a:pt x="377" y="9"/>
                  <a:pt x="332" y="28"/>
                </a:cubicBezTo>
                <a:cubicBezTo>
                  <a:pt x="225" y="64"/>
                  <a:pt x="145" y="144"/>
                  <a:pt x="91" y="242"/>
                </a:cubicBezTo>
                <a:cubicBezTo>
                  <a:pt x="0" y="389"/>
                  <a:pt x="19" y="573"/>
                  <a:pt x="120" y="707"/>
                </a:cubicBezTo>
                <a:lnTo>
                  <a:pt x="120" y="707"/>
                </a:lnTo>
                <a:cubicBezTo>
                  <a:pt x="88" y="661"/>
                  <a:pt x="65" y="608"/>
                  <a:pt x="55" y="555"/>
                </a:cubicBezTo>
                <a:cubicBezTo>
                  <a:pt x="37" y="448"/>
                  <a:pt x="55" y="340"/>
                  <a:pt x="109" y="251"/>
                </a:cubicBezTo>
                <a:cubicBezTo>
                  <a:pt x="185" y="105"/>
                  <a:pt x="306" y="44"/>
                  <a:pt x="428" y="44"/>
                </a:cubicBezTo>
                <a:cubicBezTo>
                  <a:pt x="692" y="44"/>
                  <a:pt x="956" y="327"/>
                  <a:pt x="760" y="626"/>
                </a:cubicBezTo>
                <a:cubicBezTo>
                  <a:pt x="707" y="724"/>
                  <a:pt x="626" y="796"/>
                  <a:pt x="528" y="831"/>
                </a:cubicBezTo>
                <a:cubicBezTo>
                  <a:pt x="489" y="846"/>
                  <a:pt x="447" y="853"/>
                  <a:pt x="405" y="853"/>
                </a:cubicBezTo>
                <a:cubicBezTo>
                  <a:pt x="392" y="853"/>
                  <a:pt x="379" y="852"/>
                  <a:pt x="366" y="851"/>
                </a:cubicBezTo>
                <a:lnTo>
                  <a:pt x="366" y="851"/>
                </a:lnTo>
                <a:cubicBezTo>
                  <a:pt x="384" y="853"/>
                  <a:pt x="402" y="854"/>
                  <a:pt x="420" y="854"/>
                </a:cubicBezTo>
                <a:cubicBezTo>
                  <a:pt x="564" y="854"/>
                  <a:pt x="705" y="778"/>
                  <a:pt x="778" y="644"/>
                </a:cubicBezTo>
                <a:cubicBezTo>
                  <a:pt x="841" y="546"/>
                  <a:pt x="867" y="430"/>
                  <a:pt x="850" y="323"/>
                </a:cubicBezTo>
                <a:cubicBezTo>
                  <a:pt x="823" y="207"/>
                  <a:pt x="760" y="108"/>
                  <a:pt x="662" y="55"/>
                </a:cubicBezTo>
                <a:cubicBezTo>
                  <a:pt x="605" y="18"/>
                  <a:pt x="539" y="0"/>
                  <a:pt x="472"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4"/>
          <p:cNvSpPr/>
          <p:nvPr/>
        </p:nvSpPr>
        <p:spPr>
          <a:xfrm>
            <a:off x="5922862" y="971233"/>
            <a:ext cx="69173" cy="55742"/>
          </a:xfrm>
          <a:custGeom>
            <a:avLst/>
            <a:gdLst/>
            <a:ahLst/>
            <a:cxnLst/>
            <a:rect l="l" t="t" r="r" b="b"/>
            <a:pathLst>
              <a:path w="891" h="718" extrusionOk="0">
                <a:moveTo>
                  <a:pt x="451" y="0"/>
                </a:moveTo>
                <a:cubicBezTo>
                  <a:pt x="415" y="0"/>
                  <a:pt x="378" y="6"/>
                  <a:pt x="339" y="18"/>
                </a:cubicBezTo>
                <a:cubicBezTo>
                  <a:pt x="27" y="107"/>
                  <a:pt x="0" y="536"/>
                  <a:pt x="295" y="678"/>
                </a:cubicBezTo>
                <a:cubicBezTo>
                  <a:pt x="345" y="705"/>
                  <a:pt x="399" y="717"/>
                  <a:pt x="451" y="717"/>
                </a:cubicBezTo>
                <a:cubicBezTo>
                  <a:pt x="575" y="717"/>
                  <a:pt x="693" y="649"/>
                  <a:pt x="750" y="536"/>
                </a:cubicBezTo>
                <a:cubicBezTo>
                  <a:pt x="891" y="285"/>
                  <a:pt x="709" y="0"/>
                  <a:pt x="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4"/>
          <p:cNvSpPr/>
          <p:nvPr/>
        </p:nvSpPr>
        <p:spPr>
          <a:xfrm>
            <a:off x="5949180" y="998949"/>
            <a:ext cx="15993" cy="15294"/>
          </a:xfrm>
          <a:custGeom>
            <a:avLst/>
            <a:gdLst/>
            <a:ahLst/>
            <a:cxnLst/>
            <a:rect l="l" t="t" r="r" b="b"/>
            <a:pathLst>
              <a:path w="206" h="197" extrusionOk="0">
                <a:moveTo>
                  <a:pt x="98" y="0"/>
                </a:moveTo>
                <a:cubicBezTo>
                  <a:pt x="81" y="0"/>
                  <a:pt x="63" y="0"/>
                  <a:pt x="45" y="9"/>
                </a:cubicBezTo>
                <a:cubicBezTo>
                  <a:pt x="36" y="18"/>
                  <a:pt x="27" y="27"/>
                  <a:pt x="27" y="36"/>
                </a:cubicBezTo>
                <a:cubicBezTo>
                  <a:pt x="18" y="45"/>
                  <a:pt x="18" y="45"/>
                  <a:pt x="18" y="54"/>
                </a:cubicBezTo>
                <a:cubicBezTo>
                  <a:pt x="9" y="63"/>
                  <a:pt x="9" y="72"/>
                  <a:pt x="0" y="89"/>
                </a:cubicBezTo>
                <a:cubicBezTo>
                  <a:pt x="0" y="107"/>
                  <a:pt x="0" y="116"/>
                  <a:pt x="0" y="134"/>
                </a:cubicBezTo>
                <a:cubicBezTo>
                  <a:pt x="9" y="152"/>
                  <a:pt x="18" y="170"/>
                  <a:pt x="27" y="179"/>
                </a:cubicBezTo>
                <a:cubicBezTo>
                  <a:pt x="45" y="188"/>
                  <a:pt x="63" y="197"/>
                  <a:pt x="81" y="197"/>
                </a:cubicBezTo>
                <a:lnTo>
                  <a:pt x="134" y="197"/>
                </a:lnTo>
                <a:cubicBezTo>
                  <a:pt x="143" y="188"/>
                  <a:pt x="152" y="188"/>
                  <a:pt x="161" y="179"/>
                </a:cubicBezTo>
                <a:cubicBezTo>
                  <a:pt x="179" y="170"/>
                  <a:pt x="197" y="152"/>
                  <a:pt x="197" y="125"/>
                </a:cubicBezTo>
                <a:cubicBezTo>
                  <a:pt x="205" y="116"/>
                  <a:pt x="205" y="98"/>
                  <a:pt x="197" y="80"/>
                </a:cubicBezTo>
                <a:cubicBezTo>
                  <a:pt x="197" y="72"/>
                  <a:pt x="188" y="63"/>
                  <a:pt x="188" y="54"/>
                </a:cubicBezTo>
                <a:cubicBezTo>
                  <a:pt x="179" y="36"/>
                  <a:pt x="170" y="18"/>
                  <a:pt x="152" y="18"/>
                </a:cubicBezTo>
                <a:cubicBezTo>
                  <a:pt x="134" y="0"/>
                  <a:pt x="116" y="0"/>
                  <a:pt x="98" y="0"/>
                </a:cubicBezTo>
                <a:close/>
              </a:path>
            </a:pathLst>
          </a:custGeom>
          <a:solidFill>
            <a:srgbClr val="B7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4"/>
          <p:cNvSpPr/>
          <p:nvPr/>
        </p:nvSpPr>
        <p:spPr>
          <a:xfrm>
            <a:off x="5932178" y="970923"/>
            <a:ext cx="59236" cy="56208"/>
          </a:xfrm>
          <a:custGeom>
            <a:avLst/>
            <a:gdLst/>
            <a:ahLst/>
            <a:cxnLst/>
            <a:rect l="l" t="t" r="r" b="b"/>
            <a:pathLst>
              <a:path w="763" h="724" extrusionOk="0">
                <a:moveTo>
                  <a:pt x="49" y="539"/>
                </a:moveTo>
                <a:cubicBezTo>
                  <a:pt x="73" y="596"/>
                  <a:pt x="117" y="644"/>
                  <a:pt x="175" y="682"/>
                </a:cubicBezTo>
                <a:cubicBezTo>
                  <a:pt x="118" y="645"/>
                  <a:pt x="76" y="595"/>
                  <a:pt x="49" y="539"/>
                </a:cubicBezTo>
                <a:close/>
                <a:moveTo>
                  <a:pt x="387" y="1"/>
                </a:moveTo>
                <a:cubicBezTo>
                  <a:pt x="349" y="1"/>
                  <a:pt x="310" y="8"/>
                  <a:pt x="273" y="22"/>
                </a:cubicBezTo>
                <a:cubicBezTo>
                  <a:pt x="184" y="58"/>
                  <a:pt x="103" y="120"/>
                  <a:pt x="67" y="201"/>
                </a:cubicBezTo>
                <a:cubicBezTo>
                  <a:pt x="4" y="311"/>
                  <a:pt x="0" y="436"/>
                  <a:pt x="49" y="539"/>
                </a:cubicBezTo>
                <a:lnTo>
                  <a:pt x="49" y="539"/>
                </a:lnTo>
                <a:cubicBezTo>
                  <a:pt x="40" y="517"/>
                  <a:pt x="34" y="493"/>
                  <a:pt x="32" y="468"/>
                </a:cubicBezTo>
                <a:cubicBezTo>
                  <a:pt x="14" y="379"/>
                  <a:pt x="32" y="290"/>
                  <a:pt x="85" y="218"/>
                </a:cubicBezTo>
                <a:cubicBezTo>
                  <a:pt x="149" y="107"/>
                  <a:pt x="246" y="61"/>
                  <a:pt x="342" y="61"/>
                </a:cubicBezTo>
                <a:cubicBezTo>
                  <a:pt x="553" y="61"/>
                  <a:pt x="762" y="285"/>
                  <a:pt x="621" y="531"/>
                </a:cubicBezTo>
                <a:cubicBezTo>
                  <a:pt x="576" y="602"/>
                  <a:pt x="514" y="665"/>
                  <a:pt x="433" y="700"/>
                </a:cubicBezTo>
                <a:cubicBezTo>
                  <a:pt x="398" y="711"/>
                  <a:pt x="363" y="716"/>
                  <a:pt x="328" y="716"/>
                </a:cubicBezTo>
                <a:cubicBezTo>
                  <a:pt x="275" y="716"/>
                  <a:pt x="223" y="704"/>
                  <a:pt x="175" y="682"/>
                </a:cubicBezTo>
                <a:lnTo>
                  <a:pt x="175" y="682"/>
                </a:lnTo>
                <a:cubicBezTo>
                  <a:pt x="227" y="710"/>
                  <a:pt x="282" y="723"/>
                  <a:pt x="337" y="723"/>
                </a:cubicBezTo>
                <a:cubicBezTo>
                  <a:pt x="460" y="723"/>
                  <a:pt x="580" y="657"/>
                  <a:pt x="648" y="540"/>
                </a:cubicBezTo>
                <a:cubicBezTo>
                  <a:pt x="701" y="459"/>
                  <a:pt x="719" y="370"/>
                  <a:pt x="701" y="272"/>
                </a:cubicBezTo>
                <a:cubicBezTo>
                  <a:pt x="680" y="108"/>
                  <a:pt x="539" y="1"/>
                  <a:pt x="387"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4"/>
          <p:cNvSpPr/>
          <p:nvPr/>
        </p:nvSpPr>
        <p:spPr>
          <a:xfrm>
            <a:off x="6312280" y="933813"/>
            <a:ext cx="94948" cy="163422"/>
          </a:xfrm>
          <a:custGeom>
            <a:avLst/>
            <a:gdLst/>
            <a:ahLst/>
            <a:cxnLst/>
            <a:rect l="l" t="t" r="r" b="b"/>
            <a:pathLst>
              <a:path w="1223" h="2105" extrusionOk="0">
                <a:moveTo>
                  <a:pt x="268" y="0"/>
                </a:moveTo>
                <a:cubicBezTo>
                  <a:pt x="90" y="365"/>
                  <a:pt x="0" y="2104"/>
                  <a:pt x="518" y="2104"/>
                </a:cubicBezTo>
                <a:cubicBezTo>
                  <a:pt x="546" y="2104"/>
                  <a:pt x="576" y="2099"/>
                  <a:pt x="607" y="2089"/>
                </a:cubicBezTo>
                <a:cubicBezTo>
                  <a:pt x="1223" y="1883"/>
                  <a:pt x="268"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4"/>
          <p:cNvSpPr/>
          <p:nvPr/>
        </p:nvSpPr>
        <p:spPr>
          <a:xfrm>
            <a:off x="6330214" y="918208"/>
            <a:ext cx="170952" cy="51705"/>
          </a:xfrm>
          <a:custGeom>
            <a:avLst/>
            <a:gdLst/>
            <a:ahLst/>
            <a:cxnLst/>
            <a:rect l="l" t="t" r="r" b="b"/>
            <a:pathLst>
              <a:path w="2202" h="666" extrusionOk="0">
                <a:moveTo>
                  <a:pt x="1173" y="0"/>
                </a:moveTo>
                <a:cubicBezTo>
                  <a:pt x="696" y="0"/>
                  <a:pt x="181" y="87"/>
                  <a:pt x="1" y="183"/>
                </a:cubicBezTo>
                <a:cubicBezTo>
                  <a:pt x="1" y="183"/>
                  <a:pt x="1053" y="666"/>
                  <a:pt x="1675" y="666"/>
                </a:cubicBezTo>
                <a:cubicBezTo>
                  <a:pt x="1895" y="666"/>
                  <a:pt x="2061" y="605"/>
                  <a:pt x="2107" y="442"/>
                </a:cubicBezTo>
                <a:cubicBezTo>
                  <a:pt x="2202" y="111"/>
                  <a:pt x="1712" y="0"/>
                  <a:pt x="11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4"/>
          <p:cNvSpPr/>
          <p:nvPr/>
        </p:nvSpPr>
        <p:spPr>
          <a:xfrm>
            <a:off x="6371127" y="970535"/>
            <a:ext cx="135861" cy="136638"/>
          </a:xfrm>
          <a:custGeom>
            <a:avLst/>
            <a:gdLst/>
            <a:ahLst/>
            <a:cxnLst/>
            <a:rect l="l" t="t" r="r" b="b"/>
            <a:pathLst>
              <a:path w="1750" h="1760" extrusionOk="0">
                <a:moveTo>
                  <a:pt x="1" y="0"/>
                </a:moveTo>
                <a:lnTo>
                  <a:pt x="1" y="0"/>
                </a:lnTo>
                <a:cubicBezTo>
                  <a:pt x="16" y="385"/>
                  <a:pt x="669" y="1760"/>
                  <a:pt x="1129" y="1760"/>
                </a:cubicBezTo>
                <a:cubicBezTo>
                  <a:pt x="1191" y="1760"/>
                  <a:pt x="1250" y="1735"/>
                  <a:pt x="1304" y="1678"/>
                </a:cubicBezTo>
                <a:cubicBezTo>
                  <a:pt x="1750" y="1205"/>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4"/>
          <p:cNvSpPr/>
          <p:nvPr/>
        </p:nvSpPr>
        <p:spPr>
          <a:xfrm>
            <a:off x="6251259" y="875586"/>
            <a:ext cx="95025" cy="163422"/>
          </a:xfrm>
          <a:custGeom>
            <a:avLst/>
            <a:gdLst/>
            <a:ahLst/>
            <a:cxnLst/>
            <a:rect l="l" t="t" r="r" b="b"/>
            <a:pathLst>
              <a:path w="1224" h="2105" extrusionOk="0">
                <a:moveTo>
                  <a:pt x="268" y="1"/>
                </a:moveTo>
                <a:lnTo>
                  <a:pt x="268" y="1"/>
                </a:lnTo>
                <a:cubicBezTo>
                  <a:pt x="90" y="365"/>
                  <a:pt x="1" y="2104"/>
                  <a:pt x="519" y="2104"/>
                </a:cubicBezTo>
                <a:cubicBezTo>
                  <a:pt x="547" y="2104"/>
                  <a:pt x="576" y="2099"/>
                  <a:pt x="607" y="2089"/>
                </a:cubicBezTo>
                <a:cubicBezTo>
                  <a:pt x="1223" y="1884"/>
                  <a:pt x="268"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4"/>
          <p:cNvSpPr/>
          <p:nvPr/>
        </p:nvSpPr>
        <p:spPr>
          <a:xfrm>
            <a:off x="6269270" y="859982"/>
            <a:ext cx="170952" cy="52015"/>
          </a:xfrm>
          <a:custGeom>
            <a:avLst/>
            <a:gdLst/>
            <a:ahLst/>
            <a:cxnLst/>
            <a:rect l="l" t="t" r="r" b="b"/>
            <a:pathLst>
              <a:path w="2202" h="670" extrusionOk="0">
                <a:moveTo>
                  <a:pt x="1173" y="1"/>
                </a:moveTo>
                <a:cubicBezTo>
                  <a:pt x="696" y="1"/>
                  <a:pt x="181" y="87"/>
                  <a:pt x="1" y="184"/>
                </a:cubicBezTo>
                <a:cubicBezTo>
                  <a:pt x="1" y="184"/>
                  <a:pt x="1051" y="670"/>
                  <a:pt x="1672" y="670"/>
                </a:cubicBezTo>
                <a:cubicBezTo>
                  <a:pt x="1893" y="670"/>
                  <a:pt x="2060" y="609"/>
                  <a:pt x="2107" y="442"/>
                </a:cubicBezTo>
                <a:cubicBezTo>
                  <a:pt x="2202" y="111"/>
                  <a:pt x="1711" y="1"/>
                  <a:pt x="1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4"/>
          <p:cNvSpPr/>
          <p:nvPr/>
        </p:nvSpPr>
        <p:spPr>
          <a:xfrm>
            <a:off x="6186822" y="820853"/>
            <a:ext cx="100537" cy="160083"/>
          </a:xfrm>
          <a:custGeom>
            <a:avLst/>
            <a:gdLst/>
            <a:ahLst/>
            <a:cxnLst/>
            <a:rect l="l" t="t" r="r" b="b"/>
            <a:pathLst>
              <a:path w="1295" h="2062" extrusionOk="0">
                <a:moveTo>
                  <a:pt x="134" y="0"/>
                </a:moveTo>
                <a:lnTo>
                  <a:pt x="134" y="0"/>
                </a:lnTo>
                <a:cubicBezTo>
                  <a:pt x="1" y="376"/>
                  <a:pt x="101" y="2061"/>
                  <a:pt x="596" y="2061"/>
                </a:cubicBezTo>
                <a:cubicBezTo>
                  <a:pt x="631" y="2061"/>
                  <a:pt x="667" y="2053"/>
                  <a:pt x="706" y="2035"/>
                </a:cubicBezTo>
                <a:cubicBezTo>
                  <a:pt x="1295" y="1768"/>
                  <a:pt x="134" y="1"/>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4"/>
          <p:cNvSpPr/>
          <p:nvPr/>
        </p:nvSpPr>
        <p:spPr>
          <a:xfrm>
            <a:off x="6194430" y="793836"/>
            <a:ext cx="168390" cy="49453"/>
          </a:xfrm>
          <a:custGeom>
            <a:avLst/>
            <a:gdLst/>
            <a:ahLst/>
            <a:cxnLst/>
            <a:rect l="l" t="t" r="r" b="b"/>
            <a:pathLst>
              <a:path w="2169" h="637" extrusionOk="0">
                <a:moveTo>
                  <a:pt x="1494" y="1"/>
                </a:moveTo>
                <a:cubicBezTo>
                  <a:pt x="946" y="1"/>
                  <a:pt x="211" y="189"/>
                  <a:pt x="1" y="331"/>
                </a:cubicBezTo>
                <a:cubicBezTo>
                  <a:pt x="1" y="331"/>
                  <a:pt x="917" y="636"/>
                  <a:pt x="1548" y="636"/>
                </a:cubicBezTo>
                <a:cubicBezTo>
                  <a:pt x="1851" y="636"/>
                  <a:pt x="2087" y="566"/>
                  <a:pt x="2125" y="357"/>
                </a:cubicBezTo>
                <a:cubicBezTo>
                  <a:pt x="2169" y="93"/>
                  <a:pt x="1877" y="1"/>
                  <a:pt x="1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4"/>
          <p:cNvSpPr/>
          <p:nvPr/>
        </p:nvSpPr>
        <p:spPr>
          <a:xfrm>
            <a:off x="6113301" y="773729"/>
            <a:ext cx="111717" cy="155503"/>
          </a:xfrm>
          <a:custGeom>
            <a:avLst/>
            <a:gdLst/>
            <a:ahLst/>
            <a:cxnLst/>
            <a:rect l="l" t="t" r="r" b="b"/>
            <a:pathLst>
              <a:path w="1439" h="2003" extrusionOk="0">
                <a:moveTo>
                  <a:pt x="91" y="1"/>
                </a:moveTo>
                <a:lnTo>
                  <a:pt x="91" y="1"/>
                </a:lnTo>
                <a:cubicBezTo>
                  <a:pt x="0" y="386"/>
                  <a:pt x="280" y="2003"/>
                  <a:pt x="756" y="2003"/>
                </a:cubicBezTo>
                <a:cubicBezTo>
                  <a:pt x="798" y="2003"/>
                  <a:pt x="841" y="1991"/>
                  <a:pt x="885" y="1964"/>
                </a:cubicBezTo>
                <a:cubicBezTo>
                  <a:pt x="1438" y="1625"/>
                  <a:pt x="91" y="1"/>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4"/>
          <p:cNvSpPr/>
          <p:nvPr/>
        </p:nvSpPr>
        <p:spPr>
          <a:xfrm>
            <a:off x="6117493" y="733591"/>
            <a:ext cx="164586" cy="50696"/>
          </a:xfrm>
          <a:custGeom>
            <a:avLst/>
            <a:gdLst/>
            <a:ahLst/>
            <a:cxnLst/>
            <a:rect l="l" t="t" r="r" b="b"/>
            <a:pathLst>
              <a:path w="2120" h="653" extrusionOk="0">
                <a:moveTo>
                  <a:pt x="1650" y="1"/>
                </a:moveTo>
                <a:cubicBezTo>
                  <a:pt x="1100" y="1"/>
                  <a:pt x="221" y="318"/>
                  <a:pt x="1" y="509"/>
                </a:cubicBezTo>
                <a:cubicBezTo>
                  <a:pt x="1" y="509"/>
                  <a:pt x="681" y="652"/>
                  <a:pt x="1268" y="652"/>
                </a:cubicBezTo>
                <a:cubicBezTo>
                  <a:pt x="1706" y="652"/>
                  <a:pt x="2092" y="573"/>
                  <a:pt x="2107" y="294"/>
                </a:cubicBezTo>
                <a:cubicBezTo>
                  <a:pt x="2119" y="80"/>
                  <a:pt x="1926" y="1"/>
                  <a:pt x="16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4"/>
          <p:cNvSpPr/>
          <p:nvPr/>
        </p:nvSpPr>
        <p:spPr>
          <a:xfrm>
            <a:off x="6368333" y="967041"/>
            <a:ext cx="110940" cy="140054"/>
          </a:xfrm>
          <a:custGeom>
            <a:avLst/>
            <a:gdLst/>
            <a:ahLst/>
            <a:cxnLst/>
            <a:rect l="l" t="t" r="r" b="b"/>
            <a:pathLst>
              <a:path w="1429" h="1804" extrusionOk="0">
                <a:moveTo>
                  <a:pt x="1402" y="1455"/>
                </a:moveTo>
                <a:cubicBezTo>
                  <a:pt x="1420" y="1545"/>
                  <a:pt x="1402" y="1643"/>
                  <a:pt x="1340" y="1723"/>
                </a:cubicBezTo>
                <a:cubicBezTo>
                  <a:pt x="1402" y="1652"/>
                  <a:pt x="1429" y="1545"/>
                  <a:pt x="1402" y="1455"/>
                </a:cubicBezTo>
                <a:close/>
                <a:moveTo>
                  <a:pt x="1" y="1"/>
                </a:moveTo>
                <a:lnTo>
                  <a:pt x="1" y="54"/>
                </a:lnTo>
                <a:cubicBezTo>
                  <a:pt x="10" y="152"/>
                  <a:pt x="28" y="251"/>
                  <a:pt x="63" y="349"/>
                </a:cubicBezTo>
                <a:cubicBezTo>
                  <a:pt x="99" y="438"/>
                  <a:pt x="135" y="536"/>
                  <a:pt x="179" y="625"/>
                </a:cubicBezTo>
                <a:cubicBezTo>
                  <a:pt x="260" y="804"/>
                  <a:pt x="349" y="982"/>
                  <a:pt x="456" y="1152"/>
                </a:cubicBezTo>
                <a:cubicBezTo>
                  <a:pt x="563" y="1322"/>
                  <a:pt x="679" y="1473"/>
                  <a:pt x="822" y="1616"/>
                </a:cubicBezTo>
                <a:cubicBezTo>
                  <a:pt x="893" y="1687"/>
                  <a:pt x="974" y="1750"/>
                  <a:pt x="1063" y="1786"/>
                </a:cubicBezTo>
                <a:cubicBezTo>
                  <a:pt x="974" y="1750"/>
                  <a:pt x="893" y="1687"/>
                  <a:pt x="831" y="1616"/>
                </a:cubicBezTo>
                <a:cubicBezTo>
                  <a:pt x="697" y="1473"/>
                  <a:pt x="581" y="1313"/>
                  <a:pt x="483" y="1134"/>
                </a:cubicBezTo>
                <a:cubicBezTo>
                  <a:pt x="385" y="965"/>
                  <a:pt x="295" y="786"/>
                  <a:pt x="215" y="608"/>
                </a:cubicBezTo>
                <a:cubicBezTo>
                  <a:pt x="142" y="445"/>
                  <a:pt x="91" y="275"/>
                  <a:pt x="56" y="105"/>
                </a:cubicBezTo>
                <a:lnTo>
                  <a:pt x="56" y="105"/>
                </a:lnTo>
                <a:cubicBezTo>
                  <a:pt x="192" y="202"/>
                  <a:pt x="328" y="307"/>
                  <a:pt x="465" y="411"/>
                </a:cubicBezTo>
                <a:cubicBezTo>
                  <a:pt x="617" y="527"/>
                  <a:pt x="759" y="643"/>
                  <a:pt x="902" y="777"/>
                </a:cubicBezTo>
                <a:cubicBezTo>
                  <a:pt x="1036" y="902"/>
                  <a:pt x="1170" y="1045"/>
                  <a:pt x="1277" y="1197"/>
                </a:cubicBezTo>
                <a:cubicBezTo>
                  <a:pt x="1331" y="1277"/>
                  <a:pt x="1375" y="1366"/>
                  <a:pt x="1402" y="1455"/>
                </a:cubicBezTo>
                <a:cubicBezTo>
                  <a:pt x="1375" y="1357"/>
                  <a:pt x="1340" y="1277"/>
                  <a:pt x="1286" y="1197"/>
                </a:cubicBezTo>
                <a:cubicBezTo>
                  <a:pt x="1179" y="1036"/>
                  <a:pt x="1054" y="893"/>
                  <a:pt x="920" y="759"/>
                </a:cubicBezTo>
                <a:cubicBezTo>
                  <a:pt x="643" y="491"/>
                  <a:pt x="349" y="251"/>
                  <a:pt x="37" y="27"/>
                </a:cubicBezTo>
                <a:lnTo>
                  <a:pt x="1" y="1"/>
                </a:lnTo>
                <a:close/>
                <a:moveTo>
                  <a:pt x="1340" y="1723"/>
                </a:moveTo>
                <a:cubicBezTo>
                  <a:pt x="1304" y="1759"/>
                  <a:pt x="1259" y="1786"/>
                  <a:pt x="1215" y="1795"/>
                </a:cubicBezTo>
                <a:cubicBezTo>
                  <a:pt x="1192" y="1798"/>
                  <a:pt x="1172" y="1800"/>
                  <a:pt x="1151" y="1800"/>
                </a:cubicBezTo>
                <a:cubicBezTo>
                  <a:pt x="1123" y="1800"/>
                  <a:pt x="1094" y="1796"/>
                  <a:pt x="1063" y="1786"/>
                </a:cubicBezTo>
                <a:lnTo>
                  <a:pt x="1063" y="1786"/>
                </a:lnTo>
                <a:cubicBezTo>
                  <a:pt x="1095" y="1797"/>
                  <a:pt x="1128" y="1803"/>
                  <a:pt x="1160" y="1803"/>
                </a:cubicBezTo>
                <a:cubicBezTo>
                  <a:pt x="1227" y="1803"/>
                  <a:pt x="1291" y="1777"/>
                  <a:pt x="1340" y="17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4"/>
          <p:cNvSpPr/>
          <p:nvPr/>
        </p:nvSpPr>
        <p:spPr>
          <a:xfrm>
            <a:off x="6320587" y="928922"/>
            <a:ext cx="56130" cy="168235"/>
          </a:xfrm>
          <a:custGeom>
            <a:avLst/>
            <a:gdLst/>
            <a:ahLst/>
            <a:cxnLst/>
            <a:rect l="l" t="t" r="r" b="b"/>
            <a:pathLst>
              <a:path w="723" h="2167" extrusionOk="0">
                <a:moveTo>
                  <a:pt x="161" y="1"/>
                </a:moveTo>
                <a:lnTo>
                  <a:pt x="134" y="45"/>
                </a:lnTo>
                <a:cubicBezTo>
                  <a:pt x="98" y="144"/>
                  <a:pt x="71" y="242"/>
                  <a:pt x="54" y="340"/>
                </a:cubicBezTo>
                <a:cubicBezTo>
                  <a:pt x="36" y="438"/>
                  <a:pt x="27" y="536"/>
                  <a:pt x="18" y="634"/>
                </a:cubicBezTo>
                <a:cubicBezTo>
                  <a:pt x="0" y="831"/>
                  <a:pt x="0" y="1027"/>
                  <a:pt x="9" y="1232"/>
                </a:cubicBezTo>
                <a:cubicBezTo>
                  <a:pt x="18" y="1429"/>
                  <a:pt x="45" y="1625"/>
                  <a:pt x="98" y="1813"/>
                </a:cubicBezTo>
                <a:cubicBezTo>
                  <a:pt x="125" y="1911"/>
                  <a:pt x="170" y="2000"/>
                  <a:pt x="232" y="2080"/>
                </a:cubicBezTo>
                <a:cubicBezTo>
                  <a:pt x="268" y="2116"/>
                  <a:pt x="303" y="2143"/>
                  <a:pt x="357" y="2161"/>
                </a:cubicBezTo>
                <a:cubicBezTo>
                  <a:pt x="376" y="2164"/>
                  <a:pt x="396" y="2166"/>
                  <a:pt x="416" y="2166"/>
                </a:cubicBezTo>
                <a:cubicBezTo>
                  <a:pt x="444" y="2166"/>
                  <a:pt x="474" y="2162"/>
                  <a:pt x="500" y="2152"/>
                </a:cubicBezTo>
                <a:lnTo>
                  <a:pt x="500" y="2152"/>
                </a:lnTo>
                <a:cubicBezTo>
                  <a:pt x="478" y="2156"/>
                  <a:pt x="453" y="2158"/>
                  <a:pt x="428" y="2158"/>
                </a:cubicBezTo>
                <a:cubicBezTo>
                  <a:pt x="404" y="2158"/>
                  <a:pt x="379" y="2156"/>
                  <a:pt x="357" y="2152"/>
                </a:cubicBezTo>
                <a:cubicBezTo>
                  <a:pt x="312" y="2134"/>
                  <a:pt x="268" y="2107"/>
                  <a:pt x="232" y="2071"/>
                </a:cubicBezTo>
                <a:cubicBezTo>
                  <a:pt x="179" y="1991"/>
                  <a:pt x="134" y="1902"/>
                  <a:pt x="107" y="1804"/>
                </a:cubicBezTo>
                <a:cubicBezTo>
                  <a:pt x="62" y="1616"/>
                  <a:pt x="36" y="1420"/>
                  <a:pt x="36" y="1223"/>
                </a:cubicBezTo>
                <a:cubicBezTo>
                  <a:pt x="36" y="1027"/>
                  <a:pt x="45" y="831"/>
                  <a:pt x="62" y="634"/>
                </a:cubicBezTo>
                <a:cubicBezTo>
                  <a:pt x="79" y="457"/>
                  <a:pt x="109" y="286"/>
                  <a:pt x="161" y="117"/>
                </a:cubicBezTo>
                <a:lnTo>
                  <a:pt x="161" y="117"/>
                </a:lnTo>
                <a:cubicBezTo>
                  <a:pt x="238" y="270"/>
                  <a:pt x="303" y="429"/>
                  <a:pt x="375" y="581"/>
                </a:cubicBezTo>
                <a:cubicBezTo>
                  <a:pt x="446" y="750"/>
                  <a:pt x="518" y="929"/>
                  <a:pt x="580" y="1107"/>
                </a:cubicBezTo>
                <a:cubicBezTo>
                  <a:pt x="634" y="1286"/>
                  <a:pt x="678" y="1473"/>
                  <a:pt x="705" y="1670"/>
                </a:cubicBezTo>
                <a:cubicBezTo>
                  <a:pt x="714" y="1759"/>
                  <a:pt x="705" y="1857"/>
                  <a:pt x="678" y="1946"/>
                </a:cubicBezTo>
                <a:cubicBezTo>
                  <a:pt x="660" y="2045"/>
                  <a:pt x="589" y="2116"/>
                  <a:pt x="500" y="2152"/>
                </a:cubicBezTo>
                <a:cubicBezTo>
                  <a:pt x="589" y="2116"/>
                  <a:pt x="660" y="2045"/>
                  <a:pt x="687" y="1946"/>
                </a:cubicBezTo>
                <a:cubicBezTo>
                  <a:pt x="714" y="1857"/>
                  <a:pt x="723" y="1759"/>
                  <a:pt x="714" y="1670"/>
                </a:cubicBezTo>
                <a:cubicBezTo>
                  <a:pt x="696" y="1473"/>
                  <a:pt x="652" y="1286"/>
                  <a:pt x="598" y="1107"/>
                </a:cubicBezTo>
                <a:cubicBezTo>
                  <a:pt x="491" y="742"/>
                  <a:pt x="348" y="385"/>
                  <a:pt x="179" y="45"/>
                </a:cubicBezTo>
                <a:lnTo>
                  <a:pt x="161" y="1"/>
                </a:lnTo>
                <a:close/>
              </a:path>
            </a:pathLst>
          </a:custGeom>
          <a:solidFill>
            <a:srgbClr val="68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4"/>
          <p:cNvSpPr/>
          <p:nvPr/>
        </p:nvSpPr>
        <p:spPr>
          <a:xfrm>
            <a:off x="6330214" y="916500"/>
            <a:ext cx="166372" cy="55509"/>
          </a:xfrm>
          <a:custGeom>
            <a:avLst/>
            <a:gdLst/>
            <a:ahLst/>
            <a:cxnLst/>
            <a:rect l="l" t="t" r="r" b="b"/>
            <a:pathLst>
              <a:path w="2143" h="715" extrusionOk="0">
                <a:moveTo>
                  <a:pt x="1134" y="0"/>
                </a:moveTo>
                <a:cubicBezTo>
                  <a:pt x="947" y="9"/>
                  <a:pt x="751" y="27"/>
                  <a:pt x="563" y="54"/>
                </a:cubicBezTo>
                <a:cubicBezTo>
                  <a:pt x="367" y="71"/>
                  <a:pt x="179" y="125"/>
                  <a:pt x="1" y="205"/>
                </a:cubicBezTo>
                <a:cubicBezTo>
                  <a:pt x="188" y="134"/>
                  <a:pt x="376" y="89"/>
                  <a:pt x="572" y="71"/>
                </a:cubicBezTo>
                <a:cubicBezTo>
                  <a:pt x="769" y="45"/>
                  <a:pt x="956" y="36"/>
                  <a:pt x="1152" y="36"/>
                </a:cubicBezTo>
                <a:cubicBezTo>
                  <a:pt x="1340" y="36"/>
                  <a:pt x="1536" y="54"/>
                  <a:pt x="1723" y="89"/>
                </a:cubicBezTo>
                <a:cubicBezTo>
                  <a:pt x="1813" y="107"/>
                  <a:pt x="1902" y="143"/>
                  <a:pt x="1982" y="196"/>
                </a:cubicBezTo>
                <a:cubicBezTo>
                  <a:pt x="2063" y="241"/>
                  <a:pt x="2107" y="330"/>
                  <a:pt x="2089" y="420"/>
                </a:cubicBezTo>
                <a:cubicBezTo>
                  <a:pt x="2080" y="509"/>
                  <a:pt x="2027" y="580"/>
                  <a:pt x="1938" y="616"/>
                </a:cubicBezTo>
                <a:cubicBezTo>
                  <a:pt x="1871" y="645"/>
                  <a:pt x="1792" y="663"/>
                  <a:pt x="1717" y="663"/>
                </a:cubicBezTo>
                <a:cubicBezTo>
                  <a:pt x="1701" y="663"/>
                  <a:pt x="1685" y="662"/>
                  <a:pt x="1670" y="661"/>
                </a:cubicBezTo>
                <a:cubicBezTo>
                  <a:pt x="1474" y="661"/>
                  <a:pt x="1286" y="625"/>
                  <a:pt x="1099" y="580"/>
                </a:cubicBezTo>
                <a:cubicBezTo>
                  <a:pt x="911" y="527"/>
                  <a:pt x="724" y="473"/>
                  <a:pt x="545" y="411"/>
                </a:cubicBezTo>
                <a:cubicBezTo>
                  <a:pt x="358" y="348"/>
                  <a:pt x="179" y="277"/>
                  <a:pt x="1" y="205"/>
                </a:cubicBezTo>
                <a:lnTo>
                  <a:pt x="1" y="205"/>
                </a:lnTo>
                <a:cubicBezTo>
                  <a:pt x="349" y="375"/>
                  <a:pt x="715" y="509"/>
                  <a:pt x="1090" y="616"/>
                </a:cubicBezTo>
                <a:cubicBezTo>
                  <a:pt x="1277" y="669"/>
                  <a:pt x="1465" y="705"/>
                  <a:pt x="1661" y="714"/>
                </a:cubicBezTo>
                <a:cubicBezTo>
                  <a:pt x="1759" y="714"/>
                  <a:pt x="1866" y="696"/>
                  <a:pt x="1956" y="661"/>
                </a:cubicBezTo>
                <a:cubicBezTo>
                  <a:pt x="2054" y="625"/>
                  <a:pt x="2125" y="527"/>
                  <a:pt x="2143" y="428"/>
                </a:cubicBezTo>
                <a:cubicBezTo>
                  <a:pt x="2143" y="366"/>
                  <a:pt x="2134" y="312"/>
                  <a:pt x="2107" y="268"/>
                </a:cubicBezTo>
                <a:cubicBezTo>
                  <a:pt x="2080" y="223"/>
                  <a:pt x="2045" y="188"/>
                  <a:pt x="2000" y="161"/>
                </a:cubicBezTo>
                <a:cubicBezTo>
                  <a:pt x="1911" y="107"/>
                  <a:pt x="1822" y="71"/>
                  <a:pt x="1723" y="54"/>
                </a:cubicBezTo>
                <a:cubicBezTo>
                  <a:pt x="1527" y="9"/>
                  <a:pt x="1331"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4"/>
          <p:cNvSpPr/>
          <p:nvPr/>
        </p:nvSpPr>
        <p:spPr>
          <a:xfrm>
            <a:off x="6260264" y="875586"/>
            <a:ext cx="56208" cy="165285"/>
          </a:xfrm>
          <a:custGeom>
            <a:avLst/>
            <a:gdLst/>
            <a:ahLst/>
            <a:cxnLst/>
            <a:rect l="l" t="t" r="r" b="b"/>
            <a:pathLst>
              <a:path w="724" h="2129" extrusionOk="0">
                <a:moveTo>
                  <a:pt x="152" y="1"/>
                </a:moveTo>
                <a:cubicBezTo>
                  <a:pt x="233" y="170"/>
                  <a:pt x="304" y="358"/>
                  <a:pt x="375" y="545"/>
                </a:cubicBezTo>
                <a:cubicBezTo>
                  <a:pt x="447" y="723"/>
                  <a:pt x="509" y="902"/>
                  <a:pt x="563" y="1089"/>
                </a:cubicBezTo>
                <a:cubicBezTo>
                  <a:pt x="625" y="1268"/>
                  <a:pt x="661" y="1455"/>
                  <a:pt x="679" y="1643"/>
                </a:cubicBezTo>
                <a:cubicBezTo>
                  <a:pt x="688" y="1741"/>
                  <a:pt x="670" y="1830"/>
                  <a:pt x="643" y="1919"/>
                </a:cubicBezTo>
                <a:cubicBezTo>
                  <a:pt x="607" y="2009"/>
                  <a:pt x="536" y="2062"/>
                  <a:pt x="447" y="2080"/>
                </a:cubicBezTo>
                <a:cubicBezTo>
                  <a:pt x="439" y="2081"/>
                  <a:pt x="432" y="2081"/>
                  <a:pt x="424" y="2081"/>
                </a:cubicBezTo>
                <a:cubicBezTo>
                  <a:pt x="343" y="2081"/>
                  <a:pt x="265" y="2038"/>
                  <a:pt x="224" y="1964"/>
                </a:cubicBezTo>
                <a:cubicBezTo>
                  <a:pt x="170" y="1893"/>
                  <a:pt x="134" y="1803"/>
                  <a:pt x="108" y="1714"/>
                </a:cubicBezTo>
                <a:cubicBezTo>
                  <a:pt x="63" y="1527"/>
                  <a:pt x="36" y="1330"/>
                  <a:pt x="36" y="1143"/>
                </a:cubicBezTo>
                <a:cubicBezTo>
                  <a:pt x="27" y="947"/>
                  <a:pt x="27" y="759"/>
                  <a:pt x="45" y="563"/>
                </a:cubicBezTo>
                <a:cubicBezTo>
                  <a:pt x="54" y="375"/>
                  <a:pt x="90" y="179"/>
                  <a:pt x="152" y="1"/>
                </a:cubicBezTo>
                <a:lnTo>
                  <a:pt x="152" y="1"/>
                </a:lnTo>
                <a:cubicBezTo>
                  <a:pt x="81" y="179"/>
                  <a:pt x="45" y="375"/>
                  <a:pt x="36" y="563"/>
                </a:cubicBezTo>
                <a:cubicBezTo>
                  <a:pt x="9" y="759"/>
                  <a:pt x="1" y="955"/>
                  <a:pt x="9" y="1152"/>
                </a:cubicBezTo>
                <a:cubicBezTo>
                  <a:pt x="9" y="1348"/>
                  <a:pt x="27" y="1536"/>
                  <a:pt x="81" y="1732"/>
                </a:cubicBezTo>
                <a:cubicBezTo>
                  <a:pt x="99" y="1830"/>
                  <a:pt x="134" y="1919"/>
                  <a:pt x="188" y="2000"/>
                </a:cubicBezTo>
                <a:cubicBezTo>
                  <a:pt x="215" y="2044"/>
                  <a:pt x="250" y="2080"/>
                  <a:pt x="304" y="2107"/>
                </a:cubicBezTo>
                <a:cubicBezTo>
                  <a:pt x="337" y="2120"/>
                  <a:pt x="374" y="2128"/>
                  <a:pt x="409" y="2128"/>
                </a:cubicBezTo>
                <a:cubicBezTo>
                  <a:pt x="422" y="2128"/>
                  <a:pt x="435" y="2127"/>
                  <a:pt x="447" y="2125"/>
                </a:cubicBezTo>
                <a:cubicBezTo>
                  <a:pt x="554" y="2107"/>
                  <a:pt x="643" y="2035"/>
                  <a:pt x="679" y="1937"/>
                </a:cubicBezTo>
                <a:cubicBezTo>
                  <a:pt x="715" y="1839"/>
                  <a:pt x="723" y="1741"/>
                  <a:pt x="715" y="1643"/>
                </a:cubicBezTo>
                <a:cubicBezTo>
                  <a:pt x="706" y="1446"/>
                  <a:pt x="670" y="1250"/>
                  <a:pt x="607" y="1063"/>
                </a:cubicBezTo>
                <a:cubicBezTo>
                  <a:pt x="482" y="697"/>
                  <a:pt x="331" y="340"/>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4"/>
          <p:cNvSpPr/>
          <p:nvPr/>
        </p:nvSpPr>
        <p:spPr>
          <a:xfrm>
            <a:off x="6269270" y="858274"/>
            <a:ext cx="167071" cy="56208"/>
          </a:xfrm>
          <a:custGeom>
            <a:avLst/>
            <a:gdLst/>
            <a:ahLst/>
            <a:cxnLst/>
            <a:rect l="l" t="t" r="r" b="b"/>
            <a:pathLst>
              <a:path w="2152" h="724" extrusionOk="0">
                <a:moveTo>
                  <a:pt x="1143" y="0"/>
                </a:moveTo>
                <a:cubicBezTo>
                  <a:pt x="947" y="9"/>
                  <a:pt x="750" y="27"/>
                  <a:pt x="563" y="54"/>
                </a:cubicBezTo>
                <a:cubicBezTo>
                  <a:pt x="366" y="72"/>
                  <a:pt x="179" y="125"/>
                  <a:pt x="1" y="206"/>
                </a:cubicBezTo>
                <a:cubicBezTo>
                  <a:pt x="188" y="134"/>
                  <a:pt x="375" y="90"/>
                  <a:pt x="572" y="81"/>
                </a:cubicBezTo>
                <a:cubicBezTo>
                  <a:pt x="759" y="54"/>
                  <a:pt x="956" y="45"/>
                  <a:pt x="1152" y="45"/>
                </a:cubicBezTo>
                <a:cubicBezTo>
                  <a:pt x="1339" y="45"/>
                  <a:pt x="1536" y="63"/>
                  <a:pt x="1723" y="99"/>
                </a:cubicBezTo>
                <a:cubicBezTo>
                  <a:pt x="1812" y="116"/>
                  <a:pt x="1902" y="152"/>
                  <a:pt x="1982" y="197"/>
                </a:cubicBezTo>
                <a:cubicBezTo>
                  <a:pt x="2062" y="241"/>
                  <a:pt x="2098" y="331"/>
                  <a:pt x="2089" y="420"/>
                </a:cubicBezTo>
                <a:cubicBezTo>
                  <a:pt x="2080" y="509"/>
                  <a:pt x="2027" y="581"/>
                  <a:pt x="1937" y="616"/>
                </a:cubicBezTo>
                <a:cubicBezTo>
                  <a:pt x="1871" y="646"/>
                  <a:pt x="1792" y="663"/>
                  <a:pt x="1716" y="663"/>
                </a:cubicBezTo>
                <a:cubicBezTo>
                  <a:pt x="1700" y="663"/>
                  <a:pt x="1685" y="662"/>
                  <a:pt x="1670" y="661"/>
                </a:cubicBezTo>
                <a:cubicBezTo>
                  <a:pt x="1473" y="661"/>
                  <a:pt x="1286" y="625"/>
                  <a:pt x="1098" y="581"/>
                </a:cubicBezTo>
                <a:cubicBezTo>
                  <a:pt x="911" y="536"/>
                  <a:pt x="723" y="473"/>
                  <a:pt x="545" y="411"/>
                </a:cubicBezTo>
                <a:cubicBezTo>
                  <a:pt x="358" y="348"/>
                  <a:pt x="179" y="277"/>
                  <a:pt x="1" y="206"/>
                </a:cubicBezTo>
                <a:lnTo>
                  <a:pt x="1" y="206"/>
                </a:lnTo>
                <a:cubicBezTo>
                  <a:pt x="349" y="375"/>
                  <a:pt x="715" y="518"/>
                  <a:pt x="1089" y="625"/>
                </a:cubicBezTo>
                <a:cubicBezTo>
                  <a:pt x="1277" y="679"/>
                  <a:pt x="1464" y="714"/>
                  <a:pt x="1661" y="723"/>
                </a:cubicBezTo>
                <a:cubicBezTo>
                  <a:pt x="1768" y="723"/>
                  <a:pt x="1866" y="705"/>
                  <a:pt x="1955" y="670"/>
                </a:cubicBezTo>
                <a:cubicBezTo>
                  <a:pt x="2062" y="625"/>
                  <a:pt x="2125" y="536"/>
                  <a:pt x="2143" y="429"/>
                </a:cubicBezTo>
                <a:cubicBezTo>
                  <a:pt x="2151" y="375"/>
                  <a:pt x="2134" y="322"/>
                  <a:pt x="2116" y="277"/>
                </a:cubicBezTo>
                <a:cubicBezTo>
                  <a:pt x="2080" y="232"/>
                  <a:pt x="2044" y="188"/>
                  <a:pt x="2000" y="161"/>
                </a:cubicBezTo>
                <a:cubicBezTo>
                  <a:pt x="1911" y="107"/>
                  <a:pt x="1821" y="72"/>
                  <a:pt x="1723" y="54"/>
                </a:cubicBezTo>
                <a:cubicBezTo>
                  <a:pt x="1527" y="18"/>
                  <a:pt x="1339" y="0"/>
                  <a:pt x="1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4"/>
          <p:cNvSpPr/>
          <p:nvPr/>
        </p:nvSpPr>
        <p:spPr>
          <a:xfrm>
            <a:off x="6191635" y="820853"/>
            <a:ext cx="65213" cy="162257"/>
          </a:xfrm>
          <a:custGeom>
            <a:avLst/>
            <a:gdLst/>
            <a:ahLst/>
            <a:cxnLst/>
            <a:rect l="l" t="t" r="r" b="b"/>
            <a:pathLst>
              <a:path w="840" h="2090" extrusionOk="0">
                <a:moveTo>
                  <a:pt x="72" y="0"/>
                </a:moveTo>
                <a:lnTo>
                  <a:pt x="72" y="0"/>
                </a:lnTo>
                <a:cubicBezTo>
                  <a:pt x="19" y="188"/>
                  <a:pt x="1" y="375"/>
                  <a:pt x="10" y="572"/>
                </a:cubicBezTo>
                <a:cubicBezTo>
                  <a:pt x="10" y="768"/>
                  <a:pt x="19" y="964"/>
                  <a:pt x="46" y="1152"/>
                </a:cubicBezTo>
                <a:cubicBezTo>
                  <a:pt x="72" y="1348"/>
                  <a:pt x="117" y="1536"/>
                  <a:pt x="179" y="1723"/>
                </a:cubicBezTo>
                <a:cubicBezTo>
                  <a:pt x="215" y="1821"/>
                  <a:pt x="260" y="1901"/>
                  <a:pt x="331" y="1982"/>
                </a:cubicBezTo>
                <a:cubicBezTo>
                  <a:pt x="358" y="2026"/>
                  <a:pt x="403" y="2053"/>
                  <a:pt x="456" y="2071"/>
                </a:cubicBezTo>
                <a:cubicBezTo>
                  <a:pt x="484" y="2082"/>
                  <a:pt x="518" y="2090"/>
                  <a:pt x="551" y="2090"/>
                </a:cubicBezTo>
                <a:cubicBezTo>
                  <a:pt x="571" y="2090"/>
                  <a:pt x="591" y="2087"/>
                  <a:pt x="608" y="2080"/>
                </a:cubicBezTo>
                <a:cubicBezTo>
                  <a:pt x="715" y="2053"/>
                  <a:pt x="795" y="1964"/>
                  <a:pt x="822" y="1866"/>
                </a:cubicBezTo>
                <a:cubicBezTo>
                  <a:pt x="840" y="1768"/>
                  <a:pt x="840" y="1660"/>
                  <a:pt x="822" y="1562"/>
                </a:cubicBezTo>
                <a:cubicBezTo>
                  <a:pt x="786" y="1375"/>
                  <a:pt x="724" y="1187"/>
                  <a:pt x="644" y="1009"/>
                </a:cubicBezTo>
                <a:cubicBezTo>
                  <a:pt x="483" y="652"/>
                  <a:pt x="287" y="313"/>
                  <a:pt x="72" y="0"/>
                </a:cubicBezTo>
                <a:lnTo>
                  <a:pt x="72" y="0"/>
                </a:lnTo>
                <a:cubicBezTo>
                  <a:pt x="179" y="161"/>
                  <a:pt x="260" y="331"/>
                  <a:pt x="349" y="500"/>
                </a:cubicBezTo>
                <a:cubicBezTo>
                  <a:pt x="438" y="670"/>
                  <a:pt x="528" y="848"/>
                  <a:pt x="599" y="1027"/>
                </a:cubicBezTo>
                <a:cubicBezTo>
                  <a:pt x="679" y="1196"/>
                  <a:pt x="733" y="1384"/>
                  <a:pt x="769" y="1571"/>
                </a:cubicBezTo>
                <a:cubicBezTo>
                  <a:pt x="786" y="1660"/>
                  <a:pt x="786" y="1759"/>
                  <a:pt x="769" y="1848"/>
                </a:cubicBezTo>
                <a:cubicBezTo>
                  <a:pt x="751" y="1937"/>
                  <a:pt x="679" y="2000"/>
                  <a:pt x="590" y="2026"/>
                </a:cubicBezTo>
                <a:cubicBezTo>
                  <a:pt x="572" y="2032"/>
                  <a:pt x="553" y="2035"/>
                  <a:pt x="534" y="2035"/>
                </a:cubicBezTo>
                <a:cubicBezTo>
                  <a:pt x="468" y="2035"/>
                  <a:pt x="399" y="2001"/>
                  <a:pt x="358" y="1946"/>
                </a:cubicBezTo>
                <a:cubicBezTo>
                  <a:pt x="304" y="1875"/>
                  <a:pt x="251" y="1794"/>
                  <a:pt x="224" y="1705"/>
                </a:cubicBezTo>
                <a:cubicBezTo>
                  <a:pt x="153" y="1527"/>
                  <a:pt x="108" y="1339"/>
                  <a:pt x="81" y="1143"/>
                </a:cubicBezTo>
                <a:cubicBezTo>
                  <a:pt x="55" y="955"/>
                  <a:pt x="37" y="768"/>
                  <a:pt x="28" y="572"/>
                </a:cubicBezTo>
                <a:cubicBezTo>
                  <a:pt x="19" y="375"/>
                  <a:pt x="28" y="188"/>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4"/>
          <p:cNvSpPr/>
          <p:nvPr/>
        </p:nvSpPr>
        <p:spPr>
          <a:xfrm>
            <a:off x="6194430" y="792206"/>
            <a:ext cx="167071" cy="52559"/>
          </a:xfrm>
          <a:custGeom>
            <a:avLst/>
            <a:gdLst/>
            <a:ahLst/>
            <a:cxnLst/>
            <a:rect l="l" t="t" r="r" b="b"/>
            <a:pathLst>
              <a:path w="2152" h="677" extrusionOk="0">
                <a:moveTo>
                  <a:pt x="1452" y="1"/>
                </a:moveTo>
                <a:cubicBezTo>
                  <a:pt x="1337" y="1"/>
                  <a:pt x="1222" y="9"/>
                  <a:pt x="1107" y="30"/>
                </a:cubicBezTo>
                <a:cubicBezTo>
                  <a:pt x="920" y="48"/>
                  <a:pt x="724" y="93"/>
                  <a:pt x="536" y="137"/>
                </a:cubicBezTo>
                <a:cubicBezTo>
                  <a:pt x="349" y="182"/>
                  <a:pt x="170" y="253"/>
                  <a:pt x="1" y="352"/>
                </a:cubicBezTo>
                <a:cubicBezTo>
                  <a:pt x="170" y="262"/>
                  <a:pt x="358" y="200"/>
                  <a:pt x="545" y="164"/>
                </a:cubicBezTo>
                <a:cubicBezTo>
                  <a:pt x="733" y="120"/>
                  <a:pt x="920" y="84"/>
                  <a:pt x="1116" y="66"/>
                </a:cubicBezTo>
                <a:cubicBezTo>
                  <a:pt x="1219" y="51"/>
                  <a:pt x="1323" y="45"/>
                  <a:pt x="1427" y="45"/>
                </a:cubicBezTo>
                <a:cubicBezTo>
                  <a:pt x="1513" y="45"/>
                  <a:pt x="1599" y="49"/>
                  <a:pt x="1687" y="57"/>
                </a:cubicBezTo>
                <a:cubicBezTo>
                  <a:pt x="1777" y="66"/>
                  <a:pt x="1866" y="84"/>
                  <a:pt x="1955" y="128"/>
                </a:cubicBezTo>
                <a:cubicBezTo>
                  <a:pt x="2036" y="155"/>
                  <a:pt x="2089" y="236"/>
                  <a:pt x="2098" y="334"/>
                </a:cubicBezTo>
                <a:cubicBezTo>
                  <a:pt x="2098" y="423"/>
                  <a:pt x="2044" y="503"/>
                  <a:pt x="1964" y="548"/>
                </a:cubicBezTo>
                <a:cubicBezTo>
                  <a:pt x="1884" y="593"/>
                  <a:pt x="1795" y="619"/>
                  <a:pt x="1705" y="619"/>
                </a:cubicBezTo>
                <a:cubicBezTo>
                  <a:pt x="1636" y="626"/>
                  <a:pt x="1567" y="629"/>
                  <a:pt x="1499" y="629"/>
                </a:cubicBezTo>
                <a:cubicBezTo>
                  <a:pt x="1375" y="629"/>
                  <a:pt x="1252" y="619"/>
                  <a:pt x="1125" y="601"/>
                </a:cubicBezTo>
                <a:cubicBezTo>
                  <a:pt x="938" y="575"/>
                  <a:pt x="741" y="539"/>
                  <a:pt x="563" y="494"/>
                </a:cubicBezTo>
                <a:cubicBezTo>
                  <a:pt x="376" y="459"/>
                  <a:pt x="188" y="405"/>
                  <a:pt x="1" y="352"/>
                </a:cubicBezTo>
                <a:lnTo>
                  <a:pt x="1" y="352"/>
                </a:lnTo>
                <a:cubicBezTo>
                  <a:pt x="367" y="485"/>
                  <a:pt x="741" y="575"/>
                  <a:pt x="1125" y="646"/>
                </a:cubicBezTo>
                <a:cubicBezTo>
                  <a:pt x="1272" y="666"/>
                  <a:pt x="1420" y="676"/>
                  <a:pt x="1563" y="676"/>
                </a:cubicBezTo>
                <a:cubicBezTo>
                  <a:pt x="1611" y="676"/>
                  <a:pt x="1658" y="675"/>
                  <a:pt x="1705" y="673"/>
                </a:cubicBezTo>
                <a:cubicBezTo>
                  <a:pt x="1812" y="664"/>
                  <a:pt x="1911" y="637"/>
                  <a:pt x="2000" y="593"/>
                </a:cubicBezTo>
                <a:cubicBezTo>
                  <a:pt x="2089" y="539"/>
                  <a:pt x="2152" y="441"/>
                  <a:pt x="2152" y="334"/>
                </a:cubicBezTo>
                <a:cubicBezTo>
                  <a:pt x="2152" y="280"/>
                  <a:pt x="2134" y="227"/>
                  <a:pt x="2107" y="182"/>
                </a:cubicBezTo>
                <a:cubicBezTo>
                  <a:pt x="2071" y="137"/>
                  <a:pt x="2027" y="102"/>
                  <a:pt x="1982" y="84"/>
                </a:cubicBezTo>
                <a:cubicBezTo>
                  <a:pt x="1893" y="39"/>
                  <a:pt x="1795" y="12"/>
                  <a:pt x="1696" y="12"/>
                </a:cubicBezTo>
                <a:cubicBezTo>
                  <a:pt x="1615" y="5"/>
                  <a:pt x="1534" y="1"/>
                  <a:pt x="1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4"/>
          <p:cNvSpPr/>
          <p:nvPr/>
        </p:nvSpPr>
        <p:spPr>
          <a:xfrm>
            <a:off x="6118192" y="773729"/>
            <a:ext cx="76315" cy="157444"/>
          </a:xfrm>
          <a:custGeom>
            <a:avLst/>
            <a:gdLst/>
            <a:ahLst/>
            <a:cxnLst/>
            <a:rect l="l" t="t" r="r" b="b"/>
            <a:pathLst>
              <a:path w="983" h="2028" extrusionOk="0">
                <a:moveTo>
                  <a:pt x="28" y="1"/>
                </a:moveTo>
                <a:cubicBezTo>
                  <a:pt x="144" y="152"/>
                  <a:pt x="251" y="304"/>
                  <a:pt x="358" y="465"/>
                </a:cubicBezTo>
                <a:cubicBezTo>
                  <a:pt x="474" y="625"/>
                  <a:pt x="572" y="786"/>
                  <a:pt x="670" y="956"/>
                </a:cubicBezTo>
                <a:cubicBezTo>
                  <a:pt x="760" y="1125"/>
                  <a:pt x="840" y="1295"/>
                  <a:pt x="893" y="1482"/>
                </a:cubicBezTo>
                <a:cubicBezTo>
                  <a:pt x="920" y="1571"/>
                  <a:pt x="929" y="1661"/>
                  <a:pt x="920" y="1759"/>
                </a:cubicBezTo>
                <a:cubicBezTo>
                  <a:pt x="911" y="1848"/>
                  <a:pt x="849" y="1919"/>
                  <a:pt x="768" y="1955"/>
                </a:cubicBezTo>
                <a:cubicBezTo>
                  <a:pt x="741" y="1966"/>
                  <a:pt x="714" y="1971"/>
                  <a:pt x="687" y="1971"/>
                </a:cubicBezTo>
                <a:cubicBezTo>
                  <a:pt x="627" y="1971"/>
                  <a:pt x="571" y="1945"/>
                  <a:pt x="527" y="1902"/>
                </a:cubicBezTo>
                <a:cubicBezTo>
                  <a:pt x="456" y="1839"/>
                  <a:pt x="403" y="1759"/>
                  <a:pt x="358" y="1678"/>
                </a:cubicBezTo>
                <a:cubicBezTo>
                  <a:pt x="278" y="1509"/>
                  <a:pt x="206" y="1330"/>
                  <a:pt x="162" y="1143"/>
                </a:cubicBezTo>
                <a:cubicBezTo>
                  <a:pt x="117" y="956"/>
                  <a:pt x="72" y="768"/>
                  <a:pt x="54" y="572"/>
                </a:cubicBezTo>
                <a:cubicBezTo>
                  <a:pt x="19" y="384"/>
                  <a:pt x="10" y="188"/>
                  <a:pt x="28" y="1"/>
                </a:cubicBezTo>
                <a:lnTo>
                  <a:pt x="28" y="1"/>
                </a:lnTo>
                <a:cubicBezTo>
                  <a:pt x="1" y="188"/>
                  <a:pt x="1" y="384"/>
                  <a:pt x="28" y="581"/>
                </a:cubicBezTo>
                <a:cubicBezTo>
                  <a:pt x="46" y="768"/>
                  <a:pt x="81" y="964"/>
                  <a:pt x="126" y="1152"/>
                </a:cubicBezTo>
                <a:cubicBezTo>
                  <a:pt x="170" y="1339"/>
                  <a:pt x="242" y="1527"/>
                  <a:pt x="322" y="1705"/>
                </a:cubicBezTo>
                <a:cubicBezTo>
                  <a:pt x="367" y="1794"/>
                  <a:pt x="429" y="1875"/>
                  <a:pt x="501" y="1946"/>
                </a:cubicBezTo>
                <a:cubicBezTo>
                  <a:pt x="536" y="1982"/>
                  <a:pt x="581" y="2009"/>
                  <a:pt x="635" y="2018"/>
                </a:cubicBezTo>
                <a:cubicBezTo>
                  <a:pt x="655" y="2024"/>
                  <a:pt x="676" y="2027"/>
                  <a:pt x="696" y="2027"/>
                </a:cubicBezTo>
                <a:cubicBezTo>
                  <a:pt x="729" y="2027"/>
                  <a:pt x="762" y="2020"/>
                  <a:pt x="795" y="2009"/>
                </a:cubicBezTo>
                <a:cubicBezTo>
                  <a:pt x="893" y="1964"/>
                  <a:pt x="965" y="1875"/>
                  <a:pt x="974" y="1768"/>
                </a:cubicBezTo>
                <a:cubicBezTo>
                  <a:pt x="983" y="1670"/>
                  <a:pt x="974" y="1571"/>
                  <a:pt x="947" y="1473"/>
                </a:cubicBezTo>
                <a:cubicBezTo>
                  <a:pt x="884" y="1286"/>
                  <a:pt x="804" y="1107"/>
                  <a:pt x="706" y="938"/>
                </a:cubicBezTo>
                <a:cubicBezTo>
                  <a:pt x="510" y="607"/>
                  <a:pt x="278" y="295"/>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4"/>
          <p:cNvSpPr/>
          <p:nvPr/>
        </p:nvSpPr>
        <p:spPr>
          <a:xfrm>
            <a:off x="6116872" y="732815"/>
            <a:ext cx="164276" cy="51627"/>
          </a:xfrm>
          <a:custGeom>
            <a:avLst/>
            <a:gdLst/>
            <a:ahLst/>
            <a:cxnLst/>
            <a:rect l="l" t="t" r="r" b="b"/>
            <a:pathLst>
              <a:path w="2116" h="665" extrusionOk="0">
                <a:moveTo>
                  <a:pt x="2072" y="146"/>
                </a:moveTo>
                <a:lnTo>
                  <a:pt x="2072" y="146"/>
                </a:lnTo>
                <a:cubicBezTo>
                  <a:pt x="2075" y="151"/>
                  <a:pt x="2077" y="156"/>
                  <a:pt x="2080" y="162"/>
                </a:cubicBezTo>
                <a:cubicBezTo>
                  <a:pt x="2099" y="194"/>
                  <a:pt x="2109" y="231"/>
                  <a:pt x="2113" y="266"/>
                </a:cubicBezTo>
                <a:lnTo>
                  <a:pt x="2113" y="266"/>
                </a:lnTo>
                <a:cubicBezTo>
                  <a:pt x="2109" y="234"/>
                  <a:pt x="2101" y="202"/>
                  <a:pt x="2089" y="171"/>
                </a:cubicBezTo>
                <a:cubicBezTo>
                  <a:pt x="2083" y="162"/>
                  <a:pt x="2078" y="154"/>
                  <a:pt x="2072" y="146"/>
                </a:cubicBezTo>
                <a:close/>
                <a:moveTo>
                  <a:pt x="2113" y="266"/>
                </a:moveTo>
                <a:lnTo>
                  <a:pt x="2113" y="266"/>
                </a:lnTo>
                <a:cubicBezTo>
                  <a:pt x="2114" y="278"/>
                  <a:pt x="2115" y="290"/>
                  <a:pt x="2115" y="302"/>
                </a:cubicBezTo>
                <a:lnTo>
                  <a:pt x="2115" y="302"/>
                </a:lnTo>
                <a:cubicBezTo>
                  <a:pt x="2115" y="291"/>
                  <a:pt x="2115" y="278"/>
                  <a:pt x="2113" y="266"/>
                </a:cubicBezTo>
                <a:close/>
                <a:moveTo>
                  <a:pt x="2115" y="311"/>
                </a:moveTo>
                <a:cubicBezTo>
                  <a:pt x="2104" y="406"/>
                  <a:pt x="2051" y="484"/>
                  <a:pt x="1972" y="528"/>
                </a:cubicBezTo>
                <a:cubicBezTo>
                  <a:pt x="1893" y="581"/>
                  <a:pt x="1804" y="608"/>
                  <a:pt x="1715" y="625"/>
                </a:cubicBezTo>
                <a:lnTo>
                  <a:pt x="1715" y="625"/>
                </a:lnTo>
                <a:cubicBezTo>
                  <a:pt x="1804" y="608"/>
                  <a:pt x="1893" y="581"/>
                  <a:pt x="1972" y="536"/>
                </a:cubicBezTo>
                <a:cubicBezTo>
                  <a:pt x="2051" y="484"/>
                  <a:pt x="2104" y="406"/>
                  <a:pt x="2115" y="311"/>
                </a:cubicBezTo>
                <a:close/>
                <a:moveTo>
                  <a:pt x="1696" y="1"/>
                </a:moveTo>
                <a:cubicBezTo>
                  <a:pt x="1508" y="1"/>
                  <a:pt x="1312" y="19"/>
                  <a:pt x="1125" y="63"/>
                </a:cubicBezTo>
                <a:cubicBezTo>
                  <a:pt x="937" y="108"/>
                  <a:pt x="750" y="153"/>
                  <a:pt x="562" y="224"/>
                </a:cubicBezTo>
                <a:cubicBezTo>
                  <a:pt x="375" y="287"/>
                  <a:pt x="205" y="376"/>
                  <a:pt x="45" y="483"/>
                </a:cubicBezTo>
                <a:lnTo>
                  <a:pt x="0" y="519"/>
                </a:lnTo>
                <a:lnTo>
                  <a:pt x="54" y="528"/>
                </a:lnTo>
                <a:cubicBezTo>
                  <a:pt x="420" y="608"/>
                  <a:pt x="785" y="652"/>
                  <a:pt x="1160" y="661"/>
                </a:cubicBezTo>
                <a:cubicBezTo>
                  <a:pt x="1205" y="664"/>
                  <a:pt x="1249" y="665"/>
                  <a:pt x="1293" y="665"/>
                </a:cubicBezTo>
                <a:cubicBezTo>
                  <a:pt x="1436" y="665"/>
                  <a:pt x="1577" y="653"/>
                  <a:pt x="1714" y="626"/>
                </a:cubicBezTo>
                <a:lnTo>
                  <a:pt x="1714" y="626"/>
                </a:lnTo>
                <a:cubicBezTo>
                  <a:pt x="1593" y="643"/>
                  <a:pt x="1475" y="653"/>
                  <a:pt x="1357" y="653"/>
                </a:cubicBezTo>
                <a:cubicBezTo>
                  <a:pt x="1292" y="653"/>
                  <a:pt x="1227" y="650"/>
                  <a:pt x="1160" y="644"/>
                </a:cubicBezTo>
                <a:cubicBezTo>
                  <a:pt x="982" y="635"/>
                  <a:pt x="794" y="608"/>
                  <a:pt x="616" y="581"/>
                </a:cubicBezTo>
                <a:cubicBezTo>
                  <a:pt x="448" y="557"/>
                  <a:pt x="287" y="533"/>
                  <a:pt x="126" y="496"/>
                </a:cubicBezTo>
                <a:lnTo>
                  <a:pt x="126" y="496"/>
                </a:lnTo>
                <a:cubicBezTo>
                  <a:pt x="266" y="403"/>
                  <a:pt x="419" y="325"/>
                  <a:pt x="580" y="269"/>
                </a:cubicBezTo>
                <a:cubicBezTo>
                  <a:pt x="759" y="197"/>
                  <a:pt x="946" y="144"/>
                  <a:pt x="1134" y="90"/>
                </a:cubicBezTo>
                <a:cubicBezTo>
                  <a:pt x="1321" y="46"/>
                  <a:pt x="1508" y="19"/>
                  <a:pt x="1705" y="19"/>
                </a:cubicBezTo>
                <a:cubicBezTo>
                  <a:pt x="1721" y="17"/>
                  <a:pt x="1737" y="17"/>
                  <a:pt x="1753" y="17"/>
                </a:cubicBezTo>
                <a:cubicBezTo>
                  <a:pt x="1833" y="17"/>
                  <a:pt x="1907" y="35"/>
                  <a:pt x="1981" y="72"/>
                </a:cubicBezTo>
                <a:cubicBezTo>
                  <a:pt x="2018" y="87"/>
                  <a:pt x="2048" y="113"/>
                  <a:pt x="2072" y="146"/>
                </a:cubicBezTo>
                <a:lnTo>
                  <a:pt x="2072" y="146"/>
                </a:lnTo>
                <a:cubicBezTo>
                  <a:pt x="2053" y="111"/>
                  <a:pt x="2021" y="87"/>
                  <a:pt x="1981" y="63"/>
                </a:cubicBezTo>
                <a:cubicBezTo>
                  <a:pt x="1892" y="19"/>
                  <a:pt x="1794" y="1"/>
                  <a:pt x="1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4"/>
          <p:cNvSpPr/>
          <p:nvPr/>
        </p:nvSpPr>
        <p:spPr>
          <a:xfrm>
            <a:off x="6070136" y="747876"/>
            <a:ext cx="350289" cy="281582"/>
          </a:xfrm>
          <a:custGeom>
            <a:avLst/>
            <a:gdLst/>
            <a:ahLst/>
            <a:cxnLst/>
            <a:rect l="l" t="t" r="r" b="b"/>
            <a:pathLst>
              <a:path w="4512" h="3627" extrusionOk="0">
                <a:moveTo>
                  <a:pt x="54" y="0"/>
                </a:moveTo>
                <a:cubicBezTo>
                  <a:pt x="23" y="0"/>
                  <a:pt x="1" y="50"/>
                  <a:pt x="40" y="66"/>
                </a:cubicBezTo>
                <a:cubicBezTo>
                  <a:pt x="236" y="146"/>
                  <a:pt x="432" y="244"/>
                  <a:pt x="620" y="342"/>
                </a:cubicBezTo>
                <a:cubicBezTo>
                  <a:pt x="611" y="360"/>
                  <a:pt x="611" y="369"/>
                  <a:pt x="620" y="378"/>
                </a:cubicBezTo>
                <a:cubicBezTo>
                  <a:pt x="727" y="583"/>
                  <a:pt x="825" y="789"/>
                  <a:pt x="923" y="1003"/>
                </a:cubicBezTo>
                <a:cubicBezTo>
                  <a:pt x="995" y="1172"/>
                  <a:pt x="1066" y="1351"/>
                  <a:pt x="1129" y="1529"/>
                </a:cubicBezTo>
                <a:cubicBezTo>
                  <a:pt x="1102" y="1333"/>
                  <a:pt x="1048" y="1137"/>
                  <a:pt x="977" y="949"/>
                </a:cubicBezTo>
                <a:cubicBezTo>
                  <a:pt x="897" y="762"/>
                  <a:pt x="798" y="575"/>
                  <a:pt x="709" y="396"/>
                </a:cubicBezTo>
                <a:lnTo>
                  <a:pt x="709" y="396"/>
                </a:lnTo>
                <a:cubicBezTo>
                  <a:pt x="977" y="539"/>
                  <a:pt x="1236" y="699"/>
                  <a:pt x="1486" y="869"/>
                </a:cubicBezTo>
                <a:lnTo>
                  <a:pt x="1673" y="985"/>
                </a:lnTo>
                <a:cubicBezTo>
                  <a:pt x="1727" y="1190"/>
                  <a:pt x="1780" y="1396"/>
                  <a:pt x="1834" y="1610"/>
                </a:cubicBezTo>
                <a:cubicBezTo>
                  <a:pt x="1869" y="1797"/>
                  <a:pt x="1941" y="2020"/>
                  <a:pt x="1959" y="2208"/>
                </a:cubicBezTo>
                <a:cubicBezTo>
                  <a:pt x="1950" y="2011"/>
                  <a:pt x="1923" y="1806"/>
                  <a:pt x="1896" y="1610"/>
                </a:cubicBezTo>
                <a:cubicBezTo>
                  <a:pt x="1852" y="1440"/>
                  <a:pt x="1816" y="1226"/>
                  <a:pt x="1762" y="1056"/>
                </a:cubicBezTo>
                <a:lnTo>
                  <a:pt x="1762" y="1056"/>
                </a:lnTo>
                <a:cubicBezTo>
                  <a:pt x="2039" y="1244"/>
                  <a:pt x="2298" y="1440"/>
                  <a:pt x="2557" y="1654"/>
                </a:cubicBezTo>
                <a:cubicBezTo>
                  <a:pt x="2548" y="1663"/>
                  <a:pt x="2548" y="1681"/>
                  <a:pt x="2557" y="1690"/>
                </a:cubicBezTo>
                <a:cubicBezTo>
                  <a:pt x="2601" y="1913"/>
                  <a:pt x="2655" y="2127"/>
                  <a:pt x="2691" y="2351"/>
                </a:cubicBezTo>
                <a:cubicBezTo>
                  <a:pt x="2726" y="2538"/>
                  <a:pt x="2744" y="2725"/>
                  <a:pt x="2762" y="2922"/>
                </a:cubicBezTo>
                <a:cubicBezTo>
                  <a:pt x="2780" y="2734"/>
                  <a:pt x="2780" y="2538"/>
                  <a:pt x="2762" y="2351"/>
                </a:cubicBezTo>
                <a:cubicBezTo>
                  <a:pt x="2726" y="2136"/>
                  <a:pt x="2682" y="1931"/>
                  <a:pt x="2637" y="1726"/>
                </a:cubicBezTo>
                <a:lnTo>
                  <a:pt x="2637" y="1726"/>
                </a:lnTo>
                <a:cubicBezTo>
                  <a:pt x="2887" y="1940"/>
                  <a:pt x="3128" y="2163"/>
                  <a:pt x="3360" y="2395"/>
                </a:cubicBezTo>
                <a:cubicBezTo>
                  <a:pt x="3413" y="2636"/>
                  <a:pt x="3467" y="2868"/>
                  <a:pt x="3503" y="3109"/>
                </a:cubicBezTo>
                <a:cubicBezTo>
                  <a:pt x="3529" y="3279"/>
                  <a:pt x="3556" y="3457"/>
                  <a:pt x="3565" y="3627"/>
                </a:cubicBezTo>
                <a:cubicBezTo>
                  <a:pt x="3583" y="3413"/>
                  <a:pt x="3583" y="3198"/>
                  <a:pt x="3556" y="2984"/>
                </a:cubicBezTo>
                <a:cubicBezTo>
                  <a:pt x="3529" y="2824"/>
                  <a:pt x="3494" y="2654"/>
                  <a:pt x="3458" y="2502"/>
                </a:cubicBezTo>
                <a:lnTo>
                  <a:pt x="3458" y="2502"/>
                </a:lnTo>
                <a:cubicBezTo>
                  <a:pt x="3763" y="2816"/>
                  <a:pt x="4373" y="3485"/>
                  <a:pt x="4378" y="3485"/>
                </a:cubicBezTo>
                <a:cubicBezTo>
                  <a:pt x="4378" y="3485"/>
                  <a:pt x="4378" y="3485"/>
                  <a:pt x="4377" y="3484"/>
                </a:cubicBezTo>
                <a:cubicBezTo>
                  <a:pt x="4101" y="3100"/>
                  <a:pt x="3797" y="2743"/>
                  <a:pt x="3467" y="2404"/>
                </a:cubicBezTo>
                <a:cubicBezTo>
                  <a:pt x="3506" y="2400"/>
                  <a:pt x="3546" y="2399"/>
                  <a:pt x="3585" y="2399"/>
                </a:cubicBezTo>
                <a:cubicBezTo>
                  <a:pt x="3736" y="2399"/>
                  <a:pt x="3888" y="2424"/>
                  <a:pt x="4029" y="2467"/>
                </a:cubicBezTo>
                <a:cubicBezTo>
                  <a:pt x="4190" y="2502"/>
                  <a:pt x="4351" y="2529"/>
                  <a:pt x="4511" y="2529"/>
                </a:cubicBezTo>
                <a:cubicBezTo>
                  <a:pt x="4359" y="2476"/>
                  <a:pt x="4199" y="2431"/>
                  <a:pt x="4038" y="2395"/>
                </a:cubicBezTo>
                <a:cubicBezTo>
                  <a:pt x="3900" y="2364"/>
                  <a:pt x="3741" y="2328"/>
                  <a:pt x="3587" y="2328"/>
                </a:cubicBezTo>
                <a:cubicBezTo>
                  <a:pt x="3521" y="2328"/>
                  <a:pt x="3457" y="2335"/>
                  <a:pt x="3396" y="2351"/>
                </a:cubicBezTo>
                <a:cubicBezTo>
                  <a:pt x="3172" y="2119"/>
                  <a:pt x="2940" y="1904"/>
                  <a:pt x="2699" y="1699"/>
                </a:cubicBezTo>
                <a:cubicBezTo>
                  <a:pt x="2723" y="1698"/>
                  <a:pt x="2745" y="1697"/>
                  <a:pt x="2768" y="1697"/>
                </a:cubicBezTo>
                <a:cubicBezTo>
                  <a:pt x="2922" y="1697"/>
                  <a:pt x="3069" y="1723"/>
                  <a:pt x="3217" y="1762"/>
                </a:cubicBezTo>
                <a:cubicBezTo>
                  <a:pt x="3378" y="1797"/>
                  <a:pt x="3538" y="1815"/>
                  <a:pt x="3708" y="1824"/>
                </a:cubicBezTo>
                <a:cubicBezTo>
                  <a:pt x="3547" y="1762"/>
                  <a:pt x="3396" y="1717"/>
                  <a:pt x="3226" y="1690"/>
                </a:cubicBezTo>
                <a:cubicBezTo>
                  <a:pt x="3084" y="1643"/>
                  <a:pt x="2927" y="1621"/>
                  <a:pt x="2773" y="1621"/>
                </a:cubicBezTo>
                <a:cubicBezTo>
                  <a:pt x="2724" y="1621"/>
                  <a:pt x="2676" y="1623"/>
                  <a:pt x="2628" y="1628"/>
                </a:cubicBezTo>
                <a:cubicBezTo>
                  <a:pt x="2342" y="1396"/>
                  <a:pt x="2048" y="1172"/>
                  <a:pt x="1753" y="958"/>
                </a:cubicBezTo>
                <a:cubicBezTo>
                  <a:pt x="1821" y="949"/>
                  <a:pt x="1889" y="944"/>
                  <a:pt x="1958" y="944"/>
                </a:cubicBezTo>
                <a:cubicBezTo>
                  <a:pt x="2081" y="944"/>
                  <a:pt x="2204" y="960"/>
                  <a:pt x="2325" y="994"/>
                </a:cubicBezTo>
                <a:cubicBezTo>
                  <a:pt x="2494" y="1021"/>
                  <a:pt x="2655" y="1030"/>
                  <a:pt x="2815" y="1030"/>
                </a:cubicBezTo>
                <a:cubicBezTo>
                  <a:pt x="2664" y="976"/>
                  <a:pt x="2503" y="940"/>
                  <a:pt x="2342" y="914"/>
                </a:cubicBezTo>
                <a:cubicBezTo>
                  <a:pt x="2212" y="892"/>
                  <a:pt x="2068" y="867"/>
                  <a:pt x="1928" y="867"/>
                </a:cubicBezTo>
                <a:cubicBezTo>
                  <a:pt x="1840" y="867"/>
                  <a:pt x="1753" y="877"/>
                  <a:pt x="1673" y="905"/>
                </a:cubicBezTo>
                <a:lnTo>
                  <a:pt x="1584" y="842"/>
                </a:lnTo>
                <a:cubicBezTo>
                  <a:pt x="1325" y="673"/>
                  <a:pt x="1048" y="503"/>
                  <a:pt x="772" y="342"/>
                </a:cubicBezTo>
                <a:cubicBezTo>
                  <a:pt x="941" y="298"/>
                  <a:pt x="1111" y="280"/>
                  <a:pt x="1289" y="280"/>
                </a:cubicBezTo>
                <a:cubicBezTo>
                  <a:pt x="1450" y="280"/>
                  <a:pt x="1620" y="253"/>
                  <a:pt x="1780" y="218"/>
                </a:cubicBezTo>
                <a:cubicBezTo>
                  <a:pt x="1675" y="206"/>
                  <a:pt x="1574" y="199"/>
                  <a:pt x="1472" y="199"/>
                </a:cubicBezTo>
                <a:cubicBezTo>
                  <a:pt x="1409" y="199"/>
                  <a:pt x="1345" y="202"/>
                  <a:pt x="1280" y="209"/>
                </a:cubicBezTo>
                <a:cubicBezTo>
                  <a:pt x="1260" y="208"/>
                  <a:pt x="1240" y="207"/>
                  <a:pt x="1220" y="207"/>
                </a:cubicBezTo>
                <a:cubicBezTo>
                  <a:pt x="1042" y="207"/>
                  <a:pt x="860" y="242"/>
                  <a:pt x="691" y="298"/>
                </a:cubicBezTo>
                <a:cubicBezTo>
                  <a:pt x="486" y="191"/>
                  <a:pt x="281" y="93"/>
                  <a:pt x="67" y="3"/>
                </a:cubicBezTo>
                <a:cubicBezTo>
                  <a:pt x="62" y="1"/>
                  <a:pt x="58"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4"/>
          <p:cNvSpPr/>
          <p:nvPr/>
        </p:nvSpPr>
        <p:spPr>
          <a:xfrm>
            <a:off x="6195827" y="880400"/>
            <a:ext cx="71424" cy="110319"/>
          </a:xfrm>
          <a:custGeom>
            <a:avLst/>
            <a:gdLst/>
            <a:ahLst/>
            <a:cxnLst/>
            <a:rect l="l" t="t" r="r" b="b"/>
            <a:pathLst>
              <a:path w="920" h="1421" extrusionOk="0">
                <a:moveTo>
                  <a:pt x="598" y="1268"/>
                </a:moveTo>
                <a:cubicBezTo>
                  <a:pt x="920" y="1117"/>
                  <a:pt x="706" y="510"/>
                  <a:pt x="465" y="1"/>
                </a:cubicBezTo>
                <a:cubicBezTo>
                  <a:pt x="295" y="81"/>
                  <a:pt x="143" y="188"/>
                  <a:pt x="1" y="304"/>
                </a:cubicBezTo>
                <a:cubicBezTo>
                  <a:pt x="81" y="885"/>
                  <a:pt x="259" y="1420"/>
                  <a:pt x="598" y="126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4"/>
          <p:cNvSpPr/>
          <p:nvPr/>
        </p:nvSpPr>
        <p:spPr>
          <a:xfrm>
            <a:off x="6254752" y="860370"/>
            <a:ext cx="225219" cy="258525"/>
          </a:xfrm>
          <a:custGeom>
            <a:avLst/>
            <a:gdLst/>
            <a:ahLst/>
            <a:cxnLst/>
            <a:rect l="l" t="t" r="r" b="b"/>
            <a:pathLst>
              <a:path w="2901" h="3330" extrusionOk="0">
                <a:moveTo>
                  <a:pt x="2901" y="1366"/>
                </a:moveTo>
                <a:cubicBezTo>
                  <a:pt x="2820" y="1151"/>
                  <a:pt x="2704" y="946"/>
                  <a:pt x="2562" y="777"/>
                </a:cubicBezTo>
                <a:cubicBezTo>
                  <a:pt x="2053" y="714"/>
                  <a:pt x="1535" y="759"/>
                  <a:pt x="1044" y="893"/>
                </a:cubicBezTo>
                <a:lnTo>
                  <a:pt x="1018" y="893"/>
                </a:lnTo>
                <a:cubicBezTo>
                  <a:pt x="794" y="670"/>
                  <a:pt x="562" y="446"/>
                  <a:pt x="321" y="241"/>
                </a:cubicBezTo>
                <a:lnTo>
                  <a:pt x="348" y="241"/>
                </a:lnTo>
                <a:cubicBezTo>
                  <a:pt x="794" y="429"/>
                  <a:pt x="2053" y="911"/>
                  <a:pt x="2276" y="491"/>
                </a:cubicBezTo>
                <a:cubicBezTo>
                  <a:pt x="1928" y="214"/>
                  <a:pt x="1517" y="45"/>
                  <a:pt x="1089" y="0"/>
                </a:cubicBezTo>
                <a:cubicBezTo>
                  <a:pt x="794" y="9"/>
                  <a:pt x="500" y="63"/>
                  <a:pt x="223" y="161"/>
                </a:cubicBezTo>
                <a:lnTo>
                  <a:pt x="134" y="89"/>
                </a:lnTo>
                <a:lnTo>
                  <a:pt x="54" y="116"/>
                </a:lnTo>
                <a:cubicBezTo>
                  <a:pt x="89" y="143"/>
                  <a:pt x="134" y="179"/>
                  <a:pt x="170" y="214"/>
                </a:cubicBezTo>
                <a:cubicBezTo>
                  <a:pt x="170" y="223"/>
                  <a:pt x="170" y="232"/>
                  <a:pt x="170" y="241"/>
                </a:cubicBezTo>
                <a:lnTo>
                  <a:pt x="188" y="304"/>
                </a:lnTo>
                <a:cubicBezTo>
                  <a:pt x="27" y="866"/>
                  <a:pt x="0" y="2472"/>
                  <a:pt x="571" y="2285"/>
                </a:cubicBezTo>
                <a:cubicBezTo>
                  <a:pt x="1098" y="2106"/>
                  <a:pt x="473" y="705"/>
                  <a:pt x="277" y="295"/>
                </a:cubicBezTo>
                <a:cubicBezTo>
                  <a:pt x="518" y="509"/>
                  <a:pt x="750" y="723"/>
                  <a:pt x="973" y="955"/>
                </a:cubicBezTo>
                <a:lnTo>
                  <a:pt x="991" y="1000"/>
                </a:lnTo>
                <a:cubicBezTo>
                  <a:pt x="812" y="1491"/>
                  <a:pt x="768" y="3231"/>
                  <a:pt x="1357" y="3035"/>
                </a:cubicBezTo>
                <a:cubicBezTo>
                  <a:pt x="1865" y="2865"/>
                  <a:pt x="1285" y="1526"/>
                  <a:pt x="1080" y="1080"/>
                </a:cubicBezTo>
                <a:lnTo>
                  <a:pt x="1071" y="1053"/>
                </a:lnTo>
                <a:cubicBezTo>
                  <a:pt x="1196" y="1178"/>
                  <a:pt x="1357" y="1357"/>
                  <a:pt x="1517" y="1526"/>
                </a:cubicBezTo>
                <a:cubicBezTo>
                  <a:pt x="1633" y="2044"/>
                  <a:pt x="2285" y="3329"/>
                  <a:pt x="2713" y="3160"/>
                </a:cubicBezTo>
                <a:cubicBezTo>
                  <a:pt x="2767" y="3061"/>
                  <a:pt x="2820" y="2954"/>
                  <a:pt x="2874" y="2847"/>
                </a:cubicBezTo>
                <a:cubicBezTo>
                  <a:pt x="2776" y="2294"/>
                  <a:pt x="1500" y="1419"/>
                  <a:pt x="1500" y="1419"/>
                </a:cubicBezTo>
                <a:lnTo>
                  <a:pt x="1500" y="1419"/>
                </a:lnTo>
                <a:cubicBezTo>
                  <a:pt x="1375" y="1268"/>
                  <a:pt x="1241" y="1116"/>
                  <a:pt x="1107" y="973"/>
                </a:cubicBezTo>
                <a:cubicBezTo>
                  <a:pt x="1464" y="1134"/>
                  <a:pt x="2481" y="1544"/>
                  <a:pt x="2901" y="1366"/>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4"/>
          <p:cNvSpPr/>
          <p:nvPr/>
        </p:nvSpPr>
        <p:spPr>
          <a:xfrm>
            <a:off x="6172304" y="907495"/>
            <a:ext cx="20107" cy="21505"/>
          </a:xfrm>
          <a:custGeom>
            <a:avLst/>
            <a:gdLst/>
            <a:ahLst/>
            <a:cxnLst/>
            <a:rect l="l" t="t" r="r" b="b"/>
            <a:pathLst>
              <a:path w="259" h="277" extrusionOk="0">
                <a:moveTo>
                  <a:pt x="125" y="241"/>
                </a:moveTo>
                <a:cubicBezTo>
                  <a:pt x="205" y="187"/>
                  <a:pt x="259" y="98"/>
                  <a:pt x="259" y="0"/>
                </a:cubicBezTo>
                <a:cubicBezTo>
                  <a:pt x="161" y="89"/>
                  <a:pt x="80" y="179"/>
                  <a:pt x="0" y="277"/>
                </a:cubicBezTo>
                <a:cubicBezTo>
                  <a:pt x="45" y="277"/>
                  <a:pt x="89" y="268"/>
                  <a:pt x="125" y="24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4"/>
          <p:cNvSpPr/>
          <p:nvPr/>
        </p:nvSpPr>
        <p:spPr>
          <a:xfrm rot="-10476267">
            <a:off x="7662377" y="994528"/>
            <a:ext cx="257124" cy="292612"/>
          </a:xfrm>
          <a:custGeom>
            <a:avLst/>
            <a:gdLst/>
            <a:ahLst/>
            <a:cxnLst/>
            <a:rect l="l" t="t" r="r" b="b"/>
            <a:pathLst>
              <a:path w="3312" h="3769" extrusionOk="0">
                <a:moveTo>
                  <a:pt x="402" y="1"/>
                </a:moveTo>
                <a:lnTo>
                  <a:pt x="402" y="1"/>
                </a:lnTo>
                <a:cubicBezTo>
                  <a:pt x="54" y="750"/>
                  <a:pt x="1" y="2625"/>
                  <a:pt x="652" y="3339"/>
                </a:cubicBezTo>
                <a:cubicBezTo>
                  <a:pt x="968" y="3680"/>
                  <a:pt x="1367" y="3768"/>
                  <a:pt x="1696" y="3768"/>
                </a:cubicBezTo>
                <a:cubicBezTo>
                  <a:pt x="2044" y="3768"/>
                  <a:pt x="2312" y="3669"/>
                  <a:pt x="2312" y="3669"/>
                </a:cubicBezTo>
                <a:cubicBezTo>
                  <a:pt x="2651" y="3544"/>
                  <a:pt x="3312" y="3205"/>
                  <a:pt x="2964" y="2107"/>
                </a:cubicBezTo>
                <a:cubicBezTo>
                  <a:pt x="2625" y="1000"/>
                  <a:pt x="402"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4"/>
          <p:cNvSpPr/>
          <p:nvPr/>
        </p:nvSpPr>
        <p:spPr>
          <a:xfrm rot="-10476267">
            <a:off x="7717260" y="938362"/>
            <a:ext cx="161789" cy="328092"/>
          </a:xfrm>
          <a:custGeom>
            <a:avLst/>
            <a:gdLst/>
            <a:ahLst/>
            <a:cxnLst/>
            <a:rect l="l" t="t" r="r" b="b"/>
            <a:pathLst>
              <a:path w="2084" h="4226" extrusionOk="0">
                <a:moveTo>
                  <a:pt x="1727" y="1940"/>
                </a:moveTo>
                <a:lnTo>
                  <a:pt x="1727" y="1940"/>
                </a:lnTo>
                <a:cubicBezTo>
                  <a:pt x="1727" y="1940"/>
                  <a:pt x="1727" y="1940"/>
                  <a:pt x="1726" y="1941"/>
                </a:cubicBezTo>
                <a:lnTo>
                  <a:pt x="1724" y="1950"/>
                </a:lnTo>
                <a:lnTo>
                  <a:pt x="1724" y="1950"/>
                </a:lnTo>
                <a:cubicBezTo>
                  <a:pt x="1727" y="1943"/>
                  <a:pt x="1728" y="1940"/>
                  <a:pt x="1727" y="1940"/>
                </a:cubicBezTo>
                <a:close/>
                <a:moveTo>
                  <a:pt x="10" y="1"/>
                </a:moveTo>
                <a:cubicBezTo>
                  <a:pt x="0" y="1"/>
                  <a:pt x="280" y="711"/>
                  <a:pt x="495" y="1182"/>
                </a:cubicBezTo>
                <a:lnTo>
                  <a:pt x="155" y="1084"/>
                </a:lnTo>
                <a:lnTo>
                  <a:pt x="93" y="1066"/>
                </a:lnTo>
                <a:lnTo>
                  <a:pt x="93" y="1066"/>
                </a:lnTo>
                <a:cubicBezTo>
                  <a:pt x="227" y="1138"/>
                  <a:pt x="370" y="1200"/>
                  <a:pt x="512" y="1245"/>
                </a:cubicBezTo>
                <a:lnTo>
                  <a:pt x="521" y="1245"/>
                </a:lnTo>
                <a:cubicBezTo>
                  <a:pt x="655" y="1530"/>
                  <a:pt x="762" y="1754"/>
                  <a:pt x="914" y="2030"/>
                </a:cubicBezTo>
                <a:cubicBezTo>
                  <a:pt x="977" y="2137"/>
                  <a:pt x="1039" y="2253"/>
                  <a:pt x="1110" y="2361"/>
                </a:cubicBezTo>
                <a:lnTo>
                  <a:pt x="361" y="2182"/>
                </a:lnTo>
                <a:lnTo>
                  <a:pt x="245" y="2146"/>
                </a:lnTo>
                <a:cubicBezTo>
                  <a:pt x="244" y="2146"/>
                  <a:pt x="244" y="2146"/>
                  <a:pt x="243" y="2146"/>
                </a:cubicBezTo>
                <a:lnTo>
                  <a:pt x="243" y="2146"/>
                </a:lnTo>
                <a:cubicBezTo>
                  <a:pt x="233" y="2146"/>
                  <a:pt x="786" y="2344"/>
                  <a:pt x="1057" y="2414"/>
                </a:cubicBezTo>
                <a:lnTo>
                  <a:pt x="1146" y="2432"/>
                </a:lnTo>
                <a:cubicBezTo>
                  <a:pt x="1244" y="2593"/>
                  <a:pt x="1343" y="2762"/>
                  <a:pt x="1432" y="2923"/>
                </a:cubicBezTo>
                <a:lnTo>
                  <a:pt x="1485" y="3021"/>
                </a:lnTo>
                <a:lnTo>
                  <a:pt x="745" y="2932"/>
                </a:lnTo>
                <a:lnTo>
                  <a:pt x="637" y="2923"/>
                </a:lnTo>
                <a:cubicBezTo>
                  <a:pt x="602" y="2923"/>
                  <a:pt x="1164" y="3039"/>
                  <a:pt x="1432" y="3075"/>
                </a:cubicBezTo>
                <a:lnTo>
                  <a:pt x="1521" y="3083"/>
                </a:lnTo>
                <a:cubicBezTo>
                  <a:pt x="1610" y="3262"/>
                  <a:pt x="1700" y="3432"/>
                  <a:pt x="1780" y="3610"/>
                </a:cubicBezTo>
                <a:cubicBezTo>
                  <a:pt x="1860" y="3789"/>
                  <a:pt x="1923" y="3976"/>
                  <a:pt x="1967" y="4172"/>
                </a:cubicBezTo>
                <a:cubicBezTo>
                  <a:pt x="1972" y="4208"/>
                  <a:pt x="2003" y="4226"/>
                  <a:pt x="2031" y="4226"/>
                </a:cubicBezTo>
                <a:cubicBezTo>
                  <a:pt x="2059" y="4226"/>
                  <a:pt x="2083" y="4208"/>
                  <a:pt x="2074" y="4172"/>
                </a:cubicBezTo>
                <a:cubicBezTo>
                  <a:pt x="2039" y="4003"/>
                  <a:pt x="1994" y="3842"/>
                  <a:pt x="1923" y="3681"/>
                </a:cubicBezTo>
                <a:cubicBezTo>
                  <a:pt x="1833" y="3485"/>
                  <a:pt x="1735" y="3280"/>
                  <a:pt x="1637" y="3083"/>
                </a:cubicBezTo>
                <a:cubicBezTo>
                  <a:pt x="1583" y="2985"/>
                  <a:pt x="1521" y="2887"/>
                  <a:pt x="1467" y="2780"/>
                </a:cubicBezTo>
                <a:cubicBezTo>
                  <a:pt x="1548" y="2539"/>
                  <a:pt x="1619" y="2298"/>
                  <a:pt x="1700" y="2057"/>
                </a:cubicBezTo>
                <a:lnTo>
                  <a:pt x="1724" y="1950"/>
                </a:lnTo>
                <a:lnTo>
                  <a:pt x="1724" y="1950"/>
                </a:lnTo>
                <a:cubicBezTo>
                  <a:pt x="1699" y="2019"/>
                  <a:pt x="1513" y="2450"/>
                  <a:pt x="1441" y="2682"/>
                </a:cubicBezTo>
                <a:lnTo>
                  <a:pt x="1423" y="2709"/>
                </a:lnTo>
                <a:cubicBezTo>
                  <a:pt x="1307" y="2512"/>
                  <a:pt x="1191" y="2307"/>
                  <a:pt x="1075" y="2102"/>
                </a:cubicBezTo>
                <a:cubicBezTo>
                  <a:pt x="986" y="1941"/>
                  <a:pt x="905" y="1789"/>
                  <a:pt x="816" y="1629"/>
                </a:cubicBezTo>
                <a:cubicBezTo>
                  <a:pt x="852" y="1423"/>
                  <a:pt x="878" y="1227"/>
                  <a:pt x="905" y="1022"/>
                </a:cubicBezTo>
                <a:lnTo>
                  <a:pt x="923" y="924"/>
                </a:lnTo>
                <a:lnTo>
                  <a:pt x="923" y="924"/>
                </a:lnTo>
                <a:cubicBezTo>
                  <a:pt x="861" y="1120"/>
                  <a:pt x="807" y="1325"/>
                  <a:pt x="771" y="1530"/>
                </a:cubicBezTo>
                <a:cubicBezTo>
                  <a:pt x="584" y="1173"/>
                  <a:pt x="405" y="808"/>
                  <a:pt x="227" y="442"/>
                </a:cubicBezTo>
                <a:cubicBezTo>
                  <a:pt x="155" y="299"/>
                  <a:pt x="84" y="156"/>
                  <a:pt x="13" y="4"/>
                </a:cubicBezTo>
                <a:cubicBezTo>
                  <a:pt x="11" y="2"/>
                  <a:pt x="10"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4"/>
          <p:cNvSpPr/>
          <p:nvPr/>
        </p:nvSpPr>
        <p:spPr>
          <a:xfrm rot="-10476267">
            <a:off x="7711267" y="996790"/>
            <a:ext cx="205109" cy="267535"/>
          </a:xfrm>
          <a:custGeom>
            <a:avLst/>
            <a:gdLst/>
            <a:ahLst/>
            <a:cxnLst/>
            <a:rect l="l" t="t" r="r" b="b"/>
            <a:pathLst>
              <a:path w="2642" h="3446" extrusionOk="0">
                <a:moveTo>
                  <a:pt x="1062" y="171"/>
                </a:moveTo>
                <a:cubicBezTo>
                  <a:pt x="794" y="54"/>
                  <a:pt x="518" y="1"/>
                  <a:pt x="232" y="10"/>
                </a:cubicBezTo>
                <a:cubicBezTo>
                  <a:pt x="0" y="876"/>
                  <a:pt x="27" y="2384"/>
                  <a:pt x="598" y="3009"/>
                </a:cubicBezTo>
                <a:cubicBezTo>
                  <a:pt x="848" y="3276"/>
                  <a:pt x="1187" y="3428"/>
                  <a:pt x="1553" y="3446"/>
                </a:cubicBezTo>
                <a:cubicBezTo>
                  <a:pt x="2642" y="2500"/>
                  <a:pt x="2383" y="742"/>
                  <a:pt x="1062" y="17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4"/>
          <p:cNvSpPr/>
          <p:nvPr/>
        </p:nvSpPr>
        <p:spPr>
          <a:xfrm rot="-10476267">
            <a:off x="7681631" y="995011"/>
            <a:ext cx="228710" cy="295407"/>
          </a:xfrm>
          <a:custGeom>
            <a:avLst/>
            <a:gdLst/>
            <a:ahLst/>
            <a:cxnLst/>
            <a:rect l="l" t="t" r="r" b="b"/>
            <a:pathLst>
              <a:path w="2946" h="3805" extrusionOk="0">
                <a:moveTo>
                  <a:pt x="268" y="1"/>
                </a:moveTo>
                <a:lnTo>
                  <a:pt x="259" y="19"/>
                </a:lnTo>
                <a:cubicBezTo>
                  <a:pt x="170" y="224"/>
                  <a:pt x="117" y="438"/>
                  <a:pt x="81" y="661"/>
                </a:cubicBezTo>
                <a:cubicBezTo>
                  <a:pt x="45" y="876"/>
                  <a:pt x="27" y="1099"/>
                  <a:pt x="18" y="1313"/>
                </a:cubicBezTo>
                <a:cubicBezTo>
                  <a:pt x="1" y="1759"/>
                  <a:pt x="45" y="2196"/>
                  <a:pt x="152" y="2625"/>
                </a:cubicBezTo>
                <a:cubicBezTo>
                  <a:pt x="215" y="2839"/>
                  <a:pt x="295" y="3035"/>
                  <a:pt x="420" y="3223"/>
                </a:cubicBezTo>
                <a:cubicBezTo>
                  <a:pt x="545" y="3410"/>
                  <a:pt x="715" y="3553"/>
                  <a:pt x="911" y="3660"/>
                </a:cubicBezTo>
                <a:cubicBezTo>
                  <a:pt x="1107" y="3758"/>
                  <a:pt x="1330" y="3803"/>
                  <a:pt x="1545" y="3803"/>
                </a:cubicBezTo>
                <a:cubicBezTo>
                  <a:pt x="1567" y="3804"/>
                  <a:pt x="1590" y="3804"/>
                  <a:pt x="1612" y="3804"/>
                </a:cubicBezTo>
                <a:cubicBezTo>
                  <a:pt x="1813" y="3804"/>
                  <a:pt x="2012" y="3769"/>
                  <a:pt x="2196" y="3705"/>
                </a:cubicBezTo>
                <a:lnTo>
                  <a:pt x="2196" y="3705"/>
                </a:lnTo>
                <a:cubicBezTo>
                  <a:pt x="2012" y="3761"/>
                  <a:pt x="1813" y="3795"/>
                  <a:pt x="1619" y="3795"/>
                </a:cubicBezTo>
                <a:cubicBezTo>
                  <a:pt x="1597" y="3795"/>
                  <a:pt x="1575" y="3795"/>
                  <a:pt x="1554" y="3794"/>
                </a:cubicBezTo>
                <a:cubicBezTo>
                  <a:pt x="1330" y="3794"/>
                  <a:pt x="1116" y="3741"/>
                  <a:pt x="920" y="3642"/>
                </a:cubicBezTo>
                <a:cubicBezTo>
                  <a:pt x="724" y="3544"/>
                  <a:pt x="554" y="3401"/>
                  <a:pt x="429" y="3214"/>
                </a:cubicBezTo>
                <a:cubicBezTo>
                  <a:pt x="322" y="3027"/>
                  <a:pt x="233" y="2830"/>
                  <a:pt x="179" y="2616"/>
                </a:cubicBezTo>
                <a:cubicBezTo>
                  <a:pt x="72" y="2188"/>
                  <a:pt x="36" y="1750"/>
                  <a:pt x="54" y="1313"/>
                </a:cubicBezTo>
                <a:cubicBezTo>
                  <a:pt x="63" y="1099"/>
                  <a:pt x="90" y="885"/>
                  <a:pt x="126" y="670"/>
                </a:cubicBezTo>
                <a:cubicBezTo>
                  <a:pt x="160" y="455"/>
                  <a:pt x="219" y="257"/>
                  <a:pt x="295" y="67"/>
                </a:cubicBezTo>
                <a:lnTo>
                  <a:pt x="295" y="67"/>
                </a:lnTo>
                <a:cubicBezTo>
                  <a:pt x="688" y="252"/>
                  <a:pt x="1071" y="461"/>
                  <a:pt x="1429" y="688"/>
                </a:cubicBezTo>
                <a:cubicBezTo>
                  <a:pt x="1803" y="920"/>
                  <a:pt x="2152" y="1206"/>
                  <a:pt x="2455" y="1518"/>
                </a:cubicBezTo>
                <a:cubicBezTo>
                  <a:pt x="2607" y="1679"/>
                  <a:pt x="2732" y="1866"/>
                  <a:pt x="2812" y="2072"/>
                </a:cubicBezTo>
                <a:cubicBezTo>
                  <a:pt x="2892" y="2277"/>
                  <a:pt x="2928" y="2500"/>
                  <a:pt x="2937" y="2714"/>
                </a:cubicBezTo>
                <a:cubicBezTo>
                  <a:pt x="2937" y="2937"/>
                  <a:pt x="2866" y="3151"/>
                  <a:pt x="2732" y="3330"/>
                </a:cubicBezTo>
                <a:cubicBezTo>
                  <a:pt x="2589" y="3500"/>
                  <a:pt x="2401" y="3633"/>
                  <a:pt x="2196" y="3705"/>
                </a:cubicBezTo>
                <a:cubicBezTo>
                  <a:pt x="2410" y="3633"/>
                  <a:pt x="2589" y="3508"/>
                  <a:pt x="2741" y="3330"/>
                </a:cubicBezTo>
                <a:cubicBezTo>
                  <a:pt x="2874" y="3160"/>
                  <a:pt x="2946" y="2937"/>
                  <a:pt x="2946" y="2714"/>
                </a:cubicBezTo>
                <a:cubicBezTo>
                  <a:pt x="2946" y="2491"/>
                  <a:pt x="2910" y="2268"/>
                  <a:pt x="2830" y="2063"/>
                </a:cubicBezTo>
                <a:cubicBezTo>
                  <a:pt x="2749" y="1857"/>
                  <a:pt x="2625" y="1670"/>
                  <a:pt x="2482" y="1500"/>
                </a:cubicBezTo>
                <a:cubicBezTo>
                  <a:pt x="2169" y="1179"/>
                  <a:pt x="1830" y="893"/>
                  <a:pt x="1455" y="661"/>
                </a:cubicBezTo>
                <a:cubicBezTo>
                  <a:pt x="1081" y="411"/>
                  <a:pt x="697" y="197"/>
                  <a:pt x="295" y="10"/>
                </a:cubicBezTo>
                <a:lnTo>
                  <a:pt x="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4"/>
          <p:cNvSpPr/>
          <p:nvPr/>
        </p:nvSpPr>
        <p:spPr>
          <a:xfrm rot="-10476267">
            <a:off x="7940310" y="873212"/>
            <a:ext cx="124758" cy="215053"/>
          </a:xfrm>
          <a:custGeom>
            <a:avLst/>
            <a:gdLst/>
            <a:ahLst/>
            <a:cxnLst/>
            <a:rect l="l" t="t" r="r" b="b"/>
            <a:pathLst>
              <a:path w="1607" h="2770" extrusionOk="0">
                <a:moveTo>
                  <a:pt x="928" y="1"/>
                </a:moveTo>
                <a:cubicBezTo>
                  <a:pt x="892" y="1"/>
                  <a:pt x="853" y="7"/>
                  <a:pt x="813" y="21"/>
                </a:cubicBezTo>
                <a:cubicBezTo>
                  <a:pt x="1" y="298"/>
                  <a:pt x="1277" y="2770"/>
                  <a:pt x="1277" y="2770"/>
                </a:cubicBezTo>
                <a:cubicBezTo>
                  <a:pt x="1514" y="2278"/>
                  <a:pt x="1607" y="1"/>
                  <a:pt x="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4"/>
          <p:cNvSpPr/>
          <p:nvPr/>
        </p:nvSpPr>
        <p:spPr>
          <a:xfrm rot="-10476267">
            <a:off x="7971023" y="859433"/>
            <a:ext cx="224285" cy="67621"/>
          </a:xfrm>
          <a:custGeom>
            <a:avLst/>
            <a:gdLst/>
            <a:ahLst/>
            <a:cxnLst/>
            <a:rect l="l" t="t" r="r" b="b"/>
            <a:pathLst>
              <a:path w="2889" h="871" extrusionOk="0">
                <a:moveTo>
                  <a:pt x="699" y="0"/>
                </a:moveTo>
                <a:cubicBezTo>
                  <a:pt x="405" y="0"/>
                  <a:pt x="183" y="80"/>
                  <a:pt x="122" y="297"/>
                </a:cubicBezTo>
                <a:cubicBezTo>
                  <a:pt x="0" y="727"/>
                  <a:pt x="626" y="870"/>
                  <a:pt x="1321" y="870"/>
                </a:cubicBezTo>
                <a:cubicBezTo>
                  <a:pt x="1956" y="870"/>
                  <a:pt x="2650" y="751"/>
                  <a:pt x="2889" y="619"/>
                </a:cubicBezTo>
                <a:cubicBezTo>
                  <a:pt x="2889" y="619"/>
                  <a:pt x="1517" y="0"/>
                  <a:pt x="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4"/>
          <p:cNvSpPr/>
          <p:nvPr/>
        </p:nvSpPr>
        <p:spPr>
          <a:xfrm rot="-10476267">
            <a:off x="8013170" y="931308"/>
            <a:ext cx="178869" cy="178486"/>
          </a:xfrm>
          <a:custGeom>
            <a:avLst/>
            <a:gdLst/>
            <a:ahLst/>
            <a:cxnLst/>
            <a:rect l="l" t="t" r="r" b="b"/>
            <a:pathLst>
              <a:path w="2304" h="2299" extrusionOk="0">
                <a:moveTo>
                  <a:pt x="813" y="1"/>
                </a:moveTo>
                <a:cubicBezTo>
                  <a:pt x="730" y="1"/>
                  <a:pt x="651" y="35"/>
                  <a:pt x="581" y="112"/>
                </a:cubicBezTo>
                <a:cubicBezTo>
                  <a:pt x="1" y="737"/>
                  <a:pt x="2303" y="2299"/>
                  <a:pt x="2303" y="2299"/>
                </a:cubicBezTo>
                <a:cubicBezTo>
                  <a:pt x="2280" y="1797"/>
                  <a:pt x="1416" y="1"/>
                  <a:pt x="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4"/>
          <p:cNvSpPr/>
          <p:nvPr/>
        </p:nvSpPr>
        <p:spPr>
          <a:xfrm rot="-10476267">
            <a:off x="7866827" y="790423"/>
            <a:ext cx="125379" cy="214432"/>
          </a:xfrm>
          <a:custGeom>
            <a:avLst/>
            <a:gdLst/>
            <a:ahLst/>
            <a:cxnLst/>
            <a:rect l="l" t="t" r="r" b="b"/>
            <a:pathLst>
              <a:path w="1615" h="2762" extrusionOk="0">
                <a:moveTo>
                  <a:pt x="933" y="0"/>
                </a:moveTo>
                <a:cubicBezTo>
                  <a:pt x="895" y="0"/>
                  <a:pt x="855" y="7"/>
                  <a:pt x="813" y="22"/>
                </a:cubicBezTo>
                <a:cubicBezTo>
                  <a:pt x="1" y="289"/>
                  <a:pt x="1286" y="2762"/>
                  <a:pt x="1286" y="2762"/>
                </a:cubicBezTo>
                <a:cubicBezTo>
                  <a:pt x="1515" y="2279"/>
                  <a:pt x="1615" y="0"/>
                  <a:pt x="9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4"/>
          <p:cNvSpPr/>
          <p:nvPr/>
        </p:nvSpPr>
        <p:spPr>
          <a:xfrm rot="-10476267">
            <a:off x="7897442" y="776529"/>
            <a:ext cx="224285" cy="67621"/>
          </a:xfrm>
          <a:custGeom>
            <a:avLst/>
            <a:gdLst/>
            <a:ahLst/>
            <a:cxnLst/>
            <a:rect l="l" t="t" r="r" b="b"/>
            <a:pathLst>
              <a:path w="2889" h="871" extrusionOk="0">
                <a:moveTo>
                  <a:pt x="691" y="1"/>
                </a:moveTo>
                <a:cubicBezTo>
                  <a:pt x="400" y="1"/>
                  <a:pt x="181" y="80"/>
                  <a:pt x="122" y="296"/>
                </a:cubicBezTo>
                <a:cubicBezTo>
                  <a:pt x="0" y="727"/>
                  <a:pt x="631" y="871"/>
                  <a:pt x="1331" y="871"/>
                </a:cubicBezTo>
                <a:cubicBezTo>
                  <a:pt x="1963" y="871"/>
                  <a:pt x="2651" y="753"/>
                  <a:pt x="2889" y="626"/>
                </a:cubicBezTo>
                <a:cubicBezTo>
                  <a:pt x="2889" y="626"/>
                  <a:pt x="1507" y="1"/>
                  <a:pt x="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4"/>
          <p:cNvSpPr/>
          <p:nvPr/>
        </p:nvSpPr>
        <p:spPr>
          <a:xfrm rot="-10476267">
            <a:off x="7787595" y="711651"/>
            <a:ext cx="133530" cy="210628"/>
          </a:xfrm>
          <a:custGeom>
            <a:avLst/>
            <a:gdLst/>
            <a:ahLst/>
            <a:cxnLst/>
            <a:rect l="l" t="t" r="r" b="b"/>
            <a:pathLst>
              <a:path w="1720" h="2713" extrusionOk="0">
                <a:moveTo>
                  <a:pt x="913" y="1"/>
                </a:moveTo>
                <a:cubicBezTo>
                  <a:pt x="867" y="1"/>
                  <a:pt x="819" y="12"/>
                  <a:pt x="768" y="35"/>
                </a:cubicBezTo>
                <a:cubicBezTo>
                  <a:pt x="0" y="401"/>
                  <a:pt x="1544" y="2713"/>
                  <a:pt x="1544" y="2713"/>
                </a:cubicBezTo>
                <a:cubicBezTo>
                  <a:pt x="1719" y="2213"/>
                  <a:pt x="1560" y="1"/>
                  <a:pt x="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4"/>
          <p:cNvSpPr/>
          <p:nvPr/>
        </p:nvSpPr>
        <p:spPr>
          <a:xfrm rot="-10476267">
            <a:off x="7807144" y="680349"/>
            <a:ext cx="221102" cy="64904"/>
          </a:xfrm>
          <a:custGeom>
            <a:avLst/>
            <a:gdLst/>
            <a:ahLst/>
            <a:cxnLst/>
            <a:rect l="l" t="t" r="r" b="b"/>
            <a:pathLst>
              <a:path w="2848" h="836" extrusionOk="0">
                <a:moveTo>
                  <a:pt x="833" y="0"/>
                </a:moveTo>
                <a:cubicBezTo>
                  <a:pt x="424" y="0"/>
                  <a:pt x="102" y="93"/>
                  <a:pt x="54" y="371"/>
                </a:cubicBezTo>
                <a:cubicBezTo>
                  <a:pt x="0" y="715"/>
                  <a:pt x="372" y="835"/>
                  <a:pt x="864" y="835"/>
                </a:cubicBezTo>
                <a:cubicBezTo>
                  <a:pt x="1586" y="835"/>
                  <a:pt x="2567" y="576"/>
                  <a:pt x="2848" y="380"/>
                </a:cubicBezTo>
                <a:cubicBezTo>
                  <a:pt x="2848" y="380"/>
                  <a:pt x="1662" y="0"/>
                  <a:pt x="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4"/>
          <p:cNvSpPr/>
          <p:nvPr/>
        </p:nvSpPr>
        <p:spPr>
          <a:xfrm rot="-10476267">
            <a:off x="7696853" y="642468"/>
            <a:ext cx="148281" cy="203796"/>
          </a:xfrm>
          <a:custGeom>
            <a:avLst/>
            <a:gdLst/>
            <a:ahLst/>
            <a:cxnLst/>
            <a:rect l="l" t="t" r="r" b="b"/>
            <a:pathLst>
              <a:path w="1910" h="2625" extrusionOk="0">
                <a:moveTo>
                  <a:pt x="905" y="0"/>
                </a:moveTo>
                <a:cubicBezTo>
                  <a:pt x="850" y="0"/>
                  <a:pt x="792" y="17"/>
                  <a:pt x="732" y="54"/>
                </a:cubicBezTo>
                <a:cubicBezTo>
                  <a:pt x="0" y="500"/>
                  <a:pt x="1794" y="2624"/>
                  <a:pt x="1794" y="2624"/>
                </a:cubicBezTo>
                <a:cubicBezTo>
                  <a:pt x="1909" y="2116"/>
                  <a:pt x="1528" y="0"/>
                  <a:pt x="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4"/>
          <p:cNvSpPr/>
          <p:nvPr/>
        </p:nvSpPr>
        <p:spPr>
          <a:xfrm rot="-10476267">
            <a:off x="7713016" y="592648"/>
            <a:ext cx="216676" cy="66845"/>
          </a:xfrm>
          <a:custGeom>
            <a:avLst/>
            <a:gdLst/>
            <a:ahLst/>
            <a:cxnLst/>
            <a:rect l="l" t="t" r="r" b="b"/>
            <a:pathLst>
              <a:path w="2791" h="861" extrusionOk="0">
                <a:moveTo>
                  <a:pt x="1142" y="1"/>
                </a:moveTo>
                <a:cubicBezTo>
                  <a:pt x="556" y="1"/>
                  <a:pt x="35" y="106"/>
                  <a:pt x="15" y="477"/>
                </a:cubicBezTo>
                <a:cubicBezTo>
                  <a:pt x="1" y="757"/>
                  <a:pt x="251" y="860"/>
                  <a:pt x="610" y="860"/>
                </a:cubicBezTo>
                <a:cubicBezTo>
                  <a:pt x="1336" y="860"/>
                  <a:pt x="2504" y="433"/>
                  <a:pt x="2791" y="182"/>
                </a:cubicBezTo>
                <a:cubicBezTo>
                  <a:pt x="2791" y="182"/>
                  <a:pt x="191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4"/>
          <p:cNvSpPr/>
          <p:nvPr/>
        </p:nvSpPr>
        <p:spPr>
          <a:xfrm rot="-10476267">
            <a:off x="8009934" y="927394"/>
            <a:ext cx="146961" cy="180660"/>
          </a:xfrm>
          <a:custGeom>
            <a:avLst/>
            <a:gdLst/>
            <a:ahLst/>
            <a:cxnLst/>
            <a:rect l="l" t="t" r="r" b="b"/>
            <a:pathLst>
              <a:path w="1893" h="2327" extrusionOk="0">
                <a:moveTo>
                  <a:pt x="358" y="1"/>
                </a:moveTo>
                <a:cubicBezTo>
                  <a:pt x="333" y="1"/>
                  <a:pt x="309" y="3"/>
                  <a:pt x="286" y="6"/>
                </a:cubicBezTo>
                <a:cubicBezTo>
                  <a:pt x="303" y="4"/>
                  <a:pt x="321" y="3"/>
                  <a:pt x="338" y="3"/>
                </a:cubicBezTo>
                <a:cubicBezTo>
                  <a:pt x="387" y="3"/>
                  <a:pt x="437" y="11"/>
                  <a:pt x="483" y="24"/>
                </a:cubicBezTo>
                <a:cubicBezTo>
                  <a:pt x="443" y="7"/>
                  <a:pt x="400" y="1"/>
                  <a:pt x="358" y="1"/>
                </a:cubicBezTo>
                <a:close/>
                <a:moveTo>
                  <a:pt x="483" y="24"/>
                </a:moveTo>
                <a:lnTo>
                  <a:pt x="483" y="24"/>
                </a:lnTo>
                <a:cubicBezTo>
                  <a:pt x="599" y="78"/>
                  <a:pt x="706" y="149"/>
                  <a:pt x="795" y="247"/>
                </a:cubicBezTo>
                <a:cubicBezTo>
                  <a:pt x="974" y="435"/>
                  <a:pt x="1125" y="649"/>
                  <a:pt x="1259" y="872"/>
                </a:cubicBezTo>
                <a:cubicBezTo>
                  <a:pt x="1393" y="1095"/>
                  <a:pt x="1509" y="1327"/>
                  <a:pt x="1607" y="1568"/>
                </a:cubicBezTo>
                <a:cubicBezTo>
                  <a:pt x="1661" y="1684"/>
                  <a:pt x="1714" y="1800"/>
                  <a:pt x="1750" y="1925"/>
                </a:cubicBezTo>
                <a:cubicBezTo>
                  <a:pt x="1788" y="2023"/>
                  <a:pt x="1813" y="2127"/>
                  <a:pt x="1830" y="2238"/>
                </a:cubicBezTo>
                <a:lnTo>
                  <a:pt x="1830" y="2238"/>
                </a:lnTo>
                <a:cubicBezTo>
                  <a:pt x="1643" y="2113"/>
                  <a:pt x="1456" y="1974"/>
                  <a:pt x="1277" y="1836"/>
                </a:cubicBezTo>
                <a:cubicBezTo>
                  <a:pt x="1081" y="1684"/>
                  <a:pt x="884" y="1524"/>
                  <a:pt x="706" y="1354"/>
                </a:cubicBezTo>
                <a:cubicBezTo>
                  <a:pt x="519" y="1184"/>
                  <a:pt x="349" y="997"/>
                  <a:pt x="206" y="792"/>
                </a:cubicBezTo>
                <a:cubicBezTo>
                  <a:pt x="135" y="694"/>
                  <a:pt x="81" y="577"/>
                  <a:pt x="46" y="461"/>
                </a:cubicBezTo>
                <a:cubicBezTo>
                  <a:pt x="10" y="337"/>
                  <a:pt x="46" y="203"/>
                  <a:pt x="126" y="113"/>
                </a:cubicBezTo>
                <a:lnTo>
                  <a:pt x="126" y="113"/>
                </a:lnTo>
                <a:cubicBezTo>
                  <a:pt x="37" y="212"/>
                  <a:pt x="1" y="345"/>
                  <a:pt x="46" y="479"/>
                </a:cubicBezTo>
                <a:cubicBezTo>
                  <a:pt x="72" y="595"/>
                  <a:pt x="126" y="711"/>
                  <a:pt x="197" y="810"/>
                </a:cubicBezTo>
                <a:cubicBezTo>
                  <a:pt x="340" y="1015"/>
                  <a:pt x="510" y="1202"/>
                  <a:pt x="688" y="1381"/>
                </a:cubicBezTo>
                <a:cubicBezTo>
                  <a:pt x="1045" y="1729"/>
                  <a:pt x="1438" y="2041"/>
                  <a:pt x="1857" y="2327"/>
                </a:cubicBezTo>
                <a:lnTo>
                  <a:pt x="1866" y="2327"/>
                </a:lnTo>
                <a:cubicBezTo>
                  <a:pt x="1884" y="2327"/>
                  <a:pt x="1893" y="2309"/>
                  <a:pt x="1893" y="2300"/>
                </a:cubicBezTo>
                <a:cubicBezTo>
                  <a:pt x="1875" y="2166"/>
                  <a:pt x="1848" y="2032"/>
                  <a:pt x="1804" y="1907"/>
                </a:cubicBezTo>
                <a:cubicBezTo>
                  <a:pt x="1759" y="1791"/>
                  <a:pt x="1706" y="1666"/>
                  <a:pt x="1652" y="1550"/>
                </a:cubicBezTo>
                <a:cubicBezTo>
                  <a:pt x="1545" y="1309"/>
                  <a:pt x="1420" y="1077"/>
                  <a:pt x="1286" y="863"/>
                </a:cubicBezTo>
                <a:cubicBezTo>
                  <a:pt x="1143" y="640"/>
                  <a:pt x="983" y="435"/>
                  <a:pt x="804" y="247"/>
                </a:cubicBezTo>
                <a:cubicBezTo>
                  <a:pt x="715" y="149"/>
                  <a:pt x="599" y="69"/>
                  <a:pt x="483" y="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4"/>
          <p:cNvSpPr/>
          <p:nvPr/>
        </p:nvSpPr>
        <p:spPr>
          <a:xfrm rot="-10476267">
            <a:off x="7950799" y="869649"/>
            <a:ext cx="72821" cy="217227"/>
          </a:xfrm>
          <a:custGeom>
            <a:avLst/>
            <a:gdLst/>
            <a:ahLst/>
            <a:cxnLst/>
            <a:rect l="l" t="t" r="r" b="b"/>
            <a:pathLst>
              <a:path w="938" h="2798" extrusionOk="0">
                <a:moveTo>
                  <a:pt x="350" y="5"/>
                </a:moveTo>
                <a:cubicBezTo>
                  <a:pt x="325" y="8"/>
                  <a:pt x="301" y="13"/>
                  <a:pt x="277" y="22"/>
                </a:cubicBezTo>
                <a:cubicBezTo>
                  <a:pt x="299" y="15"/>
                  <a:pt x="324" y="9"/>
                  <a:pt x="350" y="5"/>
                </a:cubicBezTo>
                <a:close/>
                <a:moveTo>
                  <a:pt x="413" y="1"/>
                </a:moveTo>
                <a:cubicBezTo>
                  <a:pt x="392" y="1"/>
                  <a:pt x="370" y="2"/>
                  <a:pt x="350" y="5"/>
                </a:cubicBezTo>
                <a:lnTo>
                  <a:pt x="350" y="5"/>
                </a:lnTo>
                <a:cubicBezTo>
                  <a:pt x="362" y="4"/>
                  <a:pt x="373" y="3"/>
                  <a:pt x="385" y="3"/>
                </a:cubicBezTo>
                <a:cubicBezTo>
                  <a:pt x="477" y="3"/>
                  <a:pt x="567" y="43"/>
                  <a:pt x="625" y="120"/>
                </a:cubicBezTo>
                <a:cubicBezTo>
                  <a:pt x="656" y="159"/>
                  <a:pt x="685" y="200"/>
                  <a:pt x="711" y="244"/>
                </a:cubicBezTo>
                <a:lnTo>
                  <a:pt x="711" y="244"/>
                </a:lnTo>
                <a:cubicBezTo>
                  <a:pt x="686" y="196"/>
                  <a:pt x="658" y="151"/>
                  <a:pt x="625" y="111"/>
                </a:cubicBezTo>
                <a:cubicBezTo>
                  <a:pt x="580" y="66"/>
                  <a:pt x="527" y="22"/>
                  <a:pt x="464" y="4"/>
                </a:cubicBezTo>
                <a:cubicBezTo>
                  <a:pt x="447" y="2"/>
                  <a:pt x="430" y="1"/>
                  <a:pt x="413" y="1"/>
                </a:cubicBezTo>
                <a:close/>
                <a:moveTo>
                  <a:pt x="276" y="22"/>
                </a:moveTo>
                <a:cubicBezTo>
                  <a:pt x="152" y="67"/>
                  <a:pt x="63" y="165"/>
                  <a:pt x="36" y="290"/>
                </a:cubicBezTo>
                <a:cubicBezTo>
                  <a:pt x="71" y="165"/>
                  <a:pt x="152" y="67"/>
                  <a:pt x="276" y="22"/>
                </a:cubicBezTo>
                <a:close/>
                <a:moveTo>
                  <a:pt x="711" y="244"/>
                </a:moveTo>
                <a:cubicBezTo>
                  <a:pt x="746" y="312"/>
                  <a:pt x="773" y="386"/>
                  <a:pt x="794" y="459"/>
                </a:cubicBezTo>
                <a:cubicBezTo>
                  <a:pt x="857" y="709"/>
                  <a:pt x="893" y="968"/>
                  <a:pt x="902" y="1227"/>
                </a:cubicBezTo>
                <a:cubicBezTo>
                  <a:pt x="902" y="1486"/>
                  <a:pt x="893" y="1744"/>
                  <a:pt x="875" y="2003"/>
                </a:cubicBezTo>
                <a:cubicBezTo>
                  <a:pt x="857" y="2128"/>
                  <a:pt x="848" y="2262"/>
                  <a:pt x="821" y="2387"/>
                </a:cubicBezTo>
                <a:cubicBezTo>
                  <a:pt x="806" y="2494"/>
                  <a:pt x="777" y="2602"/>
                  <a:pt x="741" y="2703"/>
                </a:cubicBezTo>
                <a:lnTo>
                  <a:pt x="741" y="2703"/>
                </a:lnTo>
                <a:cubicBezTo>
                  <a:pt x="637" y="2503"/>
                  <a:pt x="546" y="2290"/>
                  <a:pt x="455" y="2084"/>
                </a:cubicBezTo>
                <a:cubicBezTo>
                  <a:pt x="348" y="1851"/>
                  <a:pt x="259" y="1619"/>
                  <a:pt x="179" y="1387"/>
                </a:cubicBezTo>
                <a:cubicBezTo>
                  <a:pt x="98" y="1155"/>
                  <a:pt x="45" y="905"/>
                  <a:pt x="18" y="664"/>
                </a:cubicBezTo>
                <a:cubicBezTo>
                  <a:pt x="0" y="541"/>
                  <a:pt x="9" y="418"/>
                  <a:pt x="35" y="294"/>
                </a:cubicBezTo>
                <a:lnTo>
                  <a:pt x="35" y="294"/>
                </a:lnTo>
                <a:cubicBezTo>
                  <a:pt x="9" y="418"/>
                  <a:pt x="0" y="541"/>
                  <a:pt x="9" y="664"/>
                </a:cubicBezTo>
                <a:cubicBezTo>
                  <a:pt x="36" y="914"/>
                  <a:pt x="89" y="1155"/>
                  <a:pt x="161" y="1396"/>
                </a:cubicBezTo>
                <a:cubicBezTo>
                  <a:pt x="312" y="1869"/>
                  <a:pt x="491" y="2333"/>
                  <a:pt x="723" y="2780"/>
                </a:cubicBezTo>
                <a:cubicBezTo>
                  <a:pt x="723" y="2789"/>
                  <a:pt x="732" y="2789"/>
                  <a:pt x="732" y="2798"/>
                </a:cubicBezTo>
                <a:cubicBezTo>
                  <a:pt x="750" y="2798"/>
                  <a:pt x="759" y="2798"/>
                  <a:pt x="768" y="2780"/>
                </a:cubicBezTo>
                <a:cubicBezTo>
                  <a:pt x="812" y="2664"/>
                  <a:pt x="848" y="2530"/>
                  <a:pt x="866" y="2405"/>
                </a:cubicBezTo>
                <a:cubicBezTo>
                  <a:pt x="893" y="2271"/>
                  <a:pt x="902" y="2146"/>
                  <a:pt x="919" y="2012"/>
                </a:cubicBezTo>
                <a:cubicBezTo>
                  <a:pt x="937" y="1753"/>
                  <a:pt x="937" y="1494"/>
                  <a:pt x="928" y="1236"/>
                </a:cubicBezTo>
                <a:cubicBezTo>
                  <a:pt x="910" y="968"/>
                  <a:pt x="875" y="709"/>
                  <a:pt x="803" y="459"/>
                </a:cubicBezTo>
                <a:cubicBezTo>
                  <a:pt x="782" y="383"/>
                  <a:pt x="750" y="311"/>
                  <a:pt x="711" y="2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4"/>
          <p:cNvSpPr/>
          <p:nvPr/>
        </p:nvSpPr>
        <p:spPr>
          <a:xfrm rot="-10476267">
            <a:off x="7971007" y="857753"/>
            <a:ext cx="218307" cy="71037"/>
          </a:xfrm>
          <a:custGeom>
            <a:avLst/>
            <a:gdLst/>
            <a:ahLst/>
            <a:cxnLst/>
            <a:rect l="l" t="t" r="r" b="b"/>
            <a:pathLst>
              <a:path w="2812" h="915" extrusionOk="0">
                <a:moveTo>
                  <a:pt x="573" y="0"/>
                </a:moveTo>
                <a:cubicBezTo>
                  <a:pt x="459" y="0"/>
                  <a:pt x="350" y="26"/>
                  <a:pt x="241" y="64"/>
                </a:cubicBezTo>
                <a:cubicBezTo>
                  <a:pt x="116" y="118"/>
                  <a:pt x="27" y="243"/>
                  <a:pt x="9" y="377"/>
                </a:cubicBezTo>
                <a:cubicBezTo>
                  <a:pt x="0" y="448"/>
                  <a:pt x="18" y="520"/>
                  <a:pt x="45" y="582"/>
                </a:cubicBezTo>
                <a:cubicBezTo>
                  <a:pt x="80" y="636"/>
                  <a:pt x="134" y="680"/>
                  <a:pt x="188" y="716"/>
                </a:cubicBezTo>
                <a:cubicBezTo>
                  <a:pt x="304" y="787"/>
                  <a:pt x="429" y="832"/>
                  <a:pt x="553" y="859"/>
                </a:cubicBezTo>
                <a:cubicBezTo>
                  <a:pt x="762" y="896"/>
                  <a:pt x="976" y="915"/>
                  <a:pt x="1192" y="915"/>
                </a:cubicBezTo>
                <a:cubicBezTo>
                  <a:pt x="1235" y="915"/>
                  <a:pt x="1278" y="914"/>
                  <a:pt x="1321" y="912"/>
                </a:cubicBezTo>
                <a:cubicBezTo>
                  <a:pt x="1571" y="903"/>
                  <a:pt x="1830" y="886"/>
                  <a:pt x="2080" y="850"/>
                </a:cubicBezTo>
                <a:cubicBezTo>
                  <a:pt x="2330" y="814"/>
                  <a:pt x="2579" y="752"/>
                  <a:pt x="2812" y="645"/>
                </a:cubicBezTo>
                <a:lnTo>
                  <a:pt x="2812" y="645"/>
                </a:lnTo>
                <a:cubicBezTo>
                  <a:pt x="2579" y="734"/>
                  <a:pt x="2330" y="796"/>
                  <a:pt x="2080" y="814"/>
                </a:cubicBezTo>
                <a:cubicBezTo>
                  <a:pt x="1821" y="850"/>
                  <a:pt x="1571" y="868"/>
                  <a:pt x="1321" y="868"/>
                </a:cubicBezTo>
                <a:cubicBezTo>
                  <a:pt x="1062" y="868"/>
                  <a:pt x="812" y="850"/>
                  <a:pt x="562" y="805"/>
                </a:cubicBezTo>
                <a:cubicBezTo>
                  <a:pt x="437" y="778"/>
                  <a:pt x="321" y="734"/>
                  <a:pt x="214" y="671"/>
                </a:cubicBezTo>
                <a:cubicBezTo>
                  <a:pt x="107" y="618"/>
                  <a:pt x="45" y="502"/>
                  <a:pt x="63" y="377"/>
                </a:cubicBezTo>
                <a:cubicBezTo>
                  <a:pt x="72" y="261"/>
                  <a:pt x="152" y="154"/>
                  <a:pt x="259" y="109"/>
                </a:cubicBezTo>
                <a:cubicBezTo>
                  <a:pt x="356" y="64"/>
                  <a:pt x="460" y="44"/>
                  <a:pt x="564" y="44"/>
                </a:cubicBezTo>
                <a:cubicBezTo>
                  <a:pt x="584" y="44"/>
                  <a:pt x="605" y="45"/>
                  <a:pt x="625" y="47"/>
                </a:cubicBezTo>
                <a:cubicBezTo>
                  <a:pt x="875" y="47"/>
                  <a:pt x="1125" y="91"/>
                  <a:pt x="1375" y="154"/>
                </a:cubicBezTo>
                <a:cubicBezTo>
                  <a:pt x="1616" y="216"/>
                  <a:pt x="1857" y="297"/>
                  <a:pt x="2098" y="377"/>
                </a:cubicBezTo>
                <a:cubicBezTo>
                  <a:pt x="2338" y="457"/>
                  <a:pt x="2579" y="546"/>
                  <a:pt x="2812" y="645"/>
                </a:cubicBezTo>
                <a:cubicBezTo>
                  <a:pt x="2356" y="430"/>
                  <a:pt x="1874" y="252"/>
                  <a:pt x="1384" y="118"/>
                </a:cubicBezTo>
                <a:cubicBezTo>
                  <a:pt x="1134" y="47"/>
                  <a:pt x="884" y="11"/>
                  <a:pt x="625" y="2"/>
                </a:cubicBezTo>
                <a:cubicBezTo>
                  <a:pt x="608" y="1"/>
                  <a:pt x="590" y="0"/>
                  <a:pt x="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4"/>
          <p:cNvSpPr/>
          <p:nvPr/>
        </p:nvSpPr>
        <p:spPr>
          <a:xfrm rot="-10476267">
            <a:off x="7877040" y="789042"/>
            <a:ext cx="75615" cy="216528"/>
          </a:xfrm>
          <a:custGeom>
            <a:avLst/>
            <a:gdLst/>
            <a:ahLst/>
            <a:cxnLst/>
            <a:rect l="l" t="t" r="r" b="b"/>
            <a:pathLst>
              <a:path w="974" h="2789" extrusionOk="0">
                <a:moveTo>
                  <a:pt x="411" y="1"/>
                </a:moveTo>
                <a:cubicBezTo>
                  <a:pt x="393" y="1"/>
                  <a:pt x="375" y="2"/>
                  <a:pt x="358" y="4"/>
                </a:cubicBezTo>
                <a:cubicBezTo>
                  <a:pt x="224" y="31"/>
                  <a:pt x="108" y="120"/>
                  <a:pt x="63" y="254"/>
                </a:cubicBezTo>
                <a:cubicBezTo>
                  <a:pt x="18" y="379"/>
                  <a:pt x="1" y="504"/>
                  <a:pt x="18" y="638"/>
                </a:cubicBezTo>
                <a:cubicBezTo>
                  <a:pt x="36" y="896"/>
                  <a:pt x="90" y="1146"/>
                  <a:pt x="170" y="1387"/>
                </a:cubicBezTo>
                <a:cubicBezTo>
                  <a:pt x="331" y="1869"/>
                  <a:pt x="536" y="2342"/>
                  <a:pt x="777" y="2789"/>
                </a:cubicBezTo>
                <a:cubicBezTo>
                  <a:pt x="661" y="2565"/>
                  <a:pt x="563" y="2333"/>
                  <a:pt x="465" y="2101"/>
                </a:cubicBezTo>
                <a:cubicBezTo>
                  <a:pt x="375" y="1860"/>
                  <a:pt x="286" y="1628"/>
                  <a:pt x="215" y="1378"/>
                </a:cubicBezTo>
                <a:cubicBezTo>
                  <a:pt x="134" y="1137"/>
                  <a:pt x="81" y="896"/>
                  <a:pt x="63" y="638"/>
                </a:cubicBezTo>
                <a:cubicBezTo>
                  <a:pt x="54" y="522"/>
                  <a:pt x="72" y="397"/>
                  <a:pt x="108" y="281"/>
                </a:cubicBezTo>
                <a:cubicBezTo>
                  <a:pt x="152" y="165"/>
                  <a:pt x="251" y="84"/>
                  <a:pt x="367" y="58"/>
                </a:cubicBezTo>
                <a:cubicBezTo>
                  <a:pt x="382" y="55"/>
                  <a:pt x="398" y="54"/>
                  <a:pt x="414" y="54"/>
                </a:cubicBezTo>
                <a:cubicBezTo>
                  <a:pt x="520" y="54"/>
                  <a:pt x="615" y="107"/>
                  <a:pt x="670" y="200"/>
                </a:cubicBezTo>
                <a:cubicBezTo>
                  <a:pt x="741" y="307"/>
                  <a:pt x="786" y="415"/>
                  <a:pt x="822" y="539"/>
                </a:cubicBezTo>
                <a:cubicBezTo>
                  <a:pt x="875" y="780"/>
                  <a:pt x="911" y="1030"/>
                  <a:pt x="920" y="1289"/>
                </a:cubicBezTo>
                <a:cubicBezTo>
                  <a:pt x="938" y="1539"/>
                  <a:pt x="929" y="1789"/>
                  <a:pt x="911" y="2048"/>
                </a:cubicBezTo>
                <a:cubicBezTo>
                  <a:pt x="902" y="2298"/>
                  <a:pt x="857" y="2548"/>
                  <a:pt x="777" y="2789"/>
                </a:cubicBezTo>
                <a:cubicBezTo>
                  <a:pt x="866" y="2557"/>
                  <a:pt x="920" y="2307"/>
                  <a:pt x="938" y="2048"/>
                </a:cubicBezTo>
                <a:cubicBezTo>
                  <a:pt x="965" y="1798"/>
                  <a:pt x="973" y="1539"/>
                  <a:pt x="965" y="1280"/>
                </a:cubicBezTo>
                <a:cubicBezTo>
                  <a:pt x="956" y="1030"/>
                  <a:pt x="929" y="772"/>
                  <a:pt x="866" y="522"/>
                </a:cubicBezTo>
                <a:cubicBezTo>
                  <a:pt x="831" y="397"/>
                  <a:pt x="786" y="281"/>
                  <a:pt x="715" y="165"/>
                </a:cubicBezTo>
                <a:cubicBezTo>
                  <a:pt x="670" y="111"/>
                  <a:pt x="625" y="66"/>
                  <a:pt x="563" y="31"/>
                </a:cubicBezTo>
                <a:cubicBezTo>
                  <a:pt x="516" y="11"/>
                  <a:pt x="464"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4"/>
          <p:cNvSpPr/>
          <p:nvPr/>
        </p:nvSpPr>
        <p:spPr>
          <a:xfrm rot="-10476267">
            <a:off x="7897450" y="774340"/>
            <a:ext cx="219005" cy="71581"/>
          </a:xfrm>
          <a:custGeom>
            <a:avLst/>
            <a:gdLst/>
            <a:ahLst/>
            <a:cxnLst/>
            <a:rect l="l" t="t" r="r" b="b"/>
            <a:pathLst>
              <a:path w="2821" h="922" extrusionOk="0">
                <a:moveTo>
                  <a:pt x="625" y="1"/>
                </a:moveTo>
                <a:cubicBezTo>
                  <a:pt x="500" y="1"/>
                  <a:pt x="366" y="19"/>
                  <a:pt x="241" y="72"/>
                </a:cubicBezTo>
                <a:cubicBezTo>
                  <a:pt x="116" y="126"/>
                  <a:pt x="27" y="242"/>
                  <a:pt x="9" y="385"/>
                </a:cubicBezTo>
                <a:cubicBezTo>
                  <a:pt x="0" y="447"/>
                  <a:pt x="18" y="518"/>
                  <a:pt x="54" y="581"/>
                </a:cubicBezTo>
                <a:cubicBezTo>
                  <a:pt x="90" y="643"/>
                  <a:pt x="134" y="688"/>
                  <a:pt x="197" y="724"/>
                </a:cubicBezTo>
                <a:cubicBezTo>
                  <a:pt x="304" y="786"/>
                  <a:pt x="429" y="831"/>
                  <a:pt x="554" y="858"/>
                </a:cubicBezTo>
                <a:cubicBezTo>
                  <a:pt x="779" y="896"/>
                  <a:pt x="998" y="922"/>
                  <a:pt x="1221" y="922"/>
                </a:cubicBezTo>
                <a:cubicBezTo>
                  <a:pt x="1255" y="922"/>
                  <a:pt x="1288" y="921"/>
                  <a:pt x="1321" y="920"/>
                </a:cubicBezTo>
                <a:cubicBezTo>
                  <a:pt x="1580" y="911"/>
                  <a:pt x="1830" y="893"/>
                  <a:pt x="2080" y="849"/>
                </a:cubicBezTo>
                <a:cubicBezTo>
                  <a:pt x="2339" y="822"/>
                  <a:pt x="2580" y="751"/>
                  <a:pt x="2821" y="652"/>
                </a:cubicBezTo>
                <a:lnTo>
                  <a:pt x="2821" y="652"/>
                </a:lnTo>
                <a:cubicBezTo>
                  <a:pt x="2580" y="742"/>
                  <a:pt x="2330" y="795"/>
                  <a:pt x="2080" y="822"/>
                </a:cubicBezTo>
                <a:cubicBezTo>
                  <a:pt x="1830" y="849"/>
                  <a:pt x="1571" y="867"/>
                  <a:pt x="1321" y="867"/>
                </a:cubicBezTo>
                <a:cubicBezTo>
                  <a:pt x="1289" y="868"/>
                  <a:pt x="1257" y="868"/>
                  <a:pt x="1224" y="868"/>
                </a:cubicBezTo>
                <a:cubicBezTo>
                  <a:pt x="1005" y="868"/>
                  <a:pt x="781" y="843"/>
                  <a:pt x="572" y="804"/>
                </a:cubicBezTo>
                <a:cubicBezTo>
                  <a:pt x="447" y="777"/>
                  <a:pt x="331" y="733"/>
                  <a:pt x="224" y="670"/>
                </a:cubicBezTo>
                <a:cubicBezTo>
                  <a:pt x="116" y="617"/>
                  <a:pt x="54" y="501"/>
                  <a:pt x="63" y="385"/>
                </a:cubicBezTo>
                <a:cubicBezTo>
                  <a:pt x="81" y="260"/>
                  <a:pt x="152" y="153"/>
                  <a:pt x="268" y="108"/>
                </a:cubicBezTo>
                <a:cubicBezTo>
                  <a:pt x="369" y="69"/>
                  <a:pt x="470" y="44"/>
                  <a:pt x="577" y="44"/>
                </a:cubicBezTo>
                <a:cubicBezTo>
                  <a:pt x="593" y="44"/>
                  <a:pt x="609" y="44"/>
                  <a:pt x="625" y="45"/>
                </a:cubicBezTo>
                <a:cubicBezTo>
                  <a:pt x="884" y="54"/>
                  <a:pt x="1134" y="90"/>
                  <a:pt x="1375" y="161"/>
                </a:cubicBezTo>
                <a:cubicBezTo>
                  <a:pt x="1625" y="224"/>
                  <a:pt x="1866" y="295"/>
                  <a:pt x="2107" y="385"/>
                </a:cubicBezTo>
                <a:cubicBezTo>
                  <a:pt x="2348" y="465"/>
                  <a:pt x="2580" y="554"/>
                  <a:pt x="2821" y="652"/>
                </a:cubicBezTo>
                <a:cubicBezTo>
                  <a:pt x="2357" y="438"/>
                  <a:pt x="1875" y="260"/>
                  <a:pt x="1384" y="126"/>
                </a:cubicBezTo>
                <a:cubicBezTo>
                  <a:pt x="1143" y="54"/>
                  <a:pt x="884" y="10"/>
                  <a:pt x="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4"/>
          <p:cNvSpPr/>
          <p:nvPr/>
        </p:nvSpPr>
        <p:spPr>
          <a:xfrm rot="-10476267">
            <a:off x="7794261" y="710070"/>
            <a:ext cx="86640" cy="212413"/>
          </a:xfrm>
          <a:custGeom>
            <a:avLst/>
            <a:gdLst/>
            <a:ahLst/>
            <a:cxnLst/>
            <a:rect l="l" t="t" r="r" b="b"/>
            <a:pathLst>
              <a:path w="1116" h="2736" extrusionOk="0">
                <a:moveTo>
                  <a:pt x="402" y="0"/>
                </a:moveTo>
                <a:cubicBezTo>
                  <a:pt x="368" y="0"/>
                  <a:pt x="335" y="5"/>
                  <a:pt x="304" y="14"/>
                </a:cubicBezTo>
                <a:cubicBezTo>
                  <a:pt x="170" y="58"/>
                  <a:pt x="63" y="165"/>
                  <a:pt x="36" y="299"/>
                </a:cubicBezTo>
                <a:cubicBezTo>
                  <a:pt x="0" y="424"/>
                  <a:pt x="0" y="558"/>
                  <a:pt x="36" y="683"/>
                </a:cubicBezTo>
                <a:cubicBezTo>
                  <a:pt x="80" y="942"/>
                  <a:pt x="161" y="1183"/>
                  <a:pt x="277" y="1415"/>
                </a:cubicBezTo>
                <a:cubicBezTo>
                  <a:pt x="482" y="1879"/>
                  <a:pt x="741" y="2316"/>
                  <a:pt x="1026" y="2736"/>
                </a:cubicBezTo>
                <a:cubicBezTo>
                  <a:pt x="893" y="2522"/>
                  <a:pt x="768" y="2299"/>
                  <a:pt x="652" y="2075"/>
                </a:cubicBezTo>
                <a:cubicBezTo>
                  <a:pt x="527" y="1852"/>
                  <a:pt x="411" y="1629"/>
                  <a:pt x="312" y="1388"/>
                </a:cubicBezTo>
                <a:cubicBezTo>
                  <a:pt x="205" y="1165"/>
                  <a:pt x="134" y="924"/>
                  <a:pt x="80" y="674"/>
                </a:cubicBezTo>
                <a:cubicBezTo>
                  <a:pt x="54" y="549"/>
                  <a:pt x="54" y="424"/>
                  <a:pt x="80" y="308"/>
                </a:cubicBezTo>
                <a:cubicBezTo>
                  <a:pt x="107" y="183"/>
                  <a:pt x="196" y="94"/>
                  <a:pt x="321" y="58"/>
                </a:cubicBezTo>
                <a:cubicBezTo>
                  <a:pt x="344" y="53"/>
                  <a:pt x="366" y="51"/>
                  <a:pt x="389" y="51"/>
                </a:cubicBezTo>
                <a:cubicBezTo>
                  <a:pt x="483" y="51"/>
                  <a:pt x="576" y="95"/>
                  <a:pt x="634" y="174"/>
                </a:cubicBezTo>
                <a:cubicBezTo>
                  <a:pt x="714" y="273"/>
                  <a:pt x="777" y="380"/>
                  <a:pt x="821" y="496"/>
                </a:cubicBezTo>
                <a:cubicBezTo>
                  <a:pt x="901" y="728"/>
                  <a:pt x="973" y="978"/>
                  <a:pt x="1009" y="1228"/>
                </a:cubicBezTo>
                <a:cubicBezTo>
                  <a:pt x="1044" y="1477"/>
                  <a:pt x="1071" y="1727"/>
                  <a:pt x="1080" y="1986"/>
                </a:cubicBezTo>
                <a:cubicBezTo>
                  <a:pt x="1098" y="2236"/>
                  <a:pt x="1080" y="2486"/>
                  <a:pt x="1026" y="2736"/>
                </a:cubicBezTo>
                <a:cubicBezTo>
                  <a:pt x="1089" y="2486"/>
                  <a:pt x="1116" y="2227"/>
                  <a:pt x="1107" y="1968"/>
                </a:cubicBezTo>
                <a:cubicBezTo>
                  <a:pt x="1098" y="1718"/>
                  <a:pt x="1080" y="1460"/>
                  <a:pt x="1044" y="1210"/>
                </a:cubicBezTo>
                <a:cubicBezTo>
                  <a:pt x="1009" y="951"/>
                  <a:pt x="946" y="701"/>
                  <a:pt x="857" y="460"/>
                </a:cubicBezTo>
                <a:cubicBezTo>
                  <a:pt x="812" y="344"/>
                  <a:pt x="750" y="228"/>
                  <a:pt x="669" y="130"/>
                </a:cubicBezTo>
                <a:cubicBezTo>
                  <a:pt x="625" y="76"/>
                  <a:pt x="562" y="41"/>
                  <a:pt x="500" y="14"/>
                </a:cubicBezTo>
                <a:cubicBezTo>
                  <a:pt x="469" y="5"/>
                  <a:pt x="435"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4"/>
          <p:cNvSpPr/>
          <p:nvPr/>
        </p:nvSpPr>
        <p:spPr>
          <a:xfrm rot="-10476267">
            <a:off x="7807131" y="678929"/>
            <a:ext cx="219005" cy="67932"/>
          </a:xfrm>
          <a:custGeom>
            <a:avLst/>
            <a:gdLst/>
            <a:ahLst/>
            <a:cxnLst/>
            <a:rect l="l" t="t" r="r" b="b"/>
            <a:pathLst>
              <a:path w="2821" h="875" extrusionOk="0">
                <a:moveTo>
                  <a:pt x="824" y="0"/>
                </a:moveTo>
                <a:cubicBezTo>
                  <a:pt x="739" y="0"/>
                  <a:pt x="655" y="3"/>
                  <a:pt x="572" y="9"/>
                </a:cubicBezTo>
                <a:cubicBezTo>
                  <a:pt x="438" y="18"/>
                  <a:pt x="313" y="54"/>
                  <a:pt x="197" y="116"/>
                </a:cubicBezTo>
                <a:cubicBezTo>
                  <a:pt x="72" y="188"/>
                  <a:pt x="1" y="312"/>
                  <a:pt x="1" y="455"/>
                </a:cubicBezTo>
                <a:cubicBezTo>
                  <a:pt x="1" y="527"/>
                  <a:pt x="19" y="589"/>
                  <a:pt x="63" y="652"/>
                </a:cubicBezTo>
                <a:cubicBezTo>
                  <a:pt x="99" y="705"/>
                  <a:pt x="152" y="741"/>
                  <a:pt x="215" y="777"/>
                </a:cubicBezTo>
                <a:cubicBezTo>
                  <a:pt x="340" y="821"/>
                  <a:pt x="465" y="857"/>
                  <a:pt x="599" y="866"/>
                </a:cubicBezTo>
                <a:cubicBezTo>
                  <a:pt x="682" y="872"/>
                  <a:pt x="766" y="875"/>
                  <a:pt x="851" y="875"/>
                </a:cubicBezTo>
                <a:cubicBezTo>
                  <a:pt x="1020" y="875"/>
                  <a:pt x="1191" y="863"/>
                  <a:pt x="1357" y="839"/>
                </a:cubicBezTo>
                <a:cubicBezTo>
                  <a:pt x="1616" y="803"/>
                  <a:pt x="1866" y="750"/>
                  <a:pt x="2107" y="687"/>
                </a:cubicBezTo>
                <a:cubicBezTo>
                  <a:pt x="2357" y="625"/>
                  <a:pt x="2598" y="527"/>
                  <a:pt x="2821" y="402"/>
                </a:cubicBezTo>
                <a:lnTo>
                  <a:pt x="2821" y="402"/>
                </a:lnTo>
                <a:cubicBezTo>
                  <a:pt x="2589" y="527"/>
                  <a:pt x="2357" y="607"/>
                  <a:pt x="2107" y="661"/>
                </a:cubicBezTo>
                <a:cubicBezTo>
                  <a:pt x="1857" y="723"/>
                  <a:pt x="1607" y="768"/>
                  <a:pt x="1357" y="794"/>
                </a:cubicBezTo>
                <a:cubicBezTo>
                  <a:pt x="1191" y="818"/>
                  <a:pt x="1020" y="830"/>
                  <a:pt x="851" y="830"/>
                </a:cubicBezTo>
                <a:cubicBezTo>
                  <a:pt x="766" y="830"/>
                  <a:pt x="682" y="827"/>
                  <a:pt x="599" y="821"/>
                </a:cubicBezTo>
                <a:cubicBezTo>
                  <a:pt x="474" y="812"/>
                  <a:pt x="358" y="777"/>
                  <a:pt x="242" y="732"/>
                </a:cubicBezTo>
                <a:cubicBezTo>
                  <a:pt x="126" y="687"/>
                  <a:pt x="54" y="571"/>
                  <a:pt x="54" y="455"/>
                </a:cubicBezTo>
                <a:cubicBezTo>
                  <a:pt x="54" y="330"/>
                  <a:pt x="117" y="223"/>
                  <a:pt x="224" y="161"/>
                </a:cubicBezTo>
                <a:cubicBezTo>
                  <a:pt x="331" y="98"/>
                  <a:pt x="447" y="63"/>
                  <a:pt x="572" y="54"/>
                </a:cubicBezTo>
                <a:cubicBezTo>
                  <a:pt x="655" y="48"/>
                  <a:pt x="739" y="45"/>
                  <a:pt x="824" y="45"/>
                </a:cubicBezTo>
                <a:cubicBezTo>
                  <a:pt x="993" y="45"/>
                  <a:pt x="1164" y="57"/>
                  <a:pt x="1331" y="80"/>
                </a:cubicBezTo>
                <a:cubicBezTo>
                  <a:pt x="1580" y="116"/>
                  <a:pt x="1830" y="161"/>
                  <a:pt x="2080" y="214"/>
                </a:cubicBezTo>
                <a:cubicBezTo>
                  <a:pt x="2330" y="268"/>
                  <a:pt x="2571" y="330"/>
                  <a:pt x="2821" y="402"/>
                </a:cubicBezTo>
                <a:cubicBezTo>
                  <a:pt x="2339" y="241"/>
                  <a:pt x="1839" y="116"/>
                  <a:pt x="1339" y="36"/>
                </a:cubicBezTo>
                <a:cubicBezTo>
                  <a:pt x="1167" y="12"/>
                  <a:pt x="994" y="0"/>
                  <a:pt x="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4"/>
          <p:cNvSpPr/>
          <p:nvPr/>
        </p:nvSpPr>
        <p:spPr>
          <a:xfrm rot="-10476267">
            <a:off x="7702964" y="640828"/>
            <a:ext cx="101235" cy="205892"/>
          </a:xfrm>
          <a:custGeom>
            <a:avLst/>
            <a:gdLst/>
            <a:ahLst/>
            <a:cxnLst/>
            <a:rect l="l" t="t" r="r" b="b"/>
            <a:pathLst>
              <a:path w="1304" h="2652" extrusionOk="0">
                <a:moveTo>
                  <a:pt x="380" y="0"/>
                </a:moveTo>
                <a:cubicBezTo>
                  <a:pt x="334" y="0"/>
                  <a:pt x="290" y="10"/>
                  <a:pt x="250" y="27"/>
                </a:cubicBezTo>
                <a:cubicBezTo>
                  <a:pt x="125" y="81"/>
                  <a:pt x="36" y="197"/>
                  <a:pt x="18" y="340"/>
                </a:cubicBezTo>
                <a:cubicBezTo>
                  <a:pt x="0" y="465"/>
                  <a:pt x="18" y="599"/>
                  <a:pt x="54" y="723"/>
                </a:cubicBezTo>
                <a:cubicBezTo>
                  <a:pt x="134" y="964"/>
                  <a:pt x="241" y="1205"/>
                  <a:pt x="375" y="1420"/>
                </a:cubicBezTo>
                <a:cubicBezTo>
                  <a:pt x="634" y="1857"/>
                  <a:pt x="937" y="2267"/>
                  <a:pt x="1267" y="2651"/>
                </a:cubicBezTo>
                <a:cubicBezTo>
                  <a:pt x="1107" y="2455"/>
                  <a:pt x="955" y="2250"/>
                  <a:pt x="812" y="2044"/>
                </a:cubicBezTo>
                <a:cubicBezTo>
                  <a:pt x="669" y="1830"/>
                  <a:pt x="527" y="1625"/>
                  <a:pt x="402" y="1402"/>
                </a:cubicBezTo>
                <a:cubicBezTo>
                  <a:pt x="277" y="1179"/>
                  <a:pt x="170" y="956"/>
                  <a:pt x="98" y="706"/>
                </a:cubicBezTo>
                <a:cubicBezTo>
                  <a:pt x="54" y="590"/>
                  <a:pt x="45" y="465"/>
                  <a:pt x="54" y="349"/>
                </a:cubicBezTo>
                <a:cubicBezTo>
                  <a:pt x="71" y="224"/>
                  <a:pt x="152" y="125"/>
                  <a:pt x="268" y="72"/>
                </a:cubicBezTo>
                <a:cubicBezTo>
                  <a:pt x="299" y="59"/>
                  <a:pt x="333" y="53"/>
                  <a:pt x="366" y="53"/>
                </a:cubicBezTo>
                <a:cubicBezTo>
                  <a:pt x="449" y="53"/>
                  <a:pt x="532" y="89"/>
                  <a:pt x="589" y="152"/>
                </a:cubicBezTo>
                <a:cubicBezTo>
                  <a:pt x="678" y="233"/>
                  <a:pt x="759" y="331"/>
                  <a:pt x="812" y="447"/>
                </a:cubicBezTo>
                <a:cubicBezTo>
                  <a:pt x="928" y="670"/>
                  <a:pt x="1018" y="911"/>
                  <a:pt x="1080" y="1152"/>
                </a:cubicBezTo>
                <a:cubicBezTo>
                  <a:pt x="1142" y="1402"/>
                  <a:pt x="1196" y="1643"/>
                  <a:pt x="1232" y="1902"/>
                </a:cubicBezTo>
                <a:cubicBezTo>
                  <a:pt x="1285" y="2143"/>
                  <a:pt x="1294" y="2401"/>
                  <a:pt x="1267" y="2651"/>
                </a:cubicBezTo>
                <a:cubicBezTo>
                  <a:pt x="1303" y="2401"/>
                  <a:pt x="1303" y="2143"/>
                  <a:pt x="1267" y="1893"/>
                </a:cubicBezTo>
                <a:cubicBezTo>
                  <a:pt x="1232" y="1643"/>
                  <a:pt x="1187" y="1393"/>
                  <a:pt x="1125" y="1143"/>
                </a:cubicBezTo>
                <a:cubicBezTo>
                  <a:pt x="1062" y="893"/>
                  <a:pt x="973" y="652"/>
                  <a:pt x="857" y="420"/>
                </a:cubicBezTo>
                <a:cubicBezTo>
                  <a:pt x="803" y="304"/>
                  <a:pt x="723" y="197"/>
                  <a:pt x="625" y="108"/>
                </a:cubicBezTo>
                <a:cubicBezTo>
                  <a:pt x="580" y="63"/>
                  <a:pt x="518" y="27"/>
                  <a:pt x="455" y="9"/>
                </a:cubicBezTo>
                <a:cubicBezTo>
                  <a:pt x="430" y="3"/>
                  <a:pt x="405" y="0"/>
                  <a:pt x="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4"/>
          <p:cNvSpPr/>
          <p:nvPr/>
        </p:nvSpPr>
        <p:spPr>
          <a:xfrm rot="-10476267">
            <a:off x="7710900" y="591827"/>
            <a:ext cx="218307" cy="68786"/>
          </a:xfrm>
          <a:custGeom>
            <a:avLst/>
            <a:gdLst/>
            <a:ahLst/>
            <a:cxnLst/>
            <a:rect l="l" t="t" r="r" b="b"/>
            <a:pathLst>
              <a:path w="2812" h="886" extrusionOk="0">
                <a:moveTo>
                  <a:pt x="9" y="493"/>
                </a:moveTo>
                <a:cubicBezTo>
                  <a:pt x="0" y="555"/>
                  <a:pt x="18" y="618"/>
                  <a:pt x="54" y="680"/>
                </a:cubicBezTo>
                <a:cubicBezTo>
                  <a:pt x="18" y="618"/>
                  <a:pt x="9" y="555"/>
                  <a:pt x="9" y="493"/>
                </a:cubicBezTo>
                <a:close/>
                <a:moveTo>
                  <a:pt x="1202" y="0"/>
                </a:moveTo>
                <a:cubicBezTo>
                  <a:pt x="979" y="0"/>
                  <a:pt x="763" y="24"/>
                  <a:pt x="554" y="55"/>
                </a:cubicBezTo>
                <a:cubicBezTo>
                  <a:pt x="429" y="82"/>
                  <a:pt x="313" y="127"/>
                  <a:pt x="206" y="189"/>
                </a:cubicBezTo>
                <a:lnTo>
                  <a:pt x="206" y="189"/>
                </a:lnTo>
                <a:cubicBezTo>
                  <a:pt x="313" y="127"/>
                  <a:pt x="429" y="82"/>
                  <a:pt x="554" y="64"/>
                </a:cubicBezTo>
                <a:cubicBezTo>
                  <a:pt x="737" y="38"/>
                  <a:pt x="920" y="22"/>
                  <a:pt x="1099" y="22"/>
                </a:cubicBezTo>
                <a:cubicBezTo>
                  <a:pt x="1165" y="22"/>
                  <a:pt x="1230" y="24"/>
                  <a:pt x="1294" y="29"/>
                </a:cubicBezTo>
                <a:cubicBezTo>
                  <a:pt x="1544" y="37"/>
                  <a:pt x="1794" y="64"/>
                  <a:pt x="2044" y="100"/>
                </a:cubicBezTo>
                <a:cubicBezTo>
                  <a:pt x="2267" y="125"/>
                  <a:pt x="2496" y="165"/>
                  <a:pt x="2720" y="206"/>
                </a:cubicBezTo>
                <a:lnTo>
                  <a:pt x="2720" y="206"/>
                </a:lnTo>
                <a:cubicBezTo>
                  <a:pt x="2628" y="270"/>
                  <a:pt x="2536" y="322"/>
                  <a:pt x="2437" y="368"/>
                </a:cubicBezTo>
                <a:cubicBezTo>
                  <a:pt x="2321" y="430"/>
                  <a:pt x="2205" y="475"/>
                  <a:pt x="2080" y="519"/>
                </a:cubicBezTo>
                <a:cubicBezTo>
                  <a:pt x="1839" y="618"/>
                  <a:pt x="1598" y="698"/>
                  <a:pt x="1339" y="760"/>
                </a:cubicBezTo>
                <a:cubicBezTo>
                  <a:pt x="1089" y="823"/>
                  <a:pt x="839" y="867"/>
                  <a:pt x="580" y="867"/>
                </a:cubicBezTo>
                <a:cubicBezTo>
                  <a:pt x="563" y="869"/>
                  <a:pt x="546" y="869"/>
                  <a:pt x="529" y="869"/>
                </a:cubicBezTo>
                <a:cubicBezTo>
                  <a:pt x="414" y="869"/>
                  <a:pt x="306" y="844"/>
                  <a:pt x="197" y="805"/>
                </a:cubicBezTo>
                <a:lnTo>
                  <a:pt x="197" y="805"/>
                </a:lnTo>
                <a:cubicBezTo>
                  <a:pt x="313" y="859"/>
                  <a:pt x="447" y="885"/>
                  <a:pt x="580" y="885"/>
                </a:cubicBezTo>
                <a:cubicBezTo>
                  <a:pt x="839" y="885"/>
                  <a:pt x="1098" y="850"/>
                  <a:pt x="1348" y="787"/>
                </a:cubicBezTo>
                <a:cubicBezTo>
                  <a:pt x="1607" y="734"/>
                  <a:pt x="1857" y="662"/>
                  <a:pt x="2098" y="564"/>
                </a:cubicBezTo>
                <a:cubicBezTo>
                  <a:pt x="2223" y="519"/>
                  <a:pt x="2348" y="475"/>
                  <a:pt x="2455" y="412"/>
                </a:cubicBezTo>
                <a:cubicBezTo>
                  <a:pt x="2580" y="368"/>
                  <a:pt x="2696" y="296"/>
                  <a:pt x="2803" y="216"/>
                </a:cubicBezTo>
                <a:cubicBezTo>
                  <a:pt x="2803" y="207"/>
                  <a:pt x="2803" y="207"/>
                  <a:pt x="2812" y="198"/>
                </a:cubicBezTo>
                <a:cubicBezTo>
                  <a:pt x="2812" y="189"/>
                  <a:pt x="2803" y="171"/>
                  <a:pt x="2785" y="171"/>
                </a:cubicBezTo>
                <a:cubicBezTo>
                  <a:pt x="2294" y="73"/>
                  <a:pt x="1794" y="20"/>
                  <a:pt x="1303" y="2"/>
                </a:cubicBezTo>
                <a:cubicBezTo>
                  <a:pt x="1269" y="1"/>
                  <a:pt x="1236" y="0"/>
                  <a:pt x="1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4"/>
          <p:cNvSpPr/>
          <p:nvPr/>
        </p:nvSpPr>
        <p:spPr>
          <a:xfrm rot="-10476267">
            <a:off x="7634076" y="618039"/>
            <a:ext cx="463785" cy="368385"/>
          </a:xfrm>
          <a:custGeom>
            <a:avLst/>
            <a:gdLst/>
            <a:ahLst/>
            <a:cxnLst/>
            <a:rect l="l" t="t" r="r" b="b"/>
            <a:pathLst>
              <a:path w="5974" h="4745" extrusionOk="0">
                <a:moveTo>
                  <a:pt x="1250" y="0"/>
                </a:moveTo>
                <a:lnTo>
                  <a:pt x="1250" y="0"/>
                </a:lnTo>
                <a:cubicBezTo>
                  <a:pt x="1232" y="286"/>
                  <a:pt x="1241" y="572"/>
                  <a:pt x="1277" y="857"/>
                </a:cubicBezTo>
                <a:cubicBezTo>
                  <a:pt x="1312" y="1063"/>
                  <a:pt x="1357" y="1277"/>
                  <a:pt x="1402" y="1482"/>
                </a:cubicBezTo>
                <a:cubicBezTo>
                  <a:pt x="1011" y="1074"/>
                  <a:pt x="199" y="195"/>
                  <a:pt x="187" y="195"/>
                </a:cubicBezTo>
                <a:lnTo>
                  <a:pt x="187" y="195"/>
                </a:lnTo>
                <a:cubicBezTo>
                  <a:pt x="187" y="195"/>
                  <a:pt x="187" y="195"/>
                  <a:pt x="188" y="197"/>
                </a:cubicBezTo>
                <a:cubicBezTo>
                  <a:pt x="554" y="697"/>
                  <a:pt x="955" y="1170"/>
                  <a:pt x="1393" y="1607"/>
                </a:cubicBezTo>
                <a:cubicBezTo>
                  <a:pt x="1339" y="1617"/>
                  <a:pt x="1284" y="1621"/>
                  <a:pt x="1227" y="1621"/>
                </a:cubicBezTo>
                <a:cubicBezTo>
                  <a:pt x="1031" y="1621"/>
                  <a:pt x="825" y="1570"/>
                  <a:pt x="652" y="1536"/>
                </a:cubicBezTo>
                <a:cubicBezTo>
                  <a:pt x="496" y="1498"/>
                  <a:pt x="116" y="1449"/>
                  <a:pt x="25" y="1449"/>
                </a:cubicBezTo>
                <a:cubicBezTo>
                  <a:pt x="7" y="1449"/>
                  <a:pt x="0" y="1451"/>
                  <a:pt x="9" y="1455"/>
                </a:cubicBezTo>
                <a:cubicBezTo>
                  <a:pt x="215" y="1536"/>
                  <a:pt x="429" y="1589"/>
                  <a:pt x="643" y="1625"/>
                </a:cubicBezTo>
                <a:cubicBezTo>
                  <a:pt x="819" y="1669"/>
                  <a:pt x="1030" y="1717"/>
                  <a:pt x="1230" y="1717"/>
                </a:cubicBezTo>
                <a:cubicBezTo>
                  <a:pt x="1314" y="1717"/>
                  <a:pt x="1396" y="1709"/>
                  <a:pt x="1473" y="1687"/>
                </a:cubicBezTo>
                <a:cubicBezTo>
                  <a:pt x="1768" y="1991"/>
                  <a:pt x="2080" y="2267"/>
                  <a:pt x="2401" y="2544"/>
                </a:cubicBezTo>
                <a:cubicBezTo>
                  <a:pt x="2169" y="2544"/>
                  <a:pt x="1946" y="2517"/>
                  <a:pt x="1723" y="2455"/>
                </a:cubicBezTo>
                <a:cubicBezTo>
                  <a:pt x="1560" y="2425"/>
                  <a:pt x="1180" y="2377"/>
                  <a:pt x="1093" y="2377"/>
                </a:cubicBezTo>
                <a:cubicBezTo>
                  <a:pt x="1075" y="2377"/>
                  <a:pt x="1070" y="2379"/>
                  <a:pt x="1080" y="2383"/>
                </a:cubicBezTo>
                <a:cubicBezTo>
                  <a:pt x="1286" y="2464"/>
                  <a:pt x="1491" y="2517"/>
                  <a:pt x="1705" y="2553"/>
                </a:cubicBezTo>
                <a:cubicBezTo>
                  <a:pt x="1886" y="2593"/>
                  <a:pt x="2097" y="2643"/>
                  <a:pt x="2300" y="2643"/>
                </a:cubicBezTo>
                <a:cubicBezTo>
                  <a:pt x="2368" y="2643"/>
                  <a:pt x="2435" y="2638"/>
                  <a:pt x="2499" y="2624"/>
                </a:cubicBezTo>
                <a:cubicBezTo>
                  <a:pt x="2874" y="2928"/>
                  <a:pt x="3258" y="3222"/>
                  <a:pt x="3660" y="3499"/>
                </a:cubicBezTo>
                <a:cubicBezTo>
                  <a:pt x="3586" y="3518"/>
                  <a:pt x="3507" y="3526"/>
                  <a:pt x="3427" y="3526"/>
                </a:cubicBezTo>
                <a:cubicBezTo>
                  <a:pt x="3247" y="3526"/>
                  <a:pt x="3059" y="3488"/>
                  <a:pt x="2892" y="3463"/>
                </a:cubicBezTo>
                <a:cubicBezTo>
                  <a:pt x="2739" y="3436"/>
                  <a:pt x="2401" y="3413"/>
                  <a:pt x="2285" y="3413"/>
                </a:cubicBezTo>
                <a:cubicBezTo>
                  <a:pt x="2253" y="3413"/>
                  <a:pt x="2238" y="3415"/>
                  <a:pt x="2249" y="3419"/>
                </a:cubicBezTo>
                <a:cubicBezTo>
                  <a:pt x="2455" y="3490"/>
                  <a:pt x="2669" y="3535"/>
                  <a:pt x="2883" y="3562"/>
                </a:cubicBezTo>
                <a:cubicBezTo>
                  <a:pt x="3046" y="3589"/>
                  <a:pt x="3236" y="3623"/>
                  <a:pt x="3420" y="3623"/>
                </a:cubicBezTo>
                <a:cubicBezTo>
                  <a:pt x="3538" y="3623"/>
                  <a:pt x="3653" y="3609"/>
                  <a:pt x="3758" y="3570"/>
                </a:cubicBezTo>
                <a:lnTo>
                  <a:pt x="3874" y="3651"/>
                </a:lnTo>
                <a:cubicBezTo>
                  <a:pt x="4222" y="3874"/>
                  <a:pt x="4579" y="4097"/>
                  <a:pt x="4945" y="4293"/>
                </a:cubicBezTo>
                <a:cubicBezTo>
                  <a:pt x="4731" y="4356"/>
                  <a:pt x="4499" y="4383"/>
                  <a:pt x="4275" y="4383"/>
                </a:cubicBezTo>
                <a:cubicBezTo>
                  <a:pt x="4079" y="4392"/>
                  <a:pt x="3570" y="4463"/>
                  <a:pt x="3633" y="4472"/>
                </a:cubicBezTo>
                <a:cubicBezTo>
                  <a:pt x="3751" y="4487"/>
                  <a:pt x="3871" y="4493"/>
                  <a:pt x="3992" y="4493"/>
                </a:cubicBezTo>
                <a:cubicBezTo>
                  <a:pt x="4090" y="4493"/>
                  <a:pt x="4188" y="4489"/>
                  <a:pt x="4284" y="4481"/>
                </a:cubicBezTo>
                <a:cubicBezTo>
                  <a:pt x="4525" y="4472"/>
                  <a:pt x="4829" y="4463"/>
                  <a:pt x="5061" y="4356"/>
                </a:cubicBezTo>
                <a:cubicBezTo>
                  <a:pt x="5329" y="4499"/>
                  <a:pt x="5605" y="4624"/>
                  <a:pt x="5882" y="4740"/>
                </a:cubicBezTo>
                <a:cubicBezTo>
                  <a:pt x="5890" y="4743"/>
                  <a:pt x="5898" y="4745"/>
                  <a:pt x="5905" y="4745"/>
                </a:cubicBezTo>
                <a:cubicBezTo>
                  <a:pt x="5952" y="4745"/>
                  <a:pt x="5973" y="4674"/>
                  <a:pt x="5927" y="4650"/>
                </a:cubicBezTo>
                <a:cubicBezTo>
                  <a:pt x="5668" y="4543"/>
                  <a:pt x="5409" y="4427"/>
                  <a:pt x="5159" y="4293"/>
                </a:cubicBezTo>
                <a:cubicBezTo>
                  <a:pt x="5168" y="4276"/>
                  <a:pt x="5168" y="4258"/>
                  <a:pt x="5159" y="4240"/>
                </a:cubicBezTo>
                <a:cubicBezTo>
                  <a:pt x="5016" y="3981"/>
                  <a:pt x="4882" y="3704"/>
                  <a:pt x="4757" y="3437"/>
                </a:cubicBezTo>
                <a:cubicBezTo>
                  <a:pt x="4650" y="3213"/>
                  <a:pt x="4561" y="2981"/>
                  <a:pt x="4472" y="2740"/>
                </a:cubicBezTo>
                <a:lnTo>
                  <a:pt x="4472" y="2740"/>
                </a:lnTo>
                <a:cubicBezTo>
                  <a:pt x="4516" y="2999"/>
                  <a:pt x="4588" y="3258"/>
                  <a:pt x="4686" y="3499"/>
                </a:cubicBezTo>
                <a:cubicBezTo>
                  <a:pt x="4793" y="3749"/>
                  <a:pt x="4918" y="3990"/>
                  <a:pt x="5043" y="4231"/>
                </a:cubicBezTo>
                <a:cubicBezTo>
                  <a:pt x="4695" y="4035"/>
                  <a:pt x="4347" y="3829"/>
                  <a:pt x="4017" y="3615"/>
                </a:cubicBezTo>
                <a:cubicBezTo>
                  <a:pt x="3936" y="3562"/>
                  <a:pt x="3856" y="3508"/>
                  <a:pt x="3776" y="3454"/>
                </a:cubicBezTo>
                <a:cubicBezTo>
                  <a:pt x="3704" y="3187"/>
                  <a:pt x="3624" y="2910"/>
                  <a:pt x="3561" y="2642"/>
                </a:cubicBezTo>
                <a:cubicBezTo>
                  <a:pt x="3508" y="2392"/>
                  <a:pt x="3419" y="2098"/>
                  <a:pt x="3383" y="1848"/>
                </a:cubicBezTo>
                <a:lnTo>
                  <a:pt x="3383" y="1848"/>
                </a:lnTo>
                <a:cubicBezTo>
                  <a:pt x="3401" y="2116"/>
                  <a:pt x="3437" y="2383"/>
                  <a:pt x="3481" y="2642"/>
                </a:cubicBezTo>
                <a:cubicBezTo>
                  <a:pt x="3535" y="2865"/>
                  <a:pt x="3588" y="3151"/>
                  <a:pt x="3651" y="3374"/>
                </a:cubicBezTo>
                <a:cubicBezTo>
                  <a:pt x="3294" y="3124"/>
                  <a:pt x="2946" y="2865"/>
                  <a:pt x="2606" y="2589"/>
                </a:cubicBezTo>
                <a:cubicBezTo>
                  <a:pt x="2615" y="2571"/>
                  <a:pt x="2615" y="2553"/>
                  <a:pt x="2606" y="2544"/>
                </a:cubicBezTo>
                <a:cubicBezTo>
                  <a:pt x="2544" y="2259"/>
                  <a:pt x="2473" y="1964"/>
                  <a:pt x="2428" y="1678"/>
                </a:cubicBezTo>
                <a:cubicBezTo>
                  <a:pt x="2383" y="1428"/>
                  <a:pt x="2339" y="1179"/>
                  <a:pt x="2321" y="920"/>
                </a:cubicBezTo>
                <a:cubicBezTo>
                  <a:pt x="2294" y="1179"/>
                  <a:pt x="2294" y="1428"/>
                  <a:pt x="2321" y="1678"/>
                </a:cubicBezTo>
                <a:cubicBezTo>
                  <a:pt x="2374" y="1955"/>
                  <a:pt x="2437" y="2232"/>
                  <a:pt x="2490" y="2499"/>
                </a:cubicBezTo>
                <a:cubicBezTo>
                  <a:pt x="2160" y="2223"/>
                  <a:pt x="1839" y="1928"/>
                  <a:pt x="1536" y="1616"/>
                </a:cubicBezTo>
                <a:cubicBezTo>
                  <a:pt x="1464" y="1312"/>
                  <a:pt x="1393" y="1000"/>
                  <a:pt x="1339" y="679"/>
                </a:cubicBezTo>
                <a:cubicBezTo>
                  <a:pt x="1303" y="456"/>
                  <a:pt x="1268" y="224"/>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4"/>
          <p:cNvSpPr/>
          <p:nvPr/>
        </p:nvSpPr>
        <p:spPr>
          <a:xfrm rot="-10476267">
            <a:off x="7795549" y="789010"/>
            <a:ext cx="94325" cy="144870"/>
          </a:xfrm>
          <a:custGeom>
            <a:avLst/>
            <a:gdLst/>
            <a:ahLst/>
            <a:cxnLst/>
            <a:rect l="l" t="t" r="r" b="b"/>
            <a:pathLst>
              <a:path w="1215" h="1866" extrusionOk="0">
                <a:moveTo>
                  <a:pt x="420" y="205"/>
                </a:moveTo>
                <a:cubicBezTo>
                  <a:pt x="0" y="402"/>
                  <a:pt x="277" y="1187"/>
                  <a:pt x="607" y="1865"/>
                </a:cubicBezTo>
                <a:cubicBezTo>
                  <a:pt x="822" y="1749"/>
                  <a:pt x="1027" y="1615"/>
                  <a:pt x="1214" y="1455"/>
                </a:cubicBezTo>
                <a:cubicBezTo>
                  <a:pt x="1107" y="705"/>
                  <a:pt x="857" y="0"/>
                  <a:pt x="420" y="20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4"/>
          <p:cNvSpPr/>
          <p:nvPr/>
        </p:nvSpPr>
        <p:spPr>
          <a:xfrm rot="-10476267">
            <a:off x="7867271" y="777898"/>
            <a:ext cx="295941" cy="338883"/>
          </a:xfrm>
          <a:custGeom>
            <a:avLst/>
            <a:gdLst/>
            <a:ahLst/>
            <a:cxnLst/>
            <a:rect l="l" t="t" r="r" b="b"/>
            <a:pathLst>
              <a:path w="3812" h="4365" extrusionOk="0">
                <a:moveTo>
                  <a:pt x="1" y="2579"/>
                </a:moveTo>
                <a:cubicBezTo>
                  <a:pt x="108" y="2865"/>
                  <a:pt x="269" y="3124"/>
                  <a:pt x="465" y="3356"/>
                </a:cubicBezTo>
                <a:cubicBezTo>
                  <a:pt x="1125" y="3454"/>
                  <a:pt x="2071" y="3338"/>
                  <a:pt x="2455" y="3186"/>
                </a:cubicBezTo>
                <a:lnTo>
                  <a:pt x="2482" y="3186"/>
                </a:lnTo>
                <a:cubicBezTo>
                  <a:pt x="2777" y="3481"/>
                  <a:pt x="3089" y="3766"/>
                  <a:pt x="3410" y="4034"/>
                </a:cubicBezTo>
                <a:lnTo>
                  <a:pt x="3383" y="4034"/>
                </a:lnTo>
                <a:cubicBezTo>
                  <a:pt x="2794" y="3793"/>
                  <a:pt x="1134" y="3168"/>
                  <a:pt x="849" y="3731"/>
                </a:cubicBezTo>
                <a:cubicBezTo>
                  <a:pt x="1295" y="4088"/>
                  <a:pt x="1839" y="4302"/>
                  <a:pt x="2411" y="4364"/>
                </a:cubicBezTo>
                <a:cubicBezTo>
                  <a:pt x="2884" y="4329"/>
                  <a:pt x="3330" y="4239"/>
                  <a:pt x="3544" y="4150"/>
                </a:cubicBezTo>
                <a:cubicBezTo>
                  <a:pt x="3580" y="4177"/>
                  <a:pt x="3615" y="4204"/>
                  <a:pt x="3660" y="4239"/>
                </a:cubicBezTo>
                <a:lnTo>
                  <a:pt x="3767" y="4204"/>
                </a:lnTo>
                <a:cubicBezTo>
                  <a:pt x="3714" y="4159"/>
                  <a:pt x="3660" y="4123"/>
                  <a:pt x="3607" y="4079"/>
                </a:cubicBezTo>
                <a:cubicBezTo>
                  <a:pt x="3615" y="4061"/>
                  <a:pt x="3615" y="4052"/>
                  <a:pt x="3607" y="4034"/>
                </a:cubicBezTo>
                <a:cubicBezTo>
                  <a:pt x="3598" y="4007"/>
                  <a:pt x="3598" y="3981"/>
                  <a:pt x="3589" y="3954"/>
                </a:cubicBezTo>
                <a:cubicBezTo>
                  <a:pt x="3785" y="3222"/>
                  <a:pt x="3812" y="1107"/>
                  <a:pt x="3062" y="1357"/>
                </a:cubicBezTo>
                <a:cubicBezTo>
                  <a:pt x="2375" y="1589"/>
                  <a:pt x="3205" y="3436"/>
                  <a:pt x="3464" y="3963"/>
                </a:cubicBezTo>
                <a:cubicBezTo>
                  <a:pt x="3142" y="3695"/>
                  <a:pt x="2839" y="3400"/>
                  <a:pt x="2545" y="3115"/>
                </a:cubicBezTo>
                <a:lnTo>
                  <a:pt x="2527" y="3052"/>
                </a:lnTo>
                <a:cubicBezTo>
                  <a:pt x="2750" y="2401"/>
                  <a:pt x="2803" y="116"/>
                  <a:pt x="2027" y="384"/>
                </a:cubicBezTo>
                <a:cubicBezTo>
                  <a:pt x="1357" y="607"/>
                  <a:pt x="2125" y="2356"/>
                  <a:pt x="2402" y="2936"/>
                </a:cubicBezTo>
                <a:cubicBezTo>
                  <a:pt x="2402" y="2954"/>
                  <a:pt x="2402" y="2963"/>
                  <a:pt x="2411" y="2981"/>
                </a:cubicBezTo>
                <a:cubicBezTo>
                  <a:pt x="2259" y="2820"/>
                  <a:pt x="2036" y="2579"/>
                  <a:pt x="1822" y="2356"/>
                </a:cubicBezTo>
                <a:cubicBezTo>
                  <a:pt x="1670" y="1678"/>
                  <a:pt x="795" y="0"/>
                  <a:pt x="242" y="223"/>
                </a:cubicBezTo>
                <a:cubicBezTo>
                  <a:pt x="162" y="357"/>
                  <a:pt x="90" y="500"/>
                  <a:pt x="37" y="643"/>
                </a:cubicBezTo>
                <a:cubicBezTo>
                  <a:pt x="162" y="1366"/>
                  <a:pt x="1848" y="2499"/>
                  <a:pt x="1848" y="2499"/>
                </a:cubicBezTo>
                <a:lnTo>
                  <a:pt x="1848" y="2499"/>
                </a:lnTo>
                <a:cubicBezTo>
                  <a:pt x="2018" y="2695"/>
                  <a:pt x="2188" y="2892"/>
                  <a:pt x="2375" y="3079"/>
                </a:cubicBezTo>
                <a:cubicBezTo>
                  <a:pt x="1902" y="2874"/>
                  <a:pt x="554" y="2347"/>
                  <a:pt x="1" y="25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4"/>
          <p:cNvSpPr/>
          <p:nvPr/>
        </p:nvSpPr>
        <p:spPr>
          <a:xfrm rot="-10476267">
            <a:off x="7766788" y="819043"/>
            <a:ext cx="27094" cy="28493"/>
          </a:xfrm>
          <a:custGeom>
            <a:avLst/>
            <a:gdLst/>
            <a:ahLst/>
            <a:cxnLst/>
            <a:rect l="l" t="t" r="r" b="b"/>
            <a:pathLst>
              <a:path w="349" h="367" extrusionOk="0">
                <a:moveTo>
                  <a:pt x="179" y="54"/>
                </a:moveTo>
                <a:cubicBezTo>
                  <a:pt x="72" y="116"/>
                  <a:pt x="1" y="241"/>
                  <a:pt x="1" y="366"/>
                </a:cubicBezTo>
                <a:cubicBezTo>
                  <a:pt x="126" y="250"/>
                  <a:pt x="242" y="134"/>
                  <a:pt x="349" y="0"/>
                </a:cubicBezTo>
                <a:cubicBezTo>
                  <a:pt x="286" y="0"/>
                  <a:pt x="224" y="18"/>
                  <a:pt x="179"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4"/>
          <p:cNvSpPr/>
          <p:nvPr/>
        </p:nvSpPr>
        <p:spPr>
          <a:xfrm rot="4320501">
            <a:off x="1690264" y="536826"/>
            <a:ext cx="299790" cy="324467"/>
          </a:xfrm>
          <a:custGeom>
            <a:avLst/>
            <a:gdLst/>
            <a:ahLst/>
            <a:cxnLst/>
            <a:rect l="l" t="t" r="r" b="b"/>
            <a:pathLst>
              <a:path w="6087" h="6587" extrusionOk="0">
                <a:moveTo>
                  <a:pt x="3972" y="0"/>
                </a:moveTo>
                <a:cubicBezTo>
                  <a:pt x="3972" y="0"/>
                  <a:pt x="3749" y="537"/>
                  <a:pt x="3402" y="537"/>
                </a:cubicBezTo>
                <a:cubicBezTo>
                  <a:pt x="3304" y="537"/>
                  <a:pt x="3195" y="494"/>
                  <a:pt x="3079" y="384"/>
                </a:cubicBezTo>
                <a:lnTo>
                  <a:pt x="3079" y="384"/>
                </a:lnTo>
                <a:cubicBezTo>
                  <a:pt x="3079" y="384"/>
                  <a:pt x="3177" y="1009"/>
                  <a:pt x="2820" y="1294"/>
                </a:cubicBezTo>
                <a:cubicBezTo>
                  <a:pt x="2764" y="1339"/>
                  <a:pt x="2701" y="1359"/>
                  <a:pt x="2635" y="1359"/>
                </a:cubicBezTo>
                <a:cubicBezTo>
                  <a:pt x="2280" y="1359"/>
                  <a:pt x="1823" y="806"/>
                  <a:pt x="1740" y="679"/>
                </a:cubicBezTo>
                <a:cubicBezTo>
                  <a:pt x="1740" y="679"/>
                  <a:pt x="1456" y="1447"/>
                  <a:pt x="334" y="1447"/>
                </a:cubicBezTo>
                <a:cubicBezTo>
                  <a:pt x="315" y="1447"/>
                  <a:pt x="296" y="1447"/>
                  <a:pt x="277" y="1446"/>
                </a:cubicBezTo>
                <a:lnTo>
                  <a:pt x="277" y="1446"/>
                </a:lnTo>
                <a:cubicBezTo>
                  <a:pt x="277" y="1446"/>
                  <a:pt x="1205" y="1901"/>
                  <a:pt x="741" y="2642"/>
                </a:cubicBezTo>
                <a:cubicBezTo>
                  <a:pt x="741" y="2642"/>
                  <a:pt x="904" y="2589"/>
                  <a:pt x="1103" y="2589"/>
                </a:cubicBezTo>
                <a:cubicBezTo>
                  <a:pt x="1303" y="2589"/>
                  <a:pt x="1540" y="2642"/>
                  <a:pt x="1687" y="2856"/>
                </a:cubicBezTo>
                <a:cubicBezTo>
                  <a:pt x="1939" y="3216"/>
                  <a:pt x="1556" y="3595"/>
                  <a:pt x="846" y="3595"/>
                </a:cubicBezTo>
                <a:cubicBezTo>
                  <a:pt x="727" y="3595"/>
                  <a:pt x="599" y="3584"/>
                  <a:pt x="464" y="3561"/>
                </a:cubicBezTo>
                <a:lnTo>
                  <a:pt x="464" y="3561"/>
                </a:lnTo>
                <a:cubicBezTo>
                  <a:pt x="464" y="3561"/>
                  <a:pt x="973" y="4507"/>
                  <a:pt x="0" y="5025"/>
                </a:cubicBezTo>
                <a:cubicBezTo>
                  <a:pt x="0" y="5025"/>
                  <a:pt x="265" y="4906"/>
                  <a:pt x="588" y="4906"/>
                </a:cubicBezTo>
                <a:cubicBezTo>
                  <a:pt x="920" y="4906"/>
                  <a:pt x="1313" y="5032"/>
                  <a:pt x="1544" y="5543"/>
                </a:cubicBezTo>
                <a:cubicBezTo>
                  <a:pt x="1544" y="5543"/>
                  <a:pt x="2035" y="4503"/>
                  <a:pt x="2550" y="4503"/>
                </a:cubicBezTo>
                <a:cubicBezTo>
                  <a:pt x="2569" y="4503"/>
                  <a:pt x="2588" y="4505"/>
                  <a:pt x="2606" y="4507"/>
                </a:cubicBezTo>
                <a:cubicBezTo>
                  <a:pt x="3142" y="4588"/>
                  <a:pt x="2481" y="5659"/>
                  <a:pt x="2481" y="5659"/>
                </a:cubicBezTo>
                <a:cubicBezTo>
                  <a:pt x="2481" y="5659"/>
                  <a:pt x="2496" y="5657"/>
                  <a:pt x="2522" y="5657"/>
                </a:cubicBezTo>
                <a:cubicBezTo>
                  <a:pt x="2684" y="5657"/>
                  <a:pt x="3280" y="5717"/>
                  <a:pt x="3365" y="6587"/>
                </a:cubicBezTo>
                <a:cubicBezTo>
                  <a:pt x="3365" y="6587"/>
                  <a:pt x="3935" y="5578"/>
                  <a:pt x="4675" y="5578"/>
                </a:cubicBezTo>
                <a:cubicBezTo>
                  <a:pt x="4682" y="5578"/>
                  <a:pt x="4688" y="5578"/>
                  <a:pt x="4695" y="5578"/>
                </a:cubicBezTo>
                <a:cubicBezTo>
                  <a:pt x="4695" y="5578"/>
                  <a:pt x="4338" y="4677"/>
                  <a:pt x="4579" y="4409"/>
                </a:cubicBezTo>
                <a:cubicBezTo>
                  <a:pt x="4648" y="4332"/>
                  <a:pt x="4757" y="4305"/>
                  <a:pt x="4877" y="4305"/>
                </a:cubicBezTo>
                <a:cubicBezTo>
                  <a:pt x="5172" y="4305"/>
                  <a:pt x="5534" y="4472"/>
                  <a:pt x="5534" y="4472"/>
                </a:cubicBezTo>
                <a:cubicBezTo>
                  <a:pt x="5534" y="4472"/>
                  <a:pt x="5498" y="3829"/>
                  <a:pt x="6087" y="3802"/>
                </a:cubicBezTo>
                <a:cubicBezTo>
                  <a:pt x="6087" y="3802"/>
                  <a:pt x="5418" y="3053"/>
                  <a:pt x="5882" y="2660"/>
                </a:cubicBezTo>
                <a:lnTo>
                  <a:pt x="5882" y="2660"/>
                </a:lnTo>
                <a:cubicBezTo>
                  <a:pt x="5882" y="2660"/>
                  <a:pt x="5637" y="2722"/>
                  <a:pt x="5309" y="2722"/>
                </a:cubicBezTo>
                <a:cubicBezTo>
                  <a:pt x="5013" y="2722"/>
                  <a:pt x="4650" y="2672"/>
                  <a:pt x="4338" y="2481"/>
                </a:cubicBezTo>
                <a:cubicBezTo>
                  <a:pt x="4338" y="2481"/>
                  <a:pt x="4213" y="1518"/>
                  <a:pt x="4748" y="857"/>
                </a:cubicBezTo>
                <a:cubicBezTo>
                  <a:pt x="4748" y="857"/>
                  <a:pt x="3990" y="750"/>
                  <a:pt x="3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4"/>
          <p:cNvSpPr/>
          <p:nvPr/>
        </p:nvSpPr>
        <p:spPr>
          <a:xfrm rot="4320501">
            <a:off x="1735055" y="526615"/>
            <a:ext cx="178042" cy="227329"/>
          </a:xfrm>
          <a:custGeom>
            <a:avLst/>
            <a:gdLst/>
            <a:ahLst/>
            <a:cxnLst/>
            <a:rect l="l" t="t" r="r" b="b"/>
            <a:pathLst>
              <a:path w="3615" h="4615" extrusionOk="0">
                <a:moveTo>
                  <a:pt x="1589" y="0"/>
                </a:moveTo>
                <a:cubicBezTo>
                  <a:pt x="1401" y="233"/>
                  <a:pt x="1009" y="536"/>
                  <a:pt x="277" y="518"/>
                </a:cubicBezTo>
                <a:cubicBezTo>
                  <a:pt x="277" y="518"/>
                  <a:pt x="1196" y="973"/>
                  <a:pt x="732" y="1705"/>
                </a:cubicBezTo>
                <a:cubicBezTo>
                  <a:pt x="732" y="1705"/>
                  <a:pt x="1392" y="1500"/>
                  <a:pt x="1687" y="1928"/>
                </a:cubicBezTo>
                <a:cubicBezTo>
                  <a:pt x="1981" y="2348"/>
                  <a:pt x="1410" y="2794"/>
                  <a:pt x="455" y="2633"/>
                </a:cubicBezTo>
                <a:cubicBezTo>
                  <a:pt x="455" y="2633"/>
                  <a:pt x="973" y="3579"/>
                  <a:pt x="0" y="4097"/>
                </a:cubicBezTo>
                <a:cubicBezTo>
                  <a:pt x="0" y="4097"/>
                  <a:pt x="1080" y="3606"/>
                  <a:pt x="1535" y="4615"/>
                </a:cubicBezTo>
                <a:cubicBezTo>
                  <a:pt x="1535" y="4615"/>
                  <a:pt x="2071" y="3499"/>
                  <a:pt x="2606" y="3579"/>
                </a:cubicBezTo>
                <a:cubicBezTo>
                  <a:pt x="2687" y="3579"/>
                  <a:pt x="2749" y="3633"/>
                  <a:pt x="2785" y="3704"/>
                </a:cubicBezTo>
                <a:cubicBezTo>
                  <a:pt x="3615" y="2357"/>
                  <a:pt x="3044" y="598"/>
                  <a:pt x="1589"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4"/>
          <p:cNvSpPr/>
          <p:nvPr/>
        </p:nvSpPr>
        <p:spPr>
          <a:xfrm rot="4320501">
            <a:off x="1690734" y="533186"/>
            <a:ext cx="302449" cy="331511"/>
          </a:xfrm>
          <a:custGeom>
            <a:avLst/>
            <a:gdLst/>
            <a:ahLst/>
            <a:cxnLst/>
            <a:rect l="l" t="t" r="r" b="b"/>
            <a:pathLst>
              <a:path w="6141" h="6730" extrusionOk="0">
                <a:moveTo>
                  <a:pt x="1551" y="2823"/>
                </a:moveTo>
                <a:cubicBezTo>
                  <a:pt x="1581" y="2844"/>
                  <a:pt x="1609" y="2867"/>
                  <a:pt x="1634" y="2893"/>
                </a:cubicBezTo>
                <a:lnTo>
                  <a:pt x="1634" y="2893"/>
                </a:lnTo>
                <a:cubicBezTo>
                  <a:pt x="1609" y="2867"/>
                  <a:pt x="1581" y="2843"/>
                  <a:pt x="1551" y="2823"/>
                </a:cubicBezTo>
                <a:close/>
                <a:moveTo>
                  <a:pt x="599" y="5016"/>
                </a:moveTo>
                <a:cubicBezTo>
                  <a:pt x="551" y="5016"/>
                  <a:pt x="503" y="5019"/>
                  <a:pt x="455" y="5025"/>
                </a:cubicBezTo>
                <a:cubicBezTo>
                  <a:pt x="359" y="5036"/>
                  <a:pt x="266" y="5055"/>
                  <a:pt x="175" y="5083"/>
                </a:cubicBezTo>
                <a:lnTo>
                  <a:pt x="175" y="5083"/>
                </a:lnTo>
                <a:cubicBezTo>
                  <a:pt x="264" y="5058"/>
                  <a:pt x="355" y="5039"/>
                  <a:pt x="446" y="5034"/>
                </a:cubicBezTo>
                <a:cubicBezTo>
                  <a:pt x="497" y="5028"/>
                  <a:pt x="548" y="5025"/>
                  <a:pt x="598" y="5025"/>
                </a:cubicBezTo>
                <a:cubicBezTo>
                  <a:pt x="699" y="5025"/>
                  <a:pt x="801" y="5037"/>
                  <a:pt x="902" y="5061"/>
                </a:cubicBezTo>
                <a:cubicBezTo>
                  <a:pt x="804" y="5030"/>
                  <a:pt x="702" y="5016"/>
                  <a:pt x="599" y="5016"/>
                </a:cubicBezTo>
                <a:close/>
                <a:moveTo>
                  <a:pt x="1634" y="2893"/>
                </a:moveTo>
                <a:lnTo>
                  <a:pt x="1634" y="2893"/>
                </a:lnTo>
                <a:cubicBezTo>
                  <a:pt x="1661" y="2919"/>
                  <a:pt x="1684" y="2949"/>
                  <a:pt x="1705" y="2981"/>
                </a:cubicBezTo>
                <a:cubicBezTo>
                  <a:pt x="1776" y="3070"/>
                  <a:pt x="1794" y="3195"/>
                  <a:pt x="1750" y="3302"/>
                </a:cubicBezTo>
                <a:cubicBezTo>
                  <a:pt x="1696" y="3410"/>
                  <a:pt x="1616" y="3490"/>
                  <a:pt x="1517" y="3543"/>
                </a:cubicBezTo>
                <a:cubicBezTo>
                  <a:pt x="1410" y="3597"/>
                  <a:pt x="1303" y="3633"/>
                  <a:pt x="1187" y="3651"/>
                </a:cubicBezTo>
                <a:cubicBezTo>
                  <a:pt x="1071" y="3673"/>
                  <a:pt x="955" y="3684"/>
                  <a:pt x="839" y="3684"/>
                </a:cubicBezTo>
                <a:cubicBezTo>
                  <a:pt x="723" y="3684"/>
                  <a:pt x="607" y="3673"/>
                  <a:pt x="491" y="3651"/>
                </a:cubicBezTo>
                <a:lnTo>
                  <a:pt x="464" y="3651"/>
                </a:lnTo>
                <a:lnTo>
                  <a:pt x="473" y="3677"/>
                </a:lnTo>
                <a:cubicBezTo>
                  <a:pt x="474" y="3679"/>
                  <a:pt x="475" y="3681"/>
                  <a:pt x="476" y="3683"/>
                </a:cubicBezTo>
                <a:lnTo>
                  <a:pt x="476" y="3683"/>
                </a:lnTo>
                <a:lnTo>
                  <a:pt x="464" y="3695"/>
                </a:lnTo>
                <a:cubicBezTo>
                  <a:pt x="471" y="3696"/>
                  <a:pt x="477" y="3698"/>
                  <a:pt x="484" y="3699"/>
                </a:cubicBezTo>
                <a:lnTo>
                  <a:pt x="484" y="3699"/>
                </a:lnTo>
                <a:cubicBezTo>
                  <a:pt x="541" y="3818"/>
                  <a:pt x="581" y="3953"/>
                  <a:pt x="598" y="4079"/>
                </a:cubicBezTo>
                <a:cubicBezTo>
                  <a:pt x="616" y="4222"/>
                  <a:pt x="607" y="4365"/>
                  <a:pt x="571" y="4507"/>
                </a:cubicBezTo>
                <a:cubicBezTo>
                  <a:pt x="527" y="4641"/>
                  <a:pt x="455" y="4766"/>
                  <a:pt x="357" y="4873"/>
                </a:cubicBezTo>
                <a:cubicBezTo>
                  <a:pt x="313" y="4927"/>
                  <a:pt x="259" y="4971"/>
                  <a:pt x="197" y="5016"/>
                </a:cubicBezTo>
                <a:cubicBezTo>
                  <a:pt x="143" y="5052"/>
                  <a:pt x="81" y="5087"/>
                  <a:pt x="18" y="5123"/>
                </a:cubicBezTo>
                <a:lnTo>
                  <a:pt x="18" y="5134"/>
                </a:lnTo>
                <a:lnTo>
                  <a:pt x="18" y="5134"/>
                </a:lnTo>
                <a:cubicBezTo>
                  <a:pt x="12" y="5137"/>
                  <a:pt x="6" y="5139"/>
                  <a:pt x="0" y="5141"/>
                </a:cubicBezTo>
                <a:lnTo>
                  <a:pt x="9" y="5150"/>
                </a:lnTo>
                <a:cubicBezTo>
                  <a:pt x="23" y="5142"/>
                  <a:pt x="37" y="5135"/>
                  <a:pt x="50" y="5127"/>
                </a:cubicBezTo>
                <a:lnTo>
                  <a:pt x="50" y="5127"/>
                </a:lnTo>
                <a:cubicBezTo>
                  <a:pt x="92" y="5110"/>
                  <a:pt x="133" y="5096"/>
                  <a:pt x="175" y="5083"/>
                </a:cubicBezTo>
                <a:lnTo>
                  <a:pt x="175" y="5083"/>
                </a:lnTo>
                <a:cubicBezTo>
                  <a:pt x="141" y="5092"/>
                  <a:pt x="108" y="5103"/>
                  <a:pt x="75" y="5114"/>
                </a:cubicBezTo>
                <a:lnTo>
                  <a:pt x="75" y="5114"/>
                </a:lnTo>
                <a:cubicBezTo>
                  <a:pt x="115" y="5093"/>
                  <a:pt x="153" y="5072"/>
                  <a:pt x="188" y="5043"/>
                </a:cubicBezTo>
                <a:cubicBezTo>
                  <a:pt x="250" y="4998"/>
                  <a:pt x="304" y="4954"/>
                  <a:pt x="357" y="4900"/>
                </a:cubicBezTo>
                <a:cubicBezTo>
                  <a:pt x="455" y="4793"/>
                  <a:pt x="527" y="4668"/>
                  <a:pt x="571" y="4525"/>
                </a:cubicBezTo>
                <a:cubicBezTo>
                  <a:pt x="616" y="4382"/>
                  <a:pt x="625" y="4240"/>
                  <a:pt x="607" y="4097"/>
                </a:cubicBezTo>
                <a:cubicBezTo>
                  <a:pt x="582" y="3962"/>
                  <a:pt x="549" y="3828"/>
                  <a:pt x="493" y="3700"/>
                </a:cubicBezTo>
                <a:lnTo>
                  <a:pt x="493" y="3700"/>
                </a:lnTo>
                <a:cubicBezTo>
                  <a:pt x="611" y="3722"/>
                  <a:pt x="732" y="3733"/>
                  <a:pt x="852" y="3733"/>
                </a:cubicBezTo>
                <a:cubicBezTo>
                  <a:pt x="959" y="3733"/>
                  <a:pt x="1065" y="3724"/>
                  <a:pt x="1169" y="3704"/>
                </a:cubicBezTo>
                <a:cubicBezTo>
                  <a:pt x="1285" y="3686"/>
                  <a:pt x="1401" y="3651"/>
                  <a:pt x="1509" y="3588"/>
                </a:cubicBezTo>
                <a:cubicBezTo>
                  <a:pt x="1616" y="3543"/>
                  <a:pt x="1705" y="3454"/>
                  <a:pt x="1758" y="3338"/>
                </a:cubicBezTo>
                <a:cubicBezTo>
                  <a:pt x="1803" y="3222"/>
                  <a:pt x="1785" y="3088"/>
                  <a:pt x="1714" y="2990"/>
                </a:cubicBezTo>
                <a:cubicBezTo>
                  <a:pt x="1692" y="2955"/>
                  <a:pt x="1665" y="2923"/>
                  <a:pt x="1634" y="2893"/>
                </a:cubicBezTo>
                <a:close/>
                <a:moveTo>
                  <a:pt x="902" y="5061"/>
                </a:moveTo>
                <a:cubicBezTo>
                  <a:pt x="937" y="5079"/>
                  <a:pt x="973" y="5087"/>
                  <a:pt x="1018" y="5105"/>
                </a:cubicBezTo>
                <a:lnTo>
                  <a:pt x="1116" y="5150"/>
                </a:lnTo>
                <a:cubicBezTo>
                  <a:pt x="1178" y="5195"/>
                  <a:pt x="1241" y="5239"/>
                  <a:pt x="1294" y="5293"/>
                </a:cubicBezTo>
                <a:cubicBezTo>
                  <a:pt x="1348" y="5346"/>
                  <a:pt x="1401" y="5400"/>
                  <a:pt x="1446" y="5462"/>
                </a:cubicBezTo>
                <a:cubicBezTo>
                  <a:pt x="1491" y="5516"/>
                  <a:pt x="1517" y="5587"/>
                  <a:pt x="1562" y="5650"/>
                </a:cubicBezTo>
                <a:cubicBezTo>
                  <a:pt x="1500" y="5507"/>
                  <a:pt x="1410" y="5382"/>
                  <a:pt x="1294" y="5275"/>
                </a:cubicBezTo>
                <a:cubicBezTo>
                  <a:pt x="1241" y="5221"/>
                  <a:pt x="1187" y="5177"/>
                  <a:pt x="1116" y="5141"/>
                </a:cubicBezTo>
                <a:lnTo>
                  <a:pt x="1018" y="5096"/>
                </a:lnTo>
                <a:cubicBezTo>
                  <a:pt x="982" y="5079"/>
                  <a:pt x="946" y="5070"/>
                  <a:pt x="902" y="5061"/>
                </a:cubicBezTo>
                <a:close/>
                <a:moveTo>
                  <a:pt x="4008" y="0"/>
                </a:moveTo>
                <a:lnTo>
                  <a:pt x="3963" y="98"/>
                </a:lnTo>
                <a:cubicBezTo>
                  <a:pt x="3927" y="179"/>
                  <a:pt x="3883" y="268"/>
                  <a:pt x="3820" y="348"/>
                </a:cubicBezTo>
                <a:cubicBezTo>
                  <a:pt x="3767" y="429"/>
                  <a:pt x="3695" y="491"/>
                  <a:pt x="3624" y="554"/>
                </a:cubicBezTo>
                <a:cubicBezTo>
                  <a:pt x="3564" y="594"/>
                  <a:pt x="3493" y="614"/>
                  <a:pt x="3424" y="614"/>
                </a:cubicBezTo>
                <a:cubicBezTo>
                  <a:pt x="3401" y="614"/>
                  <a:pt x="3378" y="612"/>
                  <a:pt x="3356" y="607"/>
                </a:cubicBezTo>
                <a:cubicBezTo>
                  <a:pt x="3267" y="580"/>
                  <a:pt x="3178" y="536"/>
                  <a:pt x="3115" y="473"/>
                </a:cubicBezTo>
                <a:lnTo>
                  <a:pt x="3062" y="429"/>
                </a:lnTo>
                <a:lnTo>
                  <a:pt x="3070" y="491"/>
                </a:lnTo>
                <a:cubicBezTo>
                  <a:pt x="3072" y="500"/>
                  <a:pt x="3073" y="508"/>
                  <a:pt x="3074" y="516"/>
                </a:cubicBezTo>
                <a:lnTo>
                  <a:pt x="3074" y="516"/>
                </a:lnTo>
                <a:lnTo>
                  <a:pt x="3070" y="518"/>
                </a:lnTo>
                <a:cubicBezTo>
                  <a:pt x="3072" y="519"/>
                  <a:pt x="3073" y="520"/>
                  <a:pt x="3074" y="521"/>
                </a:cubicBezTo>
                <a:lnTo>
                  <a:pt x="3074" y="521"/>
                </a:lnTo>
                <a:cubicBezTo>
                  <a:pt x="3095" y="700"/>
                  <a:pt x="3077" y="885"/>
                  <a:pt x="3035" y="1062"/>
                </a:cubicBezTo>
                <a:cubicBezTo>
                  <a:pt x="2999" y="1152"/>
                  <a:pt x="2954" y="1232"/>
                  <a:pt x="2901" y="1303"/>
                </a:cubicBezTo>
                <a:cubicBezTo>
                  <a:pt x="2838" y="1384"/>
                  <a:pt x="2758" y="1428"/>
                  <a:pt x="2669" y="1437"/>
                </a:cubicBezTo>
                <a:cubicBezTo>
                  <a:pt x="2571" y="1437"/>
                  <a:pt x="2481" y="1419"/>
                  <a:pt x="2401" y="1366"/>
                </a:cubicBezTo>
                <a:cubicBezTo>
                  <a:pt x="2321" y="1321"/>
                  <a:pt x="2240" y="1268"/>
                  <a:pt x="2169" y="1196"/>
                </a:cubicBezTo>
                <a:cubicBezTo>
                  <a:pt x="2017" y="1071"/>
                  <a:pt x="1892" y="928"/>
                  <a:pt x="1776" y="777"/>
                </a:cubicBezTo>
                <a:lnTo>
                  <a:pt x="1758" y="741"/>
                </a:lnTo>
                <a:lnTo>
                  <a:pt x="1741" y="777"/>
                </a:lnTo>
                <a:cubicBezTo>
                  <a:pt x="1678" y="911"/>
                  <a:pt x="1598" y="1027"/>
                  <a:pt x="1500" y="1125"/>
                </a:cubicBezTo>
                <a:cubicBezTo>
                  <a:pt x="1393" y="1223"/>
                  <a:pt x="1277" y="1303"/>
                  <a:pt x="1143" y="1375"/>
                </a:cubicBezTo>
                <a:cubicBezTo>
                  <a:pt x="1009" y="1428"/>
                  <a:pt x="875" y="1473"/>
                  <a:pt x="732" y="1500"/>
                </a:cubicBezTo>
                <a:cubicBezTo>
                  <a:pt x="661" y="1517"/>
                  <a:pt x="589" y="1526"/>
                  <a:pt x="518" y="1526"/>
                </a:cubicBezTo>
                <a:lnTo>
                  <a:pt x="232" y="1526"/>
                </a:lnTo>
                <a:lnTo>
                  <a:pt x="293" y="1561"/>
                </a:lnTo>
                <a:lnTo>
                  <a:pt x="293" y="1561"/>
                </a:lnTo>
                <a:lnTo>
                  <a:pt x="286" y="1589"/>
                </a:lnTo>
                <a:cubicBezTo>
                  <a:pt x="306" y="1589"/>
                  <a:pt x="325" y="1589"/>
                  <a:pt x="344" y="1590"/>
                </a:cubicBezTo>
                <a:lnTo>
                  <a:pt x="344" y="1590"/>
                </a:lnTo>
                <a:cubicBezTo>
                  <a:pt x="425" y="1640"/>
                  <a:pt x="506" y="1700"/>
                  <a:pt x="580" y="1767"/>
                </a:cubicBezTo>
                <a:cubicBezTo>
                  <a:pt x="679" y="1848"/>
                  <a:pt x="750" y="1946"/>
                  <a:pt x="803" y="2053"/>
                </a:cubicBezTo>
                <a:cubicBezTo>
                  <a:pt x="857" y="2160"/>
                  <a:pt x="884" y="2276"/>
                  <a:pt x="866" y="2392"/>
                </a:cubicBezTo>
                <a:cubicBezTo>
                  <a:pt x="848" y="2517"/>
                  <a:pt x="812" y="2624"/>
                  <a:pt x="750" y="2731"/>
                </a:cubicBezTo>
                <a:lnTo>
                  <a:pt x="743" y="2746"/>
                </a:lnTo>
                <a:lnTo>
                  <a:pt x="743" y="2746"/>
                </a:lnTo>
                <a:cubicBezTo>
                  <a:pt x="739" y="2747"/>
                  <a:pt x="736" y="2748"/>
                  <a:pt x="732" y="2749"/>
                </a:cubicBezTo>
                <a:lnTo>
                  <a:pt x="738" y="2755"/>
                </a:lnTo>
                <a:lnTo>
                  <a:pt x="738" y="2755"/>
                </a:lnTo>
                <a:lnTo>
                  <a:pt x="732" y="2767"/>
                </a:lnTo>
                <a:lnTo>
                  <a:pt x="746" y="2763"/>
                </a:lnTo>
                <a:lnTo>
                  <a:pt x="746" y="2763"/>
                </a:lnTo>
                <a:lnTo>
                  <a:pt x="759" y="2776"/>
                </a:lnTo>
                <a:cubicBezTo>
                  <a:pt x="762" y="2770"/>
                  <a:pt x="766" y="2764"/>
                  <a:pt x="769" y="2758"/>
                </a:cubicBezTo>
                <a:lnTo>
                  <a:pt x="769" y="2758"/>
                </a:lnTo>
                <a:cubicBezTo>
                  <a:pt x="877" y="2723"/>
                  <a:pt x="987" y="2706"/>
                  <a:pt x="1097" y="2706"/>
                </a:cubicBezTo>
                <a:cubicBezTo>
                  <a:pt x="1214" y="2706"/>
                  <a:pt x="1331" y="2726"/>
                  <a:pt x="1446" y="2767"/>
                </a:cubicBezTo>
                <a:cubicBezTo>
                  <a:pt x="1483" y="2782"/>
                  <a:pt x="1518" y="2801"/>
                  <a:pt x="1551" y="2823"/>
                </a:cubicBezTo>
                <a:lnTo>
                  <a:pt x="1551" y="2823"/>
                </a:lnTo>
                <a:cubicBezTo>
                  <a:pt x="1516" y="2798"/>
                  <a:pt x="1477" y="2777"/>
                  <a:pt x="1437" y="2758"/>
                </a:cubicBezTo>
                <a:cubicBezTo>
                  <a:pt x="1330" y="2713"/>
                  <a:pt x="1205" y="2696"/>
                  <a:pt x="1089" y="2696"/>
                </a:cubicBezTo>
                <a:cubicBezTo>
                  <a:pt x="989" y="2696"/>
                  <a:pt x="883" y="2709"/>
                  <a:pt x="782" y="2735"/>
                </a:cubicBezTo>
                <a:lnTo>
                  <a:pt x="782" y="2735"/>
                </a:lnTo>
                <a:cubicBezTo>
                  <a:pt x="832" y="2639"/>
                  <a:pt x="868" y="2537"/>
                  <a:pt x="884" y="2428"/>
                </a:cubicBezTo>
                <a:cubicBezTo>
                  <a:pt x="893" y="2303"/>
                  <a:pt x="875" y="2178"/>
                  <a:pt x="821" y="2062"/>
                </a:cubicBezTo>
                <a:cubicBezTo>
                  <a:pt x="759" y="1955"/>
                  <a:pt x="687" y="1857"/>
                  <a:pt x="598" y="1767"/>
                </a:cubicBezTo>
                <a:cubicBezTo>
                  <a:pt x="526" y="1703"/>
                  <a:pt x="443" y="1644"/>
                  <a:pt x="357" y="1591"/>
                </a:cubicBezTo>
                <a:lnTo>
                  <a:pt x="357" y="1591"/>
                </a:lnTo>
                <a:cubicBezTo>
                  <a:pt x="383" y="1592"/>
                  <a:pt x="408" y="1593"/>
                  <a:pt x="433" y="1593"/>
                </a:cubicBezTo>
                <a:cubicBezTo>
                  <a:pt x="457" y="1593"/>
                  <a:pt x="482" y="1592"/>
                  <a:pt x="509" y="1589"/>
                </a:cubicBezTo>
                <a:cubicBezTo>
                  <a:pt x="589" y="1580"/>
                  <a:pt x="661" y="1571"/>
                  <a:pt x="732" y="1562"/>
                </a:cubicBezTo>
                <a:cubicBezTo>
                  <a:pt x="875" y="1535"/>
                  <a:pt x="1018" y="1491"/>
                  <a:pt x="1152" y="1428"/>
                </a:cubicBezTo>
                <a:cubicBezTo>
                  <a:pt x="1418" y="1308"/>
                  <a:pt x="1626" y="1097"/>
                  <a:pt x="1761" y="842"/>
                </a:cubicBezTo>
                <a:lnTo>
                  <a:pt x="1761" y="842"/>
                </a:lnTo>
                <a:cubicBezTo>
                  <a:pt x="1864" y="991"/>
                  <a:pt x="1991" y="1124"/>
                  <a:pt x="2133" y="1250"/>
                </a:cubicBezTo>
                <a:cubicBezTo>
                  <a:pt x="2205" y="1312"/>
                  <a:pt x="2285" y="1375"/>
                  <a:pt x="2374" y="1419"/>
                </a:cubicBezTo>
                <a:cubicBezTo>
                  <a:pt x="2464" y="1473"/>
                  <a:pt x="2562" y="1500"/>
                  <a:pt x="2669" y="1500"/>
                </a:cubicBezTo>
                <a:cubicBezTo>
                  <a:pt x="2767" y="1491"/>
                  <a:pt x="2865" y="1437"/>
                  <a:pt x="2928" y="1348"/>
                </a:cubicBezTo>
                <a:cubicBezTo>
                  <a:pt x="2990" y="1276"/>
                  <a:pt x="3035" y="1187"/>
                  <a:pt x="3070" y="1089"/>
                </a:cubicBezTo>
                <a:cubicBezTo>
                  <a:pt x="3119" y="921"/>
                  <a:pt x="3138" y="738"/>
                  <a:pt x="3122" y="560"/>
                </a:cubicBezTo>
                <a:lnTo>
                  <a:pt x="3122" y="560"/>
                </a:lnTo>
                <a:cubicBezTo>
                  <a:pt x="3188" y="610"/>
                  <a:pt x="3260" y="648"/>
                  <a:pt x="3338" y="670"/>
                </a:cubicBezTo>
                <a:cubicBezTo>
                  <a:pt x="3364" y="674"/>
                  <a:pt x="3390" y="676"/>
                  <a:pt x="3416" y="676"/>
                </a:cubicBezTo>
                <a:cubicBezTo>
                  <a:pt x="3496" y="676"/>
                  <a:pt x="3574" y="654"/>
                  <a:pt x="3642" y="607"/>
                </a:cubicBezTo>
                <a:cubicBezTo>
                  <a:pt x="3722" y="554"/>
                  <a:pt x="3802" y="473"/>
                  <a:pt x="3856" y="393"/>
                </a:cubicBezTo>
                <a:cubicBezTo>
                  <a:pt x="3900" y="336"/>
                  <a:pt x="3935" y="276"/>
                  <a:pt x="3967" y="214"/>
                </a:cubicBezTo>
                <a:lnTo>
                  <a:pt x="3967" y="214"/>
                </a:lnTo>
                <a:cubicBezTo>
                  <a:pt x="3975" y="291"/>
                  <a:pt x="3993" y="366"/>
                  <a:pt x="4025" y="438"/>
                </a:cubicBezTo>
                <a:cubicBezTo>
                  <a:pt x="4061" y="545"/>
                  <a:pt x="4115" y="634"/>
                  <a:pt x="4195" y="714"/>
                </a:cubicBezTo>
                <a:cubicBezTo>
                  <a:pt x="4266" y="786"/>
                  <a:pt x="4356" y="857"/>
                  <a:pt x="4454" y="902"/>
                </a:cubicBezTo>
                <a:cubicBezTo>
                  <a:pt x="4538" y="948"/>
                  <a:pt x="4629" y="981"/>
                  <a:pt x="4721" y="1000"/>
                </a:cubicBezTo>
                <a:lnTo>
                  <a:pt x="4721" y="1000"/>
                </a:lnTo>
                <a:cubicBezTo>
                  <a:pt x="4644" y="1106"/>
                  <a:pt x="4581" y="1219"/>
                  <a:pt x="4525" y="1339"/>
                </a:cubicBezTo>
                <a:cubicBezTo>
                  <a:pt x="4463" y="1464"/>
                  <a:pt x="4418" y="1607"/>
                  <a:pt x="4382" y="1749"/>
                </a:cubicBezTo>
                <a:cubicBezTo>
                  <a:pt x="4356" y="1883"/>
                  <a:pt x="4338" y="2026"/>
                  <a:pt x="4329" y="2178"/>
                </a:cubicBezTo>
                <a:cubicBezTo>
                  <a:pt x="4320" y="2321"/>
                  <a:pt x="4320" y="2463"/>
                  <a:pt x="4338" y="2606"/>
                </a:cubicBezTo>
                <a:lnTo>
                  <a:pt x="4338" y="2624"/>
                </a:lnTo>
                <a:lnTo>
                  <a:pt x="4347" y="2624"/>
                </a:lnTo>
                <a:cubicBezTo>
                  <a:pt x="4463" y="2687"/>
                  <a:pt x="4588" y="2740"/>
                  <a:pt x="4713" y="2785"/>
                </a:cubicBezTo>
                <a:cubicBezTo>
                  <a:pt x="4846" y="2820"/>
                  <a:pt x="4971" y="2838"/>
                  <a:pt x="5105" y="2856"/>
                </a:cubicBezTo>
                <a:cubicBezTo>
                  <a:pt x="5170" y="2861"/>
                  <a:pt x="5235" y="2863"/>
                  <a:pt x="5300" y="2863"/>
                </a:cubicBezTo>
                <a:cubicBezTo>
                  <a:pt x="5478" y="2863"/>
                  <a:pt x="5655" y="2846"/>
                  <a:pt x="5832" y="2810"/>
                </a:cubicBezTo>
                <a:lnTo>
                  <a:pt x="5832" y="2810"/>
                </a:lnTo>
                <a:cubicBezTo>
                  <a:pt x="5779" y="2877"/>
                  <a:pt x="5742" y="2960"/>
                  <a:pt x="5721" y="3044"/>
                </a:cubicBezTo>
                <a:cubicBezTo>
                  <a:pt x="5712" y="3160"/>
                  <a:pt x="5721" y="3267"/>
                  <a:pt x="5757" y="3374"/>
                </a:cubicBezTo>
                <a:cubicBezTo>
                  <a:pt x="5832" y="3565"/>
                  <a:pt x="5930" y="3742"/>
                  <a:pt x="6059" y="3902"/>
                </a:cubicBezTo>
                <a:lnTo>
                  <a:pt x="6059" y="3902"/>
                </a:lnTo>
                <a:cubicBezTo>
                  <a:pt x="5988" y="3907"/>
                  <a:pt x="5921" y="3924"/>
                  <a:pt x="5855" y="3954"/>
                </a:cubicBezTo>
                <a:cubicBezTo>
                  <a:pt x="5784" y="3990"/>
                  <a:pt x="5712" y="4043"/>
                  <a:pt x="5668" y="4115"/>
                </a:cubicBezTo>
                <a:cubicBezTo>
                  <a:pt x="5623" y="4177"/>
                  <a:pt x="5587" y="4257"/>
                  <a:pt x="5560" y="4338"/>
                </a:cubicBezTo>
                <a:cubicBezTo>
                  <a:pt x="5545" y="4408"/>
                  <a:pt x="5536" y="4479"/>
                  <a:pt x="5534" y="4550"/>
                </a:cubicBezTo>
                <a:lnTo>
                  <a:pt x="5534" y="4550"/>
                </a:lnTo>
                <a:cubicBezTo>
                  <a:pt x="5372" y="4484"/>
                  <a:pt x="5203" y="4435"/>
                  <a:pt x="5025" y="4409"/>
                </a:cubicBezTo>
                <a:cubicBezTo>
                  <a:pt x="4987" y="4402"/>
                  <a:pt x="4950" y="4399"/>
                  <a:pt x="4913" y="4399"/>
                </a:cubicBezTo>
                <a:cubicBezTo>
                  <a:pt x="4853" y="4399"/>
                  <a:pt x="4795" y="4407"/>
                  <a:pt x="4739" y="4418"/>
                </a:cubicBezTo>
                <a:cubicBezTo>
                  <a:pt x="4641" y="4445"/>
                  <a:pt x="4570" y="4516"/>
                  <a:pt x="4534" y="4605"/>
                </a:cubicBezTo>
                <a:cubicBezTo>
                  <a:pt x="4498" y="4695"/>
                  <a:pt x="4489" y="4793"/>
                  <a:pt x="4498" y="4891"/>
                </a:cubicBezTo>
                <a:cubicBezTo>
                  <a:pt x="4507" y="4980"/>
                  <a:pt x="4516" y="5070"/>
                  <a:pt x="4534" y="5168"/>
                </a:cubicBezTo>
                <a:cubicBezTo>
                  <a:pt x="4568" y="5337"/>
                  <a:pt x="4618" y="5507"/>
                  <a:pt x="4684" y="5677"/>
                </a:cubicBezTo>
                <a:lnTo>
                  <a:pt x="4684" y="5677"/>
                </a:lnTo>
                <a:cubicBezTo>
                  <a:pt x="4548" y="5680"/>
                  <a:pt x="4412" y="5715"/>
                  <a:pt x="4284" y="5775"/>
                </a:cubicBezTo>
                <a:cubicBezTo>
                  <a:pt x="4150" y="5837"/>
                  <a:pt x="4025" y="5917"/>
                  <a:pt x="3918" y="6016"/>
                </a:cubicBezTo>
                <a:cubicBezTo>
                  <a:pt x="3811" y="6114"/>
                  <a:pt x="3713" y="6221"/>
                  <a:pt x="3624" y="6337"/>
                </a:cubicBezTo>
                <a:cubicBezTo>
                  <a:pt x="3532" y="6437"/>
                  <a:pt x="3456" y="6553"/>
                  <a:pt x="3388" y="6669"/>
                </a:cubicBezTo>
                <a:lnTo>
                  <a:pt x="3388" y="6669"/>
                </a:lnTo>
                <a:lnTo>
                  <a:pt x="3365" y="6515"/>
                </a:lnTo>
                <a:cubicBezTo>
                  <a:pt x="3356" y="6453"/>
                  <a:pt x="3338" y="6399"/>
                  <a:pt x="3320" y="6337"/>
                </a:cubicBezTo>
                <a:cubicBezTo>
                  <a:pt x="3285" y="6221"/>
                  <a:pt x="3222" y="6114"/>
                  <a:pt x="3142" y="6025"/>
                </a:cubicBezTo>
                <a:cubicBezTo>
                  <a:pt x="2994" y="5852"/>
                  <a:pt x="2785" y="5755"/>
                  <a:pt x="2557" y="5755"/>
                </a:cubicBezTo>
                <a:cubicBezTo>
                  <a:pt x="2543" y="5755"/>
                  <a:pt x="2529" y="5755"/>
                  <a:pt x="2515" y="5756"/>
                </a:cubicBezTo>
                <a:lnTo>
                  <a:pt x="2515" y="5756"/>
                </a:lnTo>
                <a:cubicBezTo>
                  <a:pt x="2645" y="5553"/>
                  <a:pt x="2741" y="5334"/>
                  <a:pt x="2812" y="5105"/>
                </a:cubicBezTo>
                <a:cubicBezTo>
                  <a:pt x="2847" y="4989"/>
                  <a:pt x="2856" y="4864"/>
                  <a:pt x="2821" y="4748"/>
                </a:cubicBezTo>
                <a:cubicBezTo>
                  <a:pt x="2794" y="4686"/>
                  <a:pt x="2749" y="4641"/>
                  <a:pt x="2687" y="4623"/>
                </a:cubicBezTo>
                <a:cubicBezTo>
                  <a:pt x="2647" y="4610"/>
                  <a:pt x="2603" y="4602"/>
                  <a:pt x="2558" y="4602"/>
                </a:cubicBezTo>
                <a:cubicBezTo>
                  <a:pt x="2542" y="4602"/>
                  <a:pt x="2525" y="4603"/>
                  <a:pt x="2508" y="4605"/>
                </a:cubicBezTo>
                <a:cubicBezTo>
                  <a:pt x="2392" y="4632"/>
                  <a:pt x="2276" y="4686"/>
                  <a:pt x="2187" y="4775"/>
                </a:cubicBezTo>
                <a:cubicBezTo>
                  <a:pt x="2098" y="4846"/>
                  <a:pt x="2008" y="4936"/>
                  <a:pt x="1937" y="5034"/>
                </a:cubicBezTo>
                <a:cubicBezTo>
                  <a:pt x="1794" y="5221"/>
                  <a:pt x="1660" y="5436"/>
                  <a:pt x="1562" y="5650"/>
                </a:cubicBezTo>
                <a:cubicBezTo>
                  <a:pt x="1669" y="5436"/>
                  <a:pt x="1794" y="5221"/>
                  <a:pt x="1946" y="5034"/>
                </a:cubicBezTo>
                <a:cubicBezTo>
                  <a:pt x="2017" y="4936"/>
                  <a:pt x="2098" y="4855"/>
                  <a:pt x="2196" y="4775"/>
                </a:cubicBezTo>
                <a:cubicBezTo>
                  <a:pt x="2285" y="4695"/>
                  <a:pt x="2392" y="4641"/>
                  <a:pt x="2508" y="4614"/>
                </a:cubicBezTo>
                <a:cubicBezTo>
                  <a:pt x="2525" y="4612"/>
                  <a:pt x="2542" y="4611"/>
                  <a:pt x="2558" y="4611"/>
                </a:cubicBezTo>
                <a:cubicBezTo>
                  <a:pt x="2603" y="4611"/>
                  <a:pt x="2647" y="4619"/>
                  <a:pt x="2687" y="4632"/>
                </a:cubicBezTo>
                <a:cubicBezTo>
                  <a:pt x="2740" y="4650"/>
                  <a:pt x="2785" y="4695"/>
                  <a:pt x="2812" y="4748"/>
                </a:cubicBezTo>
                <a:cubicBezTo>
                  <a:pt x="2838" y="4864"/>
                  <a:pt x="2838" y="4989"/>
                  <a:pt x="2794" y="5105"/>
                </a:cubicBezTo>
                <a:cubicBezTo>
                  <a:pt x="2722" y="5328"/>
                  <a:pt x="2624" y="5552"/>
                  <a:pt x="2499" y="5757"/>
                </a:cubicBezTo>
                <a:lnTo>
                  <a:pt x="2490" y="5775"/>
                </a:lnTo>
                <a:lnTo>
                  <a:pt x="2508" y="5775"/>
                </a:lnTo>
                <a:cubicBezTo>
                  <a:pt x="2518" y="5774"/>
                  <a:pt x="2528" y="5774"/>
                  <a:pt x="2537" y="5774"/>
                </a:cubicBezTo>
                <a:cubicBezTo>
                  <a:pt x="2760" y="5774"/>
                  <a:pt x="2979" y="5871"/>
                  <a:pt x="3133" y="6042"/>
                </a:cubicBezTo>
                <a:cubicBezTo>
                  <a:pt x="3204" y="6132"/>
                  <a:pt x="3258" y="6239"/>
                  <a:pt x="3294" y="6346"/>
                </a:cubicBezTo>
                <a:cubicBezTo>
                  <a:pt x="3320" y="6408"/>
                  <a:pt x="3329" y="6462"/>
                  <a:pt x="3347" y="6515"/>
                </a:cubicBezTo>
                <a:lnTo>
                  <a:pt x="3374" y="6694"/>
                </a:lnTo>
                <a:lnTo>
                  <a:pt x="3374" y="6730"/>
                </a:lnTo>
                <a:lnTo>
                  <a:pt x="3401" y="6694"/>
                </a:lnTo>
                <a:cubicBezTo>
                  <a:pt x="3472" y="6578"/>
                  <a:pt x="3552" y="6453"/>
                  <a:pt x="3642" y="6346"/>
                </a:cubicBezTo>
                <a:cubicBezTo>
                  <a:pt x="3731" y="6230"/>
                  <a:pt x="3838" y="6132"/>
                  <a:pt x="3945" y="6033"/>
                </a:cubicBezTo>
                <a:cubicBezTo>
                  <a:pt x="4052" y="5935"/>
                  <a:pt x="4168" y="5855"/>
                  <a:pt x="4302" y="5793"/>
                </a:cubicBezTo>
                <a:cubicBezTo>
                  <a:pt x="4427" y="5730"/>
                  <a:pt x="4570" y="5703"/>
                  <a:pt x="4713" y="5703"/>
                </a:cubicBezTo>
                <a:lnTo>
                  <a:pt x="4730" y="5703"/>
                </a:lnTo>
                <a:lnTo>
                  <a:pt x="4722" y="5676"/>
                </a:lnTo>
                <a:cubicBezTo>
                  <a:pt x="4659" y="5507"/>
                  <a:pt x="4606" y="5328"/>
                  <a:pt x="4570" y="5150"/>
                </a:cubicBezTo>
                <a:cubicBezTo>
                  <a:pt x="4552" y="5061"/>
                  <a:pt x="4543" y="4971"/>
                  <a:pt x="4534" y="4882"/>
                </a:cubicBezTo>
                <a:cubicBezTo>
                  <a:pt x="4525" y="4793"/>
                  <a:pt x="4534" y="4695"/>
                  <a:pt x="4570" y="4614"/>
                </a:cubicBezTo>
                <a:cubicBezTo>
                  <a:pt x="4597" y="4525"/>
                  <a:pt x="4668" y="4472"/>
                  <a:pt x="4757" y="4445"/>
                </a:cubicBezTo>
                <a:cubicBezTo>
                  <a:pt x="4807" y="4434"/>
                  <a:pt x="4863" y="4426"/>
                  <a:pt x="4920" y="4426"/>
                </a:cubicBezTo>
                <a:cubicBezTo>
                  <a:pt x="4956" y="4426"/>
                  <a:pt x="4991" y="4429"/>
                  <a:pt x="5025" y="4436"/>
                </a:cubicBezTo>
                <a:cubicBezTo>
                  <a:pt x="5203" y="4463"/>
                  <a:pt x="5382" y="4516"/>
                  <a:pt x="5552" y="4588"/>
                </a:cubicBezTo>
                <a:lnTo>
                  <a:pt x="5578" y="4605"/>
                </a:lnTo>
                <a:lnTo>
                  <a:pt x="5578" y="4570"/>
                </a:lnTo>
                <a:cubicBezTo>
                  <a:pt x="5569" y="4409"/>
                  <a:pt x="5614" y="4257"/>
                  <a:pt x="5703" y="4124"/>
                </a:cubicBezTo>
                <a:cubicBezTo>
                  <a:pt x="5748" y="4061"/>
                  <a:pt x="5810" y="4008"/>
                  <a:pt x="5882" y="3981"/>
                </a:cubicBezTo>
                <a:cubicBezTo>
                  <a:pt x="5946" y="3949"/>
                  <a:pt x="6010" y="3931"/>
                  <a:pt x="6080" y="3928"/>
                </a:cubicBezTo>
                <a:lnTo>
                  <a:pt x="6080" y="3928"/>
                </a:lnTo>
                <a:cubicBezTo>
                  <a:pt x="6082" y="3931"/>
                  <a:pt x="6085" y="3933"/>
                  <a:pt x="6087" y="3936"/>
                </a:cubicBezTo>
                <a:lnTo>
                  <a:pt x="6091" y="3927"/>
                </a:lnTo>
                <a:lnTo>
                  <a:pt x="6091" y="3927"/>
                </a:lnTo>
                <a:cubicBezTo>
                  <a:pt x="6096" y="3927"/>
                  <a:pt x="6100" y="3927"/>
                  <a:pt x="6105" y="3927"/>
                </a:cubicBezTo>
                <a:lnTo>
                  <a:pt x="6141" y="3927"/>
                </a:lnTo>
                <a:lnTo>
                  <a:pt x="6114" y="3900"/>
                </a:lnTo>
                <a:cubicBezTo>
                  <a:pt x="5980" y="3740"/>
                  <a:pt x="5864" y="3552"/>
                  <a:pt x="5801" y="3347"/>
                </a:cubicBezTo>
                <a:cubicBezTo>
                  <a:pt x="5766" y="3249"/>
                  <a:pt x="5748" y="3142"/>
                  <a:pt x="5766" y="3044"/>
                </a:cubicBezTo>
                <a:cubicBezTo>
                  <a:pt x="5782" y="2948"/>
                  <a:pt x="5826" y="2866"/>
                  <a:pt x="5887" y="2799"/>
                </a:cubicBezTo>
                <a:lnTo>
                  <a:pt x="5887" y="2799"/>
                </a:lnTo>
                <a:cubicBezTo>
                  <a:pt x="5894" y="2797"/>
                  <a:pt x="5901" y="2795"/>
                  <a:pt x="5909" y="2794"/>
                </a:cubicBezTo>
                <a:lnTo>
                  <a:pt x="5901" y="2784"/>
                </a:lnTo>
                <a:lnTo>
                  <a:pt x="5901" y="2784"/>
                </a:lnTo>
                <a:cubicBezTo>
                  <a:pt x="5903" y="2781"/>
                  <a:pt x="5906" y="2778"/>
                  <a:pt x="5909" y="2776"/>
                </a:cubicBezTo>
                <a:lnTo>
                  <a:pt x="5971" y="2722"/>
                </a:lnTo>
                <a:lnTo>
                  <a:pt x="5891" y="2740"/>
                </a:lnTo>
                <a:cubicBezTo>
                  <a:pt x="5708" y="2779"/>
                  <a:pt x="5515" y="2804"/>
                  <a:pt x="5324" y="2804"/>
                </a:cubicBezTo>
                <a:cubicBezTo>
                  <a:pt x="5254" y="2804"/>
                  <a:pt x="5184" y="2801"/>
                  <a:pt x="5114" y="2794"/>
                </a:cubicBezTo>
                <a:cubicBezTo>
                  <a:pt x="4980" y="2785"/>
                  <a:pt x="4855" y="2758"/>
                  <a:pt x="4730" y="2722"/>
                </a:cubicBezTo>
                <a:cubicBezTo>
                  <a:pt x="4609" y="2687"/>
                  <a:pt x="4487" y="2636"/>
                  <a:pt x="4381" y="2575"/>
                </a:cubicBezTo>
                <a:lnTo>
                  <a:pt x="4381" y="2575"/>
                </a:lnTo>
                <a:cubicBezTo>
                  <a:pt x="4356" y="2294"/>
                  <a:pt x="4374" y="2013"/>
                  <a:pt x="4436" y="1741"/>
                </a:cubicBezTo>
                <a:cubicBezTo>
                  <a:pt x="4463" y="1607"/>
                  <a:pt x="4507" y="1464"/>
                  <a:pt x="4570" y="1339"/>
                </a:cubicBezTo>
                <a:cubicBezTo>
                  <a:pt x="4632" y="1214"/>
                  <a:pt x="4704" y="1089"/>
                  <a:pt x="4793" y="982"/>
                </a:cubicBezTo>
                <a:lnTo>
                  <a:pt x="4820" y="946"/>
                </a:lnTo>
                <a:lnTo>
                  <a:pt x="4775" y="937"/>
                </a:lnTo>
                <a:cubicBezTo>
                  <a:pt x="4677" y="919"/>
                  <a:pt x="4579" y="884"/>
                  <a:pt x="4489" y="839"/>
                </a:cubicBezTo>
                <a:cubicBezTo>
                  <a:pt x="4391" y="795"/>
                  <a:pt x="4311" y="732"/>
                  <a:pt x="4240" y="661"/>
                </a:cubicBezTo>
                <a:cubicBezTo>
                  <a:pt x="4168" y="589"/>
                  <a:pt x="4106" y="500"/>
                  <a:pt x="4070" y="402"/>
                </a:cubicBezTo>
                <a:cubicBezTo>
                  <a:pt x="4034" y="304"/>
                  <a:pt x="4016" y="205"/>
                  <a:pt x="4016" y="98"/>
                </a:cubicBezTo>
                <a:lnTo>
                  <a:pt x="40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4"/>
          <p:cNvSpPr/>
          <p:nvPr/>
        </p:nvSpPr>
        <p:spPr>
          <a:xfrm rot="4320501">
            <a:off x="1745576" y="599917"/>
            <a:ext cx="220742" cy="223093"/>
          </a:xfrm>
          <a:custGeom>
            <a:avLst/>
            <a:gdLst/>
            <a:ahLst/>
            <a:cxnLst/>
            <a:rect l="l" t="t" r="r" b="b"/>
            <a:pathLst>
              <a:path w="4482" h="4529" extrusionOk="0">
                <a:moveTo>
                  <a:pt x="2804" y="1"/>
                </a:moveTo>
                <a:cubicBezTo>
                  <a:pt x="2804" y="1"/>
                  <a:pt x="2804" y="1"/>
                  <a:pt x="2804" y="2"/>
                </a:cubicBezTo>
                <a:cubicBezTo>
                  <a:pt x="2805" y="7"/>
                  <a:pt x="2807" y="12"/>
                  <a:pt x="2808" y="17"/>
                </a:cubicBezTo>
                <a:lnTo>
                  <a:pt x="2808" y="17"/>
                </a:lnTo>
                <a:cubicBezTo>
                  <a:pt x="2806" y="7"/>
                  <a:pt x="2804" y="1"/>
                  <a:pt x="2804" y="1"/>
                </a:cubicBezTo>
                <a:close/>
                <a:moveTo>
                  <a:pt x="26" y="3498"/>
                </a:moveTo>
                <a:cubicBezTo>
                  <a:pt x="15" y="3504"/>
                  <a:pt x="7" y="3508"/>
                  <a:pt x="3" y="3509"/>
                </a:cubicBezTo>
                <a:lnTo>
                  <a:pt x="10" y="3509"/>
                </a:lnTo>
                <a:cubicBezTo>
                  <a:pt x="16" y="3506"/>
                  <a:pt x="21" y="3502"/>
                  <a:pt x="26" y="3498"/>
                </a:cubicBezTo>
                <a:close/>
                <a:moveTo>
                  <a:pt x="1" y="3509"/>
                </a:moveTo>
                <a:cubicBezTo>
                  <a:pt x="1" y="3510"/>
                  <a:pt x="1" y="3510"/>
                  <a:pt x="1" y="3510"/>
                </a:cubicBezTo>
                <a:cubicBezTo>
                  <a:pt x="1" y="3510"/>
                  <a:pt x="2" y="3510"/>
                  <a:pt x="3" y="3509"/>
                </a:cubicBezTo>
                <a:close/>
                <a:moveTo>
                  <a:pt x="2808" y="17"/>
                </a:moveTo>
                <a:cubicBezTo>
                  <a:pt x="2833" y="141"/>
                  <a:pt x="2973" y="939"/>
                  <a:pt x="3054" y="1376"/>
                </a:cubicBezTo>
                <a:cubicBezTo>
                  <a:pt x="3072" y="1456"/>
                  <a:pt x="3081" y="1554"/>
                  <a:pt x="3098" y="1626"/>
                </a:cubicBezTo>
                <a:lnTo>
                  <a:pt x="2117" y="1403"/>
                </a:lnTo>
                <a:cubicBezTo>
                  <a:pt x="1582" y="1280"/>
                  <a:pt x="151" y="1037"/>
                  <a:pt x="135" y="1037"/>
                </a:cubicBezTo>
                <a:cubicBezTo>
                  <a:pt x="135" y="1037"/>
                  <a:pt x="135" y="1037"/>
                  <a:pt x="135" y="1037"/>
                </a:cubicBezTo>
                <a:lnTo>
                  <a:pt x="1171" y="1269"/>
                </a:lnTo>
                <a:lnTo>
                  <a:pt x="2804" y="1644"/>
                </a:lnTo>
                <a:lnTo>
                  <a:pt x="3027" y="1697"/>
                </a:lnTo>
                <a:lnTo>
                  <a:pt x="2697" y="1903"/>
                </a:lnTo>
                <a:lnTo>
                  <a:pt x="1983" y="2331"/>
                </a:lnTo>
                <a:lnTo>
                  <a:pt x="680" y="3107"/>
                </a:lnTo>
                <a:cubicBezTo>
                  <a:pt x="528" y="3197"/>
                  <a:pt x="376" y="3286"/>
                  <a:pt x="234" y="3375"/>
                </a:cubicBezTo>
                <a:lnTo>
                  <a:pt x="82" y="3464"/>
                </a:lnTo>
                <a:cubicBezTo>
                  <a:pt x="68" y="3472"/>
                  <a:pt x="47" y="3484"/>
                  <a:pt x="26" y="3498"/>
                </a:cubicBezTo>
                <a:lnTo>
                  <a:pt x="26" y="3498"/>
                </a:lnTo>
                <a:cubicBezTo>
                  <a:pt x="225" y="3404"/>
                  <a:pt x="1529" y="2737"/>
                  <a:pt x="1911" y="2509"/>
                </a:cubicBezTo>
                <a:cubicBezTo>
                  <a:pt x="2295" y="2277"/>
                  <a:pt x="2697" y="2036"/>
                  <a:pt x="3081" y="1795"/>
                </a:cubicBezTo>
                <a:lnTo>
                  <a:pt x="3081" y="1795"/>
                </a:lnTo>
                <a:cubicBezTo>
                  <a:pt x="3000" y="2072"/>
                  <a:pt x="2911" y="2358"/>
                  <a:pt x="2831" y="2625"/>
                </a:cubicBezTo>
                <a:cubicBezTo>
                  <a:pt x="2679" y="3143"/>
                  <a:pt x="2536" y="3652"/>
                  <a:pt x="2384" y="4170"/>
                </a:cubicBezTo>
                <a:lnTo>
                  <a:pt x="2286" y="4527"/>
                </a:lnTo>
                <a:cubicBezTo>
                  <a:pt x="2286" y="4528"/>
                  <a:pt x="2285" y="4529"/>
                  <a:pt x="2285" y="4529"/>
                </a:cubicBezTo>
                <a:cubicBezTo>
                  <a:pt x="2285" y="4529"/>
                  <a:pt x="2514" y="3960"/>
                  <a:pt x="2643" y="3598"/>
                </a:cubicBezTo>
                <a:cubicBezTo>
                  <a:pt x="2813" y="3107"/>
                  <a:pt x="2956" y="2590"/>
                  <a:pt x="3107" y="2072"/>
                </a:cubicBezTo>
                <a:cubicBezTo>
                  <a:pt x="3134" y="1974"/>
                  <a:pt x="3170" y="1867"/>
                  <a:pt x="3197" y="1760"/>
                </a:cubicBezTo>
                <a:lnTo>
                  <a:pt x="3786" y="2286"/>
                </a:lnTo>
                <a:cubicBezTo>
                  <a:pt x="3955" y="2447"/>
                  <a:pt x="4384" y="2777"/>
                  <a:pt x="4384" y="2777"/>
                </a:cubicBezTo>
                <a:cubicBezTo>
                  <a:pt x="4384" y="2777"/>
                  <a:pt x="3679" y="2090"/>
                  <a:pt x="3330" y="1787"/>
                </a:cubicBezTo>
                <a:lnTo>
                  <a:pt x="3241" y="1706"/>
                </a:lnTo>
                <a:lnTo>
                  <a:pt x="3313" y="1662"/>
                </a:lnTo>
                <a:cubicBezTo>
                  <a:pt x="3705" y="1421"/>
                  <a:pt x="4116" y="1126"/>
                  <a:pt x="4348" y="716"/>
                </a:cubicBezTo>
                <a:cubicBezTo>
                  <a:pt x="4437" y="591"/>
                  <a:pt x="4482" y="430"/>
                  <a:pt x="4473" y="269"/>
                </a:cubicBezTo>
                <a:lnTo>
                  <a:pt x="4473" y="260"/>
                </a:lnTo>
                <a:cubicBezTo>
                  <a:pt x="4473" y="234"/>
                  <a:pt x="4455" y="207"/>
                  <a:pt x="4419" y="198"/>
                </a:cubicBezTo>
                <a:cubicBezTo>
                  <a:pt x="4415" y="193"/>
                  <a:pt x="4404" y="189"/>
                  <a:pt x="4394" y="189"/>
                </a:cubicBezTo>
                <a:cubicBezTo>
                  <a:pt x="4384" y="189"/>
                  <a:pt x="4375" y="193"/>
                  <a:pt x="4375" y="207"/>
                </a:cubicBezTo>
                <a:cubicBezTo>
                  <a:pt x="4384" y="332"/>
                  <a:pt x="4357" y="457"/>
                  <a:pt x="4294" y="564"/>
                </a:cubicBezTo>
                <a:cubicBezTo>
                  <a:pt x="4107" y="948"/>
                  <a:pt x="3741" y="1233"/>
                  <a:pt x="3393" y="1465"/>
                </a:cubicBezTo>
                <a:cubicBezTo>
                  <a:pt x="3322" y="1510"/>
                  <a:pt x="3259" y="1554"/>
                  <a:pt x="3188" y="1599"/>
                </a:cubicBezTo>
                <a:cubicBezTo>
                  <a:pt x="3072" y="1135"/>
                  <a:pt x="2965" y="671"/>
                  <a:pt x="2857" y="216"/>
                </a:cubicBezTo>
                <a:cubicBezTo>
                  <a:pt x="2841" y="150"/>
                  <a:pt x="2824" y="83"/>
                  <a:pt x="2808" y="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4"/>
          <p:cNvSpPr/>
          <p:nvPr/>
        </p:nvSpPr>
        <p:spPr>
          <a:xfrm rot="-4312710">
            <a:off x="894688" y="1675278"/>
            <a:ext cx="291665" cy="266433"/>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4"/>
          <p:cNvSpPr/>
          <p:nvPr/>
        </p:nvSpPr>
        <p:spPr>
          <a:xfrm rot="-4312710">
            <a:off x="889121" y="1622642"/>
            <a:ext cx="370559" cy="297852"/>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4"/>
          <p:cNvSpPr/>
          <p:nvPr/>
        </p:nvSpPr>
        <p:spPr>
          <a:xfrm rot="-4312710">
            <a:off x="896267" y="1740920"/>
            <a:ext cx="189276" cy="210408"/>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4"/>
          <p:cNvSpPr/>
          <p:nvPr/>
        </p:nvSpPr>
        <p:spPr>
          <a:xfrm rot="-4312710">
            <a:off x="896924" y="1672476"/>
            <a:ext cx="288607" cy="269283"/>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4"/>
          <p:cNvSpPr/>
          <p:nvPr/>
        </p:nvSpPr>
        <p:spPr>
          <a:xfrm rot="6479528" flipH="1">
            <a:off x="935681" y="3127803"/>
            <a:ext cx="423218" cy="379194"/>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4"/>
          <p:cNvSpPr/>
          <p:nvPr/>
        </p:nvSpPr>
        <p:spPr>
          <a:xfrm rot="6479528" flipH="1">
            <a:off x="870729" y="3033760"/>
            <a:ext cx="537697" cy="423910"/>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4"/>
          <p:cNvSpPr/>
          <p:nvPr/>
        </p:nvSpPr>
        <p:spPr>
          <a:xfrm rot="6479528" flipH="1">
            <a:off x="1035223" y="3253226"/>
            <a:ext cx="274648" cy="299457"/>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4"/>
          <p:cNvSpPr/>
          <p:nvPr/>
        </p:nvSpPr>
        <p:spPr>
          <a:xfrm rot="6479528" flipH="1">
            <a:off x="938255" y="3123562"/>
            <a:ext cx="418780" cy="383250"/>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4"/>
          <p:cNvSpPr/>
          <p:nvPr/>
        </p:nvSpPr>
        <p:spPr>
          <a:xfrm rot="-6479572">
            <a:off x="7750487" y="2009155"/>
            <a:ext cx="363297" cy="325503"/>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4"/>
          <p:cNvSpPr/>
          <p:nvPr/>
        </p:nvSpPr>
        <p:spPr>
          <a:xfrm rot="-6479572">
            <a:off x="7707971" y="1928427"/>
            <a:ext cx="461568" cy="363887"/>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4"/>
          <p:cNvSpPr/>
          <p:nvPr/>
        </p:nvSpPr>
        <p:spPr>
          <a:xfrm rot="-6479572">
            <a:off x="7792574" y="2116820"/>
            <a:ext cx="235762" cy="257057"/>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4"/>
          <p:cNvSpPr/>
          <p:nvPr/>
        </p:nvSpPr>
        <p:spPr>
          <a:xfrm rot="-6479572">
            <a:off x="7752087" y="2005515"/>
            <a:ext cx="359488" cy="328985"/>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4"/>
          <p:cNvSpPr/>
          <p:nvPr/>
        </p:nvSpPr>
        <p:spPr>
          <a:xfrm rot="-4312710">
            <a:off x="7206488" y="4227428"/>
            <a:ext cx="291665" cy="266433"/>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4"/>
          <p:cNvSpPr/>
          <p:nvPr/>
        </p:nvSpPr>
        <p:spPr>
          <a:xfrm rot="-4312710">
            <a:off x="7200921" y="4174792"/>
            <a:ext cx="370559" cy="297852"/>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4"/>
          <p:cNvSpPr/>
          <p:nvPr/>
        </p:nvSpPr>
        <p:spPr>
          <a:xfrm rot="-4312710">
            <a:off x="7208067" y="4293070"/>
            <a:ext cx="189276" cy="210408"/>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4"/>
          <p:cNvSpPr/>
          <p:nvPr/>
        </p:nvSpPr>
        <p:spPr>
          <a:xfrm rot="-4312710">
            <a:off x="7208724" y="4224626"/>
            <a:ext cx="288607" cy="269283"/>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11_1_1">
    <p:bg>
      <p:bgPr>
        <a:solidFill>
          <a:srgbClr val="FFECC6"/>
        </a:solidFill>
        <a:effectLst/>
      </p:bgPr>
    </p:bg>
    <p:spTree>
      <p:nvGrpSpPr>
        <p:cNvPr id="1" name="Shape 2901"/>
        <p:cNvGrpSpPr/>
        <p:nvPr/>
      </p:nvGrpSpPr>
      <p:grpSpPr>
        <a:xfrm>
          <a:off x="0" y="0"/>
          <a:ext cx="0" cy="0"/>
          <a:chOff x="0" y="0"/>
          <a:chExt cx="0" cy="0"/>
        </a:xfrm>
      </p:grpSpPr>
      <p:grpSp>
        <p:nvGrpSpPr>
          <p:cNvPr id="2902" name="Google Shape;2902;p25"/>
          <p:cNvGrpSpPr/>
          <p:nvPr/>
        </p:nvGrpSpPr>
        <p:grpSpPr>
          <a:xfrm>
            <a:off x="162150" y="-169612"/>
            <a:ext cx="8819708" cy="5143516"/>
            <a:chOff x="162150" y="-169612"/>
            <a:chExt cx="8819708" cy="5143516"/>
          </a:xfrm>
        </p:grpSpPr>
        <p:sp>
          <p:nvSpPr>
            <p:cNvPr id="2903" name="Google Shape;2903;p25"/>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5"/>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5"/>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5"/>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07" name="Google Shape;2907;p25"/>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2908" name="Google Shape;2908;p25"/>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5"/>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5"/>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5"/>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5"/>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5"/>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5"/>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5"/>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5"/>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5"/>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5"/>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5"/>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5"/>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5"/>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5"/>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5"/>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5"/>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5"/>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5"/>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5"/>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5"/>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5"/>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5"/>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5"/>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5"/>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5"/>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5"/>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5"/>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5"/>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25"/>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25"/>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5"/>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5"/>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5"/>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5"/>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25"/>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25"/>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25"/>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25"/>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25"/>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25"/>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25"/>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25"/>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5"/>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5"/>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25"/>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25"/>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25"/>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6" name="Google Shape;2956;p25"/>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5"/>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5"/>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25"/>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25"/>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5"/>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25"/>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25"/>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25"/>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25"/>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25"/>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25"/>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25"/>
          <p:cNvSpPr/>
          <p:nvPr/>
        </p:nvSpPr>
        <p:spPr>
          <a:xfrm rot="3684608">
            <a:off x="7927520" y="658409"/>
            <a:ext cx="86377" cy="72370"/>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25"/>
          <p:cNvSpPr/>
          <p:nvPr/>
        </p:nvSpPr>
        <p:spPr>
          <a:xfrm rot="3684608">
            <a:off x="7929692" y="654028"/>
            <a:ext cx="79132" cy="74463"/>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25"/>
          <p:cNvSpPr/>
          <p:nvPr/>
        </p:nvSpPr>
        <p:spPr>
          <a:xfrm rot="3684608">
            <a:off x="7946241" y="691841"/>
            <a:ext cx="33166" cy="27209"/>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25"/>
          <p:cNvSpPr/>
          <p:nvPr/>
        </p:nvSpPr>
        <p:spPr>
          <a:xfrm rot="3684608">
            <a:off x="7998868" y="779823"/>
            <a:ext cx="76959" cy="76959"/>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25"/>
          <p:cNvSpPr/>
          <p:nvPr/>
        </p:nvSpPr>
        <p:spPr>
          <a:xfrm rot="3684608">
            <a:off x="7992549" y="779010"/>
            <a:ext cx="89436" cy="79132"/>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25"/>
          <p:cNvSpPr/>
          <p:nvPr/>
        </p:nvSpPr>
        <p:spPr>
          <a:xfrm rot="3684608">
            <a:off x="8012119" y="820467"/>
            <a:ext cx="30510" cy="25519"/>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25"/>
          <p:cNvSpPr/>
          <p:nvPr/>
        </p:nvSpPr>
        <p:spPr>
          <a:xfrm rot="3684608">
            <a:off x="8041765" y="596089"/>
            <a:ext cx="227173" cy="254382"/>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25"/>
          <p:cNvSpPr/>
          <p:nvPr/>
        </p:nvSpPr>
        <p:spPr>
          <a:xfrm rot="3684608">
            <a:off x="8067554" y="652915"/>
            <a:ext cx="63998" cy="158184"/>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25"/>
          <p:cNvSpPr/>
          <p:nvPr/>
        </p:nvSpPr>
        <p:spPr>
          <a:xfrm rot="3684608">
            <a:off x="8229593" y="1079375"/>
            <a:ext cx="368612" cy="263559"/>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25"/>
          <p:cNvSpPr/>
          <p:nvPr/>
        </p:nvSpPr>
        <p:spPr>
          <a:xfrm rot="3684608">
            <a:off x="8216221" y="1090849"/>
            <a:ext cx="373120" cy="188371"/>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25"/>
          <p:cNvSpPr/>
          <p:nvPr/>
        </p:nvSpPr>
        <p:spPr>
          <a:xfrm rot="3684608">
            <a:off x="8232263" y="1149265"/>
            <a:ext cx="301072" cy="219928"/>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25"/>
          <p:cNvSpPr/>
          <p:nvPr/>
        </p:nvSpPr>
        <p:spPr>
          <a:xfrm rot="3684608">
            <a:off x="8245610" y="1089804"/>
            <a:ext cx="348487" cy="265733"/>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25"/>
          <p:cNvSpPr/>
          <p:nvPr/>
        </p:nvSpPr>
        <p:spPr>
          <a:xfrm rot="3684608">
            <a:off x="8018197" y="1043885"/>
            <a:ext cx="135966" cy="223631"/>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25"/>
          <p:cNvSpPr/>
          <p:nvPr/>
        </p:nvSpPr>
        <p:spPr>
          <a:xfrm rot="3684608">
            <a:off x="8090539" y="1195458"/>
            <a:ext cx="239328" cy="99579"/>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25"/>
          <p:cNvSpPr/>
          <p:nvPr/>
        </p:nvSpPr>
        <p:spPr>
          <a:xfrm rot="3684608">
            <a:off x="8020328" y="1188782"/>
            <a:ext cx="154481" cy="211314"/>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25"/>
          <p:cNvSpPr/>
          <p:nvPr/>
        </p:nvSpPr>
        <p:spPr>
          <a:xfrm rot="3684608">
            <a:off x="8075285" y="944636"/>
            <a:ext cx="136207" cy="223631"/>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5"/>
          <p:cNvSpPr/>
          <p:nvPr/>
        </p:nvSpPr>
        <p:spPr>
          <a:xfrm rot="3684608">
            <a:off x="8147647" y="1095497"/>
            <a:ext cx="239570" cy="100062"/>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5"/>
          <p:cNvSpPr/>
          <p:nvPr/>
        </p:nvSpPr>
        <p:spPr>
          <a:xfrm rot="3684608">
            <a:off x="8136076" y="849953"/>
            <a:ext cx="134436" cy="225402"/>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25"/>
          <p:cNvSpPr/>
          <p:nvPr/>
        </p:nvSpPr>
        <p:spPr>
          <a:xfrm rot="3684608">
            <a:off x="8206716" y="980282"/>
            <a:ext cx="237879" cy="83399"/>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25"/>
          <p:cNvSpPr/>
          <p:nvPr/>
        </p:nvSpPr>
        <p:spPr>
          <a:xfrm rot="3684608">
            <a:off x="8187357" y="754919"/>
            <a:ext cx="130814" cy="223389"/>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25"/>
          <p:cNvSpPr/>
          <p:nvPr/>
        </p:nvSpPr>
        <p:spPr>
          <a:xfrm rot="3684608">
            <a:off x="8256930" y="859726"/>
            <a:ext cx="234176" cy="72853"/>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25"/>
          <p:cNvSpPr/>
          <p:nvPr/>
        </p:nvSpPr>
        <p:spPr>
          <a:xfrm rot="3684608">
            <a:off x="8118998" y="912660"/>
            <a:ext cx="79776" cy="140232"/>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25"/>
          <p:cNvSpPr/>
          <p:nvPr/>
        </p:nvSpPr>
        <p:spPr>
          <a:xfrm rot="3684608">
            <a:off x="7966279" y="983096"/>
            <a:ext cx="326994" cy="389462"/>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5"/>
          <p:cNvSpPr/>
          <p:nvPr/>
        </p:nvSpPr>
        <p:spPr>
          <a:xfrm rot="3684608">
            <a:off x="8147470" y="905780"/>
            <a:ext cx="34535" cy="22379"/>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5"/>
          <p:cNvSpPr/>
          <p:nvPr/>
        </p:nvSpPr>
        <p:spPr>
          <a:xfrm rot="3684608">
            <a:off x="8035564" y="1169091"/>
            <a:ext cx="106341" cy="213568"/>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5"/>
          <p:cNvSpPr/>
          <p:nvPr/>
        </p:nvSpPr>
        <p:spPr>
          <a:xfrm rot="3684608">
            <a:off x="8052499" y="1045552"/>
            <a:ext cx="71163" cy="224919"/>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5"/>
          <p:cNvSpPr/>
          <p:nvPr/>
        </p:nvSpPr>
        <p:spPr>
          <a:xfrm rot="3684608">
            <a:off x="8096475" y="1183692"/>
            <a:ext cx="214937" cy="102155"/>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5"/>
          <p:cNvSpPr/>
          <p:nvPr/>
        </p:nvSpPr>
        <p:spPr>
          <a:xfrm rot="3684608">
            <a:off x="8106521" y="946119"/>
            <a:ext cx="74061" cy="225804"/>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5"/>
          <p:cNvSpPr/>
          <p:nvPr/>
        </p:nvSpPr>
        <p:spPr>
          <a:xfrm rot="3684608">
            <a:off x="8153631" y="1083891"/>
            <a:ext cx="214856" cy="102075"/>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5"/>
          <p:cNvSpPr/>
          <p:nvPr/>
        </p:nvSpPr>
        <p:spPr>
          <a:xfrm rot="3684608">
            <a:off x="8163987" y="844776"/>
            <a:ext cx="71968" cy="227092"/>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5"/>
          <p:cNvSpPr/>
          <p:nvPr/>
        </p:nvSpPr>
        <p:spPr>
          <a:xfrm rot="3684608">
            <a:off x="8210700" y="971399"/>
            <a:ext cx="221377" cy="87021"/>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25"/>
          <p:cNvSpPr/>
          <p:nvPr/>
        </p:nvSpPr>
        <p:spPr>
          <a:xfrm rot="3684608">
            <a:off x="8207884" y="743206"/>
            <a:ext cx="75510" cy="225885"/>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25"/>
          <p:cNvSpPr/>
          <p:nvPr/>
        </p:nvSpPr>
        <p:spPr>
          <a:xfrm rot="3684608">
            <a:off x="8258597" y="853098"/>
            <a:ext cx="226368" cy="74705"/>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5"/>
          <p:cNvSpPr/>
          <p:nvPr/>
        </p:nvSpPr>
        <p:spPr>
          <a:xfrm rot="3684608">
            <a:off x="8041949" y="761448"/>
            <a:ext cx="394775" cy="474793"/>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5"/>
          <p:cNvSpPr/>
          <p:nvPr/>
        </p:nvSpPr>
        <p:spPr>
          <a:xfrm>
            <a:off x="7030019" y="695529"/>
            <a:ext cx="231129" cy="249285"/>
          </a:xfrm>
          <a:custGeom>
            <a:avLst/>
            <a:gdLst/>
            <a:ahLst/>
            <a:cxnLst/>
            <a:rect l="l" t="t" r="r" b="b"/>
            <a:pathLst>
              <a:path w="3348" h="3611" extrusionOk="0">
                <a:moveTo>
                  <a:pt x="1808" y="1"/>
                </a:moveTo>
                <a:cubicBezTo>
                  <a:pt x="1552" y="1"/>
                  <a:pt x="1246" y="107"/>
                  <a:pt x="893" y="416"/>
                </a:cubicBezTo>
                <a:cubicBezTo>
                  <a:pt x="28" y="1165"/>
                  <a:pt x="1" y="3611"/>
                  <a:pt x="1" y="3611"/>
                </a:cubicBezTo>
                <a:cubicBezTo>
                  <a:pt x="6" y="3611"/>
                  <a:pt x="11" y="3611"/>
                  <a:pt x="17" y="3611"/>
                </a:cubicBezTo>
                <a:cubicBezTo>
                  <a:pt x="853" y="3611"/>
                  <a:pt x="2565" y="2918"/>
                  <a:pt x="2955" y="2040"/>
                </a:cubicBezTo>
                <a:cubicBezTo>
                  <a:pt x="3348" y="1148"/>
                  <a:pt x="2598" y="380"/>
                  <a:pt x="2598" y="380"/>
                </a:cubicBezTo>
                <a:cubicBezTo>
                  <a:pt x="2450" y="226"/>
                  <a:pt x="2182" y="1"/>
                  <a:pt x="1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5"/>
          <p:cNvSpPr/>
          <p:nvPr/>
        </p:nvSpPr>
        <p:spPr>
          <a:xfrm>
            <a:off x="7042791" y="678684"/>
            <a:ext cx="213387" cy="246731"/>
          </a:xfrm>
          <a:custGeom>
            <a:avLst/>
            <a:gdLst/>
            <a:ahLst/>
            <a:cxnLst/>
            <a:rect l="l" t="t" r="r" b="b"/>
            <a:pathLst>
              <a:path w="3091" h="3574" extrusionOk="0">
                <a:moveTo>
                  <a:pt x="1083" y="1222"/>
                </a:moveTo>
                <a:cubicBezTo>
                  <a:pt x="1082" y="1222"/>
                  <a:pt x="1082" y="1222"/>
                  <a:pt x="1083" y="1222"/>
                </a:cubicBezTo>
                <a:lnTo>
                  <a:pt x="1083" y="1222"/>
                </a:lnTo>
                <a:close/>
                <a:moveTo>
                  <a:pt x="3009" y="1"/>
                </a:moveTo>
                <a:cubicBezTo>
                  <a:pt x="3001" y="1"/>
                  <a:pt x="2993" y="3"/>
                  <a:pt x="2984" y="8"/>
                </a:cubicBezTo>
                <a:cubicBezTo>
                  <a:pt x="2841" y="106"/>
                  <a:pt x="2716" y="222"/>
                  <a:pt x="2600" y="347"/>
                </a:cubicBezTo>
                <a:cubicBezTo>
                  <a:pt x="2449" y="499"/>
                  <a:pt x="2306" y="678"/>
                  <a:pt x="2163" y="847"/>
                </a:cubicBezTo>
                <a:cubicBezTo>
                  <a:pt x="2092" y="936"/>
                  <a:pt x="2020" y="1026"/>
                  <a:pt x="1958" y="1124"/>
                </a:cubicBezTo>
                <a:lnTo>
                  <a:pt x="1199" y="1204"/>
                </a:lnTo>
                <a:lnTo>
                  <a:pt x="1083" y="1222"/>
                </a:lnTo>
                <a:lnTo>
                  <a:pt x="1083" y="1222"/>
                </a:lnTo>
                <a:cubicBezTo>
                  <a:pt x="1108" y="1222"/>
                  <a:pt x="1631" y="1221"/>
                  <a:pt x="1877" y="1195"/>
                </a:cubicBezTo>
                <a:lnTo>
                  <a:pt x="1913" y="1195"/>
                </a:lnTo>
                <a:cubicBezTo>
                  <a:pt x="1779" y="1383"/>
                  <a:pt x="1636" y="1570"/>
                  <a:pt x="1494" y="1757"/>
                </a:cubicBezTo>
                <a:cubicBezTo>
                  <a:pt x="1387" y="1900"/>
                  <a:pt x="1271" y="2043"/>
                  <a:pt x="1163" y="2186"/>
                </a:cubicBezTo>
                <a:lnTo>
                  <a:pt x="574" y="2346"/>
                </a:lnTo>
                <a:lnTo>
                  <a:pt x="485" y="2373"/>
                </a:lnTo>
                <a:cubicBezTo>
                  <a:pt x="690" y="2346"/>
                  <a:pt x="896" y="2311"/>
                  <a:pt x="1101" y="2257"/>
                </a:cubicBezTo>
                <a:lnTo>
                  <a:pt x="1101" y="2257"/>
                </a:lnTo>
                <a:cubicBezTo>
                  <a:pt x="842" y="2579"/>
                  <a:pt x="583" y="2891"/>
                  <a:pt x="316" y="3203"/>
                </a:cubicBezTo>
                <a:cubicBezTo>
                  <a:pt x="217" y="3319"/>
                  <a:pt x="110" y="3444"/>
                  <a:pt x="3" y="3569"/>
                </a:cubicBezTo>
                <a:cubicBezTo>
                  <a:pt x="1" y="3572"/>
                  <a:pt x="0" y="3574"/>
                  <a:pt x="1" y="3574"/>
                </a:cubicBezTo>
                <a:cubicBezTo>
                  <a:pt x="15" y="3574"/>
                  <a:pt x="548" y="3032"/>
                  <a:pt x="887" y="2659"/>
                </a:cubicBezTo>
                <a:cubicBezTo>
                  <a:pt x="905" y="2775"/>
                  <a:pt x="914" y="2891"/>
                  <a:pt x="931" y="3007"/>
                </a:cubicBezTo>
                <a:lnTo>
                  <a:pt x="940" y="3069"/>
                </a:lnTo>
                <a:cubicBezTo>
                  <a:pt x="949" y="2918"/>
                  <a:pt x="949" y="2766"/>
                  <a:pt x="940" y="2614"/>
                </a:cubicBezTo>
                <a:lnTo>
                  <a:pt x="940" y="2605"/>
                </a:lnTo>
                <a:cubicBezTo>
                  <a:pt x="1146" y="2373"/>
                  <a:pt x="1306" y="2177"/>
                  <a:pt x="1494" y="1936"/>
                </a:cubicBezTo>
                <a:cubicBezTo>
                  <a:pt x="1574" y="1829"/>
                  <a:pt x="1654" y="1731"/>
                  <a:pt x="1726" y="1624"/>
                </a:cubicBezTo>
                <a:lnTo>
                  <a:pt x="1860" y="2382"/>
                </a:lnTo>
                <a:lnTo>
                  <a:pt x="1877" y="2498"/>
                </a:lnTo>
                <a:cubicBezTo>
                  <a:pt x="1878" y="2499"/>
                  <a:pt x="1878" y="2500"/>
                  <a:pt x="1878" y="2500"/>
                </a:cubicBezTo>
                <a:cubicBezTo>
                  <a:pt x="1883" y="2500"/>
                  <a:pt x="1832" y="1919"/>
                  <a:pt x="1788" y="1650"/>
                </a:cubicBezTo>
                <a:lnTo>
                  <a:pt x="1770" y="1561"/>
                </a:lnTo>
                <a:cubicBezTo>
                  <a:pt x="1886" y="1409"/>
                  <a:pt x="1993" y="1258"/>
                  <a:pt x="2110" y="1106"/>
                </a:cubicBezTo>
                <a:cubicBezTo>
                  <a:pt x="2127" y="1079"/>
                  <a:pt x="2154" y="1043"/>
                  <a:pt x="2181" y="1017"/>
                </a:cubicBezTo>
                <a:lnTo>
                  <a:pt x="2395" y="1722"/>
                </a:lnTo>
                <a:lnTo>
                  <a:pt x="2431" y="1838"/>
                </a:lnTo>
                <a:cubicBezTo>
                  <a:pt x="2431" y="1839"/>
                  <a:pt x="2431" y="1839"/>
                  <a:pt x="2431" y="1839"/>
                </a:cubicBezTo>
                <a:cubicBezTo>
                  <a:pt x="2433" y="1839"/>
                  <a:pt x="2321" y="1294"/>
                  <a:pt x="2243" y="1043"/>
                </a:cubicBezTo>
                <a:cubicBezTo>
                  <a:pt x="2234" y="1017"/>
                  <a:pt x="2226" y="990"/>
                  <a:pt x="2217" y="963"/>
                </a:cubicBezTo>
                <a:cubicBezTo>
                  <a:pt x="2342" y="811"/>
                  <a:pt x="2467" y="660"/>
                  <a:pt x="2600" y="517"/>
                </a:cubicBezTo>
                <a:cubicBezTo>
                  <a:pt x="2725" y="365"/>
                  <a:pt x="2868" y="231"/>
                  <a:pt x="3029" y="124"/>
                </a:cubicBezTo>
                <a:cubicBezTo>
                  <a:pt x="3090" y="86"/>
                  <a:pt x="3059" y="1"/>
                  <a:pt x="3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5"/>
          <p:cNvSpPr/>
          <p:nvPr/>
        </p:nvSpPr>
        <p:spPr>
          <a:xfrm>
            <a:off x="7041755" y="721141"/>
            <a:ext cx="202756" cy="221878"/>
          </a:xfrm>
          <a:custGeom>
            <a:avLst/>
            <a:gdLst/>
            <a:ahLst/>
            <a:cxnLst/>
            <a:rect l="l" t="t" r="r" b="b"/>
            <a:pathLst>
              <a:path w="2937" h="3214" extrusionOk="0">
                <a:moveTo>
                  <a:pt x="0" y="2392"/>
                </a:moveTo>
                <a:cubicBezTo>
                  <a:pt x="0" y="2669"/>
                  <a:pt x="63" y="2954"/>
                  <a:pt x="179" y="3213"/>
                </a:cubicBezTo>
                <a:cubicBezTo>
                  <a:pt x="1071" y="3070"/>
                  <a:pt x="2446" y="2445"/>
                  <a:pt x="2785" y="1669"/>
                </a:cubicBezTo>
                <a:cubicBezTo>
                  <a:pt x="2928" y="1330"/>
                  <a:pt x="2937" y="955"/>
                  <a:pt x="2803" y="625"/>
                </a:cubicBezTo>
                <a:cubicBezTo>
                  <a:pt x="1500" y="0"/>
                  <a:pt x="0" y="946"/>
                  <a:pt x="0" y="239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5"/>
          <p:cNvSpPr/>
          <p:nvPr/>
        </p:nvSpPr>
        <p:spPr>
          <a:xfrm>
            <a:off x="7028224" y="695667"/>
            <a:ext cx="214423" cy="251011"/>
          </a:xfrm>
          <a:custGeom>
            <a:avLst/>
            <a:gdLst/>
            <a:ahLst/>
            <a:cxnLst/>
            <a:rect l="l" t="t" r="r" b="b"/>
            <a:pathLst>
              <a:path w="3106" h="3636" extrusionOk="0">
                <a:moveTo>
                  <a:pt x="2624" y="378"/>
                </a:moveTo>
                <a:cubicBezTo>
                  <a:pt x="2743" y="511"/>
                  <a:pt x="2839" y="654"/>
                  <a:pt x="2919" y="809"/>
                </a:cubicBezTo>
                <a:lnTo>
                  <a:pt x="2919" y="809"/>
                </a:lnTo>
                <a:cubicBezTo>
                  <a:pt x="2843" y="651"/>
                  <a:pt x="2745" y="506"/>
                  <a:pt x="2624" y="378"/>
                </a:cubicBezTo>
                <a:close/>
                <a:moveTo>
                  <a:pt x="1830" y="0"/>
                </a:moveTo>
                <a:cubicBezTo>
                  <a:pt x="1691" y="0"/>
                  <a:pt x="1552" y="30"/>
                  <a:pt x="1428" y="92"/>
                </a:cubicBezTo>
                <a:cubicBezTo>
                  <a:pt x="1223" y="182"/>
                  <a:pt x="1026" y="307"/>
                  <a:pt x="866" y="458"/>
                </a:cubicBezTo>
                <a:cubicBezTo>
                  <a:pt x="714" y="619"/>
                  <a:pt x="589" y="806"/>
                  <a:pt x="500" y="1012"/>
                </a:cubicBezTo>
                <a:cubicBezTo>
                  <a:pt x="321" y="1413"/>
                  <a:pt x="196" y="1851"/>
                  <a:pt x="134" y="2288"/>
                </a:cubicBezTo>
                <a:cubicBezTo>
                  <a:pt x="62" y="2725"/>
                  <a:pt x="18" y="3163"/>
                  <a:pt x="0" y="3609"/>
                </a:cubicBezTo>
                <a:lnTo>
                  <a:pt x="0" y="3636"/>
                </a:lnTo>
                <a:lnTo>
                  <a:pt x="27" y="3636"/>
                </a:lnTo>
                <a:cubicBezTo>
                  <a:pt x="250" y="3636"/>
                  <a:pt x="473" y="3600"/>
                  <a:pt x="687" y="3546"/>
                </a:cubicBezTo>
                <a:cubicBezTo>
                  <a:pt x="901" y="3493"/>
                  <a:pt x="1107" y="3421"/>
                  <a:pt x="1312" y="3341"/>
                </a:cubicBezTo>
                <a:cubicBezTo>
                  <a:pt x="1723" y="3180"/>
                  <a:pt x="2106" y="2957"/>
                  <a:pt x="2454" y="2690"/>
                </a:cubicBezTo>
                <a:cubicBezTo>
                  <a:pt x="2624" y="2547"/>
                  <a:pt x="2776" y="2386"/>
                  <a:pt x="2901" y="2208"/>
                </a:cubicBezTo>
                <a:cubicBezTo>
                  <a:pt x="3017" y="2020"/>
                  <a:pt x="3088" y="1797"/>
                  <a:pt x="3097" y="1583"/>
                </a:cubicBezTo>
                <a:cubicBezTo>
                  <a:pt x="3106" y="1360"/>
                  <a:pt x="3061" y="1137"/>
                  <a:pt x="2981" y="940"/>
                </a:cubicBezTo>
                <a:cubicBezTo>
                  <a:pt x="2961" y="895"/>
                  <a:pt x="2941" y="852"/>
                  <a:pt x="2919" y="809"/>
                </a:cubicBezTo>
                <a:lnTo>
                  <a:pt x="2919" y="809"/>
                </a:lnTo>
                <a:cubicBezTo>
                  <a:pt x="2938" y="849"/>
                  <a:pt x="2956" y="890"/>
                  <a:pt x="2972" y="931"/>
                </a:cubicBezTo>
                <a:cubicBezTo>
                  <a:pt x="3061" y="1137"/>
                  <a:pt x="3097" y="1351"/>
                  <a:pt x="3088" y="1574"/>
                </a:cubicBezTo>
                <a:cubicBezTo>
                  <a:pt x="3070" y="1788"/>
                  <a:pt x="3008" y="2002"/>
                  <a:pt x="2892" y="2190"/>
                </a:cubicBezTo>
                <a:cubicBezTo>
                  <a:pt x="2767" y="2368"/>
                  <a:pt x="2615" y="2529"/>
                  <a:pt x="2445" y="2663"/>
                </a:cubicBezTo>
                <a:cubicBezTo>
                  <a:pt x="2097" y="2931"/>
                  <a:pt x="1714" y="3145"/>
                  <a:pt x="1303" y="3296"/>
                </a:cubicBezTo>
                <a:cubicBezTo>
                  <a:pt x="1098" y="3377"/>
                  <a:pt x="893" y="3448"/>
                  <a:pt x="678" y="3493"/>
                </a:cubicBezTo>
                <a:cubicBezTo>
                  <a:pt x="473" y="3544"/>
                  <a:pt x="268" y="3579"/>
                  <a:pt x="63" y="3582"/>
                </a:cubicBezTo>
                <a:lnTo>
                  <a:pt x="63" y="3582"/>
                </a:lnTo>
                <a:cubicBezTo>
                  <a:pt x="64" y="3145"/>
                  <a:pt x="108" y="2716"/>
                  <a:pt x="170" y="2288"/>
                </a:cubicBezTo>
                <a:cubicBezTo>
                  <a:pt x="232" y="1851"/>
                  <a:pt x="348" y="1422"/>
                  <a:pt x="518" y="1021"/>
                </a:cubicBezTo>
                <a:cubicBezTo>
                  <a:pt x="607" y="815"/>
                  <a:pt x="723" y="628"/>
                  <a:pt x="884" y="467"/>
                </a:cubicBezTo>
                <a:cubicBezTo>
                  <a:pt x="1035" y="315"/>
                  <a:pt x="1223" y="191"/>
                  <a:pt x="1419" y="101"/>
                </a:cubicBezTo>
                <a:cubicBezTo>
                  <a:pt x="1549" y="39"/>
                  <a:pt x="1686" y="9"/>
                  <a:pt x="1826" y="9"/>
                </a:cubicBezTo>
                <a:cubicBezTo>
                  <a:pt x="1907" y="9"/>
                  <a:pt x="1989" y="19"/>
                  <a:pt x="2071" y="39"/>
                </a:cubicBezTo>
                <a:cubicBezTo>
                  <a:pt x="2276" y="92"/>
                  <a:pt x="2472" y="217"/>
                  <a:pt x="2624" y="378"/>
                </a:cubicBezTo>
                <a:cubicBezTo>
                  <a:pt x="2472" y="217"/>
                  <a:pt x="2285" y="92"/>
                  <a:pt x="2071" y="30"/>
                </a:cubicBezTo>
                <a:cubicBezTo>
                  <a:pt x="1992" y="10"/>
                  <a:pt x="1911"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5"/>
          <p:cNvSpPr/>
          <p:nvPr/>
        </p:nvSpPr>
        <p:spPr>
          <a:xfrm>
            <a:off x="7322100" y="616414"/>
            <a:ext cx="298231" cy="209245"/>
          </a:xfrm>
          <a:custGeom>
            <a:avLst/>
            <a:gdLst/>
            <a:ahLst/>
            <a:cxnLst/>
            <a:rect l="l" t="t" r="r" b="b"/>
            <a:pathLst>
              <a:path w="4320" h="3031" extrusionOk="0">
                <a:moveTo>
                  <a:pt x="2747" y="1"/>
                </a:moveTo>
                <a:cubicBezTo>
                  <a:pt x="1585" y="1"/>
                  <a:pt x="0" y="1151"/>
                  <a:pt x="0" y="1151"/>
                </a:cubicBezTo>
                <a:cubicBezTo>
                  <a:pt x="462" y="1898"/>
                  <a:pt x="1932" y="3031"/>
                  <a:pt x="2915" y="3031"/>
                </a:cubicBezTo>
                <a:cubicBezTo>
                  <a:pt x="2978" y="3031"/>
                  <a:pt x="3039" y="3026"/>
                  <a:pt x="3097" y="3016"/>
                </a:cubicBezTo>
                <a:cubicBezTo>
                  <a:pt x="4061" y="2847"/>
                  <a:pt x="4240" y="1669"/>
                  <a:pt x="4240" y="1669"/>
                </a:cubicBezTo>
                <a:cubicBezTo>
                  <a:pt x="4293" y="1267"/>
                  <a:pt x="4320" y="428"/>
                  <a:pt x="3169" y="62"/>
                </a:cubicBezTo>
                <a:cubicBezTo>
                  <a:pt x="3038" y="20"/>
                  <a:pt x="2896"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5"/>
          <p:cNvSpPr/>
          <p:nvPr/>
        </p:nvSpPr>
        <p:spPr>
          <a:xfrm>
            <a:off x="7325138" y="642233"/>
            <a:ext cx="264404" cy="193574"/>
          </a:xfrm>
          <a:custGeom>
            <a:avLst/>
            <a:gdLst/>
            <a:ahLst/>
            <a:cxnLst/>
            <a:rect l="l" t="t" r="r" b="b"/>
            <a:pathLst>
              <a:path w="3830" h="2804" extrusionOk="0">
                <a:moveTo>
                  <a:pt x="1607" y="10"/>
                </a:moveTo>
                <a:cubicBezTo>
                  <a:pt x="1465" y="10"/>
                  <a:pt x="1322" y="18"/>
                  <a:pt x="1188" y="54"/>
                </a:cubicBezTo>
                <a:cubicBezTo>
                  <a:pt x="840" y="215"/>
                  <a:pt x="510" y="402"/>
                  <a:pt x="197" y="608"/>
                </a:cubicBezTo>
                <a:cubicBezTo>
                  <a:pt x="126" y="679"/>
                  <a:pt x="54" y="759"/>
                  <a:pt x="1" y="849"/>
                </a:cubicBezTo>
                <a:cubicBezTo>
                  <a:pt x="545" y="1643"/>
                  <a:pt x="2107" y="2803"/>
                  <a:pt x="3044" y="2642"/>
                </a:cubicBezTo>
                <a:cubicBezTo>
                  <a:pt x="3205" y="2616"/>
                  <a:pt x="3366" y="2553"/>
                  <a:pt x="3499" y="2464"/>
                </a:cubicBezTo>
                <a:cubicBezTo>
                  <a:pt x="3830" y="1214"/>
                  <a:pt x="2893" y="1"/>
                  <a:pt x="1607" y="1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5"/>
          <p:cNvSpPr/>
          <p:nvPr/>
        </p:nvSpPr>
        <p:spPr>
          <a:xfrm>
            <a:off x="7319615" y="615585"/>
            <a:ext cx="297679" cy="210419"/>
          </a:xfrm>
          <a:custGeom>
            <a:avLst/>
            <a:gdLst/>
            <a:ahLst/>
            <a:cxnLst/>
            <a:rect l="l" t="t" r="r" b="b"/>
            <a:pathLst>
              <a:path w="4312" h="3048" extrusionOk="0">
                <a:moveTo>
                  <a:pt x="2754" y="1"/>
                </a:moveTo>
                <a:cubicBezTo>
                  <a:pt x="2690" y="1"/>
                  <a:pt x="2626" y="4"/>
                  <a:pt x="2562" y="12"/>
                </a:cubicBezTo>
                <a:cubicBezTo>
                  <a:pt x="2098" y="83"/>
                  <a:pt x="1652" y="226"/>
                  <a:pt x="1232" y="440"/>
                </a:cubicBezTo>
                <a:cubicBezTo>
                  <a:pt x="813" y="637"/>
                  <a:pt x="411" y="869"/>
                  <a:pt x="27" y="1136"/>
                </a:cubicBezTo>
                <a:lnTo>
                  <a:pt x="1" y="1154"/>
                </a:lnTo>
                <a:lnTo>
                  <a:pt x="18" y="1172"/>
                </a:lnTo>
                <a:cubicBezTo>
                  <a:pt x="152" y="1368"/>
                  <a:pt x="295" y="1556"/>
                  <a:pt x="474" y="1716"/>
                </a:cubicBezTo>
                <a:cubicBezTo>
                  <a:pt x="634" y="1886"/>
                  <a:pt x="813" y="2038"/>
                  <a:pt x="1000" y="2181"/>
                </a:cubicBezTo>
                <a:cubicBezTo>
                  <a:pt x="1366" y="2475"/>
                  <a:pt x="1777" y="2716"/>
                  <a:pt x="2214" y="2895"/>
                </a:cubicBezTo>
                <a:cubicBezTo>
                  <a:pt x="2437" y="2984"/>
                  <a:pt x="2669" y="3037"/>
                  <a:pt x="2901" y="3046"/>
                </a:cubicBezTo>
                <a:cubicBezTo>
                  <a:pt x="2915" y="3047"/>
                  <a:pt x="2928" y="3047"/>
                  <a:pt x="2942" y="3047"/>
                </a:cubicBezTo>
                <a:cubicBezTo>
                  <a:pt x="3168" y="3047"/>
                  <a:pt x="3385" y="2977"/>
                  <a:pt x="3571" y="2859"/>
                </a:cubicBezTo>
                <a:cubicBezTo>
                  <a:pt x="3764" y="2727"/>
                  <a:pt x="3923" y="2552"/>
                  <a:pt x="4030" y="2350"/>
                </a:cubicBezTo>
                <a:lnTo>
                  <a:pt x="4030" y="2350"/>
                </a:lnTo>
                <a:cubicBezTo>
                  <a:pt x="3923" y="2552"/>
                  <a:pt x="3764" y="2727"/>
                  <a:pt x="3571" y="2850"/>
                </a:cubicBezTo>
                <a:cubicBezTo>
                  <a:pt x="3378" y="2967"/>
                  <a:pt x="3162" y="3029"/>
                  <a:pt x="2945" y="3029"/>
                </a:cubicBezTo>
                <a:cubicBezTo>
                  <a:pt x="2930" y="3029"/>
                  <a:pt x="2916" y="3029"/>
                  <a:pt x="2901" y="3028"/>
                </a:cubicBezTo>
                <a:cubicBezTo>
                  <a:pt x="2660" y="3020"/>
                  <a:pt x="2437" y="2966"/>
                  <a:pt x="2223" y="2877"/>
                </a:cubicBezTo>
                <a:cubicBezTo>
                  <a:pt x="1786" y="2689"/>
                  <a:pt x="1384" y="2448"/>
                  <a:pt x="1018" y="2154"/>
                </a:cubicBezTo>
                <a:cubicBezTo>
                  <a:pt x="839" y="2011"/>
                  <a:pt x="661" y="1850"/>
                  <a:pt x="500" y="1681"/>
                </a:cubicBezTo>
                <a:cubicBezTo>
                  <a:pt x="337" y="1526"/>
                  <a:pt x="198" y="1354"/>
                  <a:pt x="76" y="1165"/>
                </a:cubicBezTo>
                <a:lnTo>
                  <a:pt x="76" y="1165"/>
                </a:lnTo>
                <a:cubicBezTo>
                  <a:pt x="445" y="904"/>
                  <a:pt x="839" y="668"/>
                  <a:pt x="1241" y="467"/>
                </a:cubicBezTo>
                <a:cubicBezTo>
                  <a:pt x="1652" y="253"/>
                  <a:pt x="2098" y="110"/>
                  <a:pt x="2562" y="39"/>
                </a:cubicBezTo>
                <a:cubicBezTo>
                  <a:pt x="2629" y="31"/>
                  <a:pt x="2696" y="27"/>
                  <a:pt x="2762" y="27"/>
                </a:cubicBezTo>
                <a:cubicBezTo>
                  <a:pt x="3157" y="27"/>
                  <a:pt x="3542" y="163"/>
                  <a:pt x="3847" y="422"/>
                </a:cubicBezTo>
                <a:cubicBezTo>
                  <a:pt x="4026" y="574"/>
                  <a:pt x="4160" y="770"/>
                  <a:pt x="4231" y="994"/>
                </a:cubicBezTo>
                <a:cubicBezTo>
                  <a:pt x="4293" y="1217"/>
                  <a:pt x="4311" y="1449"/>
                  <a:pt x="4276" y="1681"/>
                </a:cubicBezTo>
                <a:cubicBezTo>
                  <a:pt x="4311" y="1449"/>
                  <a:pt x="4302" y="1208"/>
                  <a:pt x="4240" y="985"/>
                </a:cubicBezTo>
                <a:cubicBezTo>
                  <a:pt x="4168" y="761"/>
                  <a:pt x="4044" y="565"/>
                  <a:pt x="3865" y="413"/>
                </a:cubicBezTo>
                <a:cubicBezTo>
                  <a:pt x="3549" y="144"/>
                  <a:pt x="3154" y="1"/>
                  <a:pt x="2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5"/>
          <p:cNvSpPr/>
          <p:nvPr/>
        </p:nvSpPr>
        <p:spPr>
          <a:xfrm>
            <a:off x="7342465" y="668674"/>
            <a:ext cx="334267" cy="114874"/>
          </a:xfrm>
          <a:custGeom>
            <a:avLst/>
            <a:gdLst/>
            <a:ahLst/>
            <a:cxnLst/>
            <a:rect l="l" t="t" r="r" b="b"/>
            <a:pathLst>
              <a:path w="4842" h="1664" extrusionOk="0">
                <a:moveTo>
                  <a:pt x="2640" y="0"/>
                </a:moveTo>
                <a:cubicBezTo>
                  <a:pt x="2632" y="0"/>
                  <a:pt x="2967" y="516"/>
                  <a:pt x="3141" y="742"/>
                </a:cubicBezTo>
                <a:lnTo>
                  <a:pt x="3168" y="769"/>
                </a:lnTo>
                <a:cubicBezTo>
                  <a:pt x="2927" y="751"/>
                  <a:pt x="2686" y="742"/>
                  <a:pt x="2454" y="715"/>
                </a:cubicBezTo>
                <a:cubicBezTo>
                  <a:pt x="2267" y="698"/>
                  <a:pt x="2079" y="680"/>
                  <a:pt x="1892" y="662"/>
                </a:cubicBezTo>
                <a:lnTo>
                  <a:pt x="1401" y="198"/>
                </a:lnTo>
                <a:lnTo>
                  <a:pt x="1321" y="117"/>
                </a:lnTo>
                <a:lnTo>
                  <a:pt x="1321" y="117"/>
                </a:lnTo>
                <a:cubicBezTo>
                  <a:pt x="1463" y="305"/>
                  <a:pt x="1624" y="483"/>
                  <a:pt x="1785" y="644"/>
                </a:cubicBezTo>
                <a:cubicBezTo>
                  <a:pt x="1365" y="590"/>
                  <a:pt x="955" y="537"/>
                  <a:pt x="535" y="474"/>
                </a:cubicBezTo>
                <a:lnTo>
                  <a:pt x="44" y="394"/>
                </a:lnTo>
                <a:cubicBezTo>
                  <a:pt x="43" y="394"/>
                  <a:pt x="41" y="394"/>
                  <a:pt x="40" y="394"/>
                </a:cubicBezTo>
                <a:cubicBezTo>
                  <a:pt x="0" y="394"/>
                  <a:pt x="797" y="584"/>
                  <a:pt x="1330" y="689"/>
                </a:cubicBezTo>
                <a:lnTo>
                  <a:pt x="1071" y="947"/>
                </a:lnTo>
                <a:lnTo>
                  <a:pt x="1026" y="992"/>
                </a:lnTo>
                <a:cubicBezTo>
                  <a:pt x="1160" y="912"/>
                  <a:pt x="1285" y="814"/>
                  <a:pt x="1401" y="715"/>
                </a:cubicBezTo>
                <a:lnTo>
                  <a:pt x="1410" y="706"/>
                </a:lnTo>
                <a:cubicBezTo>
                  <a:pt x="1731" y="760"/>
                  <a:pt x="1981" y="796"/>
                  <a:pt x="2302" y="831"/>
                </a:cubicBezTo>
                <a:cubicBezTo>
                  <a:pt x="2436" y="840"/>
                  <a:pt x="2570" y="858"/>
                  <a:pt x="2695" y="867"/>
                </a:cubicBezTo>
                <a:lnTo>
                  <a:pt x="2160" y="1447"/>
                </a:lnTo>
                <a:lnTo>
                  <a:pt x="2070" y="1537"/>
                </a:lnTo>
                <a:cubicBezTo>
                  <a:pt x="2069" y="1538"/>
                  <a:pt x="2069" y="1539"/>
                  <a:pt x="2069" y="1539"/>
                </a:cubicBezTo>
                <a:cubicBezTo>
                  <a:pt x="2081" y="1539"/>
                  <a:pt x="2525" y="1144"/>
                  <a:pt x="2713" y="939"/>
                </a:cubicBezTo>
                <a:lnTo>
                  <a:pt x="2775" y="867"/>
                </a:lnTo>
                <a:cubicBezTo>
                  <a:pt x="2972" y="885"/>
                  <a:pt x="3168" y="894"/>
                  <a:pt x="3356" y="912"/>
                </a:cubicBezTo>
                <a:lnTo>
                  <a:pt x="3472" y="930"/>
                </a:lnTo>
                <a:lnTo>
                  <a:pt x="3025" y="1563"/>
                </a:lnTo>
                <a:lnTo>
                  <a:pt x="2954" y="1661"/>
                </a:lnTo>
                <a:cubicBezTo>
                  <a:pt x="2953" y="1663"/>
                  <a:pt x="2953" y="1663"/>
                  <a:pt x="2953" y="1663"/>
                </a:cubicBezTo>
                <a:cubicBezTo>
                  <a:pt x="2956" y="1663"/>
                  <a:pt x="3335" y="1225"/>
                  <a:pt x="3498" y="1001"/>
                </a:cubicBezTo>
                <a:lnTo>
                  <a:pt x="3543" y="930"/>
                </a:lnTo>
                <a:cubicBezTo>
                  <a:pt x="3748" y="956"/>
                  <a:pt x="3945" y="983"/>
                  <a:pt x="4150" y="1028"/>
                </a:cubicBezTo>
                <a:cubicBezTo>
                  <a:pt x="4346" y="1055"/>
                  <a:pt x="4543" y="1117"/>
                  <a:pt x="4739" y="1197"/>
                </a:cubicBezTo>
                <a:cubicBezTo>
                  <a:pt x="4744" y="1199"/>
                  <a:pt x="4750" y="1200"/>
                  <a:pt x="4755" y="1200"/>
                </a:cubicBezTo>
                <a:cubicBezTo>
                  <a:pt x="4809" y="1200"/>
                  <a:pt x="4841" y="1122"/>
                  <a:pt x="4792" y="1081"/>
                </a:cubicBezTo>
                <a:cubicBezTo>
                  <a:pt x="4632" y="1010"/>
                  <a:pt x="4462" y="956"/>
                  <a:pt x="4284" y="921"/>
                </a:cubicBezTo>
                <a:cubicBezTo>
                  <a:pt x="4061" y="876"/>
                  <a:pt x="3837" y="840"/>
                  <a:pt x="3605" y="814"/>
                </a:cubicBezTo>
                <a:cubicBezTo>
                  <a:pt x="3489" y="796"/>
                  <a:pt x="3364" y="787"/>
                  <a:pt x="3248" y="778"/>
                </a:cubicBezTo>
                <a:lnTo>
                  <a:pt x="2713" y="100"/>
                </a:lnTo>
                <a:lnTo>
                  <a:pt x="2642" y="1"/>
                </a:lnTo>
                <a:cubicBezTo>
                  <a:pt x="2641" y="1"/>
                  <a:pt x="2640" y="0"/>
                  <a:pt x="2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5"/>
          <p:cNvSpPr/>
          <p:nvPr/>
        </p:nvSpPr>
        <p:spPr>
          <a:xfrm>
            <a:off x="7394240" y="706713"/>
            <a:ext cx="350698" cy="334751"/>
          </a:xfrm>
          <a:custGeom>
            <a:avLst/>
            <a:gdLst/>
            <a:ahLst/>
            <a:cxnLst/>
            <a:rect l="l" t="t" r="r" b="b"/>
            <a:pathLst>
              <a:path w="5080" h="4849" extrusionOk="0">
                <a:moveTo>
                  <a:pt x="4991" y="0"/>
                </a:moveTo>
                <a:cubicBezTo>
                  <a:pt x="4985" y="0"/>
                  <a:pt x="4978" y="1"/>
                  <a:pt x="4971" y="4"/>
                </a:cubicBezTo>
                <a:cubicBezTo>
                  <a:pt x="4025" y="334"/>
                  <a:pt x="3328" y="1191"/>
                  <a:pt x="2980" y="2119"/>
                </a:cubicBezTo>
                <a:cubicBezTo>
                  <a:pt x="2592" y="2011"/>
                  <a:pt x="2194" y="1958"/>
                  <a:pt x="1797" y="1958"/>
                </a:cubicBezTo>
                <a:cubicBezTo>
                  <a:pt x="1210" y="1958"/>
                  <a:pt x="625" y="2074"/>
                  <a:pt x="71" y="2297"/>
                </a:cubicBezTo>
                <a:cubicBezTo>
                  <a:pt x="0" y="2329"/>
                  <a:pt x="19" y="2429"/>
                  <a:pt x="79" y="2429"/>
                </a:cubicBezTo>
                <a:cubicBezTo>
                  <a:pt x="87" y="2429"/>
                  <a:pt x="97" y="2427"/>
                  <a:pt x="107" y="2422"/>
                </a:cubicBezTo>
                <a:cubicBezTo>
                  <a:pt x="643" y="2204"/>
                  <a:pt x="1213" y="2092"/>
                  <a:pt x="1785" y="2092"/>
                </a:cubicBezTo>
                <a:cubicBezTo>
                  <a:pt x="2147" y="2092"/>
                  <a:pt x="2509" y="2136"/>
                  <a:pt x="2864" y="2226"/>
                </a:cubicBezTo>
                <a:cubicBezTo>
                  <a:pt x="2195" y="2592"/>
                  <a:pt x="1624" y="3172"/>
                  <a:pt x="1186" y="3797"/>
                </a:cubicBezTo>
                <a:cubicBezTo>
                  <a:pt x="1156" y="3846"/>
                  <a:pt x="1201" y="3891"/>
                  <a:pt x="1247" y="3891"/>
                </a:cubicBezTo>
                <a:cubicBezTo>
                  <a:pt x="1268" y="3891"/>
                  <a:pt x="1289" y="3882"/>
                  <a:pt x="1302" y="3859"/>
                </a:cubicBezTo>
                <a:cubicBezTo>
                  <a:pt x="1731" y="3226"/>
                  <a:pt x="2302" y="2699"/>
                  <a:pt x="2971" y="2324"/>
                </a:cubicBezTo>
                <a:lnTo>
                  <a:pt x="2971" y="2324"/>
                </a:lnTo>
                <a:cubicBezTo>
                  <a:pt x="2998" y="3083"/>
                  <a:pt x="2847" y="3842"/>
                  <a:pt x="2534" y="4538"/>
                </a:cubicBezTo>
                <a:cubicBezTo>
                  <a:pt x="2510" y="4592"/>
                  <a:pt x="2555" y="4637"/>
                  <a:pt x="2595" y="4637"/>
                </a:cubicBezTo>
                <a:cubicBezTo>
                  <a:pt x="2614" y="4637"/>
                  <a:pt x="2632" y="4627"/>
                  <a:pt x="2641" y="4600"/>
                </a:cubicBezTo>
                <a:cubicBezTo>
                  <a:pt x="2945" y="3913"/>
                  <a:pt x="3141" y="3119"/>
                  <a:pt x="3096" y="2351"/>
                </a:cubicBezTo>
                <a:lnTo>
                  <a:pt x="3096" y="2351"/>
                </a:lnTo>
                <a:cubicBezTo>
                  <a:pt x="3775" y="3011"/>
                  <a:pt x="4230" y="3868"/>
                  <a:pt x="4382" y="4796"/>
                </a:cubicBezTo>
                <a:cubicBezTo>
                  <a:pt x="4389" y="4833"/>
                  <a:pt x="4413" y="4848"/>
                  <a:pt x="4440" y="4848"/>
                </a:cubicBezTo>
                <a:cubicBezTo>
                  <a:pt x="4479" y="4848"/>
                  <a:pt x="4521" y="4814"/>
                  <a:pt x="4515" y="4761"/>
                </a:cubicBezTo>
                <a:cubicBezTo>
                  <a:pt x="4346" y="3770"/>
                  <a:pt x="3846" y="2860"/>
                  <a:pt x="3105" y="2173"/>
                </a:cubicBezTo>
                <a:cubicBezTo>
                  <a:pt x="3436" y="1280"/>
                  <a:pt x="4105" y="450"/>
                  <a:pt x="5006" y="138"/>
                </a:cubicBezTo>
                <a:cubicBezTo>
                  <a:pt x="5079" y="113"/>
                  <a:pt x="5056" y="0"/>
                  <a:pt x="4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5"/>
          <p:cNvSpPr/>
          <p:nvPr/>
        </p:nvSpPr>
        <p:spPr>
          <a:xfrm>
            <a:off x="7661538" y="1001358"/>
            <a:ext cx="106038" cy="104036"/>
          </a:xfrm>
          <a:custGeom>
            <a:avLst/>
            <a:gdLst/>
            <a:ahLst/>
            <a:cxnLst/>
            <a:rect l="l" t="t" r="r" b="b"/>
            <a:pathLst>
              <a:path w="1536" h="1507" extrusionOk="0">
                <a:moveTo>
                  <a:pt x="715" y="0"/>
                </a:moveTo>
                <a:cubicBezTo>
                  <a:pt x="621" y="0"/>
                  <a:pt x="527" y="21"/>
                  <a:pt x="438" y="64"/>
                </a:cubicBezTo>
                <a:cubicBezTo>
                  <a:pt x="117" y="225"/>
                  <a:pt x="1" y="653"/>
                  <a:pt x="179" y="1010"/>
                </a:cubicBezTo>
                <a:cubicBezTo>
                  <a:pt x="320" y="1292"/>
                  <a:pt x="632" y="1506"/>
                  <a:pt x="920" y="1506"/>
                </a:cubicBezTo>
                <a:cubicBezTo>
                  <a:pt x="997" y="1506"/>
                  <a:pt x="1073" y="1491"/>
                  <a:pt x="1143" y="1457"/>
                </a:cubicBezTo>
                <a:cubicBezTo>
                  <a:pt x="1465" y="1287"/>
                  <a:pt x="1536" y="769"/>
                  <a:pt x="1357" y="412"/>
                </a:cubicBezTo>
                <a:cubicBezTo>
                  <a:pt x="1221" y="152"/>
                  <a:pt x="969" y="0"/>
                  <a:pt x="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5"/>
          <p:cNvSpPr/>
          <p:nvPr/>
        </p:nvSpPr>
        <p:spPr>
          <a:xfrm>
            <a:off x="7515532" y="994869"/>
            <a:ext cx="104795" cy="105278"/>
          </a:xfrm>
          <a:custGeom>
            <a:avLst/>
            <a:gdLst/>
            <a:ahLst/>
            <a:cxnLst/>
            <a:rect l="l" t="t" r="r" b="b"/>
            <a:pathLst>
              <a:path w="1518" h="1525" extrusionOk="0">
                <a:moveTo>
                  <a:pt x="805" y="0"/>
                </a:moveTo>
                <a:cubicBezTo>
                  <a:pt x="531" y="0"/>
                  <a:pt x="263" y="183"/>
                  <a:pt x="143" y="471"/>
                </a:cubicBezTo>
                <a:cubicBezTo>
                  <a:pt x="1" y="846"/>
                  <a:pt x="117" y="1354"/>
                  <a:pt x="456" y="1488"/>
                </a:cubicBezTo>
                <a:cubicBezTo>
                  <a:pt x="514" y="1513"/>
                  <a:pt x="576" y="1524"/>
                  <a:pt x="638" y="1524"/>
                </a:cubicBezTo>
                <a:cubicBezTo>
                  <a:pt x="935" y="1524"/>
                  <a:pt x="1250" y="1264"/>
                  <a:pt x="1375" y="962"/>
                </a:cubicBezTo>
                <a:cubicBezTo>
                  <a:pt x="1518" y="587"/>
                  <a:pt x="1366" y="176"/>
                  <a:pt x="1027" y="42"/>
                </a:cubicBezTo>
                <a:cubicBezTo>
                  <a:pt x="955" y="14"/>
                  <a:pt x="880" y="0"/>
                  <a:pt x="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5"/>
          <p:cNvSpPr/>
          <p:nvPr/>
        </p:nvSpPr>
        <p:spPr>
          <a:xfrm>
            <a:off x="7326380" y="822555"/>
            <a:ext cx="111630" cy="91057"/>
          </a:xfrm>
          <a:custGeom>
            <a:avLst/>
            <a:gdLst/>
            <a:ahLst/>
            <a:cxnLst/>
            <a:rect l="l" t="t" r="r" b="b"/>
            <a:pathLst>
              <a:path w="1617" h="1319" extrusionOk="0">
                <a:moveTo>
                  <a:pt x="876" y="0"/>
                </a:moveTo>
                <a:cubicBezTo>
                  <a:pt x="852" y="0"/>
                  <a:pt x="828" y="2"/>
                  <a:pt x="804" y="4"/>
                </a:cubicBezTo>
                <a:cubicBezTo>
                  <a:pt x="402" y="39"/>
                  <a:pt x="1" y="370"/>
                  <a:pt x="36" y="736"/>
                </a:cubicBezTo>
                <a:cubicBezTo>
                  <a:pt x="62" y="1070"/>
                  <a:pt x="472" y="1319"/>
                  <a:pt x="846" y="1319"/>
                </a:cubicBezTo>
                <a:cubicBezTo>
                  <a:pt x="871" y="1319"/>
                  <a:pt x="896" y="1318"/>
                  <a:pt x="920" y="1316"/>
                </a:cubicBezTo>
                <a:cubicBezTo>
                  <a:pt x="1322" y="1280"/>
                  <a:pt x="1616" y="959"/>
                  <a:pt x="1589" y="593"/>
                </a:cubicBezTo>
                <a:cubicBezTo>
                  <a:pt x="1556" y="257"/>
                  <a:pt x="1246" y="0"/>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5"/>
          <p:cNvSpPr/>
          <p:nvPr/>
        </p:nvSpPr>
        <p:spPr>
          <a:xfrm>
            <a:off x="7414467" y="940814"/>
            <a:ext cx="107280" cy="101205"/>
          </a:xfrm>
          <a:custGeom>
            <a:avLst/>
            <a:gdLst/>
            <a:ahLst/>
            <a:cxnLst/>
            <a:rect l="l" t="t" r="r" b="b"/>
            <a:pathLst>
              <a:path w="1554" h="1466" extrusionOk="0">
                <a:moveTo>
                  <a:pt x="843" y="1"/>
                </a:moveTo>
                <a:cubicBezTo>
                  <a:pt x="625" y="1"/>
                  <a:pt x="404" y="107"/>
                  <a:pt x="260" y="308"/>
                </a:cubicBezTo>
                <a:cubicBezTo>
                  <a:pt x="19" y="629"/>
                  <a:pt x="1" y="1156"/>
                  <a:pt x="287" y="1370"/>
                </a:cubicBezTo>
                <a:cubicBezTo>
                  <a:pt x="377" y="1436"/>
                  <a:pt x="487" y="1465"/>
                  <a:pt x="603" y="1465"/>
                </a:cubicBezTo>
                <a:cubicBezTo>
                  <a:pt x="863" y="1465"/>
                  <a:pt x="1152" y="1316"/>
                  <a:pt x="1313" y="1093"/>
                </a:cubicBezTo>
                <a:cubicBezTo>
                  <a:pt x="1554" y="772"/>
                  <a:pt x="1509" y="334"/>
                  <a:pt x="1215" y="120"/>
                </a:cubicBezTo>
                <a:cubicBezTo>
                  <a:pt x="1104" y="40"/>
                  <a:pt x="974"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5"/>
          <p:cNvSpPr/>
          <p:nvPr/>
        </p:nvSpPr>
        <p:spPr>
          <a:xfrm>
            <a:off x="7432347" y="962146"/>
            <a:ext cx="40731" cy="43975"/>
          </a:xfrm>
          <a:custGeom>
            <a:avLst/>
            <a:gdLst/>
            <a:ahLst/>
            <a:cxnLst/>
            <a:rect l="l" t="t" r="r" b="b"/>
            <a:pathLst>
              <a:path w="590" h="637" extrusionOk="0">
                <a:moveTo>
                  <a:pt x="350" y="1"/>
                </a:moveTo>
                <a:cubicBezTo>
                  <a:pt x="333" y="1"/>
                  <a:pt x="318" y="3"/>
                  <a:pt x="304" y="8"/>
                </a:cubicBezTo>
                <a:lnTo>
                  <a:pt x="242" y="8"/>
                </a:lnTo>
                <a:cubicBezTo>
                  <a:pt x="233" y="17"/>
                  <a:pt x="215" y="17"/>
                  <a:pt x="206" y="25"/>
                </a:cubicBezTo>
                <a:cubicBezTo>
                  <a:pt x="188" y="34"/>
                  <a:pt x="179" y="34"/>
                  <a:pt x="161" y="43"/>
                </a:cubicBezTo>
                <a:cubicBezTo>
                  <a:pt x="153" y="52"/>
                  <a:pt x="126" y="70"/>
                  <a:pt x="108" y="88"/>
                </a:cubicBezTo>
                <a:lnTo>
                  <a:pt x="108" y="97"/>
                </a:lnTo>
                <a:cubicBezTo>
                  <a:pt x="90" y="115"/>
                  <a:pt x="72" y="133"/>
                  <a:pt x="63" y="150"/>
                </a:cubicBezTo>
                <a:cubicBezTo>
                  <a:pt x="54" y="150"/>
                  <a:pt x="54" y="159"/>
                  <a:pt x="54" y="159"/>
                </a:cubicBezTo>
                <a:cubicBezTo>
                  <a:pt x="36" y="186"/>
                  <a:pt x="28" y="213"/>
                  <a:pt x="19" y="240"/>
                </a:cubicBezTo>
                <a:cubicBezTo>
                  <a:pt x="10" y="266"/>
                  <a:pt x="1" y="302"/>
                  <a:pt x="1" y="329"/>
                </a:cubicBezTo>
                <a:cubicBezTo>
                  <a:pt x="1" y="365"/>
                  <a:pt x="1" y="400"/>
                  <a:pt x="10" y="436"/>
                </a:cubicBezTo>
                <a:lnTo>
                  <a:pt x="10" y="445"/>
                </a:lnTo>
                <a:lnTo>
                  <a:pt x="36" y="507"/>
                </a:lnTo>
                <a:lnTo>
                  <a:pt x="36" y="516"/>
                </a:lnTo>
                <a:lnTo>
                  <a:pt x="72" y="561"/>
                </a:lnTo>
                <a:lnTo>
                  <a:pt x="117" y="597"/>
                </a:lnTo>
                <a:cubicBezTo>
                  <a:pt x="144" y="615"/>
                  <a:pt x="161" y="623"/>
                  <a:pt x="188" y="623"/>
                </a:cubicBezTo>
                <a:cubicBezTo>
                  <a:pt x="206" y="632"/>
                  <a:pt x="226" y="637"/>
                  <a:pt x="247" y="637"/>
                </a:cubicBezTo>
                <a:cubicBezTo>
                  <a:pt x="269" y="637"/>
                  <a:pt x="291" y="632"/>
                  <a:pt x="313" y="623"/>
                </a:cubicBezTo>
                <a:cubicBezTo>
                  <a:pt x="322" y="623"/>
                  <a:pt x="340" y="615"/>
                  <a:pt x="349" y="615"/>
                </a:cubicBezTo>
                <a:cubicBezTo>
                  <a:pt x="367" y="606"/>
                  <a:pt x="376" y="606"/>
                  <a:pt x="385" y="597"/>
                </a:cubicBezTo>
                <a:lnTo>
                  <a:pt x="411" y="579"/>
                </a:lnTo>
                <a:cubicBezTo>
                  <a:pt x="420" y="579"/>
                  <a:pt x="420" y="570"/>
                  <a:pt x="429" y="570"/>
                </a:cubicBezTo>
                <a:lnTo>
                  <a:pt x="456" y="552"/>
                </a:lnTo>
                <a:lnTo>
                  <a:pt x="483" y="525"/>
                </a:lnTo>
                <a:lnTo>
                  <a:pt x="501" y="507"/>
                </a:lnTo>
                <a:cubicBezTo>
                  <a:pt x="536" y="472"/>
                  <a:pt x="572" y="418"/>
                  <a:pt x="581" y="365"/>
                </a:cubicBezTo>
                <a:cubicBezTo>
                  <a:pt x="581" y="347"/>
                  <a:pt x="590" y="311"/>
                  <a:pt x="590" y="293"/>
                </a:cubicBezTo>
                <a:cubicBezTo>
                  <a:pt x="590" y="266"/>
                  <a:pt x="590" y="249"/>
                  <a:pt x="581" y="222"/>
                </a:cubicBezTo>
                <a:cubicBezTo>
                  <a:pt x="581" y="195"/>
                  <a:pt x="572" y="177"/>
                  <a:pt x="563" y="150"/>
                </a:cubicBezTo>
                <a:cubicBezTo>
                  <a:pt x="554" y="142"/>
                  <a:pt x="554" y="133"/>
                  <a:pt x="545" y="124"/>
                </a:cubicBezTo>
                <a:cubicBezTo>
                  <a:pt x="527" y="79"/>
                  <a:pt x="492" y="52"/>
                  <a:pt x="456" y="34"/>
                </a:cubicBezTo>
                <a:cubicBezTo>
                  <a:pt x="447" y="34"/>
                  <a:pt x="411" y="17"/>
                  <a:pt x="402" y="8"/>
                </a:cubicBezTo>
                <a:cubicBezTo>
                  <a:pt x="385" y="3"/>
                  <a:pt x="367" y="1"/>
                  <a:pt x="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5"/>
          <p:cNvSpPr/>
          <p:nvPr/>
        </p:nvSpPr>
        <p:spPr>
          <a:xfrm>
            <a:off x="7351025" y="836362"/>
            <a:ext cx="48739" cy="43768"/>
          </a:xfrm>
          <a:custGeom>
            <a:avLst/>
            <a:gdLst/>
            <a:ahLst/>
            <a:cxnLst/>
            <a:rect l="l" t="t" r="r" b="b"/>
            <a:pathLst>
              <a:path w="706" h="634" extrusionOk="0">
                <a:moveTo>
                  <a:pt x="384" y="0"/>
                </a:moveTo>
                <a:lnTo>
                  <a:pt x="304" y="9"/>
                </a:lnTo>
                <a:lnTo>
                  <a:pt x="295" y="9"/>
                </a:lnTo>
                <a:lnTo>
                  <a:pt x="251" y="36"/>
                </a:lnTo>
                <a:cubicBezTo>
                  <a:pt x="224" y="36"/>
                  <a:pt x="206" y="54"/>
                  <a:pt x="188" y="62"/>
                </a:cubicBezTo>
                <a:cubicBezTo>
                  <a:pt x="179" y="62"/>
                  <a:pt x="170" y="71"/>
                  <a:pt x="170" y="80"/>
                </a:cubicBezTo>
                <a:cubicBezTo>
                  <a:pt x="117" y="107"/>
                  <a:pt x="72" y="152"/>
                  <a:pt x="45" y="196"/>
                </a:cubicBezTo>
                <a:cubicBezTo>
                  <a:pt x="19" y="241"/>
                  <a:pt x="1" y="295"/>
                  <a:pt x="1" y="348"/>
                </a:cubicBezTo>
                <a:cubicBezTo>
                  <a:pt x="1" y="384"/>
                  <a:pt x="10" y="419"/>
                  <a:pt x="27" y="455"/>
                </a:cubicBezTo>
                <a:cubicBezTo>
                  <a:pt x="36" y="491"/>
                  <a:pt x="63" y="527"/>
                  <a:pt x="90" y="553"/>
                </a:cubicBezTo>
                <a:cubicBezTo>
                  <a:pt x="126" y="589"/>
                  <a:pt x="170" y="616"/>
                  <a:pt x="215" y="625"/>
                </a:cubicBezTo>
                <a:cubicBezTo>
                  <a:pt x="242" y="634"/>
                  <a:pt x="277" y="634"/>
                  <a:pt x="313" y="634"/>
                </a:cubicBezTo>
                <a:lnTo>
                  <a:pt x="331" y="634"/>
                </a:lnTo>
                <a:cubicBezTo>
                  <a:pt x="358" y="634"/>
                  <a:pt x="393" y="634"/>
                  <a:pt x="420" y="625"/>
                </a:cubicBezTo>
                <a:lnTo>
                  <a:pt x="465" y="625"/>
                </a:lnTo>
                <a:lnTo>
                  <a:pt x="527" y="598"/>
                </a:lnTo>
                <a:cubicBezTo>
                  <a:pt x="536" y="589"/>
                  <a:pt x="545" y="589"/>
                  <a:pt x="554" y="580"/>
                </a:cubicBezTo>
                <a:lnTo>
                  <a:pt x="572" y="580"/>
                </a:lnTo>
                <a:cubicBezTo>
                  <a:pt x="608" y="553"/>
                  <a:pt x="643" y="527"/>
                  <a:pt x="670" y="482"/>
                </a:cubicBezTo>
                <a:cubicBezTo>
                  <a:pt x="670" y="482"/>
                  <a:pt x="670" y="473"/>
                  <a:pt x="670" y="473"/>
                </a:cubicBezTo>
                <a:lnTo>
                  <a:pt x="670" y="464"/>
                </a:lnTo>
                <a:cubicBezTo>
                  <a:pt x="679" y="446"/>
                  <a:pt x="688" y="419"/>
                  <a:pt x="697" y="402"/>
                </a:cubicBezTo>
                <a:cubicBezTo>
                  <a:pt x="697" y="393"/>
                  <a:pt x="697" y="393"/>
                  <a:pt x="697" y="393"/>
                </a:cubicBezTo>
                <a:cubicBezTo>
                  <a:pt x="697" y="384"/>
                  <a:pt x="706" y="330"/>
                  <a:pt x="706" y="321"/>
                </a:cubicBezTo>
                <a:cubicBezTo>
                  <a:pt x="706" y="303"/>
                  <a:pt x="697" y="250"/>
                  <a:pt x="697" y="241"/>
                </a:cubicBezTo>
                <a:lnTo>
                  <a:pt x="706" y="205"/>
                </a:lnTo>
                <a:cubicBezTo>
                  <a:pt x="706" y="205"/>
                  <a:pt x="679" y="143"/>
                  <a:pt x="679" y="143"/>
                </a:cubicBezTo>
                <a:cubicBezTo>
                  <a:pt x="679" y="143"/>
                  <a:pt x="634" y="89"/>
                  <a:pt x="634" y="80"/>
                </a:cubicBezTo>
                <a:cubicBezTo>
                  <a:pt x="625" y="80"/>
                  <a:pt x="581" y="45"/>
                  <a:pt x="572" y="36"/>
                </a:cubicBezTo>
                <a:lnTo>
                  <a:pt x="500" y="9"/>
                </a:lnTo>
                <a:lnTo>
                  <a:pt x="492" y="9"/>
                </a:lnTo>
                <a:cubicBezTo>
                  <a:pt x="465" y="9"/>
                  <a:pt x="438" y="0"/>
                  <a:pt x="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5"/>
          <p:cNvSpPr/>
          <p:nvPr/>
        </p:nvSpPr>
        <p:spPr>
          <a:xfrm>
            <a:off x="7538935" y="1015166"/>
            <a:ext cx="43216" cy="50672"/>
          </a:xfrm>
          <a:custGeom>
            <a:avLst/>
            <a:gdLst/>
            <a:ahLst/>
            <a:cxnLst/>
            <a:rect l="l" t="t" r="r" b="b"/>
            <a:pathLst>
              <a:path w="626" h="734" extrusionOk="0">
                <a:moveTo>
                  <a:pt x="309" y="0"/>
                </a:moveTo>
                <a:cubicBezTo>
                  <a:pt x="289" y="0"/>
                  <a:pt x="269" y="3"/>
                  <a:pt x="251" y="7"/>
                </a:cubicBezTo>
                <a:cubicBezTo>
                  <a:pt x="206" y="25"/>
                  <a:pt x="161" y="43"/>
                  <a:pt x="126" y="79"/>
                </a:cubicBezTo>
                <a:lnTo>
                  <a:pt x="126" y="88"/>
                </a:lnTo>
                <a:cubicBezTo>
                  <a:pt x="108" y="114"/>
                  <a:pt x="90" y="132"/>
                  <a:pt x="72" y="150"/>
                </a:cubicBezTo>
                <a:cubicBezTo>
                  <a:pt x="63" y="159"/>
                  <a:pt x="63" y="168"/>
                  <a:pt x="63" y="177"/>
                </a:cubicBezTo>
                <a:cubicBezTo>
                  <a:pt x="54" y="186"/>
                  <a:pt x="45" y="204"/>
                  <a:pt x="45" y="221"/>
                </a:cubicBezTo>
                <a:cubicBezTo>
                  <a:pt x="28" y="239"/>
                  <a:pt x="19" y="266"/>
                  <a:pt x="10" y="293"/>
                </a:cubicBezTo>
                <a:cubicBezTo>
                  <a:pt x="10" y="302"/>
                  <a:pt x="10" y="311"/>
                  <a:pt x="10" y="320"/>
                </a:cubicBezTo>
                <a:cubicBezTo>
                  <a:pt x="1" y="346"/>
                  <a:pt x="1" y="382"/>
                  <a:pt x="1" y="409"/>
                </a:cubicBezTo>
                <a:cubicBezTo>
                  <a:pt x="1" y="445"/>
                  <a:pt x="1" y="489"/>
                  <a:pt x="10" y="525"/>
                </a:cubicBezTo>
                <a:cubicBezTo>
                  <a:pt x="19" y="569"/>
                  <a:pt x="45" y="614"/>
                  <a:pt x="81" y="650"/>
                </a:cubicBezTo>
                <a:cubicBezTo>
                  <a:pt x="108" y="677"/>
                  <a:pt x="144" y="694"/>
                  <a:pt x="179" y="712"/>
                </a:cubicBezTo>
                <a:cubicBezTo>
                  <a:pt x="199" y="725"/>
                  <a:pt x="228" y="734"/>
                  <a:pt x="256" y="734"/>
                </a:cubicBezTo>
                <a:cubicBezTo>
                  <a:pt x="267" y="734"/>
                  <a:pt x="277" y="733"/>
                  <a:pt x="286" y="730"/>
                </a:cubicBezTo>
                <a:cubicBezTo>
                  <a:pt x="340" y="730"/>
                  <a:pt x="385" y="721"/>
                  <a:pt x="429" y="694"/>
                </a:cubicBezTo>
                <a:cubicBezTo>
                  <a:pt x="492" y="659"/>
                  <a:pt x="536" y="614"/>
                  <a:pt x="572" y="561"/>
                </a:cubicBezTo>
                <a:lnTo>
                  <a:pt x="581" y="534"/>
                </a:lnTo>
                <a:cubicBezTo>
                  <a:pt x="590" y="516"/>
                  <a:pt x="608" y="489"/>
                  <a:pt x="617" y="462"/>
                </a:cubicBezTo>
                <a:lnTo>
                  <a:pt x="617" y="445"/>
                </a:lnTo>
                <a:cubicBezTo>
                  <a:pt x="626" y="418"/>
                  <a:pt x="626" y="382"/>
                  <a:pt x="626" y="355"/>
                </a:cubicBezTo>
                <a:cubicBezTo>
                  <a:pt x="626" y="346"/>
                  <a:pt x="626" y="337"/>
                  <a:pt x="626" y="328"/>
                </a:cubicBezTo>
                <a:lnTo>
                  <a:pt x="617" y="248"/>
                </a:lnTo>
                <a:cubicBezTo>
                  <a:pt x="617" y="239"/>
                  <a:pt x="608" y="221"/>
                  <a:pt x="608" y="212"/>
                </a:cubicBezTo>
                <a:cubicBezTo>
                  <a:pt x="599" y="195"/>
                  <a:pt x="590" y="168"/>
                  <a:pt x="572" y="141"/>
                </a:cubicBezTo>
                <a:cubicBezTo>
                  <a:pt x="545" y="105"/>
                  <a:pt x="510" y="70"/>
                  <a:pt x="474" y="43"/>
                </a:cubicBezTo>
                <a:cubicBezTo>
                  <a:pt x="438" y="25"/>
                  <a:pt x="402" y="7"/>
                  <a:pt x="367" y="7"/>
                </a:cubicBezTo>
                <a:cubicBezTo>
                  <a:pt x="349" y="3"/>
                  <a:pt x="329" y="0"/>
                  <a:pt x="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5"/>
          <p:cNvSpPr/>
          <p:nvPr/>
        </p:nvSpPr>
        <p:spPr>
          <a:xfrm>
            <a:off x="7707791" y="1025728"/>
            <a:ext cx="40731" cy="45908"/>
          </a:xfrm>
          <a:custGeom>
            <a:avLst/>
            <a:gdLst/>
            <a:ahLst/>
            <a:cxnLst/>
            <a:rect l="l" t="t" r="r" b="b"/>
            <a:pathLst>
              <a:path w="590" h="665" extrusionOk="0">
                <a:moveTo>
                  <a:pt x="286" y="0"/>
                </a:moveTo>
                <a:cubicBezTo>
                  <a:pt x="265" y="0"/>
                  <a:pt x="244" y="4"/>
                  <a:pt x="223" y="15"/>
                </a:cubicBezTo>
                <a:lnTo>
                  <a:pt x="152" y="42"/>
                </a:lnTo>
                <a:lnTo>
                  <a:pt x="98" y="77"/>
                </a:lnTo>
                <a:cubicBezTo>
                  <a:pt x="81" y="104"/>
                  <a:pt x="63" y="122"/>
                  <a:pt x="54" y="149"/>
                </a:cubicBezTo>
                <a:lnTo>
                  <a:pt x="45" y="167"/>
                </a:lnTo>
                <a:cubicBezTo>
                  <a:pt x="18" y="211"/>
                  <a:pt x="0" y="265"/>
                  <a:pt x="0" y="309"/>
                </a:cubicBezTo>
                <a:lnTo>
                  <a:pt x="0" y="318"/>
                </a:lnTo>
                <a:cubicBezTo>
                  <a:pt x="0" y="354"/>
                  <a:pt x="9" y="381"/>
                  <a:pt x="9" y="408"/>
                </a:cubicBezTo>
                <a:cubicBezTo>
                  <a:pt x="9" y="416"/>
                  <a:pt x="9" y="416"/>
                  <a:pt x="9" y="425"/>
                </a:cubicBezTo>
                <a:lnTo>
                  <a:pt x="9" y="434"/>
                </a:lnTo>
                <a:lnTo>
                  <a:pt x="45" y="515"/>
                </a:lnTo>
                <a:cubicBezTo>
                  <a:pt x="45" y="515"/>
                  <a:pt x="54" y="524"/>
                  <a:pt x="54" y="532"/>
                </a:cubicBezTo>
                <a:lnTo>
                  <a:pt x="98" y="586"/>
                </a:lnTo>
                <a:lnTo>
                  <a:pt x="152" y="631"/>
                </a:lnTo>
                <a:lnTo>
                  <a:pt x="223" y="657"/>
                </a:lnTo>
                <a:cubicBezTo>
                  <a:pt x="241" y="662"/>
                  <a:pt x="259" y="664"/>
                  <a:pt x="277" y="664"/>
                </a:cubicBezTo>
                <a:cubicBezTo>
                  <a:pt x="295" y="664"/>
                  <a:pt x="313" y="662"/>
                  <a:pt x="330" y="657"/>
                </a:cubicBezTo>
                <a:cubicBezTo>
                  <a:pt x="357" y="657"/>
                  <a:pt x="384" y="649"/>
                  <a:pt x="402" y="640"/>
                </a:cubicBezTo>
                <a:cubicBezTo>
                  <a:pt x="429" y="631"/>
                  <a:pt x="447" y="622"/>
                  <a:pt x="464" y="604"/>
                </a:cubicBezTo>
                <a:cubicBezTo>
                  <a:pt x="482" y="595"/>
                  <a:pt x="500" y="577"/>
                  <a:pt x="518" y="550"/>
                </a:cubicBezTo>
                <a:cubicBezTo>
                  <a:pt x="536" y="524"/>
                  <a:pt x="554" y="497"/>
                  <a:pt x="563" y="461"/>
                </a:cubicBezTo>
                <a:lnTo>
                  <a:pt x="571" y="443"/>
                </a:lnTo>
                <a:cubicBezTo>
                  <a:pt x="589" y="399"/>
                  <a:pt x="589" y="345"/>
                  <a:pt x="580" y="300"/>
                </a:cubicBezTo>
                <a:cubicBezTo>
                  <a:pt x="580" y="292"/>
                  <a:pt x="580" y="283"/>
                  <a:pt x="580" y="283"/>
                </a:cubicBezTo>
                <a:lnTo>
                  <a:pt x="580" y="256"/>
                </a:lnTo>
                <a:cubicBezTo>
                  <a:pt x="580" y="247"/>
                  <a:pt x="571" y="238"/>
                  <a:pt x="571" y="229"/>
                </a:cubicBezTo>
                <a:cubicBezTo>
                  <a:pt x="554" y="193"/>
                  <a:pt x="545" y="167"/>
                  <a:pt x="527" y="140"/>
                </a:cubicBezTo>
                <a:lnTo>
                  <a:pt x="482" y="86"/>
                </a:lnTo>
                <a:cubicBezTo>
                  <a:pt x="464" y="59"/>
                  <a:pt x="429" y="42"/>
                  <a:pt x="402" y="24"/>
                </a:cubicBezTo>
                <a:cubicBezTo>
                  <a:pt x="375" y="15"/>
                  <a:pt x="357" y="6"/>
                  <a:pt x="330" y="6"/>
                </a:cubicBezTo>
                <a:cubicBezTo>
                  <a:pt x="316" y="2"/>
                  <a:pt x="301"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5"/>
          <p:cNvSpPr/>
          <p:nvPr/>
        </p:nvSpPr>
        <p:spPr>
          <a:xfrm>
            <a:off x="7666509" y="1000116"/>
            <a:ext cx="98030" cy="105555"/>
          </a:xfrm>
          <a:custGeom>
            <a:avLst/>
            <a:gdLst/>
            <a:ahLst/>
            <a:cxnLst/>
            <a:rect l="l" t="t" r="r" b="b"/>
            <a:pathLst>
              <a:path w="1420" h="1529" extrusionOk="0">
                <a:moveTo>
                  <a:pt x="656" y="1"/>
                </a:moveTo>
                <a:cubicBezTo>
                  <a:pt x="570" y="1"/>
                  <a:pt x="484" y="19"/>
                  <a:pt x="402" y="56"/>
                </a:cubicBezTo>
                <a:cubicBezTo>
                  <a:pt x="223" y="136"/>
                  <a:pt x="90" y="288"/>
                  <a:pt x="45" y="475"/>
                </a:cubicBezTo>
                <a:cubicBezTo>
                  <a:pt x="1" y="660"/>
                  <a:pt x="18" y="854"/>
                  <a:pt x="104" y="1022"/>
                </a:cubicBezTo>
                <a:lnTo>
                  <a:pt x="104" y="1022"/>
                </a:lnTo>
                <a:cubicBezTo>
                  <a:pt x="18" y="854"/>
                  <a:pt x="1" y="660"/>
                  <a:pt x="54" y="484"/>
                </a:cubicBezTo>
                <a:cubicBezTo>
                  <a:pt x="132" y="205"/>
                  <a:pt x="379" y="30"/>
                  <a:pt x="641" y="30"/>
                </a:cubicBezTo>
                <a:cubicBezTo>
                  <a:pt x="741" y="30"/>
                  <a:pt x="842" y="55"/>
                  <a:pt x="937" y="109"/>
                </a:cubicBezTo>
                <a:cubicBezTo>
                  <a:pt x="1098" y="198"/>
                  <a:pt x="1223" y="341"/>
                  <a:pt x="1285" y="511"/>
                </a:cubicBezTo>
                <a:cubicBezTo>
                  <a:pt x="1357" y="680"/>
                  <a:pt x="1375" y="868"/>
                  <a:pt x="1339" y="1046"/>
                </a:cubicBezTo>
                <a:cubicBezTo>
                  <a:pt x="1312" y="1234"/>
                  <a:pt x="1196" y="1394"/>
                  <a:pt x="1027" y="1475"/>
                </a:cubicBezTo>
                <a:cubicBezTo>
                  <a:pt x="957" y="1499"/>
                  <a:pt x="885" y="1511"/>
                  <a:pt x="814" y="1511"/>
                </a:cubicBezTo>
                <a:cubicBezTo>
                  <a:pt x="702" y="1511"/>
                  <a:pt x="593" y="1481"/>
                  <a:pt x="500" y="1421"/>
                </a:cubicBezTo>
                <a:cubicBezTo>
                  <a:pt x="333" y="1333"/>
                  <a:pt x="200" y="1192"/>
                  <a:pt x="111" y="1034"/>
                </a:cubicBezTo>
                <a:lnTo>
                  <a:pt x="111" y="1034"/>
                </a:lnTo>
                <a:cubicBezTo>
                  <a:pt x="200" y="1192"/>
                  <a:pt x="332" y="1333"/>
                  <a:pt x="491" y="1421"/>
                </a:cubicBezTo>
                <a:cubicBezTo>
                  <a:pt x="598" y="1493"/>
                  <a:pt x="725" y="1528"/>
                  <a:pt x="851" y="1528"/>
                </a:cubicBezTo>
                <a:cubicBezTo>
                  <a:pt x="914" y="1528"/>
                  <a:pt x="976" y="1519"/>
                  <a:pt x="1036" y="1501"/>
                </a:cubicBezTo>
                <a:cubicBezTo>
                  <a:pt x="1214" y="1412"/>
                  <a:pt x="1348" y="1252"/>
                  <a:pt x="1384" y="1055"/>
                </a:cubicBezTo>
                <a:cubicBezTo>
                  <a:pt x="1419" y="868"/>
                  <a:pt x="1402" y="671"/>
                  <a:pt x="1339" y="493"/>
                </a:cubicBezTo>
                <a:cubicBezTo>
                  <a:pt x="1268" y="306"/>
                  <a:pt x="1125" y="163"/>
                  <a:pt x="955" y="73"/>
                </a:cubicBezTo>
                <a:cubicBezTo>
                  <a:pt x="859" y="25"/>
                  <a:pt x="758" y="1"/>
                  <a:pt x="656"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5"/>
          <p:cNvSpPr/>
          <p:nvPr/>
        </p:nvSpPr>
        <p:spPr>
          <a:xfrm>
            <a:off x="7519882" y="994179"/>
            <a:ext cx="97408" cy="106797"/>
          </a:xfrm>
          <a:custGeom>
            <a:avLst/>
            <a:gdLst/>
            <a:ahLst/>
            <a:cxnLst/>
            <a:rect l="l" t="t" r="r" b="b"/>
            <a:pathLst>
              <a:path w="1411" h="1547" extrusionOk="0">
                <a:moveTo>
                  <a:pt x="740" y="1"/>
                </a:moveTo>
                <a:cubicBezTo>
                  <a:pt x="642" y="1"/>
                  <a:pt x="545" y="23"/>
                  <a:pt x="455" y="70"/>
                </a:cubicBezTo>
                <a:cubicBezTo>
                  <a:pt x="286" y="159"/>
                  <a:pt x="152" y="302"/>
                  <a:pt x="80" y="481"/>
                </a:cubicBezTo>
                <a:cubicBezTo>
                  <a:pt x="152" y="311"/>
                  <a:pt x="286" y="168"/>
                  <a:pt x="455" y="88"/>
                </a:cubicBezTo>
                <a:cubicBezTo>
                  <a:pt x="544" y="44"/>
                  <a:pt x="637" y="23"/>
                  <a:pt x="728" y="23"/>
                </a:cubicBezTo>
                <a:cubicBezTo>
                  <a:pt x="1001" y="23"/>
                  <a:pt x="1254" y="210"/>
                  <a:pt x="1321" y="499"/>
                </a:cubicBezTo>
                <a:cubicBezTo>
                  <a:pt x="1357" y="677"/>
                  <a:pt x="1339" y="865"/>
                  <a:pt x="1250" y="1034"/>
                </a:cubicBezTo>
                <a:cubicBezTo>
                  <a:pt x="1169" y="1195"/>
                  <a:pt x="1044" y="1329"/>
                  <a:pt x="884" y="1427"/>
                </a:cubicBezTo>
                <a:cubicBezTo>
                  <a:pt x="786" y="1487"/>
                  <a:pt x="677" y="1517"/>
                  <a:pt x="567" y="1517"/>
                </a:cubicBezTo>
                <a:cubicBezTo>
                  <a:pt x="497" y="1517"/>
                  <a:pt x="427" y="1505"/>
                  <a:pt x="357" y="1480"/>
                </a:cubicBezTo>
                <a:cubicBezTo>
                  <a:pt x="196" y="1382"/>
                  <a:pt x="80" y="1222"/>
                  <a:pt x="45" y="1043"/>
                </a:cubicBezTo>
                <a:cubicBezTo>
                  <a:pt x="1" y="858"/>
                  <a:pt x="18" y="663"/>
                  <a:pt x="78" y="486"/>
                </a:cubicBezTo>
                <a:lnTo>
                  <a:pt x="78" y="486"/>
                </a:lnTo>
                <a:cubicBezTo>
                  <a:pt x="18" y="663"/>
                  <a:pt x="1" y="858"/>
                  <a:pt x="36" y="1034"/>
                </a:cubicBezTo>
                <a:cubicBezTo>
                  <a:pt x="63" y="1230"/>
                  <a:pt x="179" y="1400"/>
                  <a:pt x="348" y="1489"/>
                </a:cubicBezTo>
                <a:cubicBezTo>
                  <a:pt x="425" y="1528"/>
                  <a:pt x="508" y="1546"/>
                  <a:pt x="590" y="1546"/>
                </a:cubicBezTo>
                <a:cubicBezTo>
                  <a:pt x="698" y="1546"/>
                  <a:pt x="805" y="1514"/>
                  <a:pt x="902" y="1454"/>
                </a:cubicBezTo>
                <a:cubicBezTo>
                  <a:pt x="1071" y="1364"/>
                  <a:pt x="1214" y="1222"/>
                  <a:pt x="1303" y="1052"/>
                </a:cubicBezTo>
                <a:cubicBezTo>
                  <a:pt x="1384" y="873"/>
                  <a:pt x="1410" y="677"/>
                  <a:pt x="1357" y="481"/>
                </a:cubicBezTo>
                <a:cubicBezTo>
                  <a:pt x="1312" y="293"/>
                  <a:pt x="1178" y="142"/>
                  <a:pt x="1000" y="52"/>
                </a:cubicBezTo>
                <a:cubicBezTo>
                  <a:pt x="915" y="19"/>
                  <a:pt x="827" y="1"/>
                  <a:pt x="740"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5"/>
          <p:cNvSpPr/>
          <p:nvPr/>
        </p:nvSpPr>
        <p:spPr>
          <a:xfrm>
            <a:off x="7326380" y="820622"/>
            <a:ext cx="111630" cy="93059"/>
          </a:xfrm>
          <a:custGeom>
            <a:avLst/>
            <a:gdLst/>
            <a:ahLst/>
            <a:cxnLst/>
            <a:rect l="l" t="t" r="r" b="b"/>
            <a:pathLst>
              <a:path w="1617" h="1348" extrusionOk="0">
                <a:moveTo>
                  <a:pt x="870" y="0"/>
                </a:moveTo>
                <a:cubicBezTo>
                  <a:pt x="822" y="0"/>
                  <a:pt x="773" y="5"/>
                  <a:pt x="724" y="14"/>
                </a:cubicBezTo>
                <a:cubicBezTo>
                  <a:pt x="536" y="50"/>
                  <a:pt x="358" y="148"/>
                  <a:pt x="224" y="282"/>
                </a:cubicBezTo>
                <a:cubicBezTo>
                  <a:pt x="72" y="407"/>
                  <a:pt x="1" y="603"/>
                  <a:pt x="27" y="799"/>
                </a:cubicBezTo>
                <a:cubicBezTo>
                  <a:pt x="72" y="987"/>
                  <a:pt x="206" y="1138"/>
                  <a:pt x="376" y="1228"/>
                </a:cubicBezTo>
                <a:cubicBezTo>
                  <a:pt x="520" y="1304"/>
                  <a:pt x="678" y="1348"/>
                  <a:pt x="838" y="1348"/>
                </a:cubicBezTo>
                <a:cubicBezTo>
                  <a:pt x="865" y="1348"/>
                  <a:pt x="893" y="1346"/>
                  <a:pt x="920" y="1344"/>
                </a:cubicBezTo>
                <a:lnTo>
                  <a:pt x="920" y="1344"/>
                </a:lnTo>
                <a:cubicBezTo>
                  <a:pt x="904" y="1344"/>
                  <a:pt x="889" y="1345"/>
                  <a:pt x="873" y="1345"/>
                </a:cubicBezTo>
                <a:cubicBezTo>
                  <a:pt x="701" y="1345"/>
                  <a:pt x="532" y="1300"/>
                  <a:pt x="384" y="1219"/>
                </a:cubicBezTo>
                <a:cubicBezTo>
                  <a:pt x="215" y="1129"/>
                  <a:pt x="99" y="978"/>
                  <a:pt x="54" y="799"/>
                </a:cubicBezTo>
                <a:cubicBezTo>
                  <a:pt x="36" y="612"/>
                  <a:pt x="108" y="433"/>
                  <a:pt x="251" y="308"/>
                </a:cubicBezTo>
                <a:cubicBezTo>
                  <a:pt x="384" y="183"/>
                  <a:pt x="554" y="103"/>
                  <a:pt x="733" y="67"/>
                </a:cubicBezTo>
                <a:cubicBezTo>
                  <a:pt x="783" y="57"/>
                  <a:pt x="833" y="52"/>
                  <a:pt x="884" y="52"/>
                </a:cubicBezTo>
                <a:cubicBezTo>
                  <a:pt x="1014" y="52"/>
                  <a:pt x="1143" y="86"/>
                  <a:pt x="1259" y="157"/>
                </a:cubicBezTo>
                <a:cubicBezTo>
                  <a:pt x="1420" y="246"/>
                  <a:pt x="1536" y="407"/>
                  <a:pt x="1571" y="585"/>
                </a:cubicBezTo>
                <a:cubicBezTo>
                  <a:pt x="1598" y="772"/>
                  <a:pt x="1545" y="960"/>
                  <a:pt x="1411" y="1103"/>
                </a:cubicBezTo>
                <a:cubicBezTo>
                  <a:pt x="1286" y="1237"/>
                  <a:pt x="1107" y="1326"/>
                  <a:pt x="920" y="1344"/>
                </a:cubicBezTo>
                <a:cubicBezTo>
                  <a:pt x="1107" y="1326"/>
                  <a:pt x="1286" y="1245"/>
                  <a:pt x="1420" y="1103"/>
                </a:cubicBezTo>
                <a:cubicBezTo>
                  <a:pt x="1554" y="969"/>
                  <a:pt x="1616" y="772"/>
                  <a:pt x="1589" y="585"/>
                </a:cubicBezTo>
                <a:cubicBezTo>
                  <a:pt x="1563" y="389"/>
                  <a:pt x="1447" y="219"/>
                  <a:pt x="1286" y="121"/>
                </a:cubicBezTo>
                <a:cubicBezTo>
                  <a:pt x="1159" y="41"/>
                  <a:pt x="1016" y="0"/>
                  <a:pt x="870"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5"/>
          <p:cNvSpPr/>
          <p:nvPr/>
        </p:nvSpPr>
        <p:spPr>
          <a:xfrm>
            <a:off x="7417574" y="939571"/>
            <a:ext cx="99272" cy="103345"/>
          </a:xfrm>
          <a:custGeom>
            <a:avLst/>
            <a:gdLst/>
            <a:ahLst/>
            <a:cxnLst/>
            <a:rect l="l" t="t" r="r" b="b"/>
            <a:pathLst>
              <a:path w="1438" h="1497" extrusionOk="0">
                <a:moveTo>
                  <a:pt x="781" y="0"/>
                </a:moveTo>
                <a:cubicBezTo>
                  <a:pt x="717" y="0"/>
                  <a:pt x="652" y="10"/>
                  <a:pt x="590" y="31"/>
                </a:cubicBezTo>
                <a:cubicBezTo>
                  <a:pt x="402" y="94"/>
                  <a:pt x="250" y="219"/>
                  <a:pt x="143" y="379"/>
                </a:cubicBezTo>
                <a:cubicBezTo>
                  <a:pt x="45" y="549"/>
                  <a:pt x="1" y="736"/>
                  <a:pt x="10" y="933"/>
                </a:cubicBezTo>
                <a:cubicBezTo>
                  <a:pt x="10" y="1129"/>
                  <a:pt x="108" y="1316"/>
                  <a:pt x="268" y="1423"/>
                </a:cubicBezTo>
                <a:cubicBezTo>
                  <a:pt x="365" y="1472"/>
                  <a:pt x="466" y="1496"/>
                  <a:pt x="567" y="1496"/>
                </a:cubicBezTo>
                <a:cubicBezTo>
                  <a:pt x="653" y="1496"/>
                  <a:pt x="739" y="1478"/>
                  <a:pt x="822" y="1441"/>
                </a:cubicBezTo>
                <a:cubicBezTo>
                  <a:pt x="1000" y="1379"/>
                  <a:pt x="1161" y="1263"/>
                  <a:pt x="1268" y="1111"/>
                </a:cubicBezTo>
                <a:lnTo>
                  <a:pt x="1268" y="1111"/>
                </a:lnTo>
                <a:cubicBezTo>
                  <a:pt x="1152" y="1263"/>
                  <a:pt x="1000" y="1370"/>
                  <a:pt x="822" y="1432"/>
                </a:cubicBezTo>
                <a:cubicBezTo>
                  <a:pt x="747" y="1462"/>
                  <a:pt x="670" y="1476"/>
                  <a:pt x="593" y="1476"/>
                </a:cubicBezTo>
                <a:cubicBezTo>
                  <a:pt x="485" y="1476"/>
                  <a:pt x="380" y="1449"/>
                  <a:pt x="286" y="1397"/>
                </a:cubicBezTo>
                <a:cubicBezTo>
                  <a:pt x="134" y="1290"/>
                  <a:pt x="45" y="1111"/>
                  <a:pt x="54" y="924"/>
                </a:cubicBezTo>
                <a:cubicBezTo>
                  <a:pt x="45" y="745"/>
                  <a:pt x="99" y="558"/>
                  <a:pt x="188" y="406"/>
                </a:cubicBezTo>
                <a:cubicBezTo>
                  <a:pt x="286" y="245"/>
                  <a:pt x="429" y="129"/>
                  <a:pt x="607" y="67"/>
                </a:cubicBezTo>
                <a:cubicBezTo>
                  <a:pt x="670" y="47"/>
                  <a:pt x="735" y="37"/>
                  <a:pt x="802" y="37"/>
                </a:cubicBezTo>
                <a:cubicBezTo>
                  <a:pt x="916" y="37"/>
                  <a:pt x="1032" y="67"/>
                  <a:pt x="1134" y="129"/>
                </a:cubicBezTo>
                <a:cubicBezTo>
                  <a:pt x="1295" y="228"/>
                  <a:pt x="1393" y="397"/>
                  <a:pt x="1411" y="585"/>
                </a:cubicBezTo>
                <a:cubicBezTo>
                  <a:pt x="1438" y="772"/>
                  <a:pt x="1384" y="959"/>
                  <a:pt x="1268" y="1111"/>
                </a:cubicBezTo>
                <a:cubicBezTo>
                  <a:pt x="1384" y="959"/>
                  <a:pt x="1438" y="772"/>
                  <a:pt x="1429" y="585"/>
                </a:cubicBezTo>
                <a:cubicBezTo>
                  <a:pt x="1411" y="397"/>
                  <a:pt x="1313" y="219"/>
                  <a:pt x="1152" y="112"/>
                </a:cubicBezTo>
                <a:cubicBezTo>
                  <a:pt x="1039" y="40"/>
                  <a:pt x="910" y="0"/>
                  <a:pt x="781"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5"/>
          <p:cNvSpPr/>
          <p:nvPr/>
        </p:nvSpPr>
        <p:spPr>
          <a:xfrm>
            <a:off x="7726844" y="1087584"/>
            <a:ext cx="21677" cy="24231"/>
          </a:xfrm>
          <a:custGeom>
            <a:avLst/>
            <a:gdLst/>
            <a:ahLst/>
            <a:cxnLst/>
            <a:rect l="l" t="t" r="r" b="b"/>
            <a:pathLst>
              <a:path w="314" h="351" extrusionOk="0">
                <a:moveTo>
                  <a:pt x="149" y="0"/>
                </a:moveTo>
                <a:cubicBezTo>
                  <a:pt x="141" y="0"/>
                  <a:pt x="134" y="1"/>
                  <a:pt x="126" y="2"/>
                </a:cubicBezTo>
                <a:lnTo>
                  <a:pt x="99" y="2"/>
                </a:lnTo>
                <a:cubicBezTo>
                  <a:pt x="81" y="2"/>
                  <a:pt x="63" y="11"/>
                  <a:pt x="54" y="20"/>
                </a:cubicBezTo>
                <a:cubicBezTo>
                  <a:pt x="37" y="29"/>
                  <a:pt x="37" y="38"/>
                  <a:pt x="28" y="47"/>
                </a:cubicBezTo>
                <a:cubicBezTo>
                  <a:pt x="19" y="56"/>
                  <a:pt x="10" y="74"/>
                  <a:pt x="1" y="92"/>
                </a:cubicBezTo>
                <a:lnTo>
                  <a:pt x="1" y="127"/>
                </a:lnTo>
                <a:cubicBezTo>
                  <a:pt x="1" y="145"/>
                  <a:pt x="1" y="163"/>
                  <a:pt x="10" y="181"/>
                </a:cubicBezTo>
                <a:cubicBezTo>
                  <a:pt x="10" y="190"/>
                  <a:pt x="19" y="190"/>
                  <a:pt x="19" y="199"/>
                </a:cubicBezTo>
                <a:lnTo>
                  <a:pt x="28" y="217"/>
                </a:lnTo>
                <a:cubicBezTo>
                  <a:pt x="37" y="226"/>
                  <a:pt x="46" y="243"/>
                  <a:pt x="46" y="252"/>
                </a:cubicBezTo>
                <a:cubicBezTo>
                  <a:pt x="54" y="270"/>
                  <a:pt x="54" y="288"/>
                  <a:pt x="72" y="297"/>
                </a:cubicBezTo>
                <a:cubicBezTo>
                  <a:pt x="81" y="315"/>
                  <a:pt x="90" y="324"/>
                  <a:pt x="108" y="333"/>
                </a:cubicBezTo>
                <a:cubicBezTo>
                  <a:pt x="126" y="342"/>
                  <a:pt x="144" y="350"/>
                  <a:pt x="162" y="350"/>
                </a:cubicBezTo>
                <a:lnTo>
                  <a:pt x="215" y="350"/>
                </a:lnTo>
                <a:lnTo>
                  <a:pt x="251" y="333"/>
                </a:lnTo>
                <a:cubicBezTo>
                  <a:pt x="269" y="324"/>
                  <a:pt x="287" y="306"/>
                  <a:pt x="295" y="288"/>
                </a:cubicBezTo>
                <a:lnTo>
                  <a:pt x="313" y="252"/>
                </a:lnTo>
                <a:cubicBezTo>
                  <a:pt x="313" y="234"/>
                  <a:pt x="313" y="217"/>
                  <a:pt x="313" y="199"/>
                </a:cubicBezTo>
                <a:cubicBezTo>
                  <a:pt x="304" y="163"/>
                  <a:pt x="287" y="136"/>
                  <a:pt x="278" y="110"/>
                </a:cubicBezTo>
                <a:cubicBezTo>
                  <a:pt x="278" y="101"/>
                  <a:pt x="269" y="92"/>
                  <a:pt x="260" y="83"/>
                </a:cubicBezTo>
                <a:cubicBezTo>
                  <a:pt x="251" y="65"/>
                  <a:pt x="242" y="47"/>
                  <a:pt x="233" y="38"/>
                </a:cubicBezTo>
                <a:cubicBezTo>
                  <a:pt x="211" y="16"/>
                  <a:pt x="183"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5"/>
          <p:cNvSpPr/>
          <p:nvPr/>
        </p:nvSpPr>
        <p:spPr>
          <a:xfrm>
            <a:off x="7534033" y="1080336"/>
            <a:ext cx="23472" cy="25336"/>
          </a:xfrm>
          <a:custGeom>
            <a:avLst/>
            <a:gdLst/>
            <a:ahLst/>
            <a:cxnLst/>
            <a:rect l="l" t="t" r="r" b="b"/>
            <a:pathLst>
              <a:path w="340" h="367" extrusionOk="0">
                <a:moveTo>
                  <a:pt x="197" y="0"/>
                </a:moveTo>
                <a:cubicBezTo>
                  <a:pt x="179" y="0"/>
                  <a:pt x="161" y="18"/>
                  <a:pt x="143" y="27"/>
                </a:cubicBezTo>
                <a:cubicBezTo>
                  <a:pt x="134" y="36"/>
                  <a:pt x="125" y="45"/>
                  <a:pt x="116" y="54"/>
                </a:cubicBezTo>
                <a:lnTo>
                  <a:pt x="81" y="81"/>
                </a:lnTo>
                <a:lnTo>
                  <a:pt x="63" y="98"/>
                </a:lnTo>
                <a:lnTo>
                  <a:pt x="54" y="98"/>
                </a:lnTo>
                <a:cubicBezTo>
                  <a:pt x="45" y="98"/>
                  <a:pt x="45" y="107"/>
                  <a:pt x="36" y="116"/>
                </a:cubicBezTo>
                <a:cubicBezTo>
                  <a:pt x="36" y="125"/>
                  <a:pt x="27" y="134"/>
                  <a:pt x="27" y="134"/>
                </a:cubicBezTo>
                <a:lnTo>
                  <a:pt x="18" y="161"/>
                </a:lnTo>
                <a:cubicBezTo>
                  <a:pt x="9" y="161"/>
                  <a:pt x="9" y="170"/>
                  <a:pt x="9" y="179"/>
                </a:cubicBezTo>
                <a:cubicBezTo>
                  <a:pt x="0" y="188"/>
                  <a:pt x="0" y="197"/>
                  <a:pt x="0" y="206"/>
                </a:cubicBezTo>
                <a:cubicBezTo>
                  <a:pt x="0" y="215"/>
                  <a:pt x="0" y="223"/>
                  <a:pt x="0" y="232"/>
                </a:cubicBezTo>
                <a:cubicBezTo>
                  <a:pt x="0" y="259"/>
                  <a:pt x="9" y="286"/>
                  <a:pt x="18" y="304"/>
                </a:cubicBezTo>
                <a:cubicBezTo>
                  <a:pt x="36" y="331"/>
                  <a:pt x="63" y="348"/>
                  <a:pt x="99" y="366"/>
                </a:cubicBezTo>
                <a:lnTo>
                  <a:pt x="170" y="366"/>
                </a:lnTo>
                <a:lnTo>
                  <a:pt x="206" y="348"/>
                </a:lnTo>
                <a:lnTo>
                  <a:pt x="232" y="331"/>
                </a:lnTo>
                <a:lnTo>
                  <a:pt x="250" y="313"/>
                </a:lnTo>
                <a:lnTo>
                  <a:pt x="277" y="286"/>
                </a:lnTo>
                <a:lnTo>
                  <a:pt x="277" y="277"/>
                </a:lnTo>
                <a:lnTo>
                  <a:pt x="286" y="250"/>
                </a:lnTo>
                <a:lnTo>
                  <a:pt x="295" y="215"/>
                </a:lnTo>
                <a:lnTo>
                  <a:pt x="322" y="179"/>
                </a:lnTo>
                <a:cubicBezTo>
                  <a:pt x="331" y="161"/>
                  <a:pt x="331" y="152"/>
                  <a:pt x="331" y="134"/>
                </a:cubicBezTo>
                <a:cubicBezTo>
                  <a:pt x="340" y="116"/>
                  <a:pt x="340" y="98"/>
                  <a:pt x="331" y="90"/>
                </a:cubicBezTo>
                <a:lnTo>
                  <a:pt x="331" y="54"/>
                </a:lnTo>
                <a:cubicBezTo>
                  <a:pt x="322" y="45"/>
                  <a:pt x="313" y="36"/>
                  <a:pt x="295" y="27"/>
                </a:cubicBezTo>
                <a:cubicBezTo>
                  <a:pt x="286" y="18"/>
                  <a:pt x="277" y="9"/>
                  <a:pt x="268" y="9"/>
                </a:cubicBezTo>
                <a:cubicBezTo>
                  <a:pt x="259" y="0"/>
                  <a:pt x="241"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5"/>
          <p:cNvSpPr/>
          <p:nvPr/>
        </p:nvSpPr>
        <p:spPr>
          <a:xfrm>
            <a:off x="7315335" y="865910"/>
            <a:ext cx="32101" cy="18985"/>
          </a:xfrm>
          <a:custGeom>
            <a:avLst/>
            <a:gdLst/>
            <a:ahLst/>
            <a:cxnLst/>
            <a:rect l="l" t="t" r="r" b="b"/>
            <a:pathLst>
              <a:path w="465" h="275" extrusionOk="0">
                <a:moveTo>
                  <a:pt x="241" y="0"/>
                </a:moveTo>
                <a:cubicBezTo>
                  <a:pt x="205" y="0"/>
                  <a:pt x="179" y="9"/>
                  <a:pt x="152" y="9"/>
                </a:cubicBezTo>
                <a:cubicBezTo>
                  <a:pt x="107" y="9"/>
                  <a:pt x="63" y="27"/>
                  <a:pt x="36" y="63"/>
                </a:cubicBezTo>
                <a:cubicBezTo>
                  <a:pt x="18" y="72"/>
                  <a:pt x="9" y="99"/>
                  <a:pt x="9" y="116"/>
                </a:cubicBezTo>
                <a:cubicBezTo>
                  <a:pt x="0" y="134"/>
                  <a:pt x="0" y="161"/>
                  <a:pt x="9" y="179"/>
                </a:cubicBezTo>
                <a:cubicBezTo>
                  <a:pt x="9" y="206"/>
                  <a:pt x="18" y="224"/>
                  <a:pt x="36" y="241"/>
                </a:cubicBezTo>
                <a:cubicBezTo>
                  <a:pt x="54" y="250"/>
                  <a:pt x="71" y="259"/>
                  <a:pt x="89" y="268"/>
                </a:cubicBezTo>
                <a:cubicBezTo>
                  <a:pt x="108" y="272"/>
                  <a:pt x="125" y="274"/>
                  <a:pt x="141" y="274"/>
                </a:cubicBezTo>
                <a:cubicBezTo>
                  <a:pt x="164" y="274"/>
                  <a:pt x="184" y="270"/>
                  <a:pt x="205" y="259"/>
                </a:cubicBezTo>
                <a:lnTo>
                  <a:pt x="268" y="241"/>
                </a:lnTo>
                <a:cubicBezTo>
                  <a:pt x="304" y="232"/>
                  <a:pt x="339" y="224"/>
                  <a:pt x="375" y="215"/>
                </a:cubicBezTo>
                <a:cubicBezTo>
                  <a:pt x="428" y="206"/>
                  <a:pt x="464" y="152"/>
                  <a:pt x="455" y="99"/>
                </a:cubicBezTo>
                <a:cubicBezTo>
                  <a:pt x="446" y="81"/>
                  <a:pt x="437" y="54"/>
                  <a:pt x="420" y="45"/>
                </a:cubicBezTo>
                <a:lnTo>
                  <a:pt x="411" y="18"/>
                </a:lnTo>
                <a:cubicBezTo>
                  <a:pt x="402" y="9"/>
                  <a:pt x="375"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5"/>
          <p:cNvSpPr/>
          <p:nvPr/>
        </p:nvSpPr>
        <p:spPr>
          <a:xfrm>
            <a:off x="7421302" y="1013647"/>
            <a:ext cx="33344" cy="34103"/>
          </a:xfrm>
          <a:custGeom>
            <a:avLst/>
            <a:gdLst/>
            <a:ahLst/>
            <a:cxnLst/>
            <a:rect l="l" t="t" r="r" b="b"/>
            <a:pathLst>
              <a:path w="483" h="494" extrusionOk="0">
                <a:moveTo>
                  <a:pt x="367" y="0"/>
                </a:moveTo>
                <a:cubicBezTo>
                  <a:pt x="361" y="0"/>
                  <a:pt x="355" y="1"/>
                  <a:pt x="348" y="2"/>
                </a:cubicBezTo>
                <a:cubicBezTo>
                  <a:pt x="304" y="2"/>
                  <a:pt x="268" y="11"/>
                  <a:pt x="241" y="38"/>
                </a:cubicBezTo>
                <a:lnTo>
                  <a:pt x="45" y="243"/>
                </a:lnTo>
                <a:cubicBezTo>
                  <a:pt x="18" y="270"/>
                  <a:pt x="0" y="306"/>
                  <a:pt x="0" y="350"/>
                </a:cubicBezTo>
                <a:cubicBezTo>
                  <a:pt x="0" y="431"/>
                  <a:pt x="72" y="493"/>
                  <a:pt x="152" y="493"/>
                </a:cubicBezTo>
                <a:cubicBezTo>
                  <a:pt x="188" y="493"/>
                  <a:pt x="223" y="475"/>
                  <a:pt x="250" y="449"/>
                </a:cubicBezTo>
                <a:lnTo>
                  <a:pt x="446" y="243"/>
                </a:lnTo>
                <a:cubicBezTo>
                  <a:pt x="473" y="217"/>
                  <a:pt x="482" y="181"/>
                  <a:pt x="482" y="136"/>
                </a:cubicBezTo>
                <a:cubicBezTo>
                  <a:pt x="482" y="101"/>
                  <a:pt x="473" y="65"/>
                  <a:pt x="446" y="38"/>
                </a:cubicBezTo>
                <a:cubicBezTo>
                  <a:pt x="424" y="16"/>
                  <a:pt x="396"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5"/>
          <p:cNvSpPr/>
          <p:nvPr/>
        </p:nvSpPr>
        <p:spPr>
          <a:xfrm rot="-10221533">
            <a:off x="767037" y="863249"/>
            <a:ext cx="273633" cy="443536"/>
          </a:xfrm>
          <a:custGeom>
            <a:avLst/>
            <a:gdLst/>
            <a:ahLst/>
            <a:cxnLst/>
            <a:rect l="l" t="t" r="r" b="b"/>
            <a:pathLst>
              <a:path w="2759" h="4472" extrusionOk="0">
                <a:moveTo>
                  <a:pt x="483" y="0"/>
                </a:moveTo>
                <a:lnTo>
                  <a:pt x="483" y="0"/>
                </a:lnTo>
                <a:cubicBezTo>
                  <a:pt x="500" y="205"/>
                  <a:pt x="81" y="1464"/>
                  <a:pt x="45" y="1830"/>
                </a:cubicBezTo>
                <a:cubicBezTo>
                  <a:pt x="1" y="2196"/>
                  <a:pt x="179" y="2874"/>
                  <a:pt x="652" y="3499"/>
                </a:cubicBezTo>
                <a:cubicBezTo>
                  <a:pt x="1134" y="4123"/>
                  <a:pt x="2214" y="4471"/>
                  <a:pt x="2214" y="4471"/>
                </a:cubicBezTo>
                <a:cubicBezTo>
                  <a:pt x="2214" y="4471"/>
                  <a:pt x="2268" y="4454"/>
                  <a:pt x="2410" y="4007"/>
                </a:cubicBezTo>
                <a:cubicBezTo>
                  <a:pt x="2553" y="3570"/>
                  <a:pt x="2758" y="2570"/>
                  <a:pt x="2562" y="2017"/>
                </a:cubicBezTo>
                <a:cubicBezTo>
                  <a:pt x="2357" y="1455"/>
                  <a:pt x="2169" y="1196"/>
                  <a:pt x="1607" y="723"/>
                </a:cubicBezTo>
                <a:cubicBezTo>
                  <a:pt x="1268" y="428"/>
                  <a:pt x="893" y="187"/>
                  <a:pt x="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5"/>
          <p:cNvSpPr/>
          <p:nvPr/>
        </p:nvSpPr>
        <p:spPr>
          <a:xfrm rot="-10221533">
            <a:off x="791672" y="718139"/>
            <a:ext cx="257665" cy="590423"/>
          </a:xfrm>
          <a:custGeom>
            <a:avLst/>
            <a:gdLst/>
            <a:ahLst/>
            <a:cxnLst/>
            <a:rect l="l" t="t" r="r" b="b"/>
            <a:pathLst>
              <a:path w="2598" h="5953" extrusionOk="0">
                <a:moveTo>
                  <a:pt x="438" y="0"/>
                </a:moveTo>
                <a:cubicBezTo>
                  <a:pt x="438" y="18"/>
                  <a:pt x="438" y="27"/>
                  <a:pt x="438" y="36"/>
                </a:cubicBezTo>
                <a:cubicBezTo>
                  <a:pt x="589" y="312"/>
                  <a:pt x="714" y="598"/>
                  <a:pt x="821" y="893"/>
                </a:cubicBezTo>
                <a:cubicBezTo>
                  <a:pt x="652" y="803"/>
                  <a:pt x="482" y="705"/>
                  <a:pt x="313" y="607"/>
                </a:cubicBezTo>
                <a:lnTo>
                  <a:pt x="304" y="634"/>
                </a:lnTo>
                <a:cubicBezTo>
                  <a:pt x="482" y="741"/>
                  <a:pt x="670" y="839"/>
                  <a:pt x="848" y="955"/>
                </a:cubicBezTo>
                <a:cubicBezTo>
                  <a:pt x="929" y="1205"/>
                  <a:pt x="1009" y="1455"/>
                  <a:pt x="1098" y="1714"/>
                </a:cubicBezTo>
                <a:cubicBezTo>
                  <a:pt x="750" y="1624"/>
                  <a:pt x="420" y="1482"/>
                  <a:pt x="125" y="1267"/>
                </a:cubicBezTo>
                <a:lnTo>
                  <a:pt x="125" y="1294"/>
                </a:lnTo>
                <a:cubicBezTo>
                  <a:pt x="232" y="1375"/>
                  <a:pt x="348" y="1446"/>
                  <a:pt x="473" y="1517"/>
                </a:cubicBezTo>
                <a:cubicBezTo>
                  <a:pt x="679" y="1624"/>
                  <a:pt x="902" y="1723"/>
                  <a:pt x="1125" y="1803"/>
                </a:cubicBezTo>
                <a:cubicBezTo>
                  <a:pt x="1161" y="1910"/>
                  <a:pt x="1205" y="2035"/>
                  <a:pt x="1250" y="2151"/>
                </a:cubicBezTo>
                <a:cubicBezTo>
                  <a:pt x="1303" y="2267"/>
                  <a:pt x="1366" y="2401"/>
                  <a:pt x="1419" y="2526"/>
                </a:cubicBezTo>
                <a:cubicBezTo>
                  <a:pt x="902" y="2365"/>
                  <a:pt x="429" y="2106"/>
                  <a:pt x="9" y="1767"/>
                </a:cubicBezTo>
                <a:cubicBezTo>
                  <a:pt x="9" y="1785"/>
                  <a:pt x="9" y="1794"/>
                  <a:pt x="0" y="1803"/>
                </a:cubicBezTo>
                <a:cubicBezTo>
                  <a:pt x="81" y="1865"/>
                  <a:pt x="161" y="1928"/>
                  <a:pt x="241" y="1990"/>
                </a:cubicBezTo>
                <a:cubicBezTo>
                  <a:pt x="473" y="2151"/>
                  <a:pt x="714" y="2285"/>
                  <a:pt x="973" y="2401"/>
                </a:cubicBezTo>
                <a:cubicBezTo>
                  <a:pt x="1125" y="2463"/>
                  <a:pt x="1277" y="2526"/>
                  <a:pt x="1428" y="2570"/>
                </a:cubicBezTo>
                <a:lnTo>
                  <a:pt x="1437" y="2570"/>
                </a:lnTo>
                <a:cubicBezTo>
                  <a:pt x="1518" y="2758"/>
                  <a:pt x="1607" y="2945"/>
                  <a:pt x="1687" y="3124"/>
                </a:cubicBezTo>
                <a:lnTo>
                  <a:pt x="1669" y="3124"/>
                </a:lnTo>
                <a:cubicBezTo>
                  <a:pt x="1579" y="3140"/>
                  <a:pt x="1489" y="3148"/>
                  <a:pt x="1400" y="3148"/>
                </a:cubicBezTo>
                <a:cubicBezTo>
                  <a:pt x="966" y="3148"/>
                  <a:pt x="557" y="2964"/>
                  <a:pt x="179" y="2749"/>
                </a:cubicBezTo>
                <a:lnTo>
                  <a:pt x="179" y="2749"/>
                </a:lnTo>
                <a:lnTo>
                  <a:pt x="215" y="2829"/>
                </a:lnTo>
                <a:cubicBezTo>
                  <a:pt x="574" y="3035"/>
                  <a:pt x="1006" y="3192"/>
                  <a:pt x="1435" y="3192"/>
                </a:cubicBezTo>
                <a:cubicBezTo>
                  <a:pt x="1528" y="3192"/>
                  <a:pt x="1622" y="3184"/>
                  <a:pt x="1714" y="3168"/>
                </a:cubicBezTo>
                <a:cubicBezTo>
                  <a:pt x="1732" y="3222"/>
                  <a:pt x="1750" y="3276"/>
                  <a:pt x="1776" y="3329"/>
                </a:cubicBezTo>
                <a:cubicBezTo>
                  <a:pt x="1857" y="3525"/>
                  <a:pt x="1928" y="3722"/>
                  <a:pt x="1991" y="3927"/>
                </a:cubicBezTo>
                <a:cubicBezTo>
                  <a:pt x="1955" y="3928"/>
                  <a:pt x="1920" y="3928"/>
                  <a:pt x="1885" y="3928"/>
                </a:cubicBezTo>
                <a:cubicBezTo>
                  <a:pt x="1563" y="3928"/>
                  <a:pt x="1242" y="3891"/>
                  <a:pt x="929" y="3811"/>
                </a:cubicBezTo>
                <a:lnTo>
                  <a:pt x="929" y="3811"/>
                </a:lnTo>
                <a:cubicBezTo>
                  <a:pt x="964" y="3847"/>
                  <a:pt x="1000" y="3874"/>
                  <a:pt x="1036" y="3900"/>
                </a:cubicBezTo>
                <a:cubicBezTo>
                  <a:pt x="1205" y="3927"/>
                  <a:pt x="1366" y="3954"/>
                  <a:pt x="1535" y="3963"/>
                </a:cubicBezTo>
                <a:cubicBezTo>
                  <a:pt x="1611" y="3967"/>
                  <a:pt x="1689" y="3969"/>
                  <a:pt x="1767" y="3969"/>
                </a:cubicBezTo>
                <a:cubicBezTo>
                  <a:pt x="1846" y="3969"/>
                  <a:pt x="1924" y="3967"/>
                  <a:pt x="2000" y="3963"/>
                </a:cubicBezTo>
                <a:cubicBezTo>
                  <a:pt x="2017" y="3998"/>
                  <a:pt x="2026" y="4025"/>
                  <a:pt x="2035" y="4061"/>
                </a:cubicBezTo>
                <a:cubicBezTo>
                  <a:pt x="2053" y="4123"/>
                  <a:pt x="2071" y="4195"/>
                  <a:pt x="2089" y="4266"/>
                </a:cubicBezTo>
                <a:cubicBezTo>
                  <a:pt x="2089" y="4275"/>
                  <a:pt x="2098" y="4293"/>
                  <a:pt x="2107" y="4311"/>
                </a:cubicBezTo>
                <a:cubicBezTo>
                  <a:pt x="2124" y="4373"/>
                  <a:pt x="2142" y="4445"/>
                  <a:pt x="2160" y="4516"/>
                </a:cubicBezTo>
                <a:cubicBezTo>
                  <a:pt x="2267" y="4971"/>
                  <a:pt x="2348" y="5435"/>
                  <a:pt x="2383" y="5899"/>
                </a:cubicBezTo>
                <a:cubicBezTo>
                  <a:pt x="2387" y="5936"/>
                  <a:pt x="2414" y="5952"/>
                  <a:pt x="2440" y="5952"/>
                </a:cubicBezTo>
                <a:cubicBezTo>
                  <a:pt x="2472" y="5952"/>
                  <a:pt x="2504" y="5929"/>
                  <a:pt x="2499" y="5891"/>
                </a:cubicBezTo>
                <a:cubicBezTo>
                  <a:pt x="2455" y="5471"/>
                  <a:pt x="2383" y="5061"/>
                  <a:pt x="2285" y="4650"/>
                </a:cubicBezTo>
                <a:cubicBezTo>
                  <a:pt x="2267" y="4570"/>
                  <a:pt x="2249" y="4489"/>
                  <a:pt x="2223" y="4409"/>
                </a:cubicBezTo>
                <a:cubicBezTo>
                  <a:pt x="2223" y="4409"/>
                  <a:pt x="2223" y="4400"/>
                  <a:pt x="2214" y="4391"/>
                </a:cubicBezTo>
                <a:cubicBezTo>
                  <a:pt x="2205" y="4355"/>
                  <a:pt x="2196" y="4329"/>
                  <a:pt x="2187" y="4293"/>
                </a:cubicBezTo>
                <a:lnTo>
                  <a:pt x="2169" y="4222"/>
                </a:lnTo>
                <a:cubicBezTo>
                  <a:pt x="2160" y="4195"/>
                  <a:pt x="2151" y="4177"/>
                  <a:pt x="2151" y="4159"/>
                </a:cubicBezTo>
                <a:cubicBezTo>
                  <a:pt x="2133" y="4123"/>
                  <a:pt x="2124" y="4088"/>
                  <a:pt x="2116" y="4052"/>
                </a:cubicBezTo>
                <a:lnTo>
                  <a:pt x="2116" y="4043"/>
                </a:lnTo>
                <a:cubicBezTo>
                  <a:pt x="2089" y="3954"/>
                  <a:pt x="2062" y="3874"/>
                  <a:pt x="2026" y="3793"/>
                </a:cubicBezTo>
                <a:cubicBezTo>
                  <a:pt x="2214" y="3713"/>
                  <a:pt x="2383" y="3597"/>
                  <a:pt x="2517" y="3445"/>
                </a:cubicBezTo>
                <a:cubicBezTo>
                  <a:pt x="2526" y="3409"/>
                  <a:pt x="2535" y="3374"/>
                  <a:pt x="2535" y="3329"/>
                </a:cubicBezTo>
                <a:lnTo>
                  <a:pt x="2535" y="3329"/>
                </a:lnTo>
                <a:cubicBezTo>
                  <a:pt x="2392" y="3508"/>
                  <a:pt x="2214" y="3641"/>
                  <a:pt x="2008" y="3731"/>
                </a:cubicBezTo>
                <a:cubicBezTo>
                  <a:pt x="1973" y="3641"/>
                  <a:pt x="1937" y="3543"/>
                  <a:pt x="1901" y="3454"/>
                </a:cubicBezTo>
                <a:cubicBezTo>
                  <a:pt x="1875" y="3400"/>
                  <a:pt x="1857" y="3356"/>
                  <a:pt x="1839" y="3302"/>
                </a:cubicBezTo>
                <a:cubicBezTo>
                  <a:pt x="2151" y="3070"/>
                  <a:pt x="2410" y="2785"/>
                  <a:pt x="2597" y="2446"/>
                </a:cubicBezTo>
                <a:cubicBezTo>
                  <a:pt x="2597" y="2419"/>
                  <a:pt x="2597" y="2383"/>
                  <a:pt x="2589" y="2347"/>
                </a:cubicBezTo>
                <a:cubicBezTo>
                  <a:pt x="2571" y="2392"/>
                  <a:pt x="2544" y="2428"/>
                  <a:pt x="2517" y="2472"/>
                </a:cubicBezTo>
                <a:cubicBezTo>
                  <a:pt x="2401" y="2669"/>
                  <a:pt x="2267" y="2856"/>
                  <a:pt x="2107" y="3026"/>
                </a:cubicBezTo>
                <a:cubicBezTo>
                  <a:pt x="2017" y="3115"/>
                  <a:pt x="1928" y="3204"/>
                  <a:pt x="1830" y="3284"/>
                </a:cubicBezTo>
                <a:cubicBezTo>
                  <a:pt x="1750" y="3106"/>
                  <a:pt x="1669" y="2927"/>
                  <a:pt x="1589" y="2749"/>
                </a:cubicBezTo>
                <a:cubicBezTo>
                  <a:pt x="1910" y="2446"/>
                  <a:pt x="2187" y="2097"/>
                  <a:pt x="2401" y="1723"/>
                </a:cubicBezTo>
                <a:cubicBezTo>
                  <a:pt x="2392" y="1705"/>
                  <a:pt x="2392" y="1687"/>
                  <a:pt x="2383" y="1669"/>
                </a:cubicBezTo>
                <a:cubicBezTo>
                  <a:pt x="2348" y="1732"/>
                  <a:pt x="2312" y="1794"/>
                  <a:pt x="2267" y="1856"/>
                </a:cubicBezTo>
                <a:cubicBezTo>
                  <a:pt x="2142" y="2062"/>
                  <a:pt x="2008" y="2249"/>
                  <a:pt x="1848" y="2428"/>
                </a:cubicBezTo>
                <a:cubicBezTo>
                  <a:pt x="1759" y="2517"/>
                  <a:pt x="1660" y="2615"/>
                  <a:pt x="1562" y="2704"/>
                </a:cubicBezTo>
                <a:cubicBezTo>
                  <a:pt x="1500" y="2562"/>
                  <a:pt x="1437" y="2419"/>
                  <a:pt x="1375" y="2285"/>
                </a:cubicBezTo>
                <a:cubicBezTo>
                  <a:pt x="1366" y="2267"/>
                  <a:pt x="1839" y="1705"/>
                  <a:pt x="2071" y="1196"/>
                </a:cubicBezTo>
                <a:lnTo>
                  <a:pt x="2035" y="1151"/>
                </a:lnTo>
                <a:cubicBezTo>
                  <a:pt x="1848" y="1526"/>
                  <a:pt x="1616" y="1883"/>
                  <a:pt x="1339" y="2205"/>
                </a:cubicBezTo>
                <a:cubicBezTo>
                  <a:pt x="1339" y="2205"/>
                  <a:pt x="1339" y="2205"/>
                  <a:pt x="1339" y="2213"/>
                </a:cubicBezTo>
                <a:cubicBezTo>
                  <a:pt x="1277" y="2071"/>
                  <a:pt x="1143" y="1696"/>
                  <a:pt x="1134" y="1687"/>
                </a:cubicBezTo>
                <a:cubicBezTo>
                  <a:pt x="1125" y="1642"/>
                  <a:pt x="1107" y="1607"/>
                  <a:pt x="1098" y="1571"/>
                </a:cubicBezTo>
                <a:cubicBezTo>
                  <a:pt x="1205" y="1357"/>
                  <a:pt x="1303" y="1142"/>
                  <a:pt x="1384" y="919"/>
                </a:cubicBezTo>
                <a:cubicBezTo>
                  <a:pt x="1419" y="830"/>
                  <a:pt x="1455" y="741"/>
                  <a:pt x="1482" y="643"/>
                </a:cubicBezTo>
                <a:lnTo>
                  <a:pt x="1428" y="607"/>
                </a:lnTo>
                <a:cubicBezTo>
                  <a:pt x="1393" y="705"/>
                  <a:pt x="1366" y="803"/>
                  <a:pt x="1330" y="901"/>
                </a:cubicBezTo>
                <a:cubicBezTo>
                  <a:pt x="1250" y="1116"/>
                  <a:pt x="1169" y="1321"/>
                  <a:pt x="1080" y="1526"/>
                </a:cubicBezTo>
                <a:cubicBezTo>
                  <a:pt x="1027" y="1375"/>
                  <a:pt x="982" y="1223"/>
                  <a:pt x="937" y="1071"/>
                </a:cubicBezTo>
                <a:cubicBezTo>
                  <a:pt x="920" y="1026"/>
                  <a:pt x="902" y="973"/>
                  <a:pt x="884" y="928"/>
                </a:cubicBezTo>
                <a:cubicBezTo>
                  <a:pt x="911" y="812"/>
                  <a:pt x="946" y="696"/>
                  <a:pt x="982" y="580"/>
                </a:cubicBezTo>
                <a:cubicBezTo>
                  <a:pt x="1009" y="500"/>
                  <a:pt x="1036" y="420"/>
                  <a:pt x="1062" y="339"/>
                </a:cubicBezTo>
                <a:lnTo>
                  <a:pt x="1009" y="312"/>
                </a:lnTo>
                <a:cubicBezTo>
                  <a:pt x="982" y="402"/>
                  <a:pt x="946" y="500"/>
                  <a:pt x="920" y="589"/>
                </a:cubicBezTo>
                <a:cubicBezTo>
                  <a:pt x="884" y="669"/>
                  <a:pt x="866" y="750"/>
                  <a:pt x="848" y="839"/>
                </a:cubicBezTo>
                <a:cubicBezTo>
                  <a:pt x="795" y="687"/>
                  <a:pt x="741" y="544"/>
                  <a:pt x="661" y="402"/>
                </a:cubicBezTo>
                <a:cubicBezTo>
                  <a:pt x="589" y="259"/>
                  <a:pt x="536" y="143"/>
                  <a:pt x="464" y="18"/>
                </a:cubicBezTo>
                <a:lnTo>
                  <a:pt x="4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5"/>
          <p:cNvSpPr/>
          <p:nvPr/>
        </p:nvSpPr>
        <p:spPr>
          <a:xfrm rot="-10221533">
            <a:off x="810757" y="984588"/>
            <a:ext cx="218787" cy="325809"/>
          </a:xfrm>
          <a:custGeom>
            <a:avLst/>
            <a:gdLst/>
            <a:ahLst/>
            <a:cxnLst/>
            <a:rect l="l" t="t" r="r" b="b"/>
            <a:pathLst>
              <a:path w="2206" h="3285" extrusionOk="0">
                <a:moveTo>
                  <a:pt x="1910" y="1000"/>
                </a:moveTo>
                <a:cubicBezTo>
                  <a:pt x="1821" y="910"/>
                  <a:pt x="1723" y="821"/>
                  <a:pt x="1598" y="723"/>
                </a:cubicBezTo>
                <a:cubicBezTo>
                  <a:pt x="1259" y="428"/>
                  <a:pt x="884" y="187"/>
                  <a:pt x="474" y="0"/>
                </a:cubicBezTo>
                <a:cubicBezTo>
                  <a:pt x="491" y="205"/>
                  <a:pt x="72" y="1464"/>
                  <a:pt x="36" y="1830"/>
                </a:cubicBezTo>
                <a:cubicBezTo>
                  <a:pt x="1" y="2151"/>
                  <a:pt x="134" y="2722"/>
                  <a:pt x="491" y="3284"/>
                </a:cubicBezTo>
                <a:cubicBezTo>
                  <a:pt x="625" y="3267"/>
                  <a:pt x="759" y="3231"/>
                  <a:pt x="875" y="3186"/>
                </a:cubicBezTo>
                <a:cubicBezTo>
                  <a:pt x="1750" y="2847"/>
                  <a:pt x="2205" y="1883"/>
                  <a:pt x="1910" y="100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5"/>
          <p:cNvSpPr/>
          <p:nvPr/>
        </p:nvSpPr>
        <p:spPr>
          <a:xfrm rot="-10221533">
            <a:off x="775509" y="863888"/>
            <a:ext cx="263913" cy="447107"/>
          </a:xfrm>
          <a:custGeom>
            <a:avLst/>
            <a:gdLst/>
            <a:ahLst/>
            <a:cxnLst/>
            <a:rect l="l" t="t" r="r" b="b"/>
            <a:pathLst>
              <a:path w="2661" h="4508" extrusionOk="0">
                <a:moveTo>
                  <a:pt x="447" y="0"/>
                </a:moveTo>
                <a:lnTo>
                  <a:pt x="447" y="45"/>
                </a:lnTo>
                <a:cubicBezTo>
                  <a:pt x="438" y="161"/>
                  <a:pt x="420" y="268"/>
                  <a:pt x="384" y="384"/>
                </a:cubicBezTo>
                <a:cubicBezTo>
                  <a:pt x="358" y="491"/>
                  <a:pt x="331" y="607"/>
                  <a:pt x="295" y="714"/>
                </a:cubicBezTo>
                <a:lnTo>
                  <a:pt x="117" y="1384"/>
                </a:lnTo>
                <a:cubicBezTo>
                  <a:pt x="90" y="1500"/>
                  <a:pt x="63" y="1607"/>
                  <a:pt x="36" y="1723"/>
                </a:cubicBezTo>
                <a:cubicBezTo>
                  <a:pt x="9" y="1830"/>
                  <a:pt x="1" y="1955"/>
                  <a:pt x="9" y="2071"/>
                </a:cubicBezTo>
                <a:cubicBezTo>
                  <a:pt x="36" y="2303"/>
                  <a:pt x="90" y="2535"/>
                  <a:pt x="179" y="2749"/>
                </a:cubicBezTo>
                <a:cubicBezTo>
                  <a:pt x="268" y="2963"/>
                  <a:pt x="375" y="3169"/>
                  <a:pt x="509" y="3365"/>
                </a:cubicBezTo>
                <a:cubicBezTo>
                  <a:pt x="634" y="3561"/>
                  <a:pt x="786" y="3731"/>
                  <a:pt x="973" y="3883"/>
                </a:cubicBezTo>
                <a:cubicBezTo>
                  <a:pt x="1348" y="4150"/>
                  <a:pt x="1768" y="4365"/>
                  <a:pt x="2205" y="4507"/>
                </a:cubicBezTo>
                <a:cubicBezTo>
                  <a:pt x="1768" y="4356"/>
                  <a:pt x="1357" y="4142"/>
                  <a:pt x="991" y="3856"/>
                </a:cubicBezTo>
                <a:cubicBezTo>
                  <a:pt x="813" y="3713"/>
                  <a:pt x="652" y="3544"/>
                  <a:pt x="536" y="3347"/>
                </a:cubicBezTo>
                <a:cubicBezTo>
                  <a:pt x="402" y="3151"/>
                  <a:pt x="295" y="2946"/>
                  <a:pt x="215" y="2731"/>
                </a:cubicBezTo>
                <a:cubicBezTo>
                  <a:pt x="125" y="2517"/>
                  <a:pt x="72" y="2294"/>
                  <a:pt x="54" y="2062"/>
                </a:cubicBezTo>
                <a:cubicBezTo>
                  <a:pt x="45" y="1955"/>
                  <a:pt x="54" y="1839"/>
                  <a:pt x="81" y="1732"/>
                </a:cubicBezTo>
                <a:cubicBezTo>
                  <a:pt x="99" y="1616"/>
                  <a:pt x="125" y="1509"/>
                  <a:pt x="161" y="1393"/>
                </a:cubicBezTo>
                <a:lnTo>
                  <a:pt x="349" y="723"/>
                </a:lnTo>
                <a:cubicBezTo>
                  <a:pt x="375" y="616"/>
                  <a:pt x="411" y="500"/>
                  <a:pt x="438" y="393"/>
                </a:cubicBezTo>
                <a:cubicBezTo>
                  <a:pt x="462" y="288"/>
                  <a:pt x="486" y="183"/>
                  <a:pt x="497" y="78"/>
                </a:cubicBezTo>
                <a:lnTo>
                  <a:pt x="497" y="78"/>
                </a:lnTo>
                <a:cubicBezTo>
                  <a:pt x="896" y="264"/>
                  <a:pt x="1277" y="508"/>
                  <a:pt x="1616" y="795"/>
                </a:cubicBezTo>
                <a:cubicBezTo>
                  <a:pt x="1794" y="937"/>
                  <a:pt x="1955" y="1098"/>
                  <a:pt x="2107" y="1277"/>
                </a:cubicBezTo>
                <a:cubicBezTo>
                  <a:pt x="2250" y="1446"/>
                  <a:pt x="2366" y="1643"/>
                  <a:pt x="2455" y="1857"/>
                </a:cubicBezTo>
                <a:cubicBezTo>
                  <a:pt x="2660" y="2267"/>
                  <a:pt x="2633" y="2749"/>
                  <a:pt x="2580" y="3196"/>
                </a:cubicBezTo>
                <a:cubicBezTo>
                  <a:pt x="2544" y="3419"/>
                  <a:pt x="2500" y="3642"/>
                  <a:pt x="2446" y="3865"/>
                </a:cubicBezTo>
                <a:cubicBezTo>
                  <a:pt x="2419" y="3972"/>
                  <a:pt x="2384" y="4088"/>
                  <a:pt x="2348" y="4195"/>
                </a:cubicBezTo>
                <a:cubicBezTo>
                  <a:pt x="2330" y="4249"/>
                  <a:pt x="2312" y="4311"/>
                  <a:pt x="2285" y="4365"/>
                </a:cubicBezTo>
                <a:cubicBezTo>
                  <a:pt x="2312" y="4311"/>
                  <a:pt x="2330" y="4258"/>
                  <a:pt x="2348" y="4204"/>
                </a:cubicBezTo>
                <a:cubicBezTo>
                  <a:pt x="2392" y="4097"/>
                  <a:pt x="2428" y="3981"/>
                  <a:pt x="2455" y="3874"/>
                </a:cubicBezTo>
                <a:cubicBezTo>
                  <a:pt x="2517" y="3651"/>
                  <a:pt x="2562" y="3428"/>
                  <a:pt x="2598" y="3204"/>
                </a:cubicBezTo>
                <a:cubicBezTo>
                  <a:pt x="2633" y="2972"/>
                  <a:pt x="2651" y="2749"/>
                  <a:pt x="2642" y="2517"/>
                </a:cubicBezTo>
                <a:cubicBezTo>
                  <a:pt x="2633" y="2401"/>
                  <a:pt x="2624" y="2285"/>
                  <a:pt x="2598" y="2169"/>
                </a:cubicBezTo>
                <a:cubicBezTo>
                  <a:pt x="2571" y="2062"/>
                  <a:pt x="2535" y="1946"/>
                  <a:pt x="2491" y="1848"/>
                </a:cubicBezTo>
                <a:cubicBezTo>
                  <a:pt x="2401" y="1625"/>
                  <a:pt x="2285" y="1428"/>
                  <a:pt x="2134" y="1250"/>
                </a:cubicBezTo>
                <a:cubicBezTo>
                  <a:pt x="1982" y="1071"/>
                  <a:pt x="1821" y="911"/>
                  <a:pt x="1643" y="768"/>
                </a:cubicBezTo>
                <a:cubicBezTo>
                  <a:pt x="1295" y="464"/>
                  <a:pt x="902" y="215"/>
                  <a:pt x="482" y="18"/>
                </a:cubicBezTo>
                <a:lnTo>
                  <a:pt x="4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5"/>
          <p:cNvSpPr/>
          <p:nvPr/>
        </p:nvSpPr>
        <p:spPr>
          <a:xfrm rot="-10221533">
            <a:off x="919965" y="684498"/>
            <a:ext cx="510768" cy="342372"/>
          </a:xfrm>
          <a:custGeom>
            <a:avLst/>
            <a:gdLst/>
            <a:ahLst/>
            <a:cxnLst/>
            <a:rect l="l" t="t" r="r" b="b"/>
            <a:pathLst>
              <a:path w="5150" h="3452" extrusionOk="0">
                <a:moveTo>
                  <a:pt x="1830" y="1"/>
                </a:moveTo>
                <a:cubicBezTo>
                  <a:pt x="1633" y="1"/>
                  <a:pt x="1517" y="224"/>
                  <a:pt x="1517" y="224"/>
                </a:cubicBezTo>
                <a:cubicBezTo>
                  <a:pt x="1517" y="224"/>
                  <a:pt x="1325" y="52"/>
                  <a:pt x="1157" y="52"/>
                </a:cubicBezTo>
                <a:cubicBezTo>
                  <a:pt x="1134" y="52"/>
                  <a:pt x="1111" y="56"/>
                  <a:pt x="1089" y="63"/>
                </a:cubicBezTo>
                <a:cubicBezTo>
                  <a:pt x="919" y="126"/>
                  <a:pt x="794" y="376"/>
                  <a:pt x="794" y="376"/>
                </a:cubicBezTo>
                <a:cubicBezTo>
                  <a:pt x="719" y="295"/>
                  <a:pt x="657" y="267"/>
                  <a:pt x="605" y="267"/>
                </a:cubicBezTo>
                <a:cubicBezTo>
                  <a:pt x="485" y="267"/>
                  <a:pt x="429" y="420"/>
                  <a:pt x="429" y="420"/>
                </a:cubicBezTo>
                <a:cubicBezTo>
                  <a:pt x="429" y="420"/>
                  <a:pt x="371" y="410"/>
                  <a:pt x="301" y="410"/>
                </a:cubicBezTo>
                <a:cubicBezTo>
                  <a:pt x="207" y="410"/>
                  <a:pt x="89" y="428"/>
                  <a:pt x="54" y="509"/>
                </a:cubicBezTo>
                <a:cubicBezTo>
                  <a:pt x="0" y="643"/>
                  <a:pt x="312" y="866"/>
                  <a:pt x="312" y="866"/>
                </a:cubicBezTo>
                <a:cubicBezTo>
                  <a:pt x="250" y="947"/>
                  <a:pt x="223" y="1045"/>
                  <a:pt x="232" y="1134"/>
                </a:cubicBezTo>
                <a:cubicBezTo>
                  <a:pt x="250" y="1304"/>
                  <a:pt x="562" y="1464"/>
                  <a:pt x="562" y="1464"/>
                </a:cubicBezTo>
                <a:cubicBezTo>
                  <a:pt x="562" y="1464"/>
                  <a:pt x="384" y="1616"/>
                  <a:pt x="437" y="1777"/>
                </a:cubicBezTo>
                <a:cubicBezTo>
                  <a:pt x="500" y="1937"/>
                  <a:pt x="803" y="1937"/>
                  <a:pt x="803" y="1937"/>
                </a:cubicBezTo>
                <a:cubicBezTo>
                  <a:pt x="803" y="1937"/>
                  <a:pt x="696" y="2250"/>
                  <a:pt x="902" y="2402"/>
                </a:cubicBezTo>
                <a:cubicBezTo>
                  <a:pt x="990" y="2465"/>
                  <a:pt x="1093" y="2483"/>
                  <a:pt x="1183" y="2483"/>
                </a:cubicBezTo>
                <a:cubicBezTo>
                  <a:pt x="1309" y="2483"/>
                  <a:pt x="1410" y="2446"/>
                  <a:pt x="1410" y="2446"/>
                </a:cubicBezTo>
                <a:lnTo>
                  <a:pt x="1410" y="2446"/>
                </a:lnTo>
                <a:cubicBezTo>
                  <a:pt x="1410" y="2446"/>
                  <a:pt x="1294" y="2616"/>
                  <a:pt x="1526" y="2839"/>
                </a:cubicBezTo>
                <a:cubicBezTo>
                  <a:pt x="1636" y="2948"/>
                  <a:pt x="1781" y="2976"/>
                  <a:pt x="1902" y="2976"/>
                </a:cubicBezTo>
                <a:cubicBezTo>
                  <a:pt x="2027" y="2976"/>
                  <a:pt x="2124" y="2946"/>
                  <a:pt x="2124" y="2946"/>
                </a:cubicBezTo>
                <a:lnTo>
                  <a:pt x="2124" y="2946"/>
                </a:lnTo>
                <a:cubicBezTo>
                  <a:pt x="2035" y="3062"/>
                  <a:pt x="2062" y="3232"/>
                  <a:pt x="2187" y="3312"/>
                </a:cubicBezTo>
                <a:cubicBezTo>
                  <a:pt x="2251" y="3365"/>
                  <a:pt x="2341" y="3383"/>
                  <a:pt x="2436" y="3383"/>
                </a:cubicBezTo>
                <a:cubicBezTo>
                  <a:pt x="2645" y="3383"/>
                  <a:pt x="2874" y="3294"/>
                  <a:pt x="2874" y="3294"/>
                </a:cubicBezTo>
                <a:cubicBezTo>
                  <a:pt x="2883" y="3399"/>
                  <a:pt x="2960" y="3434"/>
                  <a:pt x="3057" y="3434"/>
                </a:cubicBezTo>
                <a:cubicBezTo>
                  <a:pt x="3239" y="3434"/>
                  <a:pt x="3490" y="3312"/>
                  <a:pt x="3490" y="3312"/>
                </a:cubicBezTo>
                <a:lnTo>
                  <a:pt x="3490" y="3312"/>
                </a:lnTo>
                <a:cubicBezTo>
                  <a:pt x="3474" y="3389"/>
                  <a:pt x="3494" y="3451"/>
                  <a:pt x="3576" y="3451"/>
                </a:cubicBezTo>
                <a:cubicBezTo>
                  <a:pt x="3676" y="3451"/>
                  <a:pt x="3864" y="3361"/>
                  <a:pt x="4186" y="3098"/>
                </a:cubicBezTo>
                <a:cubicBezTo>
                  <a:pt x="4742" y="2658"/>
                  <a:pt x="5097" y="2642"/>
                  <a:pt x="5144" y="2642"/>
                </a:cubicBezTo>
                <a:cubicBezTo>
                  <a:pt x="5148" y="2642"/>
                  <a:pt x="5150" y="2643"/>
                  <a:pt x="5150" y="2643"/>
                </a:cubicBezTo>
                <a:cubicBezTo>
                  <a:pt x="5150" y="2643"/>
                  <a:pt x="4748" y="2187"/>
                  <a:pt x="4730" y="1911"/>
                </a:cubicBezTo>
                <a:cubicBezTo>
                  <a:pt x="4704" y="1634"/>
                  <a:pt x="4605" y="1045"/>
                  <a:pt x="4400" y="902"/>
                </a:cubicBezTo>
                <a:cubicBezTo>
                  <a:pt x="4340" y="861"/>
                  <a:pt x="4292" y="845"/>
                  <a:pt x="4253" y="845"/>
                </a:cubicBezTo>
                <a:cubicBezTo>
                  <a:pt x="4127" y="845"/>
                  <a:pt x="4106" y="1018"/>
                  <a:pt x="4106" y="1018"/>
                </a:cubicBezTo>
                <a:cubicBezTo>
                  <a:pt x="4106" y="1018"/>
                  <a:pt x="4061" y="402"/>
                  <a:pt x="3793" y="349"/>
                </a:cubicBezTo>
                <a:cubicBezTo>
                  <a:pt x="3776" y="346"/>
                  <a:pt x="3761" y="345"/>
                  <a:pt x="3746" y="345"/>
                </a:cubicBezTo>
                <a:cubicBezTo>
                  <a:pt x="3536" y="345"/>
                  <a:pt x="3543" y="626"/>
                  <a:pt x="3543" y="626"/>
                </a:cubicBezTo>
                <a:cubicBezTo>
                  <a:pt x="3543" y="626"/>
                  <a:pt x="3436" y="242"/>
                  <a:pt x="3160" y="188"/>
                </a:cubicBezTo>
                <a:cubicBezTo>
                  <a:pt x="3138" y="183"/>
                  <a:pt x="3117" y="181"/>
                  <a:pt x="3097" y="181"/>
                </a:cubicBezTo>
                <a:cubicBezTo>
                  <a:pt x="2968" y="181"/>
                  <a:pt x="2851" y="272"/>
                  <a:pt x="2820" y="402"/>
                </a:cubicBezTo>
                <a:cubicBezTo>
                  <a:pt x="2820" y="402"/>
                  <a:pt x="2606" y="161"/>
                  <a:pt x="2410" y="144"/>
                </a:cubicBezTo>
                <a:cubicBezTo>
                  <a:pt x="2397" y="142"/>
                  <a:pt x="2383" y="141"/>
                  <a:pt x="2370" y="141"/>
                </a:cubicBezTo>
                <a:cubicBezTo>
                  <a:pt x="2270" y="141"/>
                  <a:pt x="2181" y="199"/>
                  <a:pt x="2133" y="286"/>
                </a:cubicBezTo>
                <a:cubicBezTo>
                  <a:pt x="2133" y="286"/>
                  <a:pt x="2026" y="1"/>
                  <a:pt x="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5"/>
          <p:cNvSpPr/>
          <p:nvPr/>
        </p:nvSpPr>
        <p:spPr>
          <a:xfrm rot="-10221533">
            <a:off x="781230" y="680782"/>
            <a:ext cx="647932" cy="325908"/>
          </a:xfrm>
          <a:custGeom>
            <a:avLst/>
            <a:gdLst/>
            <a:ahLst/>
            <a:cxnLst/>
            <a:rect l="l" t="t" r="r" b="b"/>
            <a:pathLst>
              <a:path w="6533" h="3286" extrusionOk="0">
                <a:moveTo>
                  <a:pt x="1259" y="1"/>
                </a:moveTo>
                <a:cubicBezTo>
                  <a:pt x="1473" y="349"/>
                  <a:pt x="1616" y="733"/>
                  <a:pt x="1678" y="1143"/>
                </a:cubicBezTo>
                <a:lnTo>
                  <a:pt x="1286" y="956"/>
                </a:lnTo>
                <a:lnTo>
                  <a:pt x="1054" y="849"/>
                </a:lnTo>
                <a:cubicBezTo>
                  <a:pt x="964" y="643"/>
                  <a:pt x="857" y="456"/>
                  <a:pt x="732" y="278"/>
                </a:cubicBezTo>
                <a:cubicBezTo>
                  <a:pt x="697" y="242"/>
                  <a:pt x="661" y="206"/>
                  <a:pt x="616" y="188"/>
                </a:cubicBezTo>
                <a:lnTo>
                  <a:pt x="616" y="188"/>
                </a:lnTo>
                <a:lnTo>
                  <a:pt x="679" y="269"/>
                </a:lnTo>
                <a:cubicBezTo>
                  <a:pt x="804" y="438"/>
                  <a:pt x="920" y="626"/>
                  <a:pt x="1018" y="822"/>
                </a:cubicBezTo>
                <a:lnTo>
                  <a:pt x="27" y="358"/>
                </a:lnTo>
                <a:cubicBezTo>
                  <a:pt x="18" y="367"/>
                  <a:pt x="1" y="385"/>
                  <a:pt x="1" y="402"/>
                </a:cubicBezTo>
                <a:cubicBezTo>
                  <a:pt x="625" y="706"/>
                  <a:pt x="1259" y="1000"/>
                  <a:pt x="1893" y="1295"/>
                </a:cubicBezTo>
                <a:cubicBezTo>
                  <a:pt x="1866" y="1304"/>
                  <a:pt x="1830" y="1313"/>
                  <a:pt x="1803" y="1322"/>
                </a:cubicBezTo>
                <a:lnTo>
                  <a:pt x="1705" y="1349"/>
                </a:lnTo>
                <a:cubicBezTo>
                  <a:pt x="1634" y="1366"/>
                  <a:pt x="1571" y="1384"/>
                  <a:pt x="1500" y="1402"/>
                </a:cubicBezTo>
                <a:cubicBezTo>
                  <a:pt x="1357" y="1438"/>
                  <a:pt x="1205" y="1473"/>
                  <a:pt x="1063" y="1491"/>
                </a:cubicBezTo>
                <a:cubicBezTo>
                  <a:pt x="831" y="1527"/>
                  <a:pt x="599" y="1545"/>
                  <a:pt x="367" y="1545"/>
                </a:cubicBezTo>
                <a:cubicBezTo>
                  <a:pt x="367" y="1563"/>
                  <a:pt x="367" y="1572"/>
                  <a:pt x="367" y="1581"/>
                </a:cubicBezTo>
                <a:cubicBezTo>
                  <a:pt x="406" y="1582"/>
                  <a:pt x="446" y="1583"/>
                  <a:pt x="486" y="1583"/>
                </a:cubicBezTo>
                <a:cubicBezTo>
                  <a:pt x="678" y="1583"/>
                  <a:pt x="870" y="1566"/>
                  <a:pt x="1063" y="1536"/>
                </a:cubicBezTo>
                <a:cubicBezTo>
                  <a:pt x="1214" y="1518"/>
                  <a:pt x="1357" y="1491"/>
                  <a:pt x="1509" y="1456"/>
                </a:cubicBezTo>
                <a:cubicBezTo>
                  <a:pt x="1580" y="1438"/>
                  <a:pt x="1652" y="1420"/>
                  <a:pt x="1723" y="1402"/>
                </a:cubicBezTo>
                <a:cubicBezTo>
                  <a:pt x="1759" y="1393"/>
                  <a:pt x="1795" y="1375"/>
                  <a:pt x="1830" y="1366"/>
                </a:cubicBezTo>
                <a:lnTo>
                  <a:pt x="1884" y="1349"/>
                </a:lnTo>
                <a:cubicBezTo>
                  <a:pt x="1893" y="1349"/>
                  <a:pt x="1928" y="1331"/>
                  <a:pt x="1946" y="1331"/>
                </a:cubicBezTo>
                <a:cubicBezTo>
                  <a:pt x="1951" y="1335"/>
                  <a:pt x="1955" y="1337"/>
                  <a:pt x="1960" y="1337"/>
                </a:cubicBezTo>
                <a:cubicBezTo>
                  <a:pt x="1964" y="1337"/>
                  <a:pt x="1969" y="1335"/>
                  <a:pt x="1973" y="1331"/>
                </a:cubicBezTo>
                <a:lnTo>
                  <a:pt x="2366" y="1500"/>
                </a:lnTo>
                <a:lnTo>
                  <a:pt x="2669" y="1643"/>
                </a:lnTo>
                <a:cubicBezTo>
                  <a:pt x="2062" y="1929"/>
                  <a:pt x="1411" y="2098"/>
                  <a:pt x="741" y="2143"/>
                </a:cubicBezTo>
                <a:lnTo>
                  <a:pt x="724" y="2143"/>
                </a:lnTo>
                <a:cubicBezTo>
                  <a:pt x="724" y="2152"/>
                  <a:pt x="732" y="2161"/>
                  <a:pt x="741" y="2170"/>
                </a:cubicBezTo>
                <a:cubicBezTo>
                  <a:pt x="1232" y="2143"/>
                  <a:pt x="1723" y="2045"/>
                  <a:pt x="2187" y="1875"/>
                </a:cubicBezTo>
                <a:cubicBezTo>
                  <a:pt x="2366" y="1813"/>
                  <a:pt x="2544" y="1741"/>
                  <a:pt x="2714" y="1652"/>
                </a:cubicBezTo>
                <a:cubicBezTo>
                  <a:pt x="2964" y="1768"/>
                  <a:pt x="3223" y="1875"/>
                  <a:pt x="3481" y="1973"/>
                </a:cubicBezTo>
                <a:cubicBezTo>
                  <a:pt x="2955" y="2357"/>
                  <a:pt x="2375" y="2643"/>
                  <a:pt x="1759" y="2812"/>
                </a:cubicBezTo>
                <a:lnTo>
                  <a:pt x="1661" y="2839"/>
                </a:lnTo>
                <a:cubicBezTo>
                  <a:pt x="1696" y="2848"/>
                  <a:pt x="1732" y="2857"/>
                  <a:pt x="1768" y="2866"/>
                </a:cubicBezTo>
                <a:cubicBezTo>
                  <a:pt x="2223" y="2732"/>
                  <a:pt x="2660" y="2536"/>
                  <a:pt x="3062" y="2286"/>
                </a:cubicBezTo>
                <a:cubicBezTo>
                  <a:pt x="3214" y="2196"/>
                  <a:pt x="3365" y="2098"/>
                  <a:pt x="3508" y="1991"/>
                </a:cubicBezTo>
                <a:cubicBezTo>
                  <a:pt x="3731" y="2071"/>
                  <a:pt x="3945" y="2161"/>
                  <a:pt x="4160" y="2241"/>
                </a:cubicBezTo>
                <a:lnTo>
                  <a:pt x="3972" y="2402"/>
                </a:lnTo>
                <a:cubicBezTo>
                  <a:pt x="3615" y="2723"/>
                  <a:pt x="3231" y="3000"/>
                  <a:pt x="2821" y="3232"/>
                </a:cubicBezTo>
                <a:cubicBezTo>
                  <a:pt x="2830" y="3250"/>
                  <a:pt x="2839" y="3267"/>
                  <a:pt x="2857" y="3285"/>
                </a:cubicBezTo>
                <a:cubicBezTo>
                  <a:pt x="3223" y="3080"/>
                  <a:pt x="3571" y="2830"/>
                  <a:pt x="3883" y="2553"/>
                </a:cubicBezTo>
                <a:cubicBezTo>
                  <a:pt x="3999" y="2455"/>
                  <a:pt x="4106" y="2357"/>
                  <a:pt x="4222" y="2259"/>
                </a:cubicBezTo>
                <a:cubicBezTo>
                  <a:pt x="4454" y="2348"/>
                  <a:pt x="4686" y="2437"/>
                  <a:pt x="4918" y="2518"/>
                </a:cubicBezTo>
                <a:cubicBezTo>
                  <a:pt x="5150" y="2598"/>
                  <a:pt x="5400" y="2678"/>
                  <a:pt x="5650" y="2759"/>
                </a:cubicBezTo>
                <a:cubicBezTo>
                  <a:pt x="5775" y="2794"/>
                  <a:pt x="5891" y="2839"/>
                  <a:pt x="6016" y="2884"/>
                </a:cubicBezTo>
                <a:cubicBezTo>
                  <a:pt x="6141" y="2919"/>
                  <a:pt x="6266" y="2964"/>
                  <a:pt x="6391" y="3009"/>
                </a:cubicBezTo>
                <a:cubicBezTo>
                  <a:pt x="6401" y="3012"/>
                  <a:pt x="6410" y="3013"/>
                  <a:pt x="6418" y="3013"/>
                </a:cubicBezTo>
                <a:cubicBezTo>
                  <a:pt x="6505" y="3013"/>
                  <a:pt x="6533" y="2864"/>
                  <a:pt x="6435" y="2848"/>
                </a:cubicBezTo>
                <a:cubicBezTo>
                  <a:pt x="6337" y="2830"/>
                  <a:pt x="6212" y="2803"/>
                  <a:pt x="6105" y="2777"/>
                </a:cubicBezTo>
                <a:cubicBezTo>
                  <a:pt x="5989" y="2750"/>
                  <a:pt x="5882" y="2723"/>
                  <a:pt x="5766" y="2696"/>
                </a:cubicBezTo>
                <a:cubicBezTo>
                  <a:pt x="5543" y="2634"/>
                  <a:pt x="5320" y="2571"/>
                  <a:pt x="5106" y="2500"/>
                </a:cubicBezTo>
                <a:lnTo>
                  <a:pt x="5061" y="2482"/>
                </a:lnTo>
                <a:lnTo>
                  <a:pt x="5052" y="2482"/>
                </a:lnTo>
                <a:lnTo>
                  <a:pt x="4784" y="2393"/>
                </a:lnTo>
                <a:lnTo>
                  <a:pt x="4740" y="2375"/>
                </a:lnTo>
                <a:lnTo>
                  <a:pt x="4418" y="2268"/>
                </a:lnTo>
                <a:lnTo>
                  <a:pt x="4115" y="2152"/>
                </a:lnTo>
                <a:lnTo>
                  <a:pt x="3945" y="2089"/>
                </a:lnTo>
                <a:cubicBezTo>
                  <a:pt x="3999" y="1706"/>
                  <a:pt x="3990" y="1313"/>
                  <a:pt x="3910" y="929"/>
                </a:cubicBezTo>
                <a:cubicBezTo>
                  <a:pt x="3865" y="697"/>
                  <a:pt x="3803" y="465"/>
                  <a:pt x="3731" y="242"/>
                </a:cubicBezTo>
                <a:lnTo>
                  <a:pt x="3669" y="242"/>
                </a:lnTo>
                <a:lnTo>
                  <a:pt x="3678" y="269"/>
                </a:lnTo>
                <a:cubicBezTo>
                  <a:pt x="3812" y="643"/>
                  <a:pt x="3892" y="1045"/>
                  <a:pt x="3919" y="1447"/>
                </a:cubicBezTo>
                <a:cubicBezTo>
                  <a:pt x="3936" y="1652"/>
                  <a:pt x="3928" y="1866"/>
                  <a:pt x="3910" y="2080"/>
                </a:cubicBezTo>
                <a:lnTo>
                  <a:pt x="3812" y="2045"/>
                </a:lnTo>
                <a:cubicBezTo>
                  <a:pt x="3535" y="1938"/>
                  <a:pt x="3258" y="1822"/>
                  <a:pt x="2973" y="1714"/>
                </a:cubicBezTo>
                <a:cubicBezTo>
                  <a:pt x="2973" y="1233"/>
                  <a:pt x="2901" y="759"/>
                  <a:pt x="2749" y="304"/>
                </a:cubicBezTo>
                <a:cubicBezTo>
                  <a:pt x="2749" y="304"/>
                  <a:pt x="2723" y="269"/>
                  <a:pt x="2678" y="224"/>
                </a:cubicBezTo>
                <a:lnTo>
                  <a:pt x="2678" y="224"/>
                </a:lnTo>
                <a:cubicBezTo>
                  <a:pt x="2767" y="501"/>
                  <a:pt x="2839" y="777"/>
                  <a:pt x="2892" y="1063"/>
                </a:cubicBezTo>
                <a:cubicBezTo>
                  <a:pt x="2928" y="1268"/>
                  <a:pt x="2946" y="1491"/>
                  <a:pt x="2955" y="1706"/>
                </a:cubicBezTo>
                <a:cubicBezTo>
                  <a:pt x="2723" y="1607"/>
                  <a:pt x="2500" y="1509"/>
                  <a:pt x="2268" y="1402"/>
                </a:cubicBezTo>
                <a:cubicBezTo>
                  <a:pt x="2294" y="1090"/>
                  <a:pt x="2250" y="777"/>
                  <a:pt x="2152" y="483"/>
                </a:cubicBezTo>
                <a:cubicBezTo>
                  <a:pt x="2125" y="394"/>
                  <a:pt x="2098" y="295"/>
                  <a:pt x="2071" y="197"/>
                </a:cubicBezTo>
                <a:cubicBezTo>
                  <a:pt x="2062" y="162"/>
                  <a:pt x="2035" y="126"/>
                  <a:pt x="2018" y="90"/>
                </a:cubicBezTo>
                <a:lnTo>
                  <a:pt x="2018" y="90"/>
                </a:lnTo>
                <a:cubicBezTo>
                  <a:pt x="2044" y="197"/>
                  <a:pt x="2071" y="313"/>
                  <a:pt x="2107" y="420"/>
                </a:cubicBezTo>
                <a:cubicBezTo>
                  <a:pt x="2143" y="572"/>
                  <a:pt x="2187" y="724"/>
                  <a:pt x="2214" y="867"/>
                </a:cubicBezTo>
                <a:cubicBezTo>
                  <a:pt x="2250" y="1036"/>
                  <a:pt x="2259" y="1215"/>
                  <a:pt x="2241" y="1393"/>
                </a:cubicBezTo>
                <a:lnTo>
                  <a:pt x="1714" y="1161"/>
                </a:lnTo>
                <a:cubicBezTo>
                  <a:pt x="1661" y="759"/>
                  <a:pt x="1518" y="367"/>
                  <a:pt x="1304" y="28"/>
                </a:cubicBezTo>
                <a:cubicBezTo>
                  <a:pt x="1286" y="19"/>
                  <a:pt x="1277" y="10"/>
                  <a:pt x="1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5"/>
          <p:cNvSpPr/>
          <p:nvPr/>
        </p:nvSpPr>
        <p:spPr>
          <a:xfrm rot="-10221533">
            <a:off x="1122719" y="747319"/>
            <a:ext cx="302791" cy="295757"/>
          </a:xfrm>
          <a:custGeom>
            <a:avLst/>
            <a:gdLst/>
            <a:ahLst/>
            <a:cxnLst/>
            <a:rect l="l" t="t" r="r" b="b"/>
            <a:pathLst>
              <a:path w="3053" h="2982" extrusionOk="0">
                <a:moveTo>
                  <a:pt x="1098" y="54"/>
                </a:moveTo>
                <a:cubicBezTo>
                  <a:pt x="919" y="117"/>
                  <a:pt x="794" y="367"/>
                  <a:pt x="794" y="367"/>
                </a:cubicBezTo>
                <a:cubicBezTo>
                  <a:pt x="553" y="99"/>
                  <a:pt x="429" y="411"/>
                  <a:pt x="429" y="411"/>
                </a:cubicBezTo>
                <a:cubicBezTo>
                  <a:pt x="429" y="411"/>
                  <a:pt x="116" y="367"/>
                  <a:pt x="63" y="500"/>
                </a:cubicBezTo>
                <a:cubicBezTo>
                  <a:pt x="0" y="634"/>
                  <a:pt x="312" y="866"/>
                  <a:pt x="312" y="866"/>
                </a:cubicBezTo>
                <a:cubicBezTo>
                  <a:pt x="250" y="938"/>
                  <a:pt x="223" y="1036"/>
                  <a:pt x="232" y="1134"/>
                </a:cubicBezTo>
                <a:cubicBezTo>
                  <a:pt x="250" y="1304"/>
                  <a:pt x="571" y="1455"/>
                  <a:pt x="571" y="1455"/>
                </a:cubicBezTo>
                <a:cubicBezTo>
                  <a:pt x="571" y="1455"/>
                  <a:pt x="384" y="1607"/>
                  <a:pt x="446" y="1777"/>
                </a:cubicBezTo>
                <a:cubicBezTo>
                  <a:pt x="500" y="1937"/>
                  <a:pt x="812" y="1928"/>
                  <a:pt x="812" y="1928"/>
                </a:cubicBezTo>
                <a:cubicBezTo>
                  <a:pt x="812" y="1928"/>
                  <a:pt x="696" y="2241"/>
                  <a:pt x="910" y="2393"/>
                </a:cubicBezTo>
                <a:cubicBezTo>
                  <a:pt x="1116" y="2544"/>
                  <a:pt x="1410" y="2446"/>
                  <a:pt x="1410" y="2446"/>
                </a:cubicBezTo>
                <a:cubicBezTo>
                  <a:pt x="1410" y="2446"/>
                  <a:pt x="1294" y="2616"/>
                  <a:pt x="1526" y="2830"/>
                </a:cubicBezTo>
                <a:cubicBezTo>
                  <a:pt x="1642" y="2928"/>
                  <a:pt x="1794" y="2982"/>
                  <a:pt x="1946" y="2964"/>
                </a:cubicBezTo>
                <a:cubicBezTo>
                  <a:pt x="3052" y="2241"/>
                  <a:pt x="2928" y="572"/>
                  <a:pt x="1723" y="19"/>
                </a:cubicBezTo>
                <a:cubicBezTo>
                  <a:pt x="1633" y="63"/>
                  <a:pt x="1571" y="135"/>
                  <a:pt x="1526" y="224"/>
                </a:cubicBezTo>
                <a:cubicBezTo>
                  <a:pt x="1526" y="224"/>
                  <a:pt x="1267" y="1"/>
                  <a:pt x="1098"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5"/>
          <p:cNvSpPr/>
          <p:nvPr/>
        </p:nvSpPr>
        <p:spPr>
          <a:xfrm rot="-10221533">
            <a:off x="919992" y="682695"/>
            <a:ext cx="508190" cy="345447"/>
          </a:xfrm>
          <a:custGeom>
            <a:avLst/>
            <a:gdLst/>
            <a:ahLst/>
            <a:cxnLst/>
            <a:rect l="l" t="t" r="r" b="b"/>
            <a:pathLst>
              <a:path w="5124" h="3483" extrusionOk="0">
                <a:moveTo>
                  <a:pt x="1788" y="1"/>
                </a:moveTo>
                <a:cubicBezTo>
                  <a:pt x="1728" y="1"/>
                  <a:pt x="1668" y="20"/>
                  <a:pt x="1616" y="60"/>
                </a:cubicBezTo>
                <a:cubicBezTo>
                  <a:pt x="1561" y="108"/>
                  <a:pt x="1520" y="155"/>
                  <a:pt x="1486" y="209"/>
                </a:cubicBezTo>
                <a:lnTo>
                  <a:pt x="1486" y="209"/>
                </a:lnTo>
                <a:cubicBezTo>
                  <a:pt x="1436" y="164"/>
                  <a:pt x="1375" y="127"/>
                  <a:pt x="1313" y="96"/>
                </a:cubicBezTo>
                <a:cubicBezTo>
                  <a:pt x="1264" y="61"/>
                  <a:pt x="1200" y="48"/>
                  <a:pt x="1136" y="48"/>
                </a:cubicBezTo>
                <a:cubicBezTo>
                  <a:pt x="1117" y="48"/>
                  <a:pt x="1099" y="49"/>
                  <a:pt x="1081" y="51"/>
                </a:cubicBezTo>
                <a:cubicBezTo>
                  <a:pt x="1000" y="78"/>
                  <a:pt x="938" y="123"/>
                  <a:pt x="884" y="185"/>
                </a:cubicBezTo>
                <a:cubicBezTo>
                  <a:pt x="838" y="240"/>
                  <a:pt x="798" y="294"/>
                  <a:pt x="765" y="355"/>
                </a:cubicBezTo>
                <a:lnTo>
                  <a:pt x="765" y="355"/>
                </a:lnTo>
                <a:cubicBezTo>
                  <a:pt x="745" y="332"/>
                  <a:pt x="723" y="314"/>
                  <a:pt x="697" y="301"/>
                </a:cubicBezTo>
                <a:cubicBezTo>
                  <a:pt x="652" y="275"/>
                  <a:pt x="617" y="266"/>
                  <a:pt x="563" y="266"/>
                </a:cubicBezTo>
                <a:cubicBezTo>
                  <a:pt x="519" y="266"/>
                  <a:pt x="483" y="292"/>
                  <a:pt x="447" y="328"/>
                </a:cubicBezTo>
                <a:cubicBezTo>
                  <a:pt x="425" y="350"/>
                  <a:pt x="403" y="384"/>
                  <a:pt x="386" y="415"/>
                </a:cubicBezTo>
                <a:lnTo>
                  <a:pt x="386" y="415"/>
                </a:lnTo>
                <a:cubicBezTo>
                  <a:pt x="356" y="412"/>
                  <a:pt x="325" y="411"/>
                  <a:pt x="294" y="411"/>
                </a:cubicBezTo>
                <a:cubicBezTo>
                  <a:pt x="257" y="411"/>
                  <a:pt x="220" y="413"/>
                  <a:pt x="179" y="417"/>
                </a:cubicBezTo>
                <a:cubicBezTo>
                  <a:pt x="144" y="426"/>
                  <a:pt x="108" y="435"/>
                  <a:pt x="72" y="453"/>
                </a:cubicBezTo>
                <a:cubicBezTo>
                  <a:pt x="28" y="480"/>
                  <a:pt x="1" y="516"/>
                  <a:pt x="1" y="569"/>
                </a:cubicBezTo>
                <a:cubicBezTo>
                  <a:pt x="1" y="605"/>
                  <a:pt x="19" y="649"/>
                  <a:pt x="37" y="676"/>
                </a:cubicBezTo>
                <a:cubicBezTo>
                  <a:pt x="54" y="712"/>
                  <a:pt x="81" y="739"/>
                  <a:pt x="108" y="765"/>
                </a:cubicBezTo>
                <a:cubicBezTo>
                  <a:pt x="149" y="814"/>
                  <a:pt x="204" y="863"/>
                  <a:pt x="254" y="905"/>
                </a:cubicBezTo>
                <a:lnTo>
                  <a:pt x="254" y="905"/>
                </a:lnTo>
                <a:cubicBezTo>
                  <a:pt x="226" y="953"/>
                  <a:pt x="205" y="1008"/>
                  <a:pt x="197" y="1069"/>
                </a:cubicBezTo>
                <a:cubicBezTo>
                  <a:pt x="188" y="1105"/>
                  <a:pt x="188" y="1131"/>
                  <a:pt x="197" y="1167"/>
                </a:cubicBezTo>
                <a:cubicBezTo>
                  <a:pt x="197" y="1203"/>
                  <a:pt x="206" y="1238"/>
                  <a:pt x="233" y="1265"/>
                </a:cubicBezTo>
                <a:cubicBezTo>
                  <a:pt x="269" y="1319"/>
                  <a:pt x="313" y="1372"/>
                  <a:pt x="376" y="1408"/>
                </a:cubicBezTo>
                <a:cubicBezTo>
                  <a:pt x="414" y="1438"/>
                  <a:pt x="464" y="1469"/>
                  <a:pt x="511" y="1493"/>
                </a:cubicBezTo>
                <a:lnTo>
                  <a:pt x="511" y="1493"/>
                </a:lnTo>
                <a:cubicBezTo>
                  <a:pt x="471" y="1533"/>
                  <a:pt x="441" y="1579"/>
                  <a:pt x="411" y="1631"/>
                </a:cubicBezTo>
                <a:cubicBezTo>
                  <a:pt x="385" y="1703"/>
                  <a:pt x="385" y="1774"/>
                  <a:pt x="411" y="1845"/>
                </a:cubicBezTo>
                <a:cubicBezTo>
                  <a:pt x="456" y="1899"/>
                  <a:pt x="519" y="1944"/>
                  <a:pt x="590" y="1952"/>
                </a:cubicBezTo>
                <a:cubicBezTo>
                  <a:pt x="644" y="1968"/>
                  <a:pt x="705" y="1977"/>
                  <a:pt x="760" y="1979"/>
                </a:cubicBezTo>
                <a:lnTo>
                  <a:pt x="760" y="1979"/>
                </a:lnTo>
                <a:cubicBezTo>
                  <a:pt x="740" y="2052"/>
                  <a:pt x="734" y="2132"/>
                  <a:pt x="742" y="2211"/>
                </a:cubicBezTo>
                <a:cubicBezTo>
                  <a:pt x="751" y="2301"/>
                  <a:pt x="804" y="2390"/>
                  <a:pt x="876" y="2434"/>
                </a:cubicBezTo>
                <a:cubicBezTo>
                  <a:pt x="956" y="2488"/>
                  <a:pt x="1045" y="2515"/>
                  <a:pt x="1134" y="2515"/>
                </a:cubicBezTo>
                <a:cubicBezTo>
                  <a:pt x="1157" y="2517"/>
                  <a:pt x="1179" y="2518"/>
                  <a:pt x="1201" y="2518"/>
                </a:cubicBezTo>
                <a:cubicBezTo>
                  <a:pt x="1255" y="2518"/>
                  <a:pt x="1307" y="2512"/>
                  <a:pt x="1357" y="2499"/>
                </a:cubicBezTo>
                <a:lnTo>
                  <a:pt x="1357" y="2499"/>
                </a:lnTo>
                <a:cubicBezTo>
                  <a:pt x="1335" y="2577"/>
                  <a:pt x="1347" y="2662"/>
                  <a:pt x="1384" y="2729"/>
                </a:cubicBezTo>
                <a:cubicBezTo>
                  <a:pt x="1429" y="2809"/>
                  <a:pt x="1500" y="2881"/>
                  <a:pt x="1581" y="2925"/>
                </a:cubicBezTo>
                <a:cubicBezTo>
                  <a:pt x="1652" y="2979"/>
                  <a:pt x="1750" y="2997"/>
                  <a:pt x="1839" y="3006"/>
                </a:cubicBezTo>
                <a:cubicBezTo>
                  <a:pt x="1862" y="3008"/>
                  <a:pt x="1884" y="3009"/>
                  <a:pt x="1906" y="3009"/>
                </a:cubicBezTo>
                <a:cubicBezTo>
                  <a:pt x="1959" y="3009"/>
                  <a:pt x="2012" y="3003"/>
                  <a:pt x="2065" y="2990"/>
                </a:cubicBezTo>
                <a:lnTo>
                  <a:pt x="2065" y="2990"/>
                </a:lnTo>
                <a:cubicBezTo>
                  <a:pt x="2026" y="3066"/>
                  <a:pt x="2026" y="3162"/>
                  <a:pt x="2071" y="3238"/>
                </a:cubicBezTo>
                <a:cubicBezTo>
                  <a:pt x="2116" y="3327"/>
                  <a:pt x="2205" y="3380"/>
                  <a:pt x="2304" y="3398"/>
                </a:cubicBezTo>
                <a:cubicBezTo>
                  <a:pt x="2348" y="3407"/>
                  <a:pt x="2395" y="3412"/>
                  <a:pt x="2443" y="3412"/>
                </a:cubicBezTo>
                <a:cubicBezTo>
                  <a:pt x="2491" y="3412"/>
                  <a:pt x="2540" y="3407"/>
                  <a:pt x="2589" y="3398"/>
                </a:cubicBezTo>
                <a:cubicBezTo>
                  <a:pt x="2674" y="3381"/>
                  <a:pt x="2758" y="3365"/>
                  <a:pt x="2843" y="3332"/>
                </a:cubicBezTo>
                <a:lnTo>
                  <a:pt x="2843" y="3332"/>
                </a:lnTo>
                <a:lnTo>
                  <a:pt x="2848" y="3363"/>
                </a:lnTo>
                <a:cubicBezTo>
                  <a:pt x="2857" y="3372"/>
                  <a:pt x="2866" y="3389"/>
                  <a:pt x="2875" y="3398"/>
                </a:cubicBezTo>
                <a:cubicBezTo>
                  <a:pt x="2893" y="3425"/>
                  <a:pt x="2919" y="3443"/>
                  <a:pt x="2955" y="3452"/>
                </a:cubicBezTo>
                <a:cubicBezTo>
                  <a:pt x="2986" y="3461"/>
                  <a:pt x="3018" y="3465"/>
                  <a:pt x="3048" y="3465"/>
                </a:cubicBezTo>
                <a:cubicBezTo>
                  <a:pt x="3078" y="3465"/>
                  <a:pt x="3107" y="3461"/>
                  <a:pt x="3134" y="3452"/>
                </a:cubicBezTo>
                <a:cubicBezTo>
                  <a:pt x="3240" y="3435"/>
                  <a:pt x="3347" y="3404"/>
                  <a:pt x="3447" y="3357"/>
                </a:cubicBezTo>
                <a:lnTo>
                  <a:pt x="3447" y="3357"/>
                </a:lnTo>
                <a:cubicBezTo>
                  <a:pt x="3442" y="3394"/>
                  <a:pt x="3454" y="3433"/>
                  <a:pt x="3482" y="3461"/>
                </a:cubicBezTo>
                <a:cubicBezTo>
                  <a:pt x="3501" y="3476"/>
                  <a:pt x="3526" y="3482"/>
                  <a:pt x="3551" y="3482"/>
                </a:cubicBezTo>
                <a:cubicBezTo>
                  <a:pt x="3571" y="3482"/>
                  <a:pt x="3591" y="3478"/>
                  <a:pt x="3607" y="3470"/>
                </a:cubicBezTo>
                <a:cubicBezTo>
                  <a:pt x="3687" y="3443"/>
                  <a:pt x="3767" y="3407"/>
                  <a:pt x="3830" y="3363"/>
                </a:cubicBezTo>
                <a:cubicBezTo>
                  <a:pt x="3972" y="3273"/>
                  <a:pt x="4106" y="3175"/>
                  <a:pt x="4231" y="3068"/>
                </a:cubicBezTo>
                <a:cubicBezTo>
                  <a:pt x="4365" y="2961"/>
                  <a:pt x="4508" y="2872"/>
                  <a:pt x="4651" y="2800"/>
                </a:cubicBezTo>
                <a:cubicBezTo>
                  <a:pt x="4803" y="2720"/>
                  <a:pt x="4963" y="2667"/>
                  <a:pt x="5124" y="2658"/>
                </a:cubicBezTo>
                <a:lnTo>
                  <a:pt x="5124" y="2658"/>
                </a:lnTo>
                <a:cubicBezTo>
                  <a:pt x="4963" y="2667"/>
                  <a:pt x="4803" y="2711"/>
                  <a:pt x="4660" y="2791"/>
                </a:cubicBezTo>
                <a:cubicBezTo>
                  <a:pt x="4508" y="2863"/>
                  <a:pt x="4365" y="2952"/>
                  <a:pt x="4231" y="3059"/>
                </a:cubicBezTo>
                <a:cubicBezTo>
                  <a:pt x="4106" y="3157"/>
                  <a:pt x="3972" y="3256"/>
                  <a:pt x="3830" y="3345"/>
                </a:cubicBezTo>
                <a:cubicBezTo>
                  <a:pt x="3758" y="3389"/>
                  <a:pt x="3687" y="3425"/>
                  <a:pt x="3607" y="3452"/>
                </a:cubicBezTo>
                <a:cubicBezTo>
                  <a:pt x="3594" y="3455"/>
                  <a:pt x="3579" y="3457"/>
                  <a:pt x="3565" y="3457"/>
                </a:cubicBezTo>
                <a:cubicBezTo>
                  <a:pt x="3541" y="3457"/>
                  <a:pt x="3516" y="3451"/>
                  <a:pt x="3499" y="3434"/>
                </a:cubicBezTo>
                <a:cubicBezTo>
                  <a:pt x="3473" y="3407"/>
                  <a:pt x="3464" y="3372"/>
                  <a:pt x="3482" y="3336"/>
                </a:cubicBezTo>
                <a:lnTo>
                  <a:pt x="3482" y="3309"/>
                </a:lnTo>
                <a:lnTo>
                  <a:pt x="3455" y="3318"/>
                </a:lnTo>
                <a:cubicBezTo>
                  <a:pt x="3348" y="3372"/>
                  <a:pt x="3232" y="3407"/>
                  <a:pt x="3116" y="3434"/>
                </a:cubicBezTo>
                <a:cubicBezTo>
                  <a:pt x="3089" y="3439"/>
                  <a:pt x="3062" y="3441"/>
                  <a:pt x="3034" y="3441"/>
                </a:cubicBezTo>
                <a:cubicBezTo>
                  <a:pt x="3006" y="3441"/>
                  <a:pt x="2977" y="3439"/>
                  <a:pt x="2946" y="3434"/>
                </a:cubicBezTo>
                <a:cubicBezTo>
                  <a:pt x="2902" y="3416"/>
                  <a:pt x="2857" y="3372"/>
                  <a:pt x="2857" y="3309"/>
                </a:cubicBezTo>
                <a:lnTo>
                  <a:pt x="2857" y="3291"/>
                </a:lnTo>
                <a:lnTo>
                  <a:pt x="2839" y="3300"/>
                </a:lnTo>
                <a:cubicBezTo>
                  <a:pt x="2750" y="3336"/>
                  <a:pt x="2661" y="3354"/>
                  <a:pt x="2571" y="3372"/>
                </a:cubicBezTo>
                <a:cubicBezTo>
                  <a:pt x="2527" y="3380"/>
                  <a:pt x="2482" y="3385"/>
                  <a:pt x="2436" y="3385"/>
                </a:cubicBezTo>
                <a:cubicBezTo>
                  <a:pt x="2391" y="3385"/>
                  <a:pt x="2344" y="3380"/>
                  <a:pt x="2295" y="3372"/>
                </a:cubicBezTo>
                <a:cubicBezTo>
                  <a:pt x="2214" y="3354"/>
                  <a:pt x="2134" y="3300"/>
                  <a:pt x="2089" y="3220"/>
                </a:cubicBezTo>
                <a:cubicBezTo>
                  <a:pt x="2045" y="3140"/>
                  <a:pt x="2054" y="3050"/>
                  <a:pt x="2107" y="2979"/>
                </a:cubicBezTo>
                <a:lnTo>
                  <a:pt x="2134" y="2934"/>
                </a:lnTo>
                <a:lnTo>
                  <a:pt x="2089" y="2952"/>
                </a:lnTo>
                <a:cubicBezTo>
                  <a:pt x="2089" y="2952"/>
                  <a:pt x="2089" y="2952"/>
                  <a:pt x="2089" y="2952"/>
                </a:cubicBezTo>
                <a:lnTo>
                  <a:pt x="2089" y="2952"/>
                </a:lnTo>
                <a:cubicBezTo>
                  <a:pt x="2031" y="2965"/>
                  <a:pt x="1967" y="2973"/>
                  <a:pt x="1902" y="2973"/>
                </a:cubicBezTo>
                <a:cubicBezTo>
                  <a:pt x="1878" y="2973"/>
                  <a:pt x="1854" y="2972"/>
                  <a:pt x="1831" y="2970"/>
                </a:cubicBezTo>
                <a:cubicBezTo>
                  <a:pt x="1741" y="2970"/>
                  <a:pt x="1661" y="2943"/>
                  <a:pt x="1590" y="2899"/>
                </a:cubicBezTo>
                <a:cubicBezTo>
                  <a:pt x="1509" y="2854"/>
                  <a:pt x="1456" y="2791"/>
                  <a:pt x="1411" y="2720"/>
                </a:cubicBezTo>
                <a:cubicBezTo>
                  <a:pt x="1368" y="2652"/>
                  <a:pt x="1358" y="2567"/>
                  <a:pt x="1389" y="2489"/>
                </a:cubicBezTo>
                <a:lnTo>
                  <a:pt x="1389" y="2489"/>
                </a:lnTo>
                <a:cubicBezTo>
                  <a:pt x="1390" y="2489"/>
                  <a:pt x="1392" y="2488"/>
                  <a:pt x="1393" y="2488"/>
                </a:cubicBezTo>
                <a:lnTo>
                  <a:pt x="1391" y="2484"/>
                </a:lnTo>
                <a:lnTo>
                  <a:pt x="1391" y="2484"/>
                </a:lnTo>
                <a:cubicBezTo>
                  <a:pt x="1392" y="2482"/>
                  <a:pt x="1392" y="2481"/>
                  <a:pt x="1393" y="2479"/>
                </a:cubicBezTo>
                <a:lnTo>
                  <a:pt x="1420" y="2434"/>
                </a:lnTo>
                <a:lnTo>
                  <a:pt x="1375" y="2452"/>
                </a:lnTo>
                <a:cubicBezTo>
                  <a:pt x="1375" y="2452"/>
                  <a:pt x="1375" y="2452"/>
                  <a:pt x="1375" y="2452"/>
                </a:cubicBezTo>
                <a:lnTo>
                  <a:pt x="1375" y="2452"/>
                </a:lnTo>
                <a:cubicBezTo>
                  <a:pt x="1314" y="2473"/>
                  <a:pt x="1249" y="2483"/>
                  <a:pt x="1185" y="2483"/>
                </a:cubicBezTo>
                <a:cubicBezTo>
                  <a:pt x="1083" y="2483"/>
                  <a:pt x="981" y="2457"/>
                  <a:pt x="893" y="2408"/>
                </a:cubicBezTo>
                <a:cubicBezTo>
                  <a:pt x="831" y="2363"/>
                  <a:pt x="786" y="2283"/>
                  <a:pt x="777" y="2202"/>
                </a:cubicBezTo>
                <a:cubicBezTo>
                  <a:pt x="768" y="2122"/>
                  <a:pt x="768" y="2042"/>
                  <a:pt x="795" y="1961"/>
                </a:cubicBezTo>
                <a:lnTo>
                  <a:pt x="813" y="1935"/>
                </a:lnTo>
                <a:lnTo>
                  <a:pt x="777" y="1935"/>
                </a:lnTo>
                <a:cubicBezTo>
                  <a:pt x="715" y="1935"/>
                  <a:pt x="652" y="1926"/>
                  <a:pt x="590" y="1908"/>
                </a:cubicBezTo>
                <a:cubicBezTo>
                  <a:pt x="536" y="1899"/>
                  <a:pt x="483" y="1863"/>
                  <a:pt x="447" y="1810"/>
                </a:cubicBezTo>
                <a:cubicBezTo>
                  <a:pt x="420" y="1756"/>
                  <a:pt x="420" y="1694"/>
                  <a:pt x="447" y="1649"/>
                </a:cubicBezTo>
                <a:cubicBezTo>
                  <a:pt x="474" y="1587"/>
                  <a:pt x="510" y="1542"/>
                  <a:pt x="554" y="1497"/>
                </a:cubicBezTo>
                <a:lnTo>
                  <a:pt x="581" y="1479"/>
                </a:lnTo>
                <a:lnTo>
                  <a:pt x="554" y="1462"/>
                </a:lnTo>
                <a:cubicBezTo>
                  <a:pt x="492" y="1435"/>
                  <a:pt x="438" y="1399"/>
                  <a:pt x="394" y="1363"/>
                </a:cubicBezTo>
                <a:cubicBezTo>
                  <a:pt x="340" y="1328"/>
                  <a:pt x="295" y="1283"/>
                  <a:pt x="260" y="1238"/>
                </a:cubicBezTo>
                <a:cubicBezTo>
                  <a:pt x="251" y="1212"/>
                  <a:pt x="242" y="1185"/>
                  <a:pt x="233" y="1158"/>
                </a:cubicBezTo>
                <a:cubicBezTo>
                  <a:pt x="233" y="1131"/>
                  <a:pt x="233" y="1096"/>
                  <a:pt x="233" y="1069"/>
                </a:cubicBezTo>
                <a:cubicBezTo>
                  <a:pt x="242" y="1006"/>
                  <a:pt x="269" y="953"/>
                  <a:pt x="304" y="908"/>
                </a:cubicBezTo>
                <a:lnTo>
                  <a:pt x="322" y="890"/>
                </a:lnTo>
                <a:lnTo>
                  <a:pt x="295" y="873"/>
                </a:lnTo>
                <a:cubicBezTo>
                  <a:pt x="242" y="828"/>
                  <a:pt x="188" y="783"/>
                  <a:pt x="144" y="730"/>
                </a:cubicBezTo>
                <a:cubicBezTo>
                  <a:pt x="90" y="685"/>
                  <a:pt x="63" y="623"/>
                  <a:pt x="54" y="560"/>
                </a:cubicBezTo>
                <a:cubicBezTo>
                  <a:pt x="54" y="507"/>
                  <a:pt x="126" y="471"/>
                  <a:pt x="188" y="462"/>
                </a:cubicBezTo>
                <a:cubicBezTo>
                  <a:pt x="224" y="458"/>
                  <a:pt x="260" y="455"/>
                  <a:pt x="295" y="455"/>
                </a:cubicBezTo>
                <a:cubicBezTo>
                  <a:pt x="331" y="455"/>
                  <a:pt x="367" y="458"/>
                  <a:pt x="403" y="462"/>
                </a:cubicBezTo>
                <a:lnTo>
                  <a:pt x="420" y="462"/>
                </a:lnTo>
                <a:lnTo>
                  <a:pt x="429" y="444"/>
                </a:lnTo>
                <a:cubicBezTo>
                  <a:pt x="456" y="382"/>
                  <a:pt x="510" y="319"/>
                  <a:pt x="572" y="310"/>
                </a:cubicBezTo>
                <a:cubicBezTo>
                  <a:pt x="608" y="310"/>
                  <a:pt x="635" y="319"/>
                  <a:pt x="670" y="337"/>
                </a:cubicBezTo>
                <a:cubicBezTo>
                  <a:pt x="697" y="355"/>
                  <a:pt x="724" y="382"/>
                  <a:pt x="751" y="408"/>
                </a:cubicBezTo>
                <a:lnTo>
                  <a:pt x="777" y="435"/>
                </a:lnTo>
                <a:lnTo>
                  <a:pt x="795" y="400"/>
                </a:lnTo>
                <a:cubicBezTo>
                  <a:pt x="822" y="337"/>
                  <a:pt x="867" y="275"/>
                  <a:pt x="920" y="221"/>
                </a:cubicBezTo>
                <a:cubicBezTo>
                  <a:pt x="965" y="159"/>
                  <a:pt x="1018" y="123"/>
                  <a:pt x="1090" y="96"/>
                </a:cubicBezTo>
                <a:cubicBezTo>
                  <a:pt x="1102" y="95"/>
                  <a:pt x="1114" y="94"/>
                  <a:pt x="1126" y="94"/>
                </a:cubicBezTo>
                <a:cubicBezTo>
                  <a:pt x="1185" y="94"/>
                  <a:pt x="1243" y="111"/>
                  <a:pt x="1295" y="141"/>
                </a:cubicBezTo>
                <a:cubicBezTo>
                  <a:pt x="1357" y="167"/>
                  <a:pt x="1420" y="212"/>
                  <a:pt x="1482" y="257"/>
                </a:cubicBezTo>
                <a:lnTo>
                  <a:pt x="1500" y="284"/>
                </a:lnTo>
                <a:lnTo>
                  <a:pt x="1518" y="257"/>
                </a:lnTo>
                <a:cubicBezTo>
                  <a:pt x="1545" y="194"/>
                  <a:pt x="1590" y="141"/>
                  <a:pt x="1643" y="105"/>
                </a:cubicBezTo>
                <a:cubicBezTo>
                  <a:pt x="1680" y="68"/>
                  <a:pt x="1736" y="49"/>
                  <a:pt x="1790" y="49"/>
                </a:cubicBezTo>
                <a:cubicBezTo>
                  <a:pt x="1801" y="49"/>
                  <a:pt x="1811" y="50"/>
                  <a:pt x="1822" y="51"/>
                </a:cubicBezTo>
                <a:cubicBezTo>
                  <a:pt x="1884" y="60"/>
                  <a:pt x="1947" y="96"/>
                  <a:pt x="1991" y="150"/>
                </a:cubicBezTo>
                <a:cubicBezTo>
                  <a:pt x="2031" y="190"/>
                  <a:pt x="2064" y="244"/>
                  <a:pt x="2090" y="300"/>
                </a:cubicBezTo>
                <a:lnTo>
                  <a:pt x="2090" y="300"/>
                </a:lnTo>
                <a:cubicBezTo>
                  <a:pt x="2090" y="301"/>
                  <a:pt x="2090" y="301"/>
                  <a:pt x="2089" y="301"/>
                </a:cubicBezTo>
                <a:lnTo>
                  <a:pt x="2090" y="301"/>
                </a:lnTo>
                <a:cubicBezTo>
                  <a:pt x="2093" y="307"/>
                  <a:pt x="2096" y="313"/>
                  <a:pt x="2098" y="319"/>
                </a:cubicBezTo>
                <a:lnTo>
                  <a:pt x="2116" y="364"/>
                </a:lnTo>
                <a:lnTo>
                  <a:pt x="2134" y="319"/>
                </a:lnTo>
                <a:cubicBezTo>
                  <a:pt x="2161" y="257"/>
                  <a:pt x="2205" y="212"/>
                  <a:pt x="2268" y="194"/>
                </a:cubicBezTo>
                <a:cubicBezTo>
                  <a:pt x="2299" y="181"/>
                  <a:pt x="2330" y="174"/>
                  <a:pt x="2362" y="174"/>
                </a:cubicBezTo>
                <a:cubicBezTo>
                  <a:pt x="2393" y="174"/>
                  <a:pt x="2424" y="181"/>
                  <a:pt x="2455" y="194"/>
                </a:cubicBezTo>
                <a:cubicBezTo>
                  <a:pt x="2580" y="248"/>
                  <a:pt x="2687" y="328"/>
                  <a:pt x="2777" y="426"/>
                </a:cubicBezTo>
                <a:lnTo>
                  <a:pt x="2803" y="453"/>
                </a:lnTo>
                <a:lnTo>
                  <a:pt x="2812" y="417"/>
                </a:lnTo>
                <a:cubicBezTo>
                  <a:pt x="2830" y="337"/>
                  <a:pt x="2884" y="266"/>
                  <a:pt x="2964" y="230"/>
                </a:cubicBezTo>
                <a:cubicBezTo>
                  <a:pt x="2992" y="219"/>
                  <a:pt x="3023" y="214"/>
                  <a:pt x="3055" y="214"/>
                </a:cubicBezTo>
                <a:cubicBezTo>
                  <a:pt x="3104" y="214"/>
                  <a:pt x="3156" y="226"/>
                  <a:pt x="3205" y="248"/>
                </a:cubicBezTo>
                <a:cubicBezTo>
                  <a:pt x="3276" y="284"/>
                  <a:pt x="3339" y="337"/>
                  <a:pt x="3383" y="408"/>
                </a:cubicBezTo>
                <a:cubicBezTo>
                  <a:pt x="3431" y="472"/>
                  <a:pt x="3465" y="544"/>
                  <a:pt x="3491" y="615"/>
                </a:cubicBezTo>
                <a:lnTo>
                  <a:pt x="3491" y="615"/>
                </a:lnTo>
                <a:cubicBezTo>
                  <a:pt x="3491" y="621"/>
                  <a:pt x="3491" y="626"/>
                  <a:pt x="3491" y="632"/>
                </a:cubicBezTo>
                <a:lnTo>
                  <a:pt x="3496" y="632"/>
                </a:lnTo>
                <a:cubicBezTo>
                  <a:pt x="3497" y="635"/>
                  <a:pt x="3498" y="638"/>
                  <a:pt x="3499" y="641"/>
                </a:cubicBezTo>
                <a:lnTo>
                  <a:pt x="3526" y="739"/>
                </a:lnTo>
                <a:lnTo>
                  <a:pt x="3526" y="641"/>
                </a:lnTo>
                <a:cubicBezTo>
                  <a:pt x="3526" y="638"/>
                  <a:pt x="3526" y="635"/>
                  <a:pt x="3526" y="632"/>
                </a:cubicBezTo>
                <a:lnTo>
                  <a:pt x="3526" y="632"/>
                </a:lnTo>
                <a:cubicBezTo>
                  <a:pt x="3526" y="631"/>
                  <a:pt x="3526" y="630"/>
                  <a:pt x="3525" y="629"/>
                </a:cubicBezTo>
                <a:lnTo>
                  <a:pt x="3525" y="629"/>
                </a:lnTo>
                <a:cubicBezTo>
                  <a:pt x="3521" y="535"/>
                  <a:pt x="3565" y="442"/>
                  <a:pt x="3642" y="391"/>
                </a:cubicBezTo>
                <a:cubicBezTo>
                  <a:pt x="3670" y="380"/>
                  <a:pt x="3697" y="372"/>
                  <a:pt x="3725" y="372"/>
                </a:cubicBezTo>
                <a:cubicBezTo>
                  <a:pt x="3742" y="372"/>
                  <a:pt x="3759" y="375"/>
                  <a:pt x="3776" y="382"/>
                </a:cubicBezTo>
                <a:cubicBezTo>
                  <a:pt x="3821" y="400"/>
                  <a:pt x="3865" y="426"/>
                  <a:pt x="3892" y="462"/>
                </a:cubicBezTo>
                <a:cubicBezTo>
                  <a:pt x="3946" y="542"/>
                  <a:pt x="3990" y="641"/>
                  <a:pt x="4008" y="730"/>
                </a:cubicBezTo>
                <a:cubicBezTo>
                  <a:pt x="4032" y="816"/>
                  <a:pt x="4048" y="902"/>
                  <a:pt x="4058" y="994"/>
                </a:cubicBezTo>
                <a:lnTo>
                  <a:pt x="4058" y="994"/>
                </a:lnTo>
                <a:cubicBezTo>
                  <a:pt x="4056" y="1002"/>
                  <a:pt x="4054" y="1009"/>
                  <a:pt x="4053" y="1015"/>
                </a:cubicBezTo>
                <a:lnTo>
                  <a:pt x="4060" y="1015"/>
                </a:lnTo>
                <a:cubicBezTo>
                  <a:pt x="4061" y="1021"/>
                  <a:pt x="4061" y="1027"/>
                  <a:pt x="4062" y="1033"/>
                </a:cubicBezTo>
                <a:lnTo>
                  <a:pt x="4071" y="1131"/>
                </a:lnTo>
                <a:lnTo>
                  <a:pt x="4089" y="1033"/>
                </a:lnTo>
                <a:cubicBezTo>
                  <a:pt x="4097" y="989"/>
                  <a:pt x="4115" y="944"/>
                  <a:pt x="4142" y="908"/>
                </a:cubicBezTo>
                <a:cubicBezTo>
                  <a:pt x="4168" y="882"/>
                  <a:pt x="4199" y="866"/>
                  <a:pt x="4231" y="866"/>
                </a:cubicBezTo>
                <a:cubicBezTo>
                  <a:pt x="4243" y="866"/>
                  <a:pt x="4255" y="868"/>
                  <a:pt x="4267" y="873"/>
                </a:cubicBezTo>
                <a:cubicBezTo>
                  <a:pt x="4356" y="899"/>
                  <a:pt x="4437" y="962"/>
                  <a:pt x="4472" y="1051"/>
                </a:cubicBezTo>
                <a:cubicBezTo>
                  <a:pt x="4562" y="1221"/>
                  <a:pt x="4615" y="1417"/>
                  <a:pt x="4651" y="1604"/>
                </a:cubicBezTo>
                <a:cubicBezTo>
                  <a:pt x="4669" y="1703"/>
                  <a:pt x="4678" y="1801"/>
                  <a:pt x="4686" y="1899"/>
                </a:cubicBezTo>
                <a:cubicBezTo>
                  <a:pt x="4704" y="1997"/>
                  <a:pt x="4731" y="2086"/>
                  <a:pt x="4785" y="2176"/>
                </a:cubicBezTo>
                <a:cubicBezTo>
                  <a:pt x="4883" y="2345"/>
                  <a:pt x="4990" y="2506"/>
                  <a:pt x="5124" y="2658"/>
                </a:cubicBezTo>
                <a:cubicBezTo>
                  <a:pt x="4999" y="2506"/>
                  <a:pt x="4883" y="2336"/>
                  <a:pt x="4785" y="2167"/>
                </a:cubicBezTo>
                <a:cubicBezTo>
                  <a:pt x="4678" y="1988"/>
                  <a:pt x="4695" y="1783"/>
                  <a:pt x="4660" y="1595"/>
                </a:cubicBezTo>
                <a:cubicBezTo>
                  <a:pt x="4633" y="1399"/>
                  <a:pt x="4570" y="1212"/>
                  <a:pt x="4490" y="1033"/>
                </a:cubicBezTo>
                <a:cubicBezTo>
                  <a:pt x="4446" y="935"/>
                  <a:pt x="4365" y="864"/>
                  <a:pt x="4267" y="837"/>
                </a:cubicBezTo>
                <a:cubicBezTo>
                  <a:pt x="4253" y="832"/>
                  <a:pt x="4239" y="830"/>
                  <a:pt x="4226" y="830"/>
                </a:cubicBezTo>
                <a:cubicBezTo>
                  <a:pt x="4186" y="830"/>
                  <a:pt x="4148" y="848"/>
                  <a:pt x="4115" y="881"/>
                </a:cubicBezTo>
                <a:cubicBezTo>
                  <a:pt x="4103" y="898"/>
                  <a:pt x="4091" y="918"/>
                  <a:pt x="4080" y="940"/>
                </a:cubicBezTo>
                <a:lnTo>
                  <a:pt x="4080" y="940"/>
                </a:lnTo>
                <a:cubicBezTo>
                  <a:pt x="4070" y="867"/>
                  <a:pt x="4055" y="794"/>
                  <a:pt x="4035" y="721"/>
                </a:cubicBezTo>
                <a:cubicBezTo>
                  <a:pt x="4008" y="614"/>
                  <a:pt x="3972" y="524"/>
                  <a:pt x="3910" y="435"/>
                </a:cubicBezTo>
                <a:cubicBezTo>
                  <a:pt x="3866" y="372"/>
                  <a:pt x="3790" y="336"/>
                  <a:pt x="3715" y="336"/>
                </a:cubicBezTo>
                <a:cubicBezTo>
                  <a:pt x="3684" y="336"/>
                  <a:pt x="3653" y="342"/>
                  <a:pt x="3624" y="355"/>
                </a:cubicBezTo>
                <a:cubicBezTo>
                  <a:pt x="3571" y="382"/>
                  <a:pt x="3535" y="426"/>
                  <a:pt x="3517" y="471"/>
                </a:cubicBezTo>
                <a:cubicBezTo>
                  <a:pt x="3509" y="497"/>
                  <a:pt x="3502" y="523"/>
                  <a:pt x="3498" y="549"/>
                </a:cubicBezTo>
                <a:lnTo>
                  <a:pt x="3498" y="549"/>
                </a:lnTo>
                <a:cubicBezTo>
                  <a:pt x="3475" y="492"/>
                  <a:pt x="3447" y="439"/>
                  <a:pt x="3410" y="391"/>
                </a:cubicBezTo>
                <a:cubicBezTo>
                  <a:pt x="3366" y="310"/>
                  <a:pt x="3294" y="248"/>
                  <a:pt x="3214" y="203"/>
                </a:cubicBezTo>
                <a:cubicBezTo>
                  <a:pt x="3169" y="183"/>
                  <a:pt x="3118" y="172"/>
                  <a:pt x="3066" y="172"/>
                </a:cubicBezTo>
                <a:cubicBezTo>
                  <a:pt x="3026" y="172"/>
                  <a:pt x="2985" y="179"/>
                  <a:pt x="2946" y="194"/>
                </a:cubicBezTo>
                <a:cubicBezTo>
                  <a:pt x="2865" y="235"/>
                  <a:pt x="2806" y="298"/>
                  <a:pt x="2782" y="376"/>
                </a:cubicBezTo>
                <a:lnTo>
                  <a:pt x="2782" y="376"/>
                </a:lnTo>
                <a:cubicBezTo>
                  <a:pt x="2742" y="332"/>
                  <a:pt x="2697" y="295"/>
                  <a:pt x="2652" y="257"/>
                </a:cubicBezTo>
                <a:cubicBezTo>
                  <a:pt x="2598" y="212"/>
                  <a:pt x="2536" y="176"/>
                  <a:pt x="2464" y="150"/>
                </a:cubicBezTo>
                <a:cubicBezTo>
                  <a:pt x="2428" y="136"/>
                  <a:pt x="2393" y="130"/>
                  <a:pt x="2357" y="130"/>
                </a:cubicBezTo>
                <a:cubicBezTo>
                  <a:pt x="2321" y="130"/>
                  <a:pt x="2286" y="136"/>
                  <a:pt x="2250" y="150"/>
                </a:cubicBezTo>
                <a:cubicBezTo>
                  <a:pt x="2194" y="171"/>
                  <a:pt x="2149" y="208"/>
                  <a:pt x="2116" y="257"/>
                </a:cubicBezTo>
                <a:lnTo>
                  <a:pt x="2116" y="257"/>
                </a:lnTo>
                <a:cubicBezTo>
                  <a:pt x="2091" y="204"/>
                  <a:pt x="2060" y="156"/>
                  <a:pt x="2018" y="114"/>
                </a:cubicBezTo>
                <a:cubicBezTo>
                  <a:pt x="1960" y="40"/>
                  <a:pt x="1874" y="1"/>
                  <a:pt x="1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5"/>
          <p:cNvSpPr/>
          <p:nvPr/>
        </p:nvSpPr>
        <p:spPr>
          <a:xfrm rot="6479528" flipH="1">
            <a:off x="639706" y="4086803"/>
            <a:ext cx="423218" cy="379194"/>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5"/>
          <p:cNvSpPr/>
          <p:nvPr/>
        </p:nvSpPr>
        <p:spPr>
          <a:xfrm rot="6479528" flipH="1">
            <a:off x="574754" y="3992760"/>
            <a:ext cx="537697" cy="423910"/>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5"/>
          <p:cNvSpPr/>
          <p:nvPr/>
        </p:nvSpPr>
        <p:spPr>
          <a:xfrm rot="6479528" flipH="1">
            <a:off x="739248" y="4212226"/>
            <a:ext cx="274648" cy="299457"/>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5"/>
          <p:cNvSpPr/>
          <p:nvPr/>
        </p:nvSpPr>
        <p:spPr>
          <a:xfrm rot="6479528" flipH="1">
            <a:off x="642280" y="4082562"/>
            <a:ext cx="418780" cy="383250"/>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FFECC6"/>
        </a:solidFill>
        <a:effectLst/>
      </p:bgPr>
    </p:bg>
    <p:spTree>
      <p:nvGrpSpPr>
        <p:cNvPr id="1" name="Shape 266"/>
        <p:cNvGrpSpPr/>
        <p:nvPr/>
      </p:nvGrpSpPr>
      <p:grpSpPr>
        <a:xfrm>
          <a:off x="0" y="0"/>
          <a:ext cx="0" cy="0"/>
          <a:chOff x="0" y="0"/>
          <a:chExt cx="0" cy="0"/>
        </a:xfrm>
      </p:grpSpPr>
      <p:grpSp>
        <p:nvGrpSpPr>
          <p:cNvPr id="267" name="Google Shape;267;p4"/>
          <p:cNvGrpSpPr/>
          <p:nvPr/>
        </p:nvGrpSpPr>
        <p:grpSpPr>
          <a:xfrm>
            <a:off x="162150" y="-169612"/>
            <a:ext cx="8819708" cy="5143516"/>
            <a:chOff x="162150" y="-169612"/>
            <a:chExt cx="8819708" cy="5143516"/>
          </a:xfrm>
        </p:grpSpPr>
        <p:sp>
          <p:nvSpPr>
            <p:cNvPr id="268" name="Google Shape;268;p4"/>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2" name="Google Shape;272;p4"/>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273" name="Google Shape;273;p4"/>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4"/>
          <p:cNvSpPr txBox="1">
            <a:spLocks noGrp="1"/>
          </p:cNvSpPr>
          <p:nvPr>
            <p:ph type="body" idx="1"/>
          </p:nvPr>
        </p:nvSpPr>
        <p:spPr>
          <a:xfrm>
            <a:off x="714450" y="1027975"/>
            <a:ext cx="7715100" cy="3579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2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22" name="Google Shape;322;p4"/>
          <p:cNvSpPr txBox="1">
            <a:spLocks noGrp="1"/>
          </p:cNvSpPr>
          <p:nvPr>
            <p:ph type="title"/>
          </p:nvPr>
        </p:nvSpPr>
        <p:spPr>
          <a:xfrm>
            <a:off x="796663" y="3070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323" name="Google Shape;323;p4"/>
          <p:cNvGrpSpPr/>
          <p:nvPr/>
        </p:nvGrpSpPr>
        <p:grpSpPr>
          <a:xfrm>
            <a:off x="647230" y="497193"/>
            <a:ext cx="7956647" cy="4094638"/>
            <a:chOff x="647230" y="497193"/>
            <a:chExt cx="7956647" cy="4094638"/>
          </a:xfrm>
        </p:grpSpPr>
        <p:sp>
          <p:nvSpPr>
            <p:cNvPr id="324" name="Google Shape;324;p4"/>
            <p:cNvSpPr/>
            <p:nvPr/>
          </p:nvSpPr>
          <p:spPr>
            <a:xfrm rot="3684608">
              <a:off x="7911495" y="592925"/>
              <a:ext cx="86377" cy="72370"/>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rot="3684608">
              <a:off x="7913667" y="588543"/>
              <a:ext cx="79132" cy="74463"/>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
            <p:cNvSpPr/>
            <p:nvPr/>
          </p:nvSpPr>
          <p:spPr>
            <a:xfrm rot="3684608">
              <a:off x="7930216" y="626357"/>
              <a:ext cx="33166" cy="27209"/>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
            <p:cNvSpPr/>
            <p:nvPr/>
          </p:nvSpPr>
          <p:spPr>
            <a:xfrm rot="3684608">
              <a:off x="7982843" y="714338"/>
              <a:ext cx="76959" cy="76959"/>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
            <p:cNvSpPr/>
            <p:nvPr/>
          </p:nvSpPr>
          <p:spPr>
            <a:xfrm rot="3684608">
              <a:off x="7976524" y="713525"/>
              <a:ext cx="89436" cy="79132"/>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
            <p:cNvSpPr/>
            <p:nvPr/>
          </p:nvSpPr>
          <p:spPr>
            <a:xfrm rot="3684608">
              <a:off x="7996094" y="754982"/>
              <a:ext cx="30510" cy="25519"/>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
            <p:cNvSpPr/>
            <p:nvPr/>
          </p:nvSpPr>
          <p:spPr>
            <a:xfrm rot="3684608">
              <a:off x="8025740" y="530604"/>
              <a:ext cx="227173" cy="254382"/>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
            <p:cNvSpPr/>
            <p:nvPr/>
          </p:nvSpPr>
          <p:spPr>
            <a:xfrm rot="3684608">
              <a:off x="8051529" y="587430"/>
              <a:ext cx="63998" cy="158184"/>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
            <p:cNvSpPr/>
            <p:nvPr/>
          </p:nvSpPr>
          <p:spPr>
            <a:xfrm rot="3684608">
              <a:off x="8213568" y="1013890"/>
              <a:ext cx="368612" cy="263559"/>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
            <p:cNvSpPr/>
            <p:nvPr/>
          </p:nvSpPr>
          <p:spPr>
            <a:xfrm rot="3684608">
              <a:off x="8200196" y="1025364"/>
              <a:ext cx="373120" cy="188371"/>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
            <p:cNvSpPr/>
            <p:nvPr/>
          </p:nvSpPr>
          <p:spPr>
            <a:xfrm rot="3684608">
              <a:off x="8216238" y="1083780"/>
              <a:ext cx="301072" cy="219928"/>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
            <p:cNvSpPr/>
            <p:nvPr/>
          </p:nvSpPr>
          <p:spPr>
            <a:xfrm rot="3684608">
              <a:off x="8229585" y="1024319"/>
              <a:ext cx="348487" cy="265733"/>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
            <p:cNvSpPr/>
            <p:nvPr/>
          </p:nvSpPr>
          <p:spPr>
            <a:xfrm rot="3684608">
              <a:off x="8002172" y="978401"/>
              <a:ext cx="135966" cy="223631"/>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
            <p:cNvSpPr/>
            <p:nvPr/>
          </p:nvSpPr>
          <p:spPr>
            <a:xfrm rot="3684608">
              <a:off x="8074514" y="1129973"/>
              <a:ext cx="239328" cy="99579"/>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
            <p:cNvSpPr/>
            <p:nvPr/>
          </p:nvSpPr>
          <p:spPr>
            <a:xfrm rot="3684608">
              <a:off x="8004303" y="1123297"/>
              <a:ext cx="154481" cy="211314"/>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
            <p:cNvSpPr/>
            <p:nvPr/>
          </p:nvSpPr>
          <p:spPr>
            <a:xfrm rot="3684608">
              <a:off x="8059260" y="879151"/>
              <a:ext cx="136207" cy="223631"/>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
            <p:cNvSpPr/>
            <p:nvPr/>
          </p:nvSpPr>
          <p:spPr>
            <a:xfrm rot="3684608">
              <a:off x="8131622" y="1030013"/>
              <a:ext cx="239570" cy="100062"/>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
            <p:cNvSpPr/>
            <p:nvPr/>
          </p:nvSpPr>
          <p:spPr>
            <a:xfrm rot="3684608">
              <a:off x="8120051" y="784468"/>
              <a:ext cx="134436" cy="225402"/>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
            <p:cNvSpPr/>
            <p:nvPr/>
          </p:nvSpPr>
          <p:spPr>
            <a:xfrm rot="3684608">
              <a:off x="8190691" y="914797"/>
              <a:ext cx="237879" cy="83399"/>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
            <p:cNvSpPr/>
            <p:nvPr/>
          </p:nvSpPr>
          <p:spPr>
            <a:xfrm rot="3684608">
              <a:off x="8171332" y="689434"/>
              <a:ext cx="130814" cy="223389"/>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
            <p:cNvSpPr/>
            <p:nvPr/>
          </p:nvSpPr>
          <p:spPr>
            <a:xfrm rot="3684608">
              <a:off x="8240905" y="794241"/>
              <a:ext cx="234176" cy="72853"/>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
            <p:cNvSpPr/>
            <p:nvPr/>
          </p:nvSpPr>
          <p:spPr>
            <a:xfrm rot="3684608">
              <a:off x="8102973" y="847175"/>
              <a:ext cx="79776" cy="140232"/>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
            <p:cNvSpPr/>
            <p:nvPr/>
          </p:nvSpPr>
          <p:spPr>
            <a:xfrm rot="3684608">
              <a:off x="7950254" y="917611"/>
              <a:ext cx="326994" cy="389462"/>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
            <p:cNvSpPr/>
            <p:nvPr/>
          </p:nvSpPr>
          <p:spPr>
            <a:xfrm rot="3684608">
              <a:off x="8131445" y="840296"/>
              <a:ext cx="34535" cy="22379"/>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
            <p:cNvSpPr/>
            <p:nvPr/>
          </p:nvSpPr>
          <p:spPr>
            <a:xfrm rot="3684608">
              <a:off x="8019539" y="1103606"/>
              <a:ext cx="106341" cy="213568"/>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
            <p:cNvSpPr/>
            <p:nvPr/>
          </p:nvSpPr>
          <p:spPr>
            <a:xfrm rot="3684608">
              <a:off x="8036474" y="980067"/>
              <a:ext cx="71163" cy="224919"/>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
            <p:cNvSpPr/>
            <p:nvPr/>
          </p:nvSpPr>
          <p:spPr>
            <a:xfrm rot="3684608">
              <a:off x="8080450" y="1118207"/>
              <a:ext cx="214937" cy="102155"/>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
            <p:cNvSpPr/>
            <p:nvPr/>
          </p:nvSpPr>
          <p:spPr>
            <a:xfrm rot="3684608">
              <a:off x="8090496" y="880634"/>
              <a:ext cx="74061" cy="225804"/>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
            <p:cNvSpPr/>
            <p:nvPr/>
          </p:nvSpPr>
          <p:spPr>
            <a:xfrm rot="3684608">
              <a:off x="8137606" y="1018407"/>
              <a:ext cx="214856" cy="102075"/>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
            <p:cNvSpPr/>
            <p:nvPr/>
          </p:nvSpPr>
          <p:spPr>
            <a:xfrm rot="3684608">
              <a:off x="8147962" y="779291"/>
              <a:ext cx="71968" cy="227092"/>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
            <p:cNvSpPr/>
            <p:nvPr/>
          </p:nvSpPr>
          <p:spPr>
            <a:xfrm rot="3684608">
              <a:off x="8194675" y="905914"/>
              <a:ext cx="221377" cy="87021"/>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
            <p:cNvSpPr/>
            <p:nvPr/>
          </p:nvSpPr>
          <p:spPr>
            <a:xfrm rot="3684608">
              <a:off x="8191859" y="677721"/>
              <a:ext cx="75510" cy="225885"/>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
            <p:cNvSpPr/>
            <p:nvPr/>
          </p:nvSpPr>
          <p:spPr>
            <a:xfrm rot="3684608">
              <a:off x="8242572" y="787613"/>
              <a:ext cx="226368" cy="74705"/>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rot="3684608">
              <a:off x="8025924" y="695963"/>
              <a:ext cx="394775" cy="474793"/>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
            <p:cNvSpPr/>
            <p:nvPr/>
          </p:nvSpPr>
          <p:spPr>
            <a:xfrm>
              <a:off x="7013994" y="630044"/>
              <a:ext cx="231129" cy="249285"/>
            </a:xfrm>
            <a:custGeom>
              <a:avLst/>
              <a:gdLst/>
              <a:ahLst/>
              <a:cxnLst/>
              <a:rect l="l" t="t" r="r" b="b"/>
              <a:pathLst>
                <a:path w="3348" h="3611" extrusionOk="0">
                  <a:moveTo>
                    <a:pt x="1808" y="1"/>
                  </a:moveTo>
                  <a:cubicBezTo>
                    <a:pt x="1552" y="1"/>
                    <a:pt x="1246" y="107"/>
                    <a:pt x="893" y="416"/>
                  </a:cubicBezTo>
                  <a:cubicBezTo>
                    <a:pt x="28" y="1165"/>
                    <a:pt x="1" y="3611"/>
                    <a:pt x="1" y="3611"/>
                  </a:cubicBezTo>
                  <a:cubicBezTo>
                    <a:pt x="6" y="3611"/>
                    <a:pt x="11" y="3611"/>
                    <a:pt x="17" y="3611"/>
                  </a:cubicBezTo>
                  <a:cubicBezTo>
                    <a:pt x="853" y="3611"/>
                    <a:pt x="2565" y="2918"/>
                    <a:pt x="2955" y="2040"/>
                  </a:cubicBezTo>
                  <a:cubicBezTo>
                    <a:pt x="3348" y="1148"/>
                    <a:pt x="2598" y="380"/>
                    <a:pt x="2598" y="380"/>
                  </a:cubicBezTo>
                  <a:cubicBezTo>
                    <a:pt x="2450" y="226"/>
                    <a:pt x="2182" y="1"/>
                    <a:pt x="1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
            <p:cNvSpPr/>
            <p:nvPr/>
          </p:nvSpPr>
          <p:spPr>
            <a:xfrm>
              <a:off x="7026766" y="613199"/>
              <a:ext cx="213387" cy="246731"/>
            </a:xfrm>
            <a:custGeom>
              <a:avLst/>
              <a:gdLst/>
              <a:ahLst/>
              <a:cxnLst/>
              <a:rect l="l" t="t" r="r" b="b"/>
              <a:pathLst>
                <a:path w="3091" h="3574" extrusionOk="0">
                  <a:moveTo>
                    <a:pt x="1083" y="1222"/>
                  </a:moveTo>
                  <a:cubicBezTo>
                    <a:pt x="1082" y="1222"/>
                    <a:pt x="1082" y="1222"/>
                    <a:pt x="1083" y="1222"/>
                  </a:cubicBezTo>
                  <a:lnTo>
                    <a:pt x="1083" y="1222"/>
                  </a:lnTo>
                  <a:close/>
                  <a:moveTo>
                    <a:pt x="3009" y="1"/>
                  </a:moveTo>
                  <a:cubicBezTo>
                    <a:pt x="3001" y="1"/>
                    <a:pt x="2993" y="3"/>
                    <a:pt x="2984" y="8"/>
                  </a:cubicBezTo>
                  <a:cubicBezTo>
                    <a:pt x="2841" y="106"/>
                    <a:pt x="2716" y="222"/>
                    <a:pt x="2600" y="347"/>
                  </a:cubicBezTo>
                  <a:cubicBezTo>
                    <a:pt x="2449" y="499"/>
                    <a:pt x="2306" y="678"/>
                    <a:pt x="2163" y="847"/>
                  </a:cubicBezTo>
                  <a:cubicBezTo>
                    <a:pt x="2092" y="936"/>
                    <a:pt x="2020" y="1026"/>
                    <a:pt x="1958" y="1124"/>
                  </a:cubicBezTo>
                  <a:lnTo>
                    <a:pt x="1199" y="1204"/>
                  </a:lnTo>
                  <a:lnTo>
                    <a:pt x="1083" y="1222"/>
                  </a:lnTo>
                  <a:lnTo>
                    <a:pt x="1083" y="1222"/>
                  </a:lnTo>
                  <a:cubicBezTo>
                    <a:pt x="1108" y="1222"/>
                    <a:pt x="1631" y="1221"/>
                    <a:pt x="1877" y="1195"/>
                  </a:cubicBezTo>
                  <a:lnTo>
                    <a:pt x="1913" y="1195"/>
                  </a:lnTo>
                  <a:cubicBezTo>
                    <a:pt x="1779" y="1383"/>
                    <a:pt x="1636" y="1570"/>
                    <a:pt x="1494" y="1757"/>
                  </a:cubicBezTo>
                  <a:cubicBezTo>
                    <a:pt x="1387" y="1900"/>
                    <a:pt x="1271" y="2043"/>
                    <a:pt x="1163" y="2186"/>
                  </a:cubicBezTo>
                  <a:lnTo>
                    <a:pt x="574" y="2346"/>
                  </a:lnTo>
                  <a:lnTo>
                    <a:pt x="485" y="2373"/>
                  </a:lnTo>
                  <a:cubicBezTo>
                    <a:pt x="690" y="2346"/>
                    <a:pt x="896" y="2311"/>
                    <a:pt x="1101" y="2257"/>
                  </a:cubicBezTo>
                  <a:lnTo>
                    <a:pt x="1101" y="2257"/>
                  </a:lnTo>
                  <a:cubicBezTo>
                    <a:pt x="842" y="2579"/>
                    <a:pt x="583" y="2891"/>
                    <a:pt x="316" y="3203"/>
                  </a:cubicBezTo>
                  <a:cubicBezTo>
                    <a:pt x="217" y="3319"/>
                    <a:pt x="110" y="3444"/>
                    <a:pt x="3" y="3569"/>
                  </a:cubicBezTo>
                  <a:cubicBezTo>
                    <a:pt x="1" y="3572"/>
                    <a:pt x="0" y="3574"/>
                    <a:pt x="1" y="3574"/>
                  </a:cubicBezTo>
                  <a:cubicBezTo>
                    <a:pt x="15" y="3574"/>
                    <a:pt x="548" y="3032"/>
                    <a:pt x="887" y="2659"/>
                  </a:cubicBezTo>
                  <a:cubicBezTo>
                    <a:pt x="905" y="2775"/>
                    <a:pt x="914" y="2891"/>
                    <a:pt x="931" y="3007"/>
                  </a:cubicBezTo>
                  <a:lnTo>
                    <a:pt x="940" y="3069"/>
                  </a:lnTo>
                  <a:cubicBezTo>
                    <a:pt x="949" y="2918"/>
                    <a:pt x="949" y="2766"/>
                    <a:pt x="940" y="2614"/>
                  </a:cubicBezTo>
                  <a:lnTo>
                    <a:pt x="940" y="2605"/>
                  </a:lnTo>
                  <a:cubicBezTo>
                    <a:pt x="1146" y="2373"/>
                    <a:pt x="1306" y="2177"/>
                    <a:pt x="1494" y="1936"/>
                  </a:cubicBezTo>
                  <a:cubicBezTo>
                    <a:pt x="1574" y="1829"/>
                    <a:pt x="1654" y="1731"/>
                    <a:pt x="1726" y="1624"/>
                  </a:cubicBezTo>
                  <a:lnTo>
                    <a:pt x="1860" y="2382"/>
                  </a:lnTo>
                  <a:lnTo>
                    <a:pt x="1877" y="2498"/>
                  </a:lnTo>
                  <a:cubicBezTo>
                    <a:pt x="1878" y="2499"/>
                    <a:pt x="1878" y="2500"/>
                    <a:pt x="1878" y="2500"/>
                  </a:cubicBezTo>
                  <a:cubicBezTo>
                    <a:pt x="1883" y="2500"/>
                    <a:pt x="1832" y="1919"/>
                    <a:pt x="1788" y="1650"/>
                  </a:cubicBezTo>
                  <a:lnTo>
                    <a:pt x="1770" y="1561"/>
                  </a:lnTo>
                  <a:cubicBezTo>
                    <a:pt x="1886" y="1409"/>
                    <a:pt x="1993" y="1258"/>
                    <a:pt x="2110" y="1106"/>
                  </a:cubicBezTo>
                  <a:cubicBezTo>
                    <a:pt x="2127" y="1079"/>
                    <a:pt x="2154" y="1043"/>
                    <a:pt x="2181" y="1017"/>
                  </a:cubicBezTo>
                  <a:lnTo>
                    <a:pt x="2395" y="1722"/>
                  </a:lnTo>
                  <a:lnTo>
                    <a:pt x="2431" y="1838"/>
                  </a:lnTo>
                  <a:cubicBezTo>
                    <a:pt x="2431" y="1839"/>
                    <a:pt x="2431" y="1839"/>
                    <a:pt x="2431" y="1839"/>
                  </a:cubicBezTo>
                  <a:cubicBezTo>
                    <a:pt x="2433" y="1839"/>
                    <a:pt x="2321" y="1294"/>
                    <a:pt x="2243" y="1043"/>
                  </a:cubicBezTo>
                  <a:cubicBezTo>
                    <a:pt x="2234" y="1017"/>
                    <a:pt x="2226" y="990"/>
                    <a:pt x="2217" y="963"/>
                  </a:cubicBezTo>
                  <a:cubicBezTo>
                    <a:pt x="2342" y="811"/>
                    <a:pt x="2467" y="660"/>
                    <a:pt x="2600" y="517"/>
                  </a:cubicBezTo>
                  <a:cubicBezTo>
                    <a:pt x="2725" y="365"/>
                    <a:pt x="2868" y="231"/>
                    <a:pt x="3029" y="124"/>
                  </a:cubicBezTo>
                  <a:cubicBezTo>
                    <a:pt x="3090" y="86"/>
                    <a:pt x="3059" y="1"/>
                    <a:pt x="3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
            <p:cNvSpPr/>
            <p:nvPr/>
          </p:nvSpPr>
          <p:spPr>
            <a:xfrm>
              <a:off x="7025730" y="655657"/>
              <a:ext cx="202756" cy="221878"/>
            </a:xfrm>
            <a:custGeom>
              <a:avLst/>
              <a:gdLst/>
              <a:ahLst/>
              <a:cxnLst/>
              <a:rect l="l" t="t" r="r" b="b"/>
              <a:pathLst>
                <a:path w="2937" h="3214" extrusionOk="0">
                  <a:moveTo>
                    <a:pt x="0" y="2392"/>
                  </a:moveTo>
                  <a:cubicBezTo>
                    <a:pt x="0" y="2669"/>
                    <a:pt x="63" y="2954"/>
                    <a:pt x="179" y="3213"/>
                  </a:cubicBezTo>
                  <a:cubicBezTo>
                    <a:pt x="1071" y="3070"/>
                    <a:pt x="2446" y="2445"/>
                    <a:pt x="2785" y="1669"/>
                  </a:cubicBezTo>
                  <a:cubicBezTo>
                    <a:pt x="2928" y="1330"/>
                    <a:pt x="2937" y="955"/>
                    <a:pt x="2803" y="625"/>
                  </a:cubicBezTo>
                  <a:cubicBezTo>
                    <a:pt x="1500" y="0"/>
                    <a:pt x="0" y="946"/>
                    <a:pt x="0" y="239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
            <p:cNvSpPr/>
            <p:nvPr/>
          </p:nvSpPr>
          <p:spPr>
            <a:xfrm>
              <a:off x="7012199" y="630182"/>
              <a:ext cx="214423" cy="251011"/>
            </a:xfrm>
            <a:custGeom>
              <a:avLst/>
              <a:gdLst/>
              <a:ahLst/>
              <a:cxnLst/>
              <a:rect l="l" t="t" r="r" b="b"/>
              <a:pathLst>
                <a:path w="3106" h="3636" extrusionOk="0">
                  <a:moveTo>
                    <a:pt x="2624" y="378"/>
                  </a:moveTo>
                  <a:cubicBezTo>
                    <a:pt x="2743" y="511"/>
                    <a:pt x="2839" y="654"/>
                    <a:pt x="2919" y="809"/>
                  </a:cubicBezTo>
                  <a:lnTo>
                    <a:pt x="2919" y="809"/>
                  </a:lnTo>
                  <a:cubicBezTo>
                    <a:pt x="2843" y="651"/>
                    <a:pt x="2745" y="506"/>
                    <a:pt x="2624" y="378"/>
                  </a:cubicBezTo>
                  <a:close/>
                  <a:moveTo>
                    <a:pt x="1830" y="0"/>
                  </a:moveTo>
                  <a:cubicBezTo>
                    <a:pt x="1691" y="0"/>
                    <a:pt x="1552" y="30"/>
                    <a:pt x="1428" y="92"/>
                  </a:cubicBezTo>
                  <a:cubicBezTo>
                    <a:pt x="1223" y="182"/>
                    <a:pt x="1026" y="307"/>
                    <a:pt x="866" y="458"/>
                  </a:cubicBezTo>
                  <a:cubicBezTo>
                    <a:pt x="714" y="619"/>
                    <a:pt x="589" y="806"/>
                    <a:pt x="500" y="1012"/>
                  </a:cubicBezTo>
                  <a:cubicBezTo>
                    <a:pt x="321" y="1413"/>
                    <a:pt x="196" y="1851"/>
                    <a:pt x="134" y="2288"/>
                  </a:cubicBezTo>
                  <a:cubicBezTo>
                    <a:pt x="62" y="2725"/>
                    <a:pt x="18" y="3163"/>
                    <a:pt x="0" y="3609"/>
                  </a:cubicBezTo>
                  <a:lnTo>
                    <a:pt x="0" y="3636"/>
                  </a:lnTo>
                  <a:lnTo>
                    <a:pt x="27" y="3636"/>
                  </a:lnTo>
                  <a:cubicBezTo>
                    <a:pt x="250" y="3636"/>
                    <a:pt x="473" y="3600"/>
                    <a:pt x="687" y="3546"/>
                  </a:cubicBezTo>
                  <a:cubicBezTo>
                    <a:pt x="901" y="3493"/>
                    <a:pt x="1107" y="3421"/>
                    <a:pt x="1312" y="3341"/>
                  </a:cubicBezTo>
                  <a:cubicBezTo>
                    <a:pt x="1723" y="3180"/>
                    <a:pt x="2106" y="2957"/>
                    <a:pt x="2454" y="2690"/>
                  </a:cubicBezTo>
                  <a:cubicBezTo>
                    <a:pt x="2624" y="2547"/>
                    <a:pt x="2776" y="2386"/>
                    <a:pt x="2901" y="2208"/>
                  </a:cubicBezTo>
                  <a:cubicBezTo>
                    <a:pt x="3017" y="2020"/>
                    <a:pt x="3088" y="1797"/>
                    <a:pt x="3097" y="1583"/>
                  </a:cubicBezTo>
                  <a:cubicBezTo>
                    <a:pt x="3106" y="1360"/>
                    <a:pt x="3061" y="1137"/>
                    <a:pt x="2981" y="940"/>
                  </a:cubicBezTo>
                  <a:cubicBezTo>
                    <a:pt x="2961" y="895"/>
                    <a:pt x="2941" y="852"/>
                    <a:pt x="2919" y="809"/>
                  </a:cubicBezTo>
                  <a:lnTo>
                    <a:pt x="2919" y="809"/>
                  </a:lnTo>
                  <a:cubicBezTo>
                    <a:pt x="2938" y="849"/>
                    <a:pt x="2956" y="890"/>
                    <a:pt x="2972" y="931"/>
                  </a:cubicBezTo>
                  <a:cubicBezTo>
                    <a:pt x="3061" y="1137"/>
                    <a:pt x="3097" y="1351"/>
                    <a:pt x="3088" y="1574"/>
                  </a:cubicBezTo>
                  <a:cubicBezTo>
                    <a:pt x="3070" y="1788"/>
                    <a:pt x="3008" y="2002"/>
                    <a:pt x="2892" y="2190"/>
                  </a:cubicBezTo>
                  <a:cubicBezTo>
                    <a:pt x="2767" y="2368"/>
                    <a:pt x="2615" y="2529"/>
                    <a:pt x="2445" y="2663"/>
                  </a:cubicBezTo>
                  <a:cubicBezTo>
                    <a:pt x="2097" y="2931"/>
                    <a:pt x="1714" y="3145"/>
                    <a:pt x="1303" y="3296"/>
                  </a:cubicBezTo>
                  <a:cubicBezTo>
                    <a:pt x="1098" y="3377"/>
                    <a:pt x="893" y="3448"/>
                    <a:pt x="678" y="3493"/>
                  </a:cubicBezTo>
                  <a:cubicBezTo>
                    <a:pt x="473" y="3544"/>
                    <a:pt x="268" y="3579"/>
                    <a:pt x="63" y="3582"/>
                  </a:cubicBezTo>
                  <a:lnTo>
                    <a:pt x="63" y="3582"/>
                  </a:lnTo>
                  <a:cubicBezTo>
                    <a:pt x="64" y="3145"/>
                    <a:pt x="108" y="2716"/>
                    <a:pt x="170" y="2288"/>
                  </a:cubicBezTo>
                  <a:cubicBezTo>
                    <a:pt x="232" y="1851"/>
                    <a:pt x="348" y="1422"/>
                    <a:pt x="518" y="1021"/>
                  </a:cubicBezTo>
                  <a:cubicBezTo>
                    <a:pt x="607" y="815"/>
                    <a:pt x="723" y="628"/>
                    <a:pt x="884" y="467"/>
                  </a:cubicBezTo>
                  <a:cubicBezTo>
                    <a:pt x="1035" y="315"/>
                    <a:pt x="1223" y="191"/>
                    <a:pt x="1419" y="101"/>
                  </a:cubicBezTo>
                  <a:cubicBezTo>
                    <a:pt x="1549" y="39"/>
                    <a:pt x="1686" y="9"/>
                    <a:pt x="1826" y="9"/>
                  </a:cubicBezTo>
                  <a:cubicBezTo>
                    <a:pt x="1907" y="9"/>
                    <a:pt x="1989" y="19"/>
                    <a:pt x="2071" y="39"/>
                  </a:cubicBezTo>
                  <a:cubicBezTo>
                    <a:pt x="2276" y="92"/>
                    <a:pt x="2472" y="217"/>
                    <a:pt x="2624" y="378"/>
                  </a:cubicBezTo>
                  <a:cubicBezTo>
                    <a:pt x="2472" y="217"/>
                    <a:pt x="2285" y="92"/>
                    <a:pt x="2071" y="30"/>
                  </a:cubicBezTo>
                  <a:cubicBezTo>
                    <a:pt x="1992" y="10"/>
                    <a:pt x="1911"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
            <p:cNvSpPr/>
            <p:nvPr/>
          </p:nvSpPr>
          <p:spPr>
            <a:xfrm>
              <a:off x="7306075" y="550929"/>
              <a:ext cx="298231" cy="209245"/>
            </a:xfrm>
            <a:custGeom>
              <a:avLst/>
              <a:gdLst/>
              <a:ahLst/>
              <a:cxnLst/>
              <a:rect l="l" t="t" r="r" b="b"/>
              <a:pathLst>
                <a:path w="4320" h="3031" extrusionOk="0">
                  <a:moveTo>
                    <a:pt x="2747" y="1"/>
                  </a:moveTo>
                  <a:cubicBezTo>
                    <a:pt x="1585" y="1"/>
                    <a:pt x="0" y="1151"/>
                    <a:pt x="0" y="1151"/>
                  </a:cubicBezTo>
                  <a:cubicBezTo>
                    <a:pt x="462" y="1898"/>
                    <a:pt x="1932" y="3031"/>
                    <a:pt x="2915" y="3031"/>
                  </a:cubicBezTo>
                  <a:cubicBezTo>
                    <a:pt x="2978" y="3031"/>
                    <a:pt x="3039" y="3026"/>
                    <a:pt x="3097" y="3016"/>
                  </a:cubicBezTo>
                  <a:cubicBezTo>
                    <a:pt x="4061" y="2847"/>
                    <a:pt x="4240" y="1669"/>
                    <a:pt x="4240" y="1669"/>
                  </a:cubicBezTo>
                  <a:cubicBezTo>
                    <a:pt x="4293" y="1267"/>
                    <a:pt x="4320" y="428"/>
                    <a:pt x="3169" y="62"/>
                  </a:cubicBezTo>
                  <a:cubicBezTo>
                    <a:pt x="3038" y="20"/>
                    <a:pt x="2896"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
            <p:cNvSpPr/>
            <p:nvPr/>
          </p:nvSpPr>
          <p:spPr>
            <a:xfrm>
              <a:off x="7309113" y="576748"/>
              <a:ext cx="264404" cy="193574"/>
            </a:xfrm>
            <a:custGeom>
              <a:avLst/>
              <a:gdLst/>
              <a:ahLst/>
              <a:cxnLst/>
              <a:rect l="l" t="t" r="r" b="b"/>
              <a:pathLst>
                <a:path w="3830" h="2804" extrusionOk="0">
                  <a:moveTo>
                    <a:pt x="1607" y="10"/>
                  </a:moveTo>
                  <a:cubicBezTo>
                    <a:pt x="1465" y="10"/>
                    <a:pt x="1322" y="18"/>
                    <a:pt x="1188" y="54"/>
                  </a:cubicBezTo>
                  <a:cubicBezTo>
                    <a:pt x="840" y="215"/>
                    <a:pt x="510" y="402"/>
                    <a:pt x="197" y="608"/>
                  </a:cubicBezTo>
                  <a:cubicBezTo>
                    <a:pt x="126" y="679"/>
                    <a:pt x="54" y="759"/>
                    <a:pt x="1" y="849"/>
                  </a:cubicBezTo>
                  <a:cubicBezTo>
                    <a:pt x="545" y="1643"/>
                    <a:pt x="2107" y="2803"/>
                    <a:pt x="3044" y="2642"/>
                  </a:cubicBezTo>
                  <a:cubicBezTo>
                    <a:pt x="3205" y="2616"/>
                    <a:pt x="3366" y="2553"/>
                    <a:pt x="3499" y="2464"/>
                  </a:cubicBezTo>
                  <a:cubicBezTo>
                    <a:pt x="3830" y="1214"/>
                    <a:pt x="2893" y="1"/>
                    <a:pt x="1607" y="1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
            <p:cNvSpPr/>
            <p:nvPr/>
          </p:nvSpPr>
          <p:spPr>
            <a:xfrm>
              <a:off x="7303590" y="550100"/>
              <a:ext cx="297679" cy="210419"/>
            </a:xfrm>
            <a:custGeom>
              <a:avLst/>
              <a:gdLst/>
              <a:ahLst/>
              <a:cxnLst/>
              <a:rect l="l" t="t" r="r" b="b"/>
              <a:pathLst>
                <a:path w="4312" h="3048" extrusionOk="0">
                  <a:moveTo>
                    <a:pt x="2754" y="1"/>
                  </a:moveTo>
                  <a:cubicBezTo>
                    <a:pt x="2690" y="1"/>
                    <a:pt x="2626" y="4"/>
                    <a:pt x="2562" y="12"/>
                  </a:cubicBezTo>
                  <a:cubicBezTo>
                    <a:pt x="2098" y="83"/>
                    <a:pt x="1652" y="226"/>
                    <a:pt x="1232" y="440"/>
                  </a:cubicBezTo>
                  <a:cubicBezTo>
                    <a:pt x="813" y="637"/>
                    <a:pt x="411" y="869"/>
                    <a:pt x="27" y="1136"/>
                  </a:cubicBezTo>
                  <a:lnTo>
                    <a:pt x="1" y="1154"/>
                  </a:lnTo>
                  <a:lnTo>
                    <a:pt x="18" y="1172"/>
                  </a:lnTo>
                  <a:cubicBezTo>
                    <a:pt x="152" y="1368"/>
                    <a:pt x="295" y="1556"/>
                    <a:pt x="474" y="1716"/>
                  </a:cubicBezTo>
                  <a:cubicBezTo>
                    <a:pt x="634" y="1886"/>
                    <a:pt x="813" y="2038"/>
                    <a:pt x="1000" y="2181"/>
                  </a:cubicBezTo>
                  <a:cubicBezTo>
                    <a:pt x="1366" y="2475"/>
                    <a:pt x="1777" y="2716"/>
                    <a:pt x="2214" y="2895"/>
                  </a:cubicBezTo>
                  <a:cubicBezTo>
                    <a:pt x="2437" y="2984"/>
                    <a:pt x="2669" y="3037"/>
                    <a:pt x="2901" y="3046"/>
                  </a:cubicBezTo>
                  <a:cubicBezTo>
                    <a:pt x="2915" y="3047"/>
                    <a:pt x="2928" y="3047"/>
                    <a:pt x="2942" y="3047"/>
                  </a:cubicBezTo>
                  <a:cubicBezTo>
                    <a:pt x="3168" y="3047"/>
                    <a:pt x="3385" y="2977"/>
                    <a:pt x="3571" y="2859"/>
                  </a:cubicBezTo>
                  <a:cubicBezTo>
                    <a:pt x="3764" y="2727"/>
                    <a:pt x="3923" y="2552"/>
                    <a:pt x="4030" y="2350"/>
                  </a:cubicBezTo>
                  <a:lnTo>
                    <a:pt x="4030" y="2350"/>
                  </a:lnTo>
                  <a:cubicBezTo>
                    <a:pt x="3923" y="2552"/>
                    <a:pt x="3764" y="2727"/>
                    <a:pt x="3571" y="2850"/>
                  </a:cubicBezTo>
                  <a:cubicBezTo>
                    <a:pt x="3378" y="2967"/>
                    <a:pt x="3162" y="3029"/>
                    <a:pt x="2945" y="3029"/>
                  </a:cubicBezTo>
                  <a:cubicBezTo>
                    <a:pt x="2930" y="3029"/>
                    <a:pt x="2916" y="3029"/>
                    <a:pt x="2901" y="3028"/>
                  </a:cubicBezTo>
                  <a:cubicBezTo>
                    <a:pt x="2660" y="3020"/>
                    <a:pt x="2437" y="2966"/>
                    <a:pt x="2223" y="2877"/>
                  </a:cubicBezTo>
                  <a:cubicBezTo>
                    <a:pt x="1786" y="2689"/>
                    <a:pt x="1384" y="2448"/>
                    <a:pt x="1018" y="2154"/>
                  </a:cubicBezTo>
                  <a:cubicBezTo>
                    <a:pt x="839" y="2011"/>
                    <a:pt x="661" y="1850"/>
                    <a:pt x="500" y="1681"/>
                  </a:cubicBezTo>
                  <a:cubicBezTo>
                    <a:pt x="337" y="1526"/>
                    <a:pt x="198" y="1354"/>
                    <a:pt x="76" y="1165"/>
                  </a:cubicBezTo>
                  <a:lnTo>
                    <a:pt x="76" y="1165"/>
                  </a:lnTo>
                  <a:cubicBezTo>
                    <a:pt x="445" y="904"/>
                    <a:pt x="839" y="668"/>
                    <a:pt x="1241" y="467"/>
                  </a:cubicBezTo>
                  <a:cubicBezTo>
                    <a:pt x="1652" y="253"/>
                    <a:pt x="2098" y="110"/>
                    <a:pt x="2562" y="39"/>
                  </a:cubicBezTo>
                  <a:cubicBezTo>
                    <a:pt x="2629" y="31"/>
                    <a:pt x="2696" y="27"/>
                    <a:pt x="2762" y="27"/>
                  </a:cubicBezTo>
                  <a:cubicBezTo>
                    <a:pt x="3157" y="27"/>
                    <a:pt x="3542" y="163"/>
                    <a:pt x="3847" y="422"/>
                  </a:cubicBezTo>
                  <a:cubicBezTo>
                    <a:pt x="4026" y="574"/>
                    <a:pt x="4160" y="770"/>
                    <a:pt x="4231" y="994"/>
                  </a:cubicBezTo>
                  <a:cubicBezTo>
                    <a:pt x="4293" y="1217"/>
                    <a:pt x="4311" y="1449"/>
                    <a:pt x="4276" y="1681"/>
                  </a:cubicBezTo>
                  <a:cubicBezTo>
                    <a:pt x="4311" y="1449"/>
                    <a:pt x="4302" y="1208"/>
                    <a:pt x="4240" y="985"/>
                  </a:cubicBezTo>
                  <a:cubicBezTo>
                    <a:pt x="4168" y="761"/>
                    <a:pt x="4044" y="565"/>
                    <a:pt x="3865" y="413"/>
                  </a:cubicBezTo>
                  <a:cubicBezTo>
                    <a:pt x="3549" y="144"/>
                    <a:pt x="3154" y="1"/>
                    <a:pt x="2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
            <p:cNvSpPr/>
            <p:nvPr/>
          </p:nvSpPr>
          <p:spPr>
            <a:xfrm>
              <a:off x="7326440" y="603189"/>
              <a:ext cx="334267" cy="114874"/>
            </a:xfrm>
            <a:custGeom>
              <a:avLst/>
              <a:gdLst/>
              <a:ahLst/>
              <a:cxnLst/>
              <a:rect l="l" t="t" r="r" b="b"/>
              <a:pathLst>
                <a:path w="4842" h="1664" extrusionOk="0">
                  <a:moveTo>
                    <a:pt x="2640" y="0"/>
                  </a:moveTo>
                  <a:cubicBezTo>
                    <a:pt x="2632" y="0"/>
                    <a:pt x="2967" y="516"/>
                    <a:pt x="3141" y="742"/>
                  </a:cubicBezTo>
                  <a:lnTo>
                    <a:pt x="3168" y="769"/>
                  </a:lnTo>
                  <a:cubicBezTo>
                    <a:pt x="2927" y="751"/>
                    <a:pt x="2686" y="742"/>
                    <a:pt x="2454" y="715"/>
                  </a:cubicBezTo>
                  <a:cubicBezTo>
                    <a:pt x="2267" y="698"/>
                    <a:pt x="2079" y="680"/>
                    <a:pt x="1892" y="662"/>
                  </a:cubicBezTo>
                  <a:lnTo>
                    <a:pt x="1401" y="198"/>
                  </a:lnTo>
                  <a:lnTo>
                    <a:pt x="1321" y="117"/>
                  </a:lnTo>
                  <a:lnTo>
                    <a:pt x="1321" y="117"/>
                  </a:lnTo>
                  <a:cubicBezTo>
                    <a:pt x="1463" y="305"/>
                    <a:pt x="1624" y="483"/>
                    <a:pt x="1785" y="644"/>
                  </a:cubicBezTo>
                  <a:cubicBezTo>
                    <a:pt x="1365" y="590"/>
                    <a:pt x="955" y="537"/>
                    <a:pt x="535" y="474"/>
                  </a:cubicBezTo>
                  <a:lnTo>
                    <a:pt x="44" y="394"/>
                  </a:lnTo>
                  <a:cubicBezTo>
                    <a:pt x="43" y="394"/>
                    <a:pt x="41" y="394"/>
                    <a:pt x="40" y="394"/>
                  </a:cubicBezTo>
                  <a:cubicBezTo>
                    <a:pt x="0" y="394"/>
                    <a:pt x="797" y="584"/>
                    <a:pt x="1330" y="689"/>
                  </a:cubicBezTo>
                  <a:lnTo>
                    <a:pt x="1071" y="947"/>
                  </a:lnTo>
                  <a:lnTo>
                    <a:pt x="1026" y="992"/>
                  </a:lnTo>
                  <a:cubicBezTo>
                    <a:pt x="1160" y="912"/>
                    <a:pt x="1285" y="814"/>
                    <a:pt x="1401" y="715"/>
                  </a:cubicBezTo>
                  <a:lnTo>
                    <a:pt x="1410" y="706"/>
                  </a:lnTo>
                  <a:cubicBezTo>
                    <a:pt x="1731" y="760"/>
                    <a:pt x="1981" y="796"/>
                    <a:pt x="2302" y="831"/>
                  </a:cubicBezTo>
                  <a:cubicBezTo>
                    <a:pt x="2436" y="840"/>
                    <a:pt x="2570" y="858"/>
                    <a:pt x="2695" y="867"/>
                  </a:cubicBezTo>
                  <a:lnTo>
                    <a:pt x="2160" y="1447"/>
                  </a:lnTo>
                  <a:lnTo>
                    <a:pt x="2070" y="1537"/>
                  </a:lnTo>
                  <a:cubicBezTo>
                    <a:pt x="2069" y="1538"/>
                    <a:pt x="2069" y="1539"/>
                    <a:pt x="2069" y="1539"/>
                  </a:cubicBezTo>
                  <a:cubicBezTo>
                    <a:pt x="2081" y="1539"/>
                    <a:pt x="2525" y="1144"/>
                    <a:pt x="2713" y="939"/>
                  </a:cubicBezTo>
                  <a:lnTo>
                    <a:pt x="2775" y="867"/>
                  </a:lnTo>
                  <a:cubicBezTo>
                    <a:pt x="2972" y="885"/>
                    <a:pt x="3168" y="894"/>
                    <a:pt x="3356" y="912"/>
                  </a:cubicBezTo>
                  <a:lnTo>
                    <a:pt x="3472" y="930"/>
                  </a:lnTo>
                  <a:lnTo>
                    <a:pt x="3025" y="1563"/>
                  </a:lnTo>
                  <a:lnTo>
                    <a:pt x="2954" y="1661"/>
                  </a:lnTo>
                  <a:cubicBezTo>
                    <a:pt x="2953" y="1663"/>
                    <a:pt x="2953" y="1663"/>
                    <a:pt x="2953" y="1663"/>
                  </a:cubicBezTo>
                  <a:cubicBezTo>
                    <a:pt x="2956" y="1663"/>
                    <a:pt x="3335" y="1225"/>
                    <a:pt x="3498" y="1001"/>
                  </a:cubicBezTo>
                  <a:lnTo>
                    <a:pt x="3543" y="930"/>
                  </a:lnTo>
                  <a:cubicBezTo>
                    <a:pt x="3748" y="956"/>
                    <a:pt x="3945" y="983"/>
                    <a:pt x="4150" y="1028"/>
                  </a:cubicBezTo>
                  <a:cubicBezTo>
                    <a:pt x="4346" y="1055"/>
                    <a:pt x="4543" y="1117"/>
                    <a:pt x="4739" y="1197"/>
                  </a:cubicBezTo>
                  <a:cubicBezTo>
                    <a:pt x="4744" y="1199"/>
                    <a:pt x="4750" y="1200"/>
                    <a:pt x="4755" y="1200"/>
                  </a:cubicBezTo>
                  <a:cubicBezTo>
                    <a:pt x="4809" y="1200"/>
                    <a:pt x="4841" y="1122"/>
                    <a:pt x="4792" y="1081"/>
                  </a:cubicBezTo>
                  <a:cubicBezTo>
                    <a:pt x="4632" y="1010"/>
                    <a:pt x="4462" y="956"/>
                    <a:pt x="4284" y="921"/>
                  </a:cubicBezTo>
                  <a:cubicBezTo>
                    <a:pt x="4061" y="876"/>
                    <a:pt x="3837" y="840"/>
                    <a:pt x="3605" y="814"/>
                  </a:cubicBezTo>
                  <a:cubicBezTo>
                    <a:pt x="3489" y="796"/>
                    <a:pt x="3364" y="787"/>
                    <a:pt x="3248" y="778"/>
                  </a:cubicBezTo>
                  <a:lnTo>
                    <a:pt x="2713" y="100"/>
                  </a:lnTo>
                  <a:lnTo>
                    <a:pt x="2642" y="1"/>
                  </a:lnTo>
                  <a:cubicBezTo>
                    <a:pt x="2641" y="1"/>
                    <a:pt x="2640" y="0"/>
                    <a:pt x="2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
            <p:cNvSpPr/>
            <p:nvPr/>
          </p:nvSpPr>
          <p:spPr>
            <a:xfrm>
              <a:off x="7378215" y="641228"/>
              <a:ext cx="350698" cy="334751"/>
            </a:xfrm>
            <a:custGeom>
              <a:avLst/>
              <a:gdLst/>
              <a:ahLst/>
              <a:cxnLst/>
              <a:rect l="l" t="t" r="r" b="b"/>
              <a:pathLst>
                <a:path w="5080" h="4849" extrusionOk="0">
                  <a:moveTo>
                    <a:pt x="4991" y="0"/>
                  </a:moveTo>
                  <a:cubicBezTo>
                    <a:pt x="4985" y="0"/>
                    <a:pt x="4978" y="1"/>
                    <a:pt x="4971" y="4"/>
                  </a:cubicBezTo>
                  <a:cubicBezTo>
                    <a:pt x="4025" y="334"/>
                    <a:pt x="3328" y="1191"/>
                    <a:pt x="2980" y="2119"/>
                  </a:cubicBezTo>
                  <a:cubicBezTo>
                    <a:pt x="2592" y="2011"/>
                    <a:pt x="2194" y="1958"/>
                    <a:pt x="1797" y="1958"/>
                  </a:cubicBezTo>
                  <a:cubicBezTo>
                    <a:pt x="1210" y="1958"/>
                    <a:pt x="625" y="2074"/>
                    <a:pt x="71" y="2297"/>
                  </a:cubicBezTo>
                  <a:cubicBezTo>
                    <a:pt x="0" y="2329"/>
                    <a:pt x="19" y="2429"/>
                    <a:pt x="79" y="2429"/>
                  </a:cubicBezTo>
                  <a:cubicBezTo>
                    <a:pt x="87" y="2429"/>
                    <a:pt x="97" y="2427"/>
                    <a:pt x="107" y="2422"/>
                  </a:cubicBezTo>
                  <a:cubicBezTo>
                    <a:pt x="643" y="2204"/>
                    <a:pt x="1213" y="2092"/>
                    <a:pt x="1785" y="2092"/>
                  </a:cubicBezTo>
                  <a:cubicBezTo>
                    <a:pt x="2147" y="2092"/>
                    <a:pt x="2509" y="2136"/>
                    <a:pt x="2864" y="2226"/>
                  </a:cubicBezTo>
                  <a:cubicBezTo>
                    <a:pt x="2195" y="2592"/>
                    <a:pt x="1624" y="3172"/>
                    <a:pt x="1186" y="3797"/>
                  </a:cubicBezTo>
                  <a:cubicBezTo>
                    <a:pt x="1156" y="3846"/>
                    <a:pt x="1201" y="3891"/>
                    <a:pt x="1247" y="3891"/>
                  </a:cubicBezTo>
                  <a:cubicBezTo>
                    <a:pt x="1268" y="3891"/>
                    <a:pt x="1289" y="3882"/>
                    <a:pt x="1302" y="3859"/>
                  </a:cubicBezTo>
                  <a:cubicBezTo>
                    <a:pt x="1731" y="3226"/>
                    <a:pt x="2302" y="2699"/>
                    <a:pt x="2971" y="2324"/>
                  </a:cubicBezTo>
                  <a:lnTo>
                    <a:pt x="2971" y="2324"/>
                  </a:lnTo>
                  <a:cubicBezTo>
                    <a:pt x="2998" y="3083"/>
                    <a:pt x="2847" y="3842"/>
                    <a:pt x="2534" y="4538"/>
                  </a:cubicBezTo>
                  <a:cubicBezTo>
                    <a:pt x="2510" y="4592"/>
                    <a:pt x="2555" y="4637"/>
                    <a:pt x="2595" y="4637"/>
                  </a:cubicBezTo>
                  <a:cubicBezTo>
                    <a:pt x="2614" y="4637"/>
                    <a:pt x="2632" y="4627"/>
                    <a:pt x="2641" y="4600"/>
                  </a:cubicBezTo>
                  <a:cubicBezTo>
                    <a:pt x="2945" y="3913"/>
                    <a:pt x="3141" y="3119"/>
                    <a:pt x="3096" y="2351"/>
                  </a:cubicBezTo>
                  <a:lnTo>
                    <a:pt x="3096" y="2351"/>
                  </a:lnTo>
                  <a:cubicBezTo>
                    <a:pt x="3775" y="3011"/>
                    <a:pt x="4230" y="3868"/>
                    <a:pt x="4382" y="4796"/>
                  </a:cubicBezTo>
                  <a:cubicBezTo>
                    <a:pt x="4389" y="4833"/>
                    <a:pt x="4413" y="4848"/>
                    <a:pt x="4440" y="4848"/>
                  </a:cubicBezTo>
                  <a:cubicBezTo>
                    <a:pt x="4479" y="4848"/>
                    <a:pt x="4521" y="4814"/>
                    <a:pt x="4515" y="4761"/>
                  </a:cubicBezTo>
                  <a:cubicBezTo>
                    <a:pt x="4346" y="3770"/>
                    <a:pt x="3846" y="2860"/>
                    <a:pt x="3105" y="2173"/>
                  </a:cubicBezTo>
                  <a:cubicBezTo>
                    <a:pt x="3436" y="1280"/>
                    <a:pt x="4105" y="450"/>
                    <a:pt x="5006" y="138"/>
                  </a:cubicBezTo>
                  <a:cubicBezTo>
                    <a:pt x="5079" y="113"/>
                    <a:pt x="5056" y="0"/>
                    <a:pt x="4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
            <p:cNvSpPr/>
            <p:nvPr/>
          </p:nvSpPr>
          <p:spPr>
            <a:xfrm>
              <a:off x="7645513" y="935874"/>
              <a:ext cx="106038" cy="104036"/>
            </a:xfrm>
            <a:custGeom>
              <a:avLst/>
              <a:gdLst/>
              <a:ahLst/>
              <a:cxnLst/>
              <a:rect l="l" t="t" r="r" b="b"/>
              <a:pathLst>
                <a:path w="1536" h="1507" extrusionOk="0">
                  <a:moveTo>
                    <a:pt x="715" y="0"/>
                  </a:moveTo>
                  <a:cubicBezTo>
                    <a:pt x="621" y="0"/>
                    <a:pt x="527" y="21"/>
                    <a:pt x="438" y="64"/>
                  </a:cubicBezTo>
                  <a:cubicBezTo>
                    <a:pt x="117" y="225"/>
                    <a:pt x="1" y="653"/>
                    <a:pt x="179" y="1010"/>
                  </a:cubicBezTo>
                  <a:cubicBezTo>
                    <a:pt x="320" y="1292"/>
                    <a:pt x="632" y="1506"/>
                    <a:pt x="920" y="1506"/>
                  </a:cubicBezTo>
                  <a:cubicBezTo>
                    <a:pt x="997" y="1506"/>
                    <a:pt x="1073" y="1491"/>
                    <a:pt x="1143" y="1457"/>
                  </a:cubicBezTo>
                  <a:cubicBezTo>
                    <a:pt x="1465" y="1287"/>
                    <a:pt x="1536" y="769"/>
                    <a:pt x="1357" y="412"/>
                  </a:cubicBezTo>
                  <a:cubicBezTo>
                    <a:pt x="1221" y="152"/>
                    <a:pt x="969" y="0"/>
                    <a:pt x="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
            <p:cNvSpPr/>
            <p:nvPr/>
          </p:nvSpPr>
          <p:spPr>
            <a:xfrm>
              <a:off x="7499507" y="929384"/>
              <a:ext cx="104795" cy="105278"/>
            </a:xfrm>
            <a:custGeom>
              <a:avLst/>
              <a:gdLst/>
              <a:ahLst/>
              <a:cxnLst/>
              <a:rect l="l" t="t" r="r" b="b"/>
              <a:pathLst>
                <a:path w="1518" h="1525" extrusionOk="0">
                  <a:moveTo>
                    <a:pt x="805" y="0"/>
                  </a:moveTo>
                  <a:cubicBezTo>
                    <a:pt x="531" y="0"/>
                    <a:pt x="263" y="183"/>
                    <a:pt x="143" y="471"/>
                  </a:cubicBezTo>
                  <a:cubicBezTo>
                    <a:pt x="1" y="846"/>
                    <a:pt x="117" y="1354"/>
                    <a:pt x="456" y="1488"/>
                  </a:cubicBezTo>
                  <a:cubicBezTo>
                    <a:pt x="514" y="1513"/>
                    <a:pt x="576" y="1524"/>
                    <a:pt x="638" y="1524"/>
                  </a:cubicBezTo>
                  <a:cubicBezTo>
                    <a:pt x="935" y="1524"/>
                    <a:pt x="1250" y="1264"/>
                    <a:pt x="1375" y="962"/>
                  </a:cubicBezTo>
                  <a:cubicBezTo>
                    <a:pt x="1518" y="587"/>
                    <a:pt x="1366" y="176"/>
                    <a:pt x="1027" y="42"/>
                  </a:cubicBezTo>
                  <a:cubicBezTo>
                    <a:pt x="955" y="14"/>
                    <a:pt x="880" y="0"/>
                    <a:pt x="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
            <p:cNvSpPr/>
            <p:nvPr/>
          </p:nvSpPr>
          <p:spPr>
            <a:xfrm>
              <a:off x="7310355" y="757070"/>
              <a:ext cx="111630" cy="91057"/>
            </a:xfrm>
            <a:custGeom>
              <a:avLst/>
              <a:gdLst/>
              <a:ahLst/>
              <a:cxnLst/>
              <a:rect l="l" t="t" r="r" b="b"/>
              <a:pathLst>
                <a:path w="1617" h="1319" extrusionOk="0">
                  <a:moveTo>
                    <a:pt x="876" y="0"/>
                  </a:moveTo>
                  <a:cubicBezTo>
                    <a:pt x="852" y="0"/>
                    <a:pt x="828" y="2"/>
                    <a:pt x="804" y="4"/>
                  </a:cubicBezTo>
                  <a:cubicBezTo>
                    <a:pt x="402" y="39"/>
                    <a:pt x="1" y="370"/>
                    <a:pt x="36" y="736"/>
                  </a:cubicBezTo>
                  <a:cubicBezTo>
                    <a:pt x="62" y="1070"/>
                    <a:pt x="472" y="1319"/>
                    <a:pt x="846" y="1319"/>
                  </a:cubicBezTo>
                  <a:cubicBezTo>
                    <a:pt x="871" y="1319"/>
                    <a:pt x="896" y="1318"/>
                    <a:pt x="920" y="1316"/>
                  </a:cubicBezTo>
                  <a:cubicBezTo>
                    <a:pt x="1322" y="1280"/>
                    <a:pt x="1616" y="959"/>
                    <a:pt x="1589" y="593"/>
                  </a:cubicBezTo>
                  <a:cubicBezTo>
                    <a:pt x="1556" y="257"/>
                    <a:pt x="1246" y="0"/>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7398442" y="875329"/>
              <a:ext cx="107280" cy="101205"/>
            </a:xfrm>
            <a:custGeom>
              <a:avLst/>
              <a:gdLst/>
              <a:ahLst/>
              <a:cxnLst/>
              <a:rect l="l" t="t" r="r" b="b"/>
              <a:pathLst>
                <a:path w="1554" h="1466" extrusionOk="0">
                  <a:moveTo>
                    <a:pt x="843" y="1"/>
                  </a:moveTo>
                  <a:cubicBezTo>
                    <a:pt x="625" y="1"/>
                    <a:pt x="404" y="107"/>
                    <a:pt x="260" y="308"/>
                  </a:cubicBezTo>
                  <a:cubicBezTo>
                    <a:pt x="19" y="629"/>
                    <a:pt x="1" y="1156"/>
                    <a:pt x="287" y="1370"/>
                  </a:cubicBezTo>
                  <a:cubicBezTo>
                    <a:pt x="377" y="1436"/>
                    <a:pt x="487" y="1465"/>
                    <a:pt x="603" y="1465"/>
                  </a:cubicBezTo>
                  <a:cubicBezTo>
                    <a:pt x="863" y="1465"/>
                    <a:pt x="1152" y="1316"/>
                    <a:pt x="1313" y="1093"/>
                  </a:cubicBezTo>
                  <a:cubicBezTo>
                    <a:pt x="1554" y="772"/>
                    <a:pt x="1509" y="334"/>
                    <a:pt x="1215" y="120"/>
                  </a:cubicBezTo>
                  <a:cubicBezTo>
                    <a:pt x="1104" y="40"/>
                    <a:pt x="974"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a:off x="7416322" y="896661"/>
              <a:ext cx="40731" cy="43975"/>
            </a:xfrm>
            <a:custGeom>
              <a:avLst/>
              <a:gdLst/>
              <a:ahLst/>
              <a:cxnLst/>
              <a:rect l="l" t="t" r="r" b="b"/>
              <a:pathLst>
                <a:path w="590" h="637" extrusionOk="0">
                  <a:moveTo>
                    <a:pt x="350" y="1"/>
                  </a:moveTo>
                  <a:cubicBezTo>
                    <a:pt x="333" y="1"/>
                    <a:pt x="318" y="3"/>
                    <a:pt x="304" y="8"/>
                  </a:cubicBezTo>
                  <a:lnTo>
                    <a:pt x="242" y="8"/>
                  </a:lnTo>
                  <a:cubicBezTo>
                    <a:pt x="233" y="17"/>
                    <a:pt x="215" y="17"/>
                    <a:pt x="206" y="25"/>
                  </a:cubicBezTo>
                  <a:cubicBezTo>
                    <a:pt x="188" y="34"/>
                    <a:pt x="179" y="34"/>
                    <a:pt x="161" y="43"/>
                  </a:cubicBezTo>
                  <a:cubicBezTo>
                    <a:pt x="153" y="52"/>
                    <a:pt x="126" y="70"/>
                    <a:pt x="108" y="88"/>
                  </a:cubicBezTo>
                  <a:lnTo>
                    <a:pt x="108" y="97"/>
                  </a:lnTo>
                  <a:cubicBezTo>
                    <a:pt x="90" y="115"/>
                    <a:pt x="72" y="133"/>
                    <a:pt x="63" y="150"/>
                  </a:cubicBezTo>
                  <a:cubicBezTo>
                    <a:pt x="54" y="150"/>
                    <a:pt x="54" y="159"/>
                    <a:pt x="54" y="159"/>
                  </a:cubicBezTo>
                  <a:cubicBezTo>
                    <a:pt x="36" y="186"/>
                    <a:pt x="28" y="213"/>
                    <a:pt x="19" y="240"/>
                  </a:cubicBezTo>
                  <a:cubicBezTo>
                    <a:pt x="10" y="266"/>
                    <a:pt x="1" y="302"/>
                    <a:pt x="1" y="329"/>
                  </a:cubicBezTo>
                  <a:cubicBezTo>
                    <a:pt x="1" y="365"/>
                    <a:pt x="1" y="400"/>
                    <a:pt x="10" y="436"/>
                  </a:cubicBezTo>
                  <a:lnTo>
                    <a:pt x="10" y="445"/>
                  </a:lnTo>
                  <a:lnTo>
                    <a:pt x="36" y="507"/>
                  </a:lnTo>
                  <a:lnTo>
                    <a:pt x="36" y="516"/>
                  </a:lnTo>
                  <a:lnTo>
                    <a:pt x="72" y="561"/>
                  </a:lnTo>
                  <a:lnTo>
                    <a:pt x="117" y="597"/>
                  </a:lnTo>
                  <a:cubicBezTo>
                    <a:pt x="144" y="615"/>
                    <a:pt x="161" y="623"/>
                    <a:pt x="188" y="623"/>
                  </a:cubicBezTo>
                  <a:cubicBezTo>
                    <a:pt x="206" y="632"/>
                    <a:pt x="226" y="637"/>
                    <a:pt x="247" y="637"/>
                  </a:cubicBezTo>
                  <a:cubicBezTo>
                    <a:pt x="269" y="637"/>
                    <a:pt x="291" y="632"/>
                    <a:pt x="313" y="623"/>
                  </a:cubicBezTo>
                  <a:cubicBezTo>
                    <a:pt x="322" y="623"/>
                    <a:pt x="340" y="615"/>
                    <a:pt x="349" y="615"/>
                  </a:cubicBezTo>
                  <a:cubicBezTo>
                    <a:pt x="367" y="606"/>
                    <a:pt x="376" y="606"/>
                    <a:pt x="385" y="597"/>
                  </a:cubicBezTo>
                  <a:lnTo>
                    <a:pt x="411" y="579"/>
                  </a:lnTo>
                  <a:cubicBezTo>
                    <a:pt x="420" y="579"/>
                    <a:pt x="420" y="570"/>
                    <a:pt x="429" y="570"/>
                  </a:cubicBezTo>
                  <a:lnTo>
                    <a:pt x="456" y="552"/>
                  </a:lnTo>
                  <a:lnTo>
                    <a:pt x="483" y="525"/>
                  </a:lnTo>
                  <a:lnTo>
                    <a:pt x="501" y="507"/>
                  </a:lnTo>
                  <a:cubicBezTo>
                    <a:pt x="536" y="472"/>
                    <a:pt x="572" y="418"/>
                    <a:pt x="581" y="365"/>
                  </a:cubicBezTo>
                  <a:cubicBezTo>
                    <a:pt x="581" y="347"/>
                    <a:pt x="590" y="311"/>
                    <a:pt x="590" y="293"/>
                  </a:cubicBezTo>
                  <a:cubicBezTo>
                    <a:pt x="590" y="266"/>
                    <a:pt x="590" y="249"/>
                    <a:pt x="581" y="222"/>
                  </a:cubicBezTo>
                  <a:cubicBezTo>
                    <a:pt x="581" y="195"/>
                    <a:pt x="572" y="177"/>
                    <a:pt x="563" y="150"/>
                  </a:cubicBezTo>
                  <a:cubicBezTo>
                    <a:pt x="554" y="142"/>
                    <a:pt x="554" y="133"/>
                    <a:pt x="545" y="124"/>
                  </a:cubicBezTo>
                  <a:cubicBezTo>
                    <a:pt x="527" y="79"/>
                    <a:pt x="492" y="52"/>
                    <a:pt x="456" y="34"/>
                  </a:cubicBezTo>
                  <a:cubicBezTo>
                    <a:pt x="447" y="34"/>
                    <a:pt x="411" y="17"/>
                    <a:pt x="402" y="8"/>
                  </a:cubicBezTo>
                  <a:cubicBezTo>
                    <a:pt x="385" y="3"/>
                    <a:pt x="367" y="1"/>
                    <a:pt x="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
            <p:cNvSpPr/>
            <p:nvPr/>
          </p:nvSpPr>
          <p:spPr>
            <a:xfrm>
              <a:off x="7335000" y="770878"/>
              <a:ext cx="48739" cy="43768"/>
            </a:xfrm>
            <a:custGeom>
              <a:avLst/>
              <a:gdLst/>
              <a:ahLst/>
              <a:cxnLst/>
              <a:rect l="l" t="t" r="r" b="b"/>
              <a:pathLst>
                <a:path w="706" h="634" extrusionOk="0">
                  <a:moveTo>
                    <a:pt x="384" y="0"/>
                  </a:moveTo>
                  <a:lnTo>
                    <a:pt x="304" y="9"/>
                  </a:lnTo>
                  <a:lnTo>
                    <a:pt x="295" y="9"/>
                  </a:lnTo>
                  <a:lnTo>
                    <a:pt x="251" y="36"/>
                  </a:lnTo>
                  <a:cubicBezTo>
                    <a:pt x="224" y="36"/>
                    <a:pt x="206" y="54"/>
                    <a:pt x="188" y="62"/>
                  </a:cubicBezTo>
                  <a:cubicBezTo>
                    <a:pt x="179" y="62"/>
                    <a:pt x="170" y="71"/>
                    <a:pt x="170" y="80"/>
                  </a:cubicBezTo>
                  <a:cubicBezTo>
                    <a:pt x="117" y="107"/>
                    <a:pt x="72" y="152"/>
                    <a:pt x="45" y="196"/>
                  </a:cubicBezTo>
                  <a:cubicBezTo>
                    <a:pt x="19" y="241"/>
                    <a:pt x="1" y="295"/>
                    <a:pt x="1" y="348"/>
                  </a:cubicBezTo>
                  <a:cubicBezTo>
                    <a:pt x="1" y="384"/>
                    <a:pt x="10" y="419"/>
                    <a:pt x="27" y="455"/>
                  </a:cubicBezTo>
                  <a:cubicBezTo>
                    <a:pt x="36" y="491"/>
                    <a:pt x="63" y="527"/>
                    <a:pt x="90" y="553"/>
                  </a:cubicBezTo>
                  <a:cubicBezTo>
                    <a:pt x="126" y="589"/>
                    <a:pt x="170" y="616"/>
                    <a:pt x="215" y="625"/>
                  </a:cubicBezTo>
                  <a:cubicBezTo>
                    <a:pt x="242" y="634"/>
                    <a:pt x="277" y="634"/>
                    <a:pt x="313" y="634"/>
                  </a:cubicBezTo>
                  <a:lnTo>
                    <a:pt x="331" y="634"/>
                  </a:lnTo>
                  <a:cubicBezTo>
                    <a:pt x="358" y="634"/>
                    <a:pt x="393" y="634"/>
                    <a:pt x="420" y="625"/>
                  </a:cubicBezTo>
                  <a:lnTo>
                    <a:pt x="465" y="625"/>
                  </a:lnTo>
                  <a:lnTo>
                    <a:pt x="527" y="598"/>
                  </a:lnTo>
                  <a:cubicBezTo>
                    <a:pt x="536" y="589"/>
                    <a:pt x="545" y="589"/>
                    <a:pt x="554" y="580"/>
                  </a:cubicBezTo>
                  <a:lnTo>
                    <a:pt x="572" y="580"/>
                  </a:lnTo>
                  <a:cubicBezTo>
                    <a:pt x="608" y="553"/>
                    <a:pt x="643" y="527"/>
                    <a:pt x="670" y="482"/>
                  </a:cubicBezTo>
                  <a:cubicBezTo>
                    <a:pt x="670" y="482"/>
                    <a:pt x="670" y="473"/>
                    <a:pt x="670" y="473"/>
                  </a:cubicBezTo>
                  <a:lnTo>
                    <a:pt x="670" y="464"/>
                  </a:lnTo>
                  <a:cubicBezTo>
                    <a:pt x="679" y="446"/>
                    <a:pt x="688" y="419"/>
                    <a:pt x="697" y="402"/>
                  </a:cubicBezTo>
                  <a:cubicBezTo>
                    <a:pt x="697" y="393"/>
                    <a:pt x="697" y="393"/>
                    <a:pt x="697" y="393"/>
                  </a:cubicBezTo>
                  <a:cubicBezTo>
                    <a:pt x="697" y="384"/>
                    <a:pt x="706" y="330"/>
                    <a:pt x="706" y="321"/>
                  </a:cubicBezTo>
                  <a:cubicBezTo>
                    <a:pt x="706" y="303"/>
                    <a:pt x="697" y="250"/>
                    <a:pt x="697" y="241"/>
                  </a:cubicBezTo>
                  <a:lnTo>
                    <a:pt x="706" y="205"/>
                  </a:lnTo>
                  <a:cubicBezTo>
                    <a:pt x="706" y="205"/>
                    <a:pt x="679" y="143"/>
                    <a:pt x="679" y="143"/>
                  </a:cubicBezTo>
                  <a:cubicBezTo>
                    <a:pt x="679" y="143"/>
                    <a:pt x="634" y="89"/>
                    <a:pt x="634" y="80"/>
                  </a:cubicBezTo>
                  <a:cubicBezTo>
                    <a:pt x="625" y="80"/>
                    <a:pt x="581" y="45"/>
                    <a:pt x="572" y="36"/>
                  </a:cubicBezTo>
                  <a:lnTo>
                    <a:pt x="500" y="9"/>
                  </a:lnTo>
                  <a:lnTo>
                    <a:pt x="492" y="9"/>
                  </a:lnTo>
                  <a:cubicBezTo>
                    <a:pt x="465" y="9"/>
                    <a:pt x="438" y="0"/>
                    <a:pt x="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
            <p:cNvSpPr/>
            <p:nvPr/>
          </p:nvSpPr>
          <p:spPr>
            <a:xfrm>
              <a:off x="7522910" y="949681"/>
              <a:ext cx="43216" cy="50672"/>
            </a:xfrm>
            <a:custGeom>
              <a:avLst/>
              <a:gdLst/>
              <a:ahLst/>
              <a:cxnLst/>
              <a:rect l="l" t="t" r="r" b="b"/>
              <a:pathLst>
                <a:path w="626" h="734" extrusionOk="0">
                  <a:moveTo>
                    <a:pt x="309" y="0"/>
                  </a:moveTo>
                  <a:cubicBezTo>
                    <a:pt x="289" y="0"/>
                    <a:pt x="269" y="3"/>
                    <a:pt x="251" y="7"/>
                  </a:cubicBezTo>
                  <a:cubicBezTo>
                    <a:pt x="206" y="25"/>
                    <a:pt x="161" y="43"/>
                    <a:pt x="126" y="79"/>
                  </a:cubicBezTo>
                  <a:lnTo>
                    <a:pt x="126" y="88"/>
                  </a:lnTo>
                  <a:cubicBezTo>
                    <a:pt x="108" y="114"/>
                    <a:pt x="90" y="132"/>
                    <a:pt x="72" y="150"/>
                  </a:cubicBezTo>
                  <a:cubicBezTo>
                    <a:pt x="63" y="159"/>
                    <a:pt x="63" y="168"/>
                    <a:pt x="63" y="177"/>
                  </a:cubicBezTo>
                  <a:cubicBezTo>
                    <a:pt x="54" y="186"/>
                    <a:pt x="45" y="204"/>
                    <a:pt x="45" y="221"/>
                  </a:cubicBezTo>
                  <a:cubicBezTo>
                    <a:pt x="28" y="239"/>
                    <a:pt x="19" y="266"/>
                    <a:pt x="10" y="293"/>
                  </a:cubicBezTo>
                  <a:cubicBezTo>
                    <a:pt x="10" y="302"/>
                    <a:pt x="10" y="311"/>
                    <a:pt x="10" y="320"/>
                  </a:cubicBezTo>
                  <a:cubicBezTo>
                    <a:pt x="1" y="346"/>
                    <a:pt x="1" y="382"/>
                    <a:pt x="1" y="409"/>
                  </a:cubicBezTo>
                  <a:cubicBezTo>
                    <a:pt x="1" y="445"/>
                    <a:pt x="1" y="489"/>
                    <a:pt x="10" y="525"/>
                  </a:cubicBezTo>
                  <a:cubicBezTo>
                    <a:pt x="19" y="569"/>
                    <a:pt x="45" y="614"/>
                    <a:pt x="81" y="650"/>
                  </a:cubicBezTo>
                  <a:cubicBezTo>
                    <a:pt x="108" y="677"/>
                    <a:pt x="144" y="694"/>
                    <a:pt x="179" y="712"/>
                  </a:cubicBezTo>
                  <a:cubicBezTo>
                    <a:pt x="199" y="725"/>
                    <a:pt x="228" y="734"/>
                    <a:pt x="256" y="734"/>
                  </a:cubicBezTo>
                  <a:cubicBezTo>
                    <a:pt x="267" y="734"/>
                    <a:pt x="277" y="733"/>
                    <a:pt x="286" y="730"/>
                  </a:cubicBezTo>
                  <a:cubicBezTo>
                    <a:pt x="340" y="730"/>
                    <a:pt x="385" y="721"/>
                    <a:pt x="429" y="694"/>
                  </a:cubicBezTo>
                  <a:cubicBezTo>
                    <a:pt x="492" y="659"/>
                    <a:pt x="536" y="614"/>
                    <a:pt x="572" y="561"/>
                  </a:cubicBezTo>
                  <a:lnTo>
                    <a:pt x="581" y="534"/>
                  </a:lnTo>
                  <a:cubicBezTo>
                    <a:pt x="590" y="516"/>
                    <a:pt x="608" y="489"/>
                    <a:pt x="617" y="462"/>
                  </a:cubicBezTo>
                  <a:lnTo>
                    <a:pt x="617" y="445"/>
                  </a:lnTo>
                  <a:cubicBezTo>
                    <a:pt x="626" y="418"/>
                    <a:pt x="626" y="382"/>
                    <a:pt x="626" y="355"/>
                  </a:cubicBezTo>
                  <a:cubicBezTo>
                    <a:pt x="626" y="346"/>
                    <a:pt x="626" y="337"/>
                    <a:pt x="626" y="328"/>
                  </a:cubicBezTo>
                  <a:lnTo>
                    <a:pt x="617" y="248"/>
                  </a:lnTo>
                  <a:cubicBezTo>
                    <a:pt x="617" y="239"/>
                    <a:pt x="608" y="221"/>
                    <a:pt x="608" y="212"/>
                  </a:cubicBezTo>
                  <a:cubicBezTo>
                    <a:pt x="599" y="195"/>
                    <a:pt x="590" y="168"/>
                    <a:pt x="572" y="141"/>
                  </a:cubicBezTo>
                  <a:cubicBezTo>
                    <a:pt x="545" y="105"/>
                    <a:pt x="510" y="70"/>
                    <a:pt x="474" y="43"/>
                  </a:cubicBezTo>
                  <a:cubicBezTo>
                    <a:pt x="438" y="25"/>
                    <a:pt x="402" y="7"/>
                    <a:pt x="367" y="7"/>
                  </a:cubicBezTo>
                  <a:cubicBezTo>
                    <a:pt x="349" y="3"/>
                    <a:pt x="329" y="0"/>
                    <a:pt x="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
            <p:cNvSpPr/>
            <p:nvPr/>
          </p:nvSpPr>
          <p:spPr>
            <a:xfrm>
              <a:off x="7691766" y="960243"/>
              <a:ext cx="40731" cy="45908"/>
            </a:xfrm>
            <a:custGeom>
              <a:avLst/>
              <a:gdLst/>
              <a:ahLst/>
              <a:cxnLst/>
              <a:rect l="l" t="t" r="r" b="b"/>
              <a:pathLst>
                <a:path w="590" h="665" extrusionOk="0">
                  <a:moveTo>
                    <a:pt x="286" y="0"/>
                  </a:moveTo>
                  <a:cubicBezTo>
                    <a:pt x="265" y="0"/>
                    <a:pt x="244" y="4"/>
                    <a:pt x="223" y="15"/>
                  </a:cubicBezTo>
                  <a:lnTo>
                    <a:pt x="152" y="42"/>
                  </a:lnTo>
                  <a:lnTo>
                    <a:pt x="98" y="77"/>
                  </a:lnTo>
                  <a:cubicBezTo>
                    <a:pt x="81" y="104"/>
                    <a:pt x="63" y="122"/>
                    <a:pt x="54" y="149"/>
                  </a:cubicBezTo>
                  <a:lnTo>
                    <a:pt x="45" y="167"/>
                  </a:lnTo>
                  <a:cubicBezTo>
                    <a:pt x="18" y="211"/>
                    <a:pt x="0" y="265"/>
                    <a:pt x="0" y="309"/>
                  </a:cubicBezTo>
                  <a:lnTo>
                    <a:pt x="0" y="318"/>
                  </a:lnTo>
                  <a:cubicBezTo>
                    <a:pt x="0" y="354"/>
                    <a:pt x="9" y="381"/>
                    <a:pt x="9" y="408"/>
                  </a:cubicBezTo>
                  <a:cubicBezTo>
                    <a:pt x="9" y="416"/>
                    <a:pt x="9" y="416"/>
                    <a:pt x="9" y="425"/>
                  </a:cubicBezTo>
                  <a:lnTo>
                    <a:pt x="9" y="434"/>
                  </a:lnTo>
                  <a:lnTo>
                    <a:pt x="45" y="515"/>
                  </a:lnTo>
                  <a:cubicBezTo>
                    <a:pt x="45" y="515"/>
                    <a:pt x="54" y="524"/>
                    <a:pt x="54" y="532"/>
                  </a:cubicBezTo>
                  <a:lnTo>
                    <a:pt x="98" y="586"/>
                  </a:lnTo>
                  <a:lnTo>
                    <a:pt x="152" y="631"/>
                  </a:lnTo>
                  <a:lnTo>
                    <a:pt x="223" y="657"/>
                  </a:lnTo>
                  <a:cubicBezTo>
                    <a:pt x="241" y="662"/>
                    <a:pt x="259" y="664"/>
                    <a:pt x="277" y="664"/>
                  </a:cubicBezTo>
                  <a:cubicBezTo>
                    <a:pt x="295" y="664"/>
                    <a:pt x="313" y="662"/>
                    <a:pt x="330" y="657"/>
                  </a:cubicBezTo>
                  <a:cubicBezTo>
                    <a:pt x="357" y="657"/>
                    <a:pt x="384" y="649"/>
                    <a:pt x="402" y="640"/>
                  </a:cubicBezTo>
                  <a:cubicBezTo>
                    <a:pt x="429" y="631"/>
                    <a:pt x="447" y="622"/>
                    <a:pt x="464" y="604"/>
                  </a:cubicBezTo>
                  <a:cubicBezTo>
                    <a:pt x="482" y="595"/>
                    <a:pt x="500" y="577"/>
                    <a:pt x="518" y="550"/>
                  </a:cubicBezTo>
                  <a:cubicBezTo>
                    <a:pt x="536" y="524"/>
                    <a:pt x="554" y="497"/>
                    <a:pt x="563" y="461"/>
                  </a:cubicBezTo>
                  <a:lnTo>
                    <a:pt x="571" y="443"/>
                  </a:lnTo>
                  <a:cubicBezTo>
                    <a:pt x="589" y="399"/>
                    <a:pt x="589" y="345"/>
                    <a:pt x="580" y="300"/>
                  </a:cubicBezTo>
                  <a:cubicBezTo>
                    <a:pt x="580" y="292"/>
                    <a:pt x="580" y="283"/>
                    <a:pt x="580" y="283"/>
                  </a:cubicBezTo>
                  <a:lnTo>
                    <a:pt x="580" y="256"/>
                  </a:lnTo>
                  <a:cubicBezTo>
                    <a:pt x="580" y="247"/>
                    <a:pt x="571" y="238"/>
                    <a:pt x="571" y="229"/>
                  </a:cubicBezTo>
                  <a:cubicBezTo>
                    <a:pt x="554" y="193"/>
                    <a:pt x="545" y="167"/>
                    <a:pt x="527" y="140"/>
                  </a:cubicBezTo>
                  <a:lnTo>
                    <a:pt x="482" y="86"/>
                  </a:lnTo>
                  <a:cubicBezTo>
                    <a:pt x="464" y="59"/>
                    <a:pt x="429" y="42"/>
                    <a:pt x="402" y="24"/>
                  </a:cubicBezTo>
                  <a:cubicBezTo>
                    <a:pt x="375" y="15"/>
                    <a:pt x="357" y="6"/>
                    <a:pt x="330" y="6"/>
                  </a:cubicBezTo>
                  <a:cubicBezTo>
                    <a:pt x="316" y="2"/>
                    <a:pt x="301"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
            <p:cNvSpPr/>
            <p:nvPr/>
          </p:nvSpPr>
          <p:spPr>
            <a:xfrm>
              <a:off x="7650484" y="934631"/>
              <a:ext cx="98030" cy="105555"/>
            </a:xfrm>
            <a:custGeom>
              <a:avLst/>
              <a:gdLst/>
              <a:ahLst/>
              <a:cxnLst/>
              <a:rect l="l" t="t" r="r" b="b"/>
              <a:pathLst>
                <a:path w="1420" h="1529" extrusionOk="0">
                  <a:moveTo>
                    <a:pt x="656" y="1"/>
                  </a:moveTo>
                  <a:cubicBezTo>
                    <a:pt x="570" y="1"/>
                    <a:pt x="484" y="19"/>
                    <a:pt x="402" y="56"/>
                  </a:cubicBezTo>
                  <a:cubicBezTo>
                    <a:pt x="223" y="136"/>
                    <a:pt x="90" y="288"/>
                    <a:pt x="45" y="475"/>
                  </a:cubicBezTo>
                  <a:cubicBezTo>
                    <a:pt x="1" y="660"/>
                    <a:pt x="18" y="854"/>
                    <a:pt x="104" y="1022"/>
                  </a:cubicBezTo>
                  <a:lnTo>
                    <a:pt x="104" y="1022"/>
                  </a:lnTo>
                  <a:cubicBezTo>
                    <a:pt x="18" y="854"/>
                    <a:pt x="1" y="660"/>
                    <a:pt x="54" y="484"/>
                  </a:cubicBezTo>
                  <a:cubicBezTo>
                    <a:pt x="132" y="205"/>
                    <a:pt x="379" y="30"/>
                    <a:pt x="641" y="30"/>
                  </a:cubicBezTo>
                  <a:cubicBezTo>
                    <a:pt x="741" y="30"/>
                    <a:pt x="842" y="55"/>
                    <a:pt x="937" y="109"/>
                  </a:cubicBezTo>
                  <a:cubicBezTo>
                    <a:pt x="1098" y="198"/>
                    <a:pt x="1223" y="341"/>
                    <a:pt x="1285" y="511"/>
                  </a:cubicBezTo>
                  <a:cubicBezTo>
                    <a:pt x="1357" y="680"/>
                    <a:pt x="1375" y="868"/>
                    <a:pt x="1339" y="1046"/>
                  </a:cubicBezTo>
                  <a:cubicBezTo>
                    <a:pt x="1312" y="1234"/>
                    <a:pt x="1196" y="1394"/>
                    <a:pt x="1027" y="1475"/>
                  </a:cubicBezTo>
                  <a:cubicBezTo>
                    <a:pt x="957" y="1499"/>
                    <a:pt x="885" y="1511"/>
                    <a:pt x="814" y="1511"/>
                  </a:cubicBezTo>
                  <a:cubicBezTo>
                    <a:pt x="702" y="1511"/>
                    <a:pt x="593" y="1481"/>
                    <a:pt x="500" y="1421"/>
                  </a:cubicBezTo>
                  <a:cubicBezTo>
                    <a:pt x="333" y="1333"/>
                    <a:pt x="200" y="1192"/>
                    <a:pt x="111" y="1034"/>
                  </a:cubicBezTo>
                  <a:lnTo>
                    <a:pt x="111" y="1034"/>
                  </a:lnTo>
                  <a:cubicBezTo>
                    <a:pt x="200" y="1192"/>
                    <a:pt x="332" y="1333"/>
                    <a:pt x="491" y="1421"/>
                  </a:cubicBezTo>
                  <a:cubicBezTo>
                    <a:pt x="598" y="1493"/>
                    <a:pt x="725" y="1528"/>
                    <a:pt x="851" y="1528"/>
                  </a:cubicBezTo>
                  <a:cubicBezTo>
                    <a:pt x="914" y="1528"/>
                    <a:pt x="976" y="1519"/>
                    <a:pt x="1036" y="1501"/>
                  </a:cubicBezTo>
                  <a:cubicBezTo>
                    <a:pt x="1214" y="1412"/>
                    <a:pt x="1348" y="1252"/>
                    <a:pt x="1384" y="1055"/>
                  </a:cubicBezTo>
                  <a:cubicBezTo>
                    <a:pt x="1419" y="868"/>
                    <a:pt x="1402" y="671"/>
                    <a:pt x="1339" y="493"/>
                  </a:cubicBezTo>
                  <a:cubicBezTo>
                    <a:pt x="1268" y="306"/>
                    <a:pt x="1125" y="163"/>
                    <a:pt x="955" y="73"/>
                  </a:cubicBezTo>
                  <a:cubicBezTo>
                    <a:pt x="859" y="25"/>
                    <a:pt x="758" y="1"/>
                    <a:pt x="656"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
            <p:cNvSpPr/>
            <p:nvPr/>
          </p:nvSpPr>
          <p:spPr>
            <a:xfrm>
              <a:off x="7503857" y="928694"/>
              <a:ext cx="97408" cy="106797"/>
            </a:xfrm>
            <a:custGeom>
              <a:avLst/>
              <a:gdLst/>
              <a:ahLst/>
              <a:cxnLst/>
              <a:rect l="l" t="t" r="r" b="b"/>
              <a:pathLst>
                <a:path w="1411" h="1547" extrusionOk="0">
                  <a:moveTo>
                    <a:pt x="740" y="1"/>
                  </a:moveTo>
                  <a:cubicBezTo>
                    <a:pt x="642" y="1"/>
                    <a:pt x="545" y="23"/>
                    <a:pt x="455" y="70"/>
                  </a:cubicBezTo>
                  <a:cubicBezTo>
                    <a:pt x="286" y="159"/>
                    <a:pt x="152" y="302"/>
                    <a:pt x="80" y="481"/>
                  </a:cubicBezTo>
                  <a:cubicBezTo>
                    <a:pt x="152" y="311"/>
                    <a:pt x="286" y="168"/>
                    <a:pt x="455" y="88"/>
                  </a:cubicBezTo>
                  <a:cubicBezTo>
                    <a:pt x="544" y="44"/>
                    <a:pt x="637" y="23"/>
                    <a:pt x="728" y="23"/>
                  </a:cubicBezTo>
                  <a:cubicBezTo>
                    <a:pt x="1001" y="23"/>
                    <a:pt x="1254" y="210"/>
                    <a:pt x="1321" y="499"/>
                  </a:cubicBezTo>
                  <a:cubicBezTo>
                    <a:pt x="1357" y="677"/>
                    <a:pt x="1339" y="865"/>
                    <a:pt x="1250" y="1034"/>
                  </a:cubicBezTo>
                  <a:cubicBezTo>
                    <a:pt x="1169" y="1195"/>
                    <a:pt x="1044" y="1329"/>
                    <a:pt x="884" y="1427"/>
                  </a:cubicBezTo>
                  <a:cubicBezTo>
                    <a:pt x="786" y="1487"/>
                    <a:pt x="677" y="1517"/>
                    <a:pt x="567" y="1517"/>
                  </a:cubicBezTo>
                  <a:cubicBezTo>
                    <a:pt x="497" y="1517"/>
                    <a:pt x="427" y="1505"/>
                    <a:pt x="357" y="1480"/>
                  </a:cubicBezTo>
                  <a:cubicBezTo>
                    <a:pt x="196" y="1382"/>
                    <a:pt x="80" y="1222"/>
                    <a:pt x="45" y="1043"/>
                  </a:cubicBezTo>
                  <a:cubicBezTo>
                    <a:pt x="1" y="858"/>
                    <a:pt x="18" y="663"/>
                    <a:pt x="78" y="486"/>
                  </a:cubicBezTo>
                  <a:lnTo>
                    <a:pt x="78" y="486"/>
                  </a:lnTo>
                  <a:cubicBezTo>
                    <a:pt x="18" y="663"/>
                    <a:pt x="1" y="858"/>
                    <a:pt x="36" y="1034"/>
                  </a:cubicBezTo>
                  <a:cubicBezTo>
                    <a:pt x="63" y="1230"/>
                    <a:pt x="179" y="1400"/>
                    <a:pt x="348" y="1489"/>
                  </a:cubicBezTo>
                  <a:cubicBezTo>
                    <a:pt x="425" y="1528"/>
                    <a:pt x="508" y="1546"/>
                    <a:pt x="590" y="1546"/>
                  </a:cubicBezTo>
                  <a:cubicBezTo>
                    <a:pt x="698" y="1546"/>
                    <a:pt x="805" y="1514"/>
                    <a:pt x="902" y="1454"/>
                  </a:cubicBezTo>
                  <a:cubicBezTo>
                    <a:pt x="1071" y="1364"/>
                    <a:pt x="1214" y="1222"/>
                    <a:pt x="1303" y="1052"/>
                  </a:cubicBezTo>
                  <a:cubicBezTo>
                    <a:pt x="1384" y="873"/>
                    <a:pt x="1410" y="677"/>
                    <a:pt x="1357" y="481"/>
                  </a:cubicBezTo>
                  <a:cubicBezTo>
                    <a:pt x="1312" y="293"/>
                    <a:pt x="1178" y="142"/>
                    <a:pt x="1000" y="52"/>
                  </a:cubicBezTo>
                  <a:cubicBezTo>
                    <a:pt x="915" y="19"/>
                    <a:pt x="827" y="1"/>
                    <a:pt x="740"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
            <p:cNvSpPr/>
            <p:nvPr/>
          </p:nvSpPr>
          <p:spPr>
            <a:xfrm>
              <a:off x="7310355" y="755137"/>
              <a:ext cx="111630" cy="93059"/>
            </a:xfrm>
            <a:custGeom>
              <a:avLst/>
              <a:gdLst/>
              <a:ahLst/>
              <a:cxnLst/>
              <a:rect l="l" t="t" r="r" b="b"/>
              <a:pathLst>
                <a:path w="1617" h="1348" extrusionOk="0">
                  <a:moveTo>
                    <a:pt x="870" y="0"/>
                  </a:moveTo>
                  <a:cubicBezTo>
                    <a:pt x="822" y="0"/>
                    <a:pt x="773" y="5"/>
                    <a:pt x="724" y="14"/>
                  </a:cubicBezTo>
                  <a:cubicBezTo>
                    <a:pt x="536" y="50"/>
                    <a:pt x="358" y="148"/>
                    <a:pt x="224" y="282"/>
                  </a:cubicBezTo>
                  <a:cubicBezTo>
                    <a:pt x="72" y="407"/>
                    <a:pt x="1" y="603"/>
                    <a:pt x="27" y="799"/>
                  </a:cubicBezTo>
                  <a:cubicBezTo>
                    <a:pt x="72" y="987"/>
                    <a:pt x="206" y="1138"/>
                    <a:pt x="376" y="1228"/>
                  </a:cubicBezTo>
                  <a:cubicBezTo>
                    <a:pt x="520" y="1304"/>
                    <a:pt x="678" y="1348"/>
                    <a:pt x="838" y="1348"/>
                  </a:cubicBezTo>
                  <a:cubicBezTo>
                    <a:pt x="865" y="1348"/>
                    <a:pt x="893" y="1346"/>
                    <a:pt x="920" y="1344"/>
                  </a:cubicBezTo>
                  <a:lnTo>
                    <a:pt x="920" y="1344"/>
                  </a:lnTo>
                  <a:cubicBezTo>
                    <a:pt x="904" y="1344"/>
                    <a:pt x="889" y="1345"/>
                    <a:pt x="873" y="1345"/>
                  </a:cubicBezTo>
                  <a:cubicBezTo>
                    <a:pt x="701" y="1345"/>
                    <a:pt x="532" y="1300"/>
                    <a:pt x="384" y="1219"/>
                  </a:cubicBezTo>
                  <a:cubicBezTo>
                    <a:pt x="215" y="1129"/>
                    <a:pt x="99" y="978"/>
                    <a:pt x="54" y="799"/>
                  </a:cubicBezTo>
                  <a:cubicBezTo>
                    <a:pt x="36" y="612"/>
                    <a:pt x="108" y="433"/>
                    <a:pt x="251" y="308"/>
                  </a:cubicBezTo>
                  <a:cubicBezTo>
                    <a:pt x="384" y="183"/>
                    <a:pt x="554" y="103"/>
                    <a:pt x="733" y="67"/>
                  </a:cubicBezTo>
                  <a:cubicBezTo>
                    <a:pt x="783" y="57"/>
                    <a:pt x="833" y="52"/>
                    <a:pt x="884" y="52"/>
                  </a:cubicBezTo>
                  <a:cubicBezTo>
                    <a:pt x="1014" y="52"/>
                    <a:pt x="1143" y="86"/>
                    <a:pt x="1259" y="157"/>
                  </a:cubicBezTo>
                  <a:cubicBezTo>
                    <a:pt x="1420" y="246"/>
                    <a:pt x="1536" y="407"/>
                    <a:pt x="1571" y="585"/>
                  </a:cubicBezTo>
                  <a:cubicBezTo>
                    <a:pt x="1598" y="772"/>
                    <a:pt x="1545" y="960"/>
                    <a:pt x="1411" y="1103"/>
                  </a:cubicBezTo>
                  <a:cubicBezTo>
                    <a:pt x="1286" y="1237"/>
                    <a:pt x="1107" y="1326"/>
                    <a:pt x="920" y="1344"/>
                  </a:cubicBezTo>
                  <a:cubicBezTo>
                    <a:pt x="1107" y="1326"/>
                    <a:pt x="1286" y="1245"/>
                    <a:pt x="1420" y="1103"/>
                  </a:cubicBezTo>
                  <a:cubicBezTo>
                    <a:pt x="1554" y="969"/>
                    <a:pt x="1616" y="772"/>
                    <a:pt x="1589" y="585"/>
                  </a:cubicBezTo>
                  <a:cubicBezTo>
                    <a:pt x="1563" y="389"/>
                    <a:pt x="1447" y="219"/>
                    <a:pt x="1286" y="121"/>
                  </a:cubicBezTo>
                  <a:cubicBezTo>
                    <a:pt x="1159" y="41"/>
                    <a:pt x="1016" y="0"/>
                    <a:pt x="870"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
            <p:cNvSpPr/>
            <p:nvPr/>
          </p:nvSpPr>
          <p:spPr>
            <a:xfrm>
              <a:off x="7401549" y="874086"/>
              <a:ext cx="99272" cy="103345"/>
            </a:xfrm>
            <a:custGeom>
              <a:avLst/>
              <a:gdLst/>
              <a:ahLst/>
              <a:cxnLst/>
              <a:rect l="l" t="t" r="r" b="b"/>
              <a:pathLst>
                <a:path w="1438" h="1497" extrusionOk="0">
                  <a:moveTo>
                    <a:pt x="781" y="0"/>
                  </a:moveTo>
                  <a:cubicBezTo>
                    <a:pt x="717" y="0"/>
                    <a:pt x="652" y="10"/>
                    <a:pt x="590" y="31"/>
                  </a:cubicBezTo>
                  <a:cubicBezTo>
                    <a:pt x="402" y="94"/>
                    <a:pt x="250" y="219"/>
                    <a:pt x="143" y="379"/>
                  </a:cubicBezTo>
                  <a:cubicBezTo>
                    <a:pt x="45" y="549"/>
                    <a:pt x="1" y="736"/>
                    <a:pt x="10" y="933"/>
                  </a:cubicBezTo>
                  <a:cubicBezTo>
                    <a:pt x="10" y="1129"/>
                    <a:pt x="108" y="1316"/>
                    <a:pt x="268" y="1423"/>
                  </a:cubicBezTo>
                  <a:cubicBezTo>
                    <a:pt x="365" y="1472"/>
                    <a:pt x="466" y="1496"/>
                    <a:pt x="567" y="1496"/>
                  </a:cubicBezTo>
                  <a:cubicBezTo>
                    <a:pt x="653" y="1496"/>
                    <a:pt x="739" y="1478"/>
                    <a:pt x="822" y="1441"/>
                  </a:cubicBezTo>
                  <a:cubicBezTo>
                    <a:pt x="1000" y="1379"/>
                    <a:pt x="1161" y="1263"/>
                    <a:pt x="1268" y="1111"/>
                  </a:cubicBezTo>
                  <a:lnTo>
                    <a:pt x="1268" y="1111"/>
                  </a:lnTo>
                  <a:cubicBezTo>
                    <a:pt x="1152" y="1263"/>
                    <a:pt x="1000" y="1370"/>
                    <a:pt x="822" y="1432"/>
                  </a:cubicBezTo>
                  <a:cubicBezTo>
                    <a:pt x="747" y="1462"/>
                    <a:pt x="670" y="1476"/>
                    <a:pt x="593" y="1476"/>
                  </a:cubicBezTo>
                  <a:cubicBezTo>
                    <a:pt x="485" y="1476"/>
                    <a:pt x="380" y="1449"/>
                    <a:pt x="286" y="1397"/>
                  </a:cubicBezTo>
                  <a:cubicBezTo>
                    <a:pt x="134" y="1290"/>
                    <a:pt x="45" y="1111"/>
                    <a:pt x="54" y="924"/>
                  </a:cubicBezTo>
                  <a:cubicBezTo>
                    <a:pt x="45" y="745"/>
                    <a:pt x="99" y="558"/>
                    <a:pt x="188" y="406"/>
                  </a:cubicBezTo>
                  <a:cubicBezTo>
                    <a:pt x="286" y="245"/>
                    <a:pt x="429" y="129"/>
                    <a:pt x="607" y="67"/>
                  </a:cubicBezTo>
                  <a:cubicBezTo>
                    <a:pt x="670" y="47"/>
                    <a:pt x="735" y="37"/>
                    <a:pt x="802" y="37"/>
                  </a:cubicBezTo>
                  <a:cubicBezTo>
                    <a:pt x="916" y="37"/>
                    <a:pt x="1032" y="67"/>
                    <a:pt x="1134" y="129"/>
                  </a:cubicBezTo>
                  <a:cubicBezTo>
                    <a:pt x="1295" y="228"/>
                    <a:pt x="1393" y="397"/>
                    <a:pt x="1411" y="585"/>
                  </a:cubicBezTo>
                  <a:cubicBezTo>
                    <a:pt x="1438" y="772"/>
                    <a:pt x="1384" y="959"/>
                    <a:pt x="1268" y="1111"/>
                  </a:cubicBezTo>
                  <a:cubicBezTo>
                    <a:pt x="1384" y="959"/>
                    <a:pt x="1438" y="772"/>
                    <a:pt x="1429" y="585"/>
                  </a:cubicBezTo>
                  <a:cubicBezTo>
                    <a:pt x="1411" y="397"/>
                    <a:pt x="1313" y="219"/>
                    <a:pt x="1152" y="112"/>
                  </a:cubicBezTo>
                  <a:cubicBezTo>
                    <a:pt x="1039" y="40"/>
                    <a:pt x="910" y="0"/>
                    <a:pt x="781"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
            <p:cNvSpPr/>
            <p:nvPr/>
          </p:nvSpPr>
          <p:spPr>
            <a:xfrm>
              <a:off x="7710819" y="1022100"/>
              <a:ext cx="21677" cy="24231"/>
            </a:xfrm>
            <a:custGeom>
              <a:avLst/>
              <a:gdLst/>
              <a:ahLst/>
              <a:cxnLst/>
              <a:rect l="l" t="t" r="r" b="b"/>
              <a:pathLst>
                <a:path w="314" h="351" extrusionOk="0">
                  <a:moveTo>
                    <a:pt x="149" y="0"/>
                  </a:moveTo>
                  <a:cubicBezTo>
                    <a:pt x="141" y="0"/>
                    <a:pt x="134" y="1"/>
                    <a:pt x="126" y="2"/>
                  </a:cubicBezTo>
                  <a:lnTo>
                    <a:pt x="99" y="2"/>
                  </a:lnTo>
                  <a:cubicBezTo>
                    <a:pt x="81" y="2"/>
                    <a:pt x="63" y="11"/>
                    <a:pt x="54" y="20"/>
                  </a:cubicBezTo>
                  <a:cubicBezTo>
                    <a:pt x="37" y="29"/>
                    <a:pt x="37" y="38"/>
                    <a:pt x="28" y="47"/>
                  </a:cubicBezTo>
                  <a:cubicBezTo>
                    <a:pt x="19" y="56"/>
                    <a:pt x="10" y="74"/>
                    <a:pt x="1" y="92"/>
                  </a:cubicBezTo>
                  <a:lnTo>
                    <a:pt x="1" y="127"/>
                  </a:lnTo>
                  <a:cubicBezTo>
                    <a:pt x="1" y="145"/>
                    <a:pt x="1" y="163"/>
                    <a:pt x="10" y="181"/>
                  </a:cubicBezTo>
                  <a:cubicBezTo>
                    <a:pt x="10" y="190"/>
                    <a:pt x="19" y="190"/>
                    <a:pt x="19" y="199"/>
                  </a:cubicBezTo>
                  <a:lnTo>
                    <a:pt x="28" y="217"/>
                  </a:lnTo>
                  <a:cubicBezTo>
                    <a:pt x="37" y="226"/>
                    <a:pt x="46" y="243"/>
                    <a:pt x="46" y="252"/>
                  </a:cubicBezTo>
                  <a:cubicBezTo>
                    <a:pt x="54" y="270"/>
                    <a:pt x="54" y="288"/>
                    <a:pt x="72" y="297"/>
                  </a:cubicBezTo>
                  <a:cubicBezTo>
                    <a:pt x="81" y="315"/>
                    <a:pt x="90" y="324"/>
                    <a:pt x="108" y="333"/>
                  </a:cubicBezTo>
                  <a:cubicBezTo>
                    <a:pt x="126" y="342"/>
                    <a:pt x="144" y="350"/>
                    <a:pt x="162" y="350"/>
                  </a:cubicBezTo>
                  <a:lnTo>
                    <a:pt x="215" y="350"/>
                  </a:lnTo>
                  <a:lnTo>
                    <a:pt x="251" y="333"/>
                  </a:lnTo>
                  <a:cubicBezTo>
                    <a:pt x="269" y="324"/>
                    <a:pt x="287" y="306"/>
                    <a:pt x="295" y="288"/>
                  </a:cubicBezTo>
                  <a:lnTo>
                    <a:pt x="313" y="252"/>
                  </a:lnTo>
                  <a:cubicBezTo>
                    <a:pt x="313" y="234"/>
                    <a:pt x="313" y="217"/>
                    <a:pt x="313" y="199"/>
                  </a:cubicBezTo>
                  <a:cubicBezTo>
                    <a:pt x="304" y="163"/>
                    <a:pt x="287" y="136"/>
                    <a:pt x="278" y="110"/>
                  </a:cubicBezTo>
                  <a:cubicBezTo>
                    <a:pt x="278" y="101"/>
                    <a:pt x="269" y="92"/>
                    <a:pt x="260" y="83"/>
                  </a:cubicBezTo>
                  <a:cubicBezTo>
                    <a:pt x="251" y="65"/>
                    <a:pt x="242" y="47"/>
                    <a:pt x="233" y="38"/>
                  </a:cubicBezTo>
                  <a:cubicBezTo>
                    <a:pt x="211" y="16"/>
                    <a:pt x="183"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p:nvPr/>
          </p:nvSpPr>
          <p:spPr>
            <a:xfrm>
              <a:off x="7518008" y="1014851"/>
              <a:ext cx="23472" cy="25336"/>
            </a:xfrm>
            <a:custGeom>
              <a:avLst/>
              <a:gdLst/>
              <a:ahLst/>
              <a:cxnLst/>
              <a:rect l="l" t="t" r="r" b="b"/>
              <a:pathLst>
                <a:path w="340" h="367" extrusionOk="0">
                  <a:moveTo>
                    <a:pt x="197" y="0"/>
                  </a:moveTo>
                  <a:cubicBezTo>
                    <a:pt x="179" y="0"/>
                    <a:pt x="161" y="18"/>
                    <a:pt x="143" y="27"/>
                  </a:cubicBezTo>
                  <a:cubicBezTo>
                    <a:pt x="134" y="36"/>
                    <a:pt x="125" y="45"/>
                    <a:pt x="116" y="54"/>
                  </a:cubicBezTo>
                  <a:lnTo>
                    <a:pt x="81" y="81"/>
                  </a:lnTo>
                  <a:lnTo>
                    <a:pt x="63" y="98"/>
                  </a:lnTo>
                  <a:lnTo>
                    <a:pt x="54" y="98"/>
                  </a:lnTo>
                  <a:cubicBezTo>
                    <a:pt x="45" y="98"/>
                    <a:pt x="45" y="107"/>
                    <a:pt x="36" y="116"/>
                  </a:cubicBezTo>
                  <a:cubicBezTo>
                    <a:pt x="36" y="125"/>
                    <a:pt x="27" y="134"/>
                    <a:pt x="27" y="134"/>
                  </a:cubicBezTo>
                  <a:lnTo>
                    <a:pt x="18" y="161"/>
                  </a:lnTo>
                  <a:cubicBezTo>
                    <a:pt x="9" y="161"/>
                    <a:pt x="9" y="170"/>
                    <a:pt x="9" y="179"/>
                  </a:cubicBezTo>
                  <a:cubicBezTo>
                    <a:pt x="0" y="188"/>
                    <a:pt x="0" y="197"/>
                    <a:pt x="0" y="206"/>
                  </a:cubicBezTo>
                  <a:cubicBezTo>
                    <a:pt x="0" y="215"/>
                    <a:pt x="0" y="223"/>
                    <a:pt x="0" y="232"/>
                  </a:cubicBezTo>
                  <a:cubicBezTo>
                    <a:pt x="0" y="259"/>
                    <a:pt x="9" y="286"/>
                    <a:pt x="18" y="304"/>
                  </a:cubicBezTo>
                  <a:cubicBezTo>
                    <a:pt x="36" y="331"/>
                    <a:pt x="63" y="348"/>
                    <a:pt x="99" y="366"/>
                  </a:cubicBezTo>
                  <a:lnTo>
                    <a:pt x="170" y="366"/>
                  </a:lnTo>
                  <a:lnTo>
                    <a:pt x="206" y="348"/>
                  </a:lnTo>
                  <a:lnTo>
                    <a:pt x="232" y="331"/>
                  </a:lnTo>
                  <a:lnTo>
                    <a:pt x="250" y="313"/>
                  </a:lnTo>
                  <a:lnTo>
                    <a:pt x="277" y="286"/>
                  </a:lnTo>
                  <a:lnTo>
                    <a:pt x="277" y="277"/>
                  </a:lnTo>
                  <a:lnTo>
                    <a:pt x="286" y="250"/>
                  </a:lnTo>
                  <a:lnTo>
                    <a:pt x="295" y="215"/>
                  </a:lnTo>
                  <a:lnTo>
                    <a:pt x="322" y="179"/>
                  </a:lnTo>
                  <a:cubicBezTo>
                    <a:pt x="331" y="161"/>
                    <a:pt x="331" y="152"/>
                    <a:pt x="331" y="134"/>
                  </a:cubicBezTo>
                  <a:cubicBezTo>
                    <a:pt x="340" y="116"/>
                    <a:pt x="340" y="98"/>
                    <a:pt x="331" y="90"/>
                  </a:cubicBezTo>
                  <a:lnTo>
                    <a:pt x="331" y="54"/>
                  </a:lnTo>
                  <a:cubicBezTo>
                    <a:pt x="322" y="45"/>
                    <a:pt x="313" y="36"/>
                    <a:pt x="295" y="27"/>
                  </a:cubicBezTo>
                  <a:cubicBezTo>
                    <a:pt x="286" y="18"/>
                    <a:pt x="277" y="9"/>
                    <a:pt x="268" y="9"/>
                  </a:cubicBezTo>
                  <a:cubicBezTo>
                    <a:pt x="259" y="0"/>
                    <a:pt x="241"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
            <p:cNvSpPr/>
            <p:nvPr/>
          </p:nvSpPr>
          <p:spPr>
            <a:xfrm>
              <a:off x="7299310" y="800425"/>
              <a:ext cx="32101" cy="18985"/>
            </a:xfrm>
            <a:custGeom>
              <a:avLst/>
              <a:gdLst/>
              <a:ahLst/>
              <a:cxnLst/>
              <a:rect l="l" t="t" r="r" b="b"/>
              <a:pathLst>
                <a:path w="465" h="275" extrusionOk="0">
                  <a:moveTo>
                    <a:pt x="241" y="0"/>
                  </a:moveTo>
                  <a:cubicBezTo>
                    <a:pt x="205" y="0"/>
                    <a:pt x="179" y="9"/>
                    <a:pt x="152" y="9"/>
                  </a:cubicBezTo>
                  <a:cubicBezTo>
                    <a:pt x="107" y="9"/>
                    <a:pt x="63" y="27"/>
                    <a:pt x="36" y="63"/>
                  </a:cubicBezTo>
                  <a:cubicBezTo>
                    <a:pt x="18" y="72"/>
                    <a:pt x="9" y="99"/>
                    <a:pt x="9" y="116"/>
                  </a:cubicBezTo>
                  <a:cubicBezTo>
                    <a:pt x="0" y="134"/>
                    <a:pt x="0" y="161"/>
                    <a:pt x="9" y="179"/>
                  </a:cubicBezTo>
                  <a:cubicBezTo>
                    <a:pt x="9" y="206"/>
                    <a:pt x="18" y="224"/>
                    <a:pt x="36" y="241"/>
                  </a:cubicBezTo>
                  <a:cubicBezTo>
                    <a:pt x="54" y="250"/>
                    <a:pt x="71" y="259"/>
                    <a:pt x="89" y="268"/>
                  </a:cubicBezTo>
                  <a:cubicBezTo>
                    <a:pt x="108" y="272"/>
                    <a:pt x="125" y="274"/>
                    <a:pt x="141" y="274"/>
                  </a:cubicBezTo>
                  <a:cubicBezTo>
                    <a:pt x="164" y="274"/>
                    <a:pt x="184" y="270"/>
                    <a:pt x="205" y="259"/>
                  </a:cubicBezTo>
                  <a:lnTo>
                    <a:pt x="268" y="241"/>
                  </a:lnTo>
                  <a:cubicBezTo>
                    <a:pt x="304" y="232"/>
                    <a:pt x="339" y="224"/>
                    <a:pt x="375" y="215"/>
                  </a:cubicBezTo>
                  <a:cubicBezTo>
                    <a:pt x="428" y="206"/>
                    <a:pt x="464" y="152"/>
                    <a:pt x="455" y="99"/>
                  </a:cubicBezTo>
                  <a:cubicBezTo>
                    <a:pt x="446" y="81"/>
                    <a:pt x="437" y="54"/>
                    <a:pt x="420" y="45"/>
                  </a:cubicBezTo>
                  <a:lnTo>
                    <a:pt x="411" y="18"/>
                  </a:lnTo>
                  <a:cubicBezTo>
                    <a:pt x="402" y="9"/>
                    <a:pt x="375"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7405277" y="948162"/>
              <a:ext cx="33344" cy="34103"/>
            </a:xfrm>
            <a:custGeom>
              <a:avLst/>
              <a:gdLst/>
              <a:ahLst/>
              <a:cxnLst/>
              <a:rect l="l" t="t" r="r" b="b"/>
              <a:pathLst>
                <a:path w="483" h="494" extrusionOk="0">
                  <a:moveTo>
                    <a:pt x="367" y="0"/>
                  </a:moveTo>
                  <a:cubicBezTo>
                    <a:pt x="361" y="0"/>
                    <a:pt x="355" y="1"/>
                    <a:pt x="348" y="2"/>
                  </a:cubicBezTo>
                  <a:cubicBezTo>
                    <a:pt x="304" y="2"/>
                    <a:pt x="268" y="11"/>
                    <a:pt x="241" y="38"/>
                  </a:cubicBezTo>
                  <a:lnTo>
                    <a:pt x="45" y="243"/>
                  </a:lnTo>
                  <a:cubicBezTo>
                    <a:pt x="18" y="270"/>
                    <a:pt x="0" y="306"/>
                    <a:pt x="0" y="350"/>
                  </a:cubicBezTo>
                  <a:cubicBezTo>
                    <a:pt x="0" y="431"/>
                    <a:pt x="72" y="493"/>
                    <a:pt x="152" y="493"/>
                  </a:cubicBezTo>
                  <a:cubicBezTo>
                    <a:pt x="188" y="493"/>
                    <a:pt x="223" y="475"/>
                    <a:pt x="250" y="449"/>
                  </a:cubicBezTo>
                  <a:lnTo>
                    <a:pt x="446" y="243"/>
                  </a:lnTo>
                  <a:cubicBezTo>
                    <a:pt x="473" y="217"/>
                    <a:pt x="482" y="181"/>
                    <a:pt x="482" y="136"/>
                  </a:cubicBezTo>
                  <a:cubicBezTo>
                    <a:pt x="482" y="101"/>
                    <a:pt x="473" y="65"/>
                    <a:pt x="446" y="38"/>
                  </a:cubicBezTo>
                  <a:cubicBezTo>
                    <a:pt x="424" y="16"/>
                    <a:pt x="396"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
            <p:cNvSpPr/>
            <p:nvPr/>
          </p:nvSpPr>
          <p:spPr>
            <a:xfrm rot="10769305">
              <a:off x="669173" y="740768"/>
              <a:ext cx="182315" cy="295522"/>
            </a:xfrm>
            <a:custGeom>
              <a:avLst/>
              <a:gdLst/>
              <a:ahLst/>
              <a:cxnLst/>
              <a:rect l="l" t="t" r="r" b="b"/>
              <a:pathLst>
                <a:path w="2759" h="4472" extrusionOk="0">
                  <a:moveTo>
                    <a:pt x="483" y="0"/>
                  </a:moveTo>
                  <a:lnTo>
                    <a:pt x="483" y="0"/>
                  </a:lnTo>
                  <a:cubicBezTo>
                    <a:pt x="500" y="205"/>
                    <a:pt x="81" y="1464"/>
                    <a:pt x="45" y="1830"/>
                  </a:cubicBezTo>
                  <a:cubicBezTo>
                    <a:pt x="1" y="2196"/>
                    <a:pt x="179" y="2874"/>
                    <a:pt x="652" y="3499"/>
                  </a:cubicBezTo>
                  <a:cubicBezTo>
                    <a:pt x="1134" y="4123"/>
                    <a:pt x="2214" y="4471"/>
                    <a:pt x="2214" y="4471"/>
                  </a:cubicBezTo>
                  <a:cubicBezTo>
                    <a:pt x="2214" y="4471"/>
                    <a:pt x="2268" y="4454"/>
                    <a:pt x="2410" y="4007"/>
                  </a:cubicBezTo>
                  <a:cubicBezTo>
                    <a:pt x="2553" y="3570"/>
                    <a:pt x="2758" y="2570"/>
                    <a:pt x="2562" y="2017"/>
                  </a:cubicBezTo>
                  <a:cubicBezTo>
                    <a:pt x="2357" y="1455"/>
                    <a:pt x="2169" y="1196"/>
                    <a:pt x="1607" y="723"/>
                  </a:cubicBezTo>
                  <a:cubicBezTo>
                    <a:pt x="1268" y="428"/>
                    <a:pt x="893" y="187"/>
                    <a:pt x="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p:nvPr/>
          </p:nvSpPr>
          <p:spPr>
            <a:xfrm rot="10769305">
              <a:off x="676996" y="642876"/>
              <a:ext cx="171676" cy="393390"/>
            </a:xfrm>
            <a:custGeom>
              <a:avLst/>
              <a:gdLst/>
              <a:ahLst/>
              <a:cxnLst/>
              <a:rect l="l" t="t" r="r" b="b"/>
              <a:pathLst>
                <a:path w="2598" h="5953" extrusionOk="0">
                  <a:moveTo>
                    <a:pt x="438" y="0"/>
                  </a:moveTo>
                  <a:cubicBezTo>
                    <a:pt x="438" y="18"/>
                    <a:pt x="438" y="27"/>
                    <a:pt x="438" y="36"/>
                  </a:cubicBezTo>
                  <a:cubicBezTo>
                    <a:pt x="589" y="312"/>
                    <a:pt x="714" y="598"/>
                    <a:pt x="821" y="893"/>
                  </a:cubicBezTo>
                  <a:cubicBezTo>
                    <a:pt x="652" y="803"/>
                    <a:pt x="482" y="705"/>
                    <a:pt x="313" y="607"/>
                  </a:cubicBezTo>
                  <a:lnTo>
                    <a:pt x="304" y="634"/>
                  </a:lnTo>
                  <a:cubicBezTo>
                    <a:pt x="482" y="741"/>
                    <a:pt x="670" y="839"/>
                    <a:pt x="848" y="955"/>
                  </a:cubicBezTo>
                  <a:cubicBezTo>
                    <a:pt x="929" y="1205"/>
                    <a:pt x="1009" y="1455"/>
                    <a:pt x="1098" y="1714"/>
                  </a:cubicBezTo>
                  <a:cubicBezTo>
                    <a:pt x="750" y="1624"/>
                    <a:pt x="420" y="1482"/>
                    <a:pt x="125" y="1267"/>
                  </a:cubicBezTo>
                  <a:lnTo>
                    <a:pt x="125" y="1294"/>
                  </a:lnTo>
                  <a:cubicBezTo>
                    <a:pt x="232" y="1375"/>
                    <a:pt x="348" y="1446"/>
                    <a:pt x="473" y="1517"/>
                  </a:cubicBezTo>
                  <a:cubicBezTo>
                    <a:pt x="679" y="1624"/>
                    <a:pt x="902" y="1723"/>
                    <a:pt x="1125" y="1803"/>
                  </a:cubicBezTo>
                  <a:cubicBezTo>
                    <a:pt x="1161" y="1910"/>
                    <a:pt x="1205" y="2035"/>
                    <a:pt x="1250" y="2151"/>
                  </a:cubicBezTo>
                  <a:cubicBezTo>
                    <a:pt x="1303" y="2267"/>
                    <a:pt x="1366" y="2401"/>
                    <a:pt x="1419" y="2526"/>
                  </a:cubicBezTo>
                  <a:cubicBezTo>
                    <a:pt x="902" y="2365"/>
                    <a:pt x="429" y="2106"/>
                    <a:pt x="9" y="1767"/>
                  </a:cubicBezTo>
                  <a:cubicBezTo>
                    <a:pt x="9" y="1785"/>
                    <a:pt x="9" y="1794"/>
                    <a:pt x="0" y="1803"/>
                  </a:cubicBezTo>
                  <a:cubicBezTo>
                    <a:pt x="81" y="1865"/>
                    <a:pt x="161" y="1928"/>
                    <a:pt x="241" y="1990"/>
                  </a:cubicBezTo>
                  <a:cubicBezTo>
                    <a:pt x="473" y="2151"/>
                    <a:pt x="714" y="2285"/>
                    <a:pt x="973" y="2401"/>
                  </a:cubicBezTo>
                  <a:cubicBezTo>
                    <a:pt x="1125" y="2463"/>
                    <a:pt x="1277" y="2526"/>
                    <a:pt x="1428" y="2570"/>
                  </a:cubicBezTo>
                  <a:lnTo>
                    <a:pt x="1437" y="2570"/>
                  </a:lnTo>
                  <a:cubicBezTo>
                    <a:pt x="1518" y="2758"/>
                    <a:pt x="1607" y="2945"/>
                    <a:pt x="1687" y="3124"/>
                  </a:cubicBezTo>
                  <a:lnTo>
                    <a:pt x="1669" y="3124"/>
                  </a:lnTo>
                  <a:cubicBezTo>
                    <a:pt x="1579" y="3140"/>
                    <a:pt x="1489" y="3148"/>
                    <a:pt x="1400" y="3148"/>
                  </a:cubicBezTo>
                  <a:cubicBezTo>
                    <a:pt x="966" y="3148"/>
                    <a:pt x="557" y="2964"/>
                    <a:pt x="179" y="2749"/>
                  </a:cubicBezTo>
                  <a:lnTo>
                    <a:pt x="179" y="2749"/>
                  </a:lnTo>
                  <a:lnTo>
                    <a:pt x="215" y="2829"/>
                  </a:lnTo>
                  <a:cubicBezTo>
                    <a:pt x="574" y="3035"/>
                    <a:pt x="1006" y="3192"/>
                    <a:pt x="1435" y="3192"/>
                  </a:cubicBezTo>
                  <a:cubicBezTo>
                    <a:pt x="1528" y="3192"/>
                    <a:pt x="1622" y="3184"/>
                    <a:pt x="1714" y="3168"/>
                  </a:cubicBezTo>
                  <a:cubicBezTo>
                    <a:pt x="1732" y="3222"/>
                    <a:pt x="1750" y="3276"/>
                    <a:pt x="1776" y="3329"/>
                  </a:cubicBezTo>
                  <a:cubicBezTo>
                    <a:pt x="1857" y="3525"/>
                    <a:pt x="1928" y="3722"/>
                    <a:pt x="1991" y="3927"/>
                  </a:cubicBezTo>
                  <a:cubicBezTo>
                    <a:pt x="1955" y="3928"/>
                    <a:pt x="1920" y="3928"/>
                    <a:pt x="1885" y="3928"/>
                  </a:cubicBezTo>
                  <a:cubicBezTo>
                    <a:pt x="1563" y="3928"/>
                    <a:pt x="1242" y="3891"/>
                    <a:pt x="929" y="3811"/>
                  </a:cubicBezTo>
                  <a:lnTo>
                    <a:pt x="929" y="3811"/>
                  </a:lnTo>
                  <a:cubicBezTo>
                    <a:pt x="964" y="3847"/>
                    <a:pt x="1000" y="3874"/>
                    <a:pt x="1036" y="3900"/>
                  </a:cubicBezTo>
                  <a:cubicBezTo>
                    <a:pt x="1205" y="3927"/>
                    <a:pt x="1366" y="3954"/>
                    <a:pt x="1535" y="3963"/>
                  </a:cubicBezTo>
                  <a:cubicBezTo>
                    <a:pt x="1611" y="3967"/>
                    <a:pt x="1689" y="3969"/>
                    <a:pt x="1767" y="3969"/>
                  </a:cubicBezTo>
                  <a:cubicBezTo>
                    <a:pt x="1846" y="3969"/>
                    <a:pt x="1924" y="3967"/>
                    <a:pt x="2000" y="3963"/>
                  </a:cubicBezTo>
                  <a:cubicBezTo>
                    <a:pt x="2017" y="3998"/>
                    <a:pt x="2026" y="4025"/>
                    <a:pt x="2035" y="4061"/>
                  </a:cubicBezTo>
                  <a:cubicBezTo>
                    <a:pt x="2053" y="4123"/>
                    <a:pt x="2071" y="4195"/>
                    <a:pt x="2089" y="4266"/>
                  </a:cubicBezTo>
                  <a:cubicBezTo>
                    <a:pt x="2089" y="4275"/>
                    <a:pt x="2098" y="4293"/>
                    <a:pt x="2107" y="4311"/>
                  </a:cubicBezTo>
                  <a:cubicBezTo>
                    <a:pt x="2124" y="4373"/>
                    <a:pt x="2142" y="4445"/>
                    <a:pt x="2160" y="4516"/>
                  </a:cubicBezTo>
                  <a:cubicBezTo>
                    <a:pt x="2267" y="4971"/>
                    <a:pt x="2348" y="5435"/>
                    <a:pt x="2383" y="5899"/>
                  </a:cubicBezTo>
                  <a:cubicBezTo>
                    <a:pt x="2387" y="5936"/>
                    <a:pt x="2414" y="5952"/>
                    <a:pt x="2440" y="5952"/>
                  </a:cubicBezTo>
                  <a:cubicBezTo>
                    <a:pt x="2472" y="5952"/>
                    <a:pt x="2504" y="5929"/>
                    <a:pt x="2499" y="5891"/>
                  </a:cubicBezTo>
                  <a:cubicBezTo>
                    <a:pt x="2455" y="5471"/>
                    <a:pt x="2383" y="5061"/>
                    <a:pt x="2285" y="4650"/>
                  </a:cubicBezTo>
                  <a:cubicBezTo>
                    <a:pt x="2267" y="4570"/>
                    <a:pt x="2249" y="4489"/>
                    <a:pt x="2223" y="4409"/>
                  </a:cubicBezTo>
                  <a:cubicBezTo>
                    <a:pt x="2223" y="4409"/>
                    <a:pt x="2223" y="4400"/>
                    <a:pt x="2214" y="4391"/>
                  </a:cubicBezTo>
                  <a:cubicBezTo>
                    <a:pt x="2205" y="4355"/>
                    <a:pt x="2196" y="4329"/>
                    <a:pt x="2187" y="4293"/>
                  </a:cubicBezTo>
                  <a:lnTo>
                    <a:pt x="2169" y="4222"/>
                  </a:lnTo>
                  <a:cubicBezTo>
                    <a:pt x="2160" y="4195"/>
                    <a:pt x="2151" y="4177"/>
                    <a:pt x="2151" y="4159"/>
                  </a:cubicBezTo>
                  <a:cubicBezTo>
                    <a:pt x="2133" y="4123"/>
                    <a:pt x="2124" y="4088"/>
                    <a:pt x="2116" y="4052"/>
                  </a:cubicBezTo>
                  <a:lnTo>
                    <a:pt x="2116" y="4043"/>
                  </a:lnTo>
                  <a:cubicBezTo>
                    <a:pt x="2089" y="3954"/>
                    <a:pt x="2062" y="3874"/>
                    <a:pt x="2026" y="3793"/>
                  </a:cubicBezTo>
                  <a:cubicBezTo>
                    <a:pt x="2214" y="3713"/>
                    <a:pt x="2383" y="3597"/>
                    <a:pt x="2517" y="3445"/>
                  </a:cubicBezTo>
                  <a:cubicBezTo>
                    <a:pt x="2526" y="3409"/>
                    <a:pt x="2535" y="3374"/>
                    <a:pt x="2535" y="3329"/>
                  </a:cubicBezTo>
                  <a:lnTo>
                    <a:pt x="2535" y="3329"/>
                  </a:lnTo>
                  <a:cubicBezTo>
                    <a:pt x="2392" y="3508"/>
                    <a:pt x="2214" y="3641"/>
                    <a:pt x="2008" y="3731"/>
                  </a:cubicBezTo>
                  <a:cubicBezTo>
                    <a:pt x="1973" y="3641"/>
                    <a:pt x="1937" y="3543"/>
                    <a:pt x="1901" y="3454"/>
                  </a:cubicBezTo>
                  <a:cubicBezTo>
                    <a:pt x="1875" y="3400"/>
                    <a:pt x="1857" y="3356"/>
                    <a:pt x="1839" y="3302"/>
                  </a:cubicBezTo>
                  <a:cubicBezTo>
                    <a:pt x="2151" y="3070"/>
                    <a:pt x="2410" y="2785"/>
                    <a:pt x="2597" y="2446"/>
                  </a:cubicBezTo>
                  <a:cubicBezTo>
                    <a:pt x="2597" y="2419"/>
                    <a:pt x="2597" y="2383"/>
                    <a:pt x="2589" y="2347"/>
                  </a:cubicBezTo>
                  <a:cubicBezTo>
                    <a:pt x="2571" y="2392"/>
                    <a:pt x="2544" y="2428"/>
                    <a:pt x="2517" y="2472"/>
                  </a:cubicBezTo>
                  <a:cubicBezTo>
                    <a:pt x="2401" y="2669"/>
                    <a:pt x="2267" y="2856"/>
                    <a:pt x="2107" y="3026"/>
                  </a:cubicBezTo>
                  <a:cubicBezTo>
                    <a:pt x="2017" y="3115"/>
                    <a:pt x="1928" y="3204"/>
                    <a:pt x="1830" y="3284"/>
                  </a:cubicBezTo>
                  <a:cubicBezTo>
                    <a:pt x="1750" y="3106"/>
                    <a:pt x="1669" y="2927"/>
                    <a:pt x="1589" y="2749"/>
                  </a:cubicBezTo>
                  <a:cubicBezTo>
                    <a:pt x="1910" y="2446"/>
                    <a:pt x="2187" y="2097"/>
                    <a:pt x="2401" y="1723"/>
                  </a:cubicBezTo>
                  <a:cubicBezTo>
                    <a:pt x="2392" y="1705"/>
                    <a:pt x="2392" y="1687"/>
                    <a:pt x="2383" y="1669"/>
                  </a:cubicBezTo>
                  <a:cubicBezTo>
                    <a:pt x="2348" y="1732"/>
                    <a:pt x="2312" y="1794"/>
                    <a:pt x="2267" y="1856"/>
                  </a:cubicBezTo>
                  <a:cubicBezTo>
                    <a:pt x="2142" y="2062"/>
                    <a:pt x="2008" y="2249"/>
                    <a:pt x="1848" y="2428"/>
                  </a:cubicBezTo>
                  <a:cubicBezTo>
                    <a:pt x="1759" y="2517"/>
                    <a:pt x="1660" y="2615"/>
                    <a:pt x="1562" y="2704"/>
                  </a:cubicBezTo>
                  <a:cubicBezTo>
                    <a:pt x="1500" y="2562"/>
                    <a:pt x="1437" y="2419"/>
                    <a:pt x="1375" y="2285"/>
                  </a:cubicBezTo>
                  <a:cubicBezTo>
                    <a:pt x="1366" y="2267"/>
                    <a:pt x="1839" y="1705"/>
                    <a:pt x="2071" y="1196"/>
                  </a:cubicBezTo>
                  <a:lnTo>
                    <a:pt x="2035" y="1151"/>
                  </a:lnTo>
                  <a:cubicBezTo>
                    <a:pt x="1848" y="1526"/>
                    <a:pt x="1616" y="1883"/>
                    <a:pt x="1339" y="2205"/>
                  </a:cubicBezTo>
                  <a:cubicBezTo>
                    <a:pt x="1339" y="2205"/>
                    <a:pt x="1339" y="2205"/>
                    <a:pt x="1339" y="2213"/>
                  </a:cubicBezTo>
                  <a:cubicBezTo>
                    <a:pt x="1277" y="2071"/>
                    <a:pt x="1143" y="1696"/>
                    <a:pt x="1134" y="1687"/>
                  </a:cubicBezTo>
                  <a:cubicBezTo>
                    <a:pt x="1125" y="1642"/>
                    <a:pt x="1107" y="1607"/>
                    <a:pt x="1098" y="1571"/>
                  </a:cubicBezTo>
                  <a:cubicBezTo>
                    <a:pt x="1205" y="1357"/>
                    <a:pt x="1303" y="1142"/>
                    <a:pt x="1384" y="919"/>
                  </a:cubicBezTo>
                  <a:cubicBezTo>
                    <a:pt x="1419" y="830"/>
                    <a:pt x="1455" y="741"/>
                    <a:pt x="1482" y="643"/>
                  </a:cubicBezTo>
                  <a:lnTo>
                    <a:pt x="1428" y="607"/>
                  </a:lnTo>
                  <a:cubicBezTo>
                    <a:pt x="1393" y="705"/>
                    <a:pt x="1366" y="803"/>
                    <a:pt x="1330" y="901"/>
                  </a:cubicBezTo>
                  <a:cubicBezTo>
                    <a:pt x="1250" y="1116"/>
                    <a:pt x="1169" y="1321"/>
                    <a:pt x="1080" y="1526"/>
                  </a:cubicBezTo>
                  <a:cubicBezTo>
                    <a:pt x="1027" y="1375"/>
                    <a:pt x="982" y="1223"/>
                    <a:pt x="937" y="1071"/>
                  </a:cubicBezTo>
                  <a:cubicBezTo>
                    <a:pt x="920" y="1026"/>
                    <a:pt x="902" y="973"/>
                    <a:pt x="884" y="928"/>
                  </a:cubicBezTo>
                  <a:cubicBezTo>
                    <a:pt x="911" y="812"/>
                    <a:pt x="946" y="696"/>
                    <a:pt x="982" y="580"/>
                  </a:cubicBezTo>
                  <a:cubicBezTo>
                    <a:pt x="1009" y="500"/>
                    <a:pt x="1036" y="420"/>
                    <a:pt x="1062" y="339"/>
                  </a:cubicBezTo>
                  <a:lnTo>
                    <a:pt x="1009" y="312"/>
                  </a:lnTo>
                  <a:cubicBezTo>
                    <a:pt x="982" y="402"/>
                    <a:pt x="946" y="500"/>
                    <a:pt x="920" y="589"/>
                  </a:cubicBezTo>
                  <a:cubicBezTo>
                    <a:pt x="884" y="669"/>
                    <a:pt x="866" y="750"/>
                    <a:pt x="848" y="839"/>
                  </a:cubicBezTo>
                  <a:cubicBezTo>
                    <a:pt x="795" y="687"/>
                    <a:pt x="741" y="544"/>
                    <a:pt x="661" y="402"/>
                  </a:cubicBezTo>
                  <a:cubicBezTo>
                    <a:pt x="589" y="259"/>
                    <a:pt x="536" y="143"/>
                    <a:pt x="464" y="18"/>
                  </a:cubicBezTo>
                  <a:lnTo>
                    <a:pt x="4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
            <p:cNvSpPr/>
            <p:nvPr/>
          </p:nvSpPr>
          <p:spPr>
            <a:xfrm rot="10769305">
              <a:off x="705470" y="819049"/>
              <a:ext cx="145773" cy="217081"/>
            </a:xfrm>
            <a:custGeom>
              <a:avLst/>
              <a:gdLst/>
              <a:ahLst/>
              <a:cxnLst/>
              <a:rect l="l" t="t" r="r" b="b"/>
              <a:pathLst>
                <a:path w="2206" h="3285" extrusionOk="0">
                  <a:moveTo>
                    <a:pt x="1910" y="1000"/>
                  </a:moveTo>
                  <a:cubicBezTo>
                    <a:pt x="1821" y="910"/>
                    <a:pt x="1723" y="821"/>
                    <a:pt x="1598" y="723"/>
                  </a:cubicBezTo>
                  <a:cubicBezTo>
                    <a:pt x="1259" y="428"/>
                    <a:pt x="884" y="187"/>
                    <a:pt x="474" y="0"/>
                  </a:cubicBezTo>
                  <a:cubicBezTo>
                    <a:pt x="491" y="205"/>
                    <a:pt x="72" y="1464"/>
                    <a:pt x="36" y="1830"/>
                  </a:cubicBezTo>
                  <a:cubicBezTo>
                    <a:pt x="1" y="2151"/>
                    <a:pt x="134" y="2722"/>
                    <a:pt x="491" y="3284"/>
                  </a:cubicBezTo>
                  <a:cubicBezTo>
                    <a:pt x="625" y="3267"/>
                    <a:pt x="759" y="3231"/>
                    <a:pt x="875" y="3186"/>
                  </a:cubicBezTo>
                  <a:cubicBezTo>
                    <a:pt x="1750" y="2847"/>
                    <a:pt x="2205" y="1883"/>
                    <a:pt x="1910" y="100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
            <p:cNvSpPr/>
            <p:nvPr/>
          </p:nvSpPr>
          <p:spPr>
            <a:xfrm rot="10769305">
              <a:off x="675065" y="740745"/>
              <a:ext cx="175839" cy="297901"/>
            </a:xfrm>
            <a:custGeom>
              <a:avLst/>
              <a:gdLst/>
              <a:ahLst/>
              <a:cxnLst/>
              <a:rect l="l" t="t" r="r" b="b"/>
              <a:pathLst>
                <a:path w="2661" h="4508" extrusionOk="0">
                  <a:moveTo>
                    <a:pt x="447" y="0"/>
                  </a:moveTo>
                  <a:lnTo>
                    <a:pt x="447" y="45"/>
                  </a:lnTo>
                  <a:cubicBezTo>
                    <a:pt x="438" y="161"/>
                    <a:pt x="420" y="268"/>
                    <a:pt x="384" y="384"/>
                  </a:cubicBezTo>
                  <a:cubicBezTo>
                    <a:pt x="358" y="491"/>
                    <a:pt x="331" y="607"/>
                    <a:pt x="295" y="714"/>
                  </a:cubicBezTo>
                  <a:lnTo>
                    <a:pt x="117" y="1384"/>
                  </a:lnTo>
                  <a:cubicBezTo>
                    <a:pt x="90" y="1500"/>
                    <a:pt x="63" y="1607"/>
                    <a:pt x="36" y="1723"/>
                  </a:cubicBezTo>
                  <a:cubicBezTo>
                    <a:pt x="9" y="1830"/>
                    <a:pt x="1" y="1955"/>
                    <a:pt x="9" y="2071"/>
                  </a:cubicBezTo>
                  <a:cubicBezTo>
                    <a:pt x="36" y="2303"/>
                    <a:pt x="90" y="2535"/>
                    <a:pt x="179" y="2749"/>
                  </a:cubicBezTo>
                  <a:cubicBezTo>
                    <a:pt x="268" y="2963"/>
                    <a:pt x="375" y="3169"/>
                    <a:pt x="509" y="3365"/>
                  </a:cubicBezTo>
                  <a:cubicBezTo>
                    <a:pt x="634" y="3561"/>
                    <a:pt x="786" y="3731"/>
                    <a:pt x="973" y="3883"/>
                  </a:cubicBezTo>
                  <a:cubicBezTo>
                    <a:pt x="1348" y="4150"/>
                    <a:pt x="1768" y="4365"/>
                    <a:pt x="2205" y="4507"/>
                  </a:cubicBezTo>
                  <a:cubicBezTo>
                    <a:pt x="1768" y="4356"/>
                    <a:pt x="1357" y="4142"/>
                    <a:pt x="991" y="3856"/>
                  </a:cubicBezTo>
                  <a:cubicBezTo>
                    <a:pt x="813" y="3713"/>
                    <a:pt x="652" y="3544"/>
                    <a:pt x="536" y="3347"/>
                  </a:cubicBezTo>
                  <a:cubicBezTo>
                    <a:pt x="402" y="3151"/>
                    <a:pt x="295" y="2946"/>
                    <a:pt x="215" y="2731"/>
                  </a:cubicBezTo>
                  <a:cubicBezTo>
                    <a:pt x="125" y="2517"/>
                    <a:pt x="72" y="2294"/>
                    <a:pt x="54" y="2062"/>
                  </a:cubicBezTo>
                  <a:cubicBezTo>
                    <a:pt x="45" y="1955"/>
                    <a:pt x="54" y="1839"/>
                    <a:pt x="81" y="1732"/>
                  </a:cubicBezTo>
                  <a:cubicBezTo>
                    <a:pt x="99" y="1616"/>
                    <a:pt x="125" y="1509"/>
                    <a:pt x="161" y="1393"/>
                  </a:cubicBezTo>
                  <a:lnTo>
                    <a:pt x="349" y="723"/>
                  </a:lnTo>
                  <a:cubicBezTo>
                    <a:pt x="375" y="616"/>
                    <a:pt x="411" y="500"/>
                    <a:pt x="438" y="393"/>
                  </a:cubicBezTo>
                  <a:cubicBezTo>
                    <a:pt x="462" y="288"/>
                    <a:pt x="486" y="183"/>
                    <a:pt x="497" y="78"/>
                  </a:cubicBezTo>
                  <a:lnTo>
                    <a:pt x="497" y="78"/>
                  </a:lnTo>
                  <a:cubicBezTo>
                    <a:pt x="896" y="264"/>
                    <a:pt x="1277" y="508"/>
                    <a:pt x="1616" y="795"/>
                  </a:cubicBezTo>
                  <a:cubicBezTo>
                    <a:pt x="1794" y="937"/>
                    <a:pt x="1955" y="1098"/>
                    <a:pt x="2107" y="1277"/>
                  </a:cubicBezTo>
                  <a:cubicBezTo>
                    <a:pt x="2250" y="1446"/>
                    <a:pt x="2366" y="1643"/>
                    <a:pt x="2455" y="1857"/>
                  </a:cubicBezTo>
                  <a:cubicBezTo>
                    <a:pt x="2660" y="2267"/>
                    <a:pt x="2633" y="2749"/>
                    <a:pt x="2580" y="3196"/>
                  </a:cubicBezTo>
                  <a:cubicBezTo>
                    <a:pt x="2544" y="3419"/>
                    <a:pt x="2500" y="3642"/>
                    <a:pt x="2446" y="3865"/>
                  </a:cubicBezTo>
                  <a:cubicBezTo>
                    <a:pt x="2419" y="3972"/>
                    <a:pt x="2384" y="4088"/>
                    <a:pt x="2348" y="4195"/>
                  </a:cubicBezTo>
                  <a:cubicBezTo>
                    <a:pt x="2330" y="4249"/>
                    <a:pt x="2312" y="4311"/>
                    <a:pt x="2285" y="4365"/>
                  </a:cubicBezTo>
                  <a:cubicBezTo>
                    <a:pt x="2312" y="4311"/>
                    <a:pt x="2330" y="4258"/>
                    <a:pt x="2348" y="4204"/>
                  </a:cubicBezTo>
                  <a:cubicBezTo>
                    <a:pt x="2392" y="4097"/>
                    <a:pt x="2428" y="3981"/>
                    <a:pt x="2455" y="3874"/>
                  </a:cubicBezTo>
                  <a:cubicBezTo>
                    <a:pt x="2517" y="3651"/>
                    <a:pt x="2562" y="3428"/>
                    <a:pt x="2598" y="3204"/>
                  </a:cubicBezTo>
                  <a:cubicBezTo>
                    <a:pt x="2633" y="2972"/>
                    <a:pt x="2651" y="2749"/>
                    <a:pt x="2642" y="2517"/>
                  </a:cubicBezTo>
                  <a:cubicBezTo>
                    <a:pt x="2633" y="2401"/>
                    <a:pt x="2624" y="2285"/>
                    <a:pt x="2598" y="2169"/>
                  </a:cubicBezTo>
                  <a:cubicBezTo>
                    <a:pt x="2571" y="2062"/>
                    <a:pt x="2535" y="1946"/>
                    <a:pt x="2491" y="1848"/>
                  </a:cubicBezTo>
                  <a:cubicBezTo>
                    <a:pt x="2401" y="1625"/>
                    <a:pt x="2285" y="1428"/>
                    <a:pt x="2134" y="1250"/>
                  </a:cubicBezTo>
                  <a:cubicBezTo>
                    <a:pt x="1982" y="1071"/>
                    <a:pt x="1821" y="911"/>
                    <a:pt x="1643" y="768"/>
                  </a:cubicBezTo>
                  <a:cubicBezTo>
                    <a:pt x="1295" y="464"/>
                    <a:pt x="902" y="215"/>
                    <a:pt x="482" y="18"/>
                  </a:cubicBezTo>
                  <a:lnTo>
                    <a:pt x="4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
            <p:cNvSpPr/>
            <p:nvPr/>
          </p:nvSpPr>
          <p:spPr>
            <a:xfrm rot="10769305">
              <a:off x="741298" y="592180"/>
              <a:ext cx="340313" cy="228117"/>
            </a:xfrm>
            <a:custGeom>
              <a:avLst/>
              <a:gdLst/>
              <a:ahLst/>
              <a:cxnLst/>
              <a:rect l="l" t="t" r="r" b="b"/>
              <a:pathLst>
                <a:path w="5150" h="3452" extrusionOk="0">
                  <a:moveTo>
                    <a:pt x="1830" y="1"/>
                  </a:moveTo>
                  <a:cubicBezTo>
                    <a:pt x="1633" y="1"/>
                    <a:pt x="1517" y="224"/>
                    <a:pt x="1517" y="224"/>
                  </a:cubicBezTo>
                  <a:cubicBezTo>
                    <a:pt x="1517" y="224"/>
                    <a:pt x="1325" y="52"/>
                    <a:pt x="1157" y="52"/>
                  </a:cubicBezTo>
                  <a:cubicBezTo>
                    <a:pt x="1134" y="52"/>
                    <a:pt x="1111" y="56"/>
                    <a:pt x="1089" y="63"/>
                  </a:cubicBezTo>
                  <a:cubicBezTo>
                    <a:pt x="919" y="126"/>
                    <a:pt x="794" y="376"/>
                    <a:pt x="794" y="376"/>
                  </a:cubicBezTo>
                  <a:cubicBezTo>
                    <a:pt x="719" y="295"/>
                    <a:pt x="657" y="267"/>
                    <a:pt x="605" y="267"/>
                  </a:cubicBezTo>
                  <a:cubicBezTo>
                    <a:pt x="485" y="267"/>
                    <a:pt x="429" y="420"/>
                    <a:pt x="429" y="420"/>
                  </a:cubicBezTo>
                  <a:cubicBezTo>
                    <a:pt x="429" y="420"/>
                    <a:pt x="371" y="410"/>
                    <a:pt x="301" y="410"/>
                  </a:cubicBezTo>
                  <a:cubicBezTo>
                    <a:pt x="207" y="410"/>
                    <a:pt x="89" y="428"/>
                    <a:pt x="54" y="509"/>
                  </a:cubicBezTo>
                  <a:cubicBezTo>
                    <a:pt x="0" y="643"/>
                    <a:pt x="312" y="866"/>
                    <a:pt x="312" y="866"/>
                  </a:cubicBezTo>
                  <a:cubicBezTo>
                    <a:pt x="250" y="947"/>
                    <a:pt x="223" y="1045"/>
                    <a:pt x="232" y="1134"/>
                  </a:cubicBezTo>
                  <a:cubicBezTo>
                    <a:pt x="250" y="1304"/>
                    <a:pt x="562" y="1464"/>
                    <a:pt x="562" y="1464"/>
                  </a:cubicBezTo>
                  <a:cubicBezTo>
                    <a:pt x="562" y="1464"/>
                    <a:pt x="384" y="1616"/>
                    <a:pt x="437" y="1777"/>
                  </a:cubicBezTo>
                  <a:cubicBezTo>
                    <a:pt x="500" y="1937"/>
                    <a:pt x="803" y="1937"/>
                    <a:pt x="803" y="1937"/>
                  </a:cubicBezTo>
                  <a:cubicBezTo>
                    <a:pt x="803" y="1937"/>
                    <a:pt x="696" y="2250"/>
                    <a:pt x="902" y="2402"/>
                  </a:cubicBezTo>
                  <a:cubicBezTo>
                    <a:pt x="990" y="2465"/>
                    <a:pt x="1093" y="2483"/>
                    <a:pt x="1183" y="2483"/>
                  </a:cubicBezTo>
                  <a:cubicBezTo>
                    <a:pt x="1309" y="2483"/>
                    <a:pt x="1410" y="2446"/>
                    <a:pt x="1410" y="2446"/>
                  </a:cubicBezTo>
                  <a:lnTo>
                    <a:pt x="1410" y="2446"/>
                  </a:lnTo>
                  <a:cubicBezTo>
                    <a:pt x="1410" y="2446"/>
                    <a:pt x="1294" y="2616"/>
                    <a:pt x="1526" y="2839"/>
                  </a:cubicBezTo>
                  <a:cubicBezTo>
                    <a:pt x="1636" y="2948"/>
                    <a:pt x="1781" y="2976"/>
                    <a:pt x="1902" y="2976"/>
                  </a:cubicBezTo>
                  <a:cubicBezTo>
                    <a:pt x="2027" y="2976"/>
                    <a:pt x="2124" y="2946"/>
                    <a:pt x="2124" y="2946"/>
                  </a:cubicBezTo>
                  <a:lnTo>
                    <a:pt x="2124" y="2946"/>
                  </a:lnTo>
                  <a:cubicBezTo>
                    <a:pt x="2035" y="3062"/>
                    <a:pt x="2062" y="3232"/>
                    <a:pt x="2187" y="3312"/>
                  </a:cubicBezTo>
                  <a:cubicBezTo>
                    <a:pt x="2251" y="3365"/>
                    <a:pt x="2341" y="3383"/>
                    <a:pt x="2436" y="3383"/>
                  </a:cubicBezTo>
                  <a:cubicBezTo>
                    <a:pt x="2645" y="3383"/>
                    <a:pt x="2874" y="3294"/>
                    <a:pt x="2874" y="3294"/>
                  </a:cubicBezTo>
                  <a:cubicBezTo>
                    <a:pt x="2883" y="3399"/>
                    <a:pt x="2960" y="3434"/>
                    <a:pt x="3057" y="3434"/>
                  </a:cubicBezTo>
                  <a:cubicBezTo>
                    <a:pt x="3239" y="3434"/>
                    <a:pt x="3490" y="3312"/>
                    <a:pt x="3490" y="3312"/>
                  </a:cubicBezTo>
                  <a:lnTo>
                    <a:pt x="3490" y="3312"/>
                  </a:lnTo>
                  <a:cubicBezTo>
                    <a:pt x="3474" y="3389"/>
                    <a:pt x="3494" y="3451"/>
                    <a:pt x="3576" y="3451"/>
                  </a:cubicBezTo>
                  <a:cubicBezTo>
                    <a:pt x="3676" y="3451"/>
                    <a:pt x="3864" y="3361"/>
                    <a:pt x="4186" y="3098"/>
                  </a:cubicBezTo>
                  <a:cubicBezTo>
                    <a:pt x="4742" y="2658"/>
                    <a:pt x="5097" y="2642"/>
                    <a:pt x="5144" y="2642"/>
                  </a:cubicBezTo>
                  <a:cubicBezTo>
                    <a:pt x="5148" y="2642"/>
                    <a:pt x="5150" y="2643"/>
                    <a:pt x="5150" y="2643"/>
                  </a:cubicBezTo>
                  <a:cubicBezTo>
                    <a:pt x="5150" y="2643"/>
                    <a:pt x="4748" y="2187"/>
                    <a:pt x="4730" y="1911"/>
                  </a:cubicBezTo>
                  <a:cubicBezTo>
                    <a:pt x="4704" y="1634"/>
                    <a:pt x="4605" y="1045"/>
                    <a:pt x="4400" y="902"/>
                  </a:cubicBezTo>
                  <a:cubicBezTo>
                    <a:pt x="4340" y="861"/>
                    <a:pt x="4292" y="845"/>
                    <a:pt x="4253" y="845"/>
                  </a:cubicBezTo>
                  <a:cubicBezTo>
                    <a:pt x="4127" y="845"/>
                    <a:pt x="4106" y="1018"/>
                    <a:pt x="4106" y="1018"/>
                  </a:cubicBezTo>
                  <a:cubicBezTo>
                    <a:pt x="4106" y="1018"/>
                    <a:pt x="4061" y="402"/>
                    <a:pt x="3793" y="349"/>
                  </a:cubicBezTo>
                  <a:cubicBezTo>
                    <a:pt x="3776" y="346"/>
                    <a:pt x="3761" y="345"/>
                    <a:pt x="3746" y="345"/>
                  </a:cubicBezTo>
                  <a:cubicBezTo>
                    <a:pt x="3536" y="345"/>
                    <a:pt x="3543" y="626"/>
                    <a:pt x="3543" y="626"/>
                  </a:cubicBezTo>
                  <a:cubicBezTo>
                    <a:pt x="3543" y="626"/>
                    <a:pt x="3436" y="242"/>
                    <a:pt x="3160" y="188"/>
                  </a:cubicBezTo>
                  <a:cubicBezTo>
                    <a:pt x="3138" y="183"/>
                    <a:pt x="3117" y="181"/>
                    <a:pt x="3097" y="181"/>
                  </a:cubicBezTo>
                  <a:cubicBezTo>
                    <a:pt x="2968" y="181"/>
                    <a:pt x="2851" y="272"/>
                    <a:pt x="2820" y="402"/>
                  </a:cubicBezTo>
                  <a:cubicBezTo>
                    <a:pt x="2820" y="402"/>
                    <a:pt x="2606" y="161"/>
                    <a:pt x="2410" y="144"/>
                  </a:cubicBezTo>
                  <a:cubicBezTo>
                    <a:pt x="2397" y="142"/>
                    <a:pt x="2383" y="141"/>
                    <a:pt x="2370" y="141"/>
                  </a:cubicBezTo>
                  <a:cubicBezTo>
                    <a:pt x="2270" y="141"/>
                    <a:pt x="2181" y="199"/>
                    <a:pt x="2133" y="286"/>
                  </a:cubicBezTo>
                  <a:cubicBezTo>
                    <a:pt x="2133" y="286"/>
                    <a:pt x="2026" y="1"/>
                    <a:pt x="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
            <p:cNvSpPr/>
            <p:nvPr/>
          </p:nvSpPr>
          <p:spPr>
            <a:xfrm rot="10769305">
              <a:off x="648191" y="598068"/>
              <a:ext cx="431702" cy="217148"/>
            </a:xfrm>
            <a:custGeom>
              <a:avLst/>
              <a:gdLst/>
              <a:ahLst/>
              <a:cxnLst/>
              <a:rect l="l" t="t" r="r" b="b"/>
              <a:pathLst>
                <a:path w="6533" h="3286" extrusionOk="0">
                  <a:moveTo>
                    <a:pt x="1259" y="1"/>
                  </a:moveTo>
                  <a:cubicBezTo>
                    <a:pt x="1473" y="349"/>
                    <a:pt x="1616" y="733"/>
                    <a:pt x="1678" y="1143"/>
                  </a:cubicBezTo>
                  <a:lnTo>
                    <a:pt x="1286" y="956"/>
                  </a:lnTo>
                  <a:lnTo>
                    <a:pt x="1054" y="849"/>
                  </a:lnTo>
                  <a:cubicBezTo>
                    <a:pt x="964" y="643"/>
                    <a:pt x="857" y="456"/>
                    <a:pt x="732" y="278"/>
                  </a:cubicBezTo>
                  <a:cubicBezTo>
                    <a:pt x="697" y="242"/>
                    <a:pt x="661" y="206"/>
                    <a:pt x="616" y="188"/>
                  </a:cubicBezTo>
                  <a:lnTo>
                    <a:pt x="616" y="188"/>
                  </a:lnTo>
                  <a:lnTo>
                    <a:pt x="679" y="269"/>
                  </a:lnTo>
                  <a:cubicBezTo>
                    <a:pt x="804" y="438"/>
                    <a:pt x="920" y="626"/>
                    <a:pt x="1018" y="822"/>
                  </a:cubicBezTo>
                  <a:lnTo>
                    <a:pt x="27" y="358"/>
                  </a:lnTo>
                  <a:cubicBezTo>
                    <a:pt x="18" y="367"/>
                    <a:pt x="1" y="385"/>
                    <a:pt x="1" y="402"/>
                  </a:cubicBezTo>
                  <a:cubicBezTo>
                    <a:pt x="625" y="706"/>
                    <a:pt x="1259" y="1000"/>
                    <a:pt x="1893" y="1295"/>
                  </a:cubicBezTo>
                  <a:cubicBezTo>
                    <a:pt x="1866" y="1304"/>
                    <a:pt x="1830" y="1313"/>
                    <a:pt x="1803" y="1322"/>
                  </a:cubicBezTo>
                  <a:lnTo>
                    <a:pt x="1705" y="1349"/>
                  </a:lnTo>
                  <a:cubicBezTo>
                    <a:pt x="1634" y="1366"/>
                    <a:pt x="1571" y="1384"/>
                    <a:pt x="1500" y="1402"/>
                  </a:cubicBezTo>
                  <a:cubicBezTo>
                    <a:pt x="1357" y="1438"/>
                    <a:pt x="1205" y="1473"/>
                    <a:pt x="1063" y="1491"/>
                  </a:cubicBezTo>
                  <a:cubicBezTo>
                    <a:pt x="831" y="1527"/>
                    <a:pt x="599" y="1545"/>
                    <a:pt x="367" y="1545"/>
                  </a:cubicBezTo>
                  <a:cubicBezTo>
                    <a:pt x="367" y="1563"/>
                    <a:pt x="367" y="1572"/>
                    <a:pt x="367" y="1581"/>
                  </a:cubicBezTo>
                  <a:cubicBezTo>
                    <a:pt x="406" y="1582"/>
                    <a:pt x="446" y="1583"/>
                    <a:pt x="486" y="1583"/>
                  </a:cubicBezTo>
                  <a:cubicBezTo>
                    <a:pt x="678" y="1583"/>
                    <a:pt x="870" y="1566"/>
                    <a:pt x="1063" y="1536"/>
                  </a:cubicBezTo>
                  <a:cubicBezTo>
                    <a:pt x="1214" y="1518"/>
                    <a:pt x="1357" y="1491"/>
                    <a:pt x="1509" y="1456"/>
                  </a:cubicBezTo>
                  <a:cubicBezTo>
                    <a:pt x="1580" y="1438"/>
                    <a:pt x="1652" y="1420"/>
                    <a:pt x="1723" y="1402"/>
                  </a:cubicBezTo>
                  <a:cubicBezTo>
                    <a:pt x="1759" y="1393"/>
                    <a:pt x="1795" y="1375"/>
                    <a:pt x="1830" y="1366"/>
                  </a:cubicBezTo>
                  <a:lnTo>
                    <a:pt x="1884" y="1349"/>
                  </a:lnTo>
                  <a:cubicBezTo>
                    <a:pt x="1893" y="1349"/>
                    <a:pt x="1928" y="1331"/>
                    <a:pt x="1946" y="1331"/>
                  </a:cubicBezTo>
                  <a:cubicBezTo>
                    <a:pt x="1951" y="1335"/>
                    <a:pt x="1955" y="1337"/>
                    <a:pt x="1960" y="1337"/>
                  </a:cubicBezTo>
                  <a:cubicBezTo>
                    <a:pt x="1964" y="1337"/>
                    <a:pt x="1969" y="1335"/>
                    <a:pt x="1973" y="1331"/>
                  </a:cubicBezTo>
                  <a:lnTo>
                    <a:pt x="2366" y="1500"/>
                  </a:lnTo>
                  <a:lnTo>
                    <a:pt x="2669" y="1643"/>
                  </a:lnTo>
                  <a:cubicBezTo>
                    <a:pt x="2062" y="1929"/>
                    <a:pt x="1411" y="2098"/>
                    <a:pt x="741" y="2143"/>
                  </a:cubicBezTo>
                  <a:lnTo>
                    <a:pt x="724" y="2143"/>
                  </a:lnTo>
                  <a:cubicBezTo>
                    <a:pt x="724" y="2152"/>
                    <a:pt x="732" y="2161"/>
                    <a:pt x="741" y="2170"/>
                  </a:cubicBezTo>
                  <a:cubicBezTo>
                    <a:pt x="1232" y="2143"/>
                    <a:pt x="1723" y="2045"/>
                    <a:pt x="2187" y="1875"/>
                  </a:cubicBezTo>
                  <a:cubicBezTo>
                    <a:pt x="2366" y="1813"/>
                    <a:pt x="2544" y="1741"/>
                    <a:pt x="2714" y="1652"/>
                  </a:cubicBezTo>
                  <a:cubicBezTo>
                    <a:pt x="2964" y="1768"/>
                    <a:pt x="3223" y="1875"/>
                    <a:pt x="3481" y="1973"/>
                  </a:cubicBezTo>
                  <a:cubicBezTo>
                    <a:pt x="2955" y="2357"/>
                    <a:pt x="2375" y="2643"/>
                    <a:pt x="1759" y="2812"/>
                  </a:cubicBezTo>
                  <a:lnTo>
                    <a:pt x="1661" y="2839"/>
                  </a:lnTo>
                  <a:cubicBezTo>
                    <a:pt x="1696" y="2848"/>
                    <a:pt x="1732" y="2857"/>
                    <a:pt x="1768" y="2866"/>
                  </a:cubicBezTo>
                  <a:cubicBezTo>
                    <a:pt x="2223" y="2732"/>
                    <a:pt x="2660" y="2536"/>
                    <a:pt x="3062" y="2286"/>
                  </a:cubicBezTo>
                  <a:cubicBezTo>
                    <a:pt x="3214" y="2196"/>
                    <a:pt x="3365" y="2098"/>
                    <a:pt x="3508" y="1991"/>
                  </a:cubicBezTo>
                  <a:cubicBezTo>
                    <a:pt x="3731" y="2071"/>
                    <a:pt x="3945" y="2161"/>
                    <a:pt x="4160" y="2241"/>
                  </a:cubicBezTo>
                  <a:lnTo>
                    <a:pt x="3972" y="2402"/>
                  </a:lnTo>
                  <a:cubicBezTo>
                    <a:pt x="3615" y="2723"/>
                    <a:pt x="3231" y="3000"/>
                    <a:pt x="2821" y="3232"/>
                  </a:cubicBezTo>
                  <a:cubicBezTo>
                    <a:pt x="2830" y="3250"/>
                    <a:pt x="2839" y="3267"/>
                    <a:pt x="2857" y="3285"/>
                  </a:cubicBezTo>
                  <a:cubicBezTo>
                    <a:pt x="3223" y="3080"/>
                    <a:pt x="3571" y="2830"/>
                    <a:pt x="3883" y="2553"/>
                  </a:cubicBezTo>
                  <a:cubicBezTo>
                    <a:pt x="3999" y="2455"/>
                    <a:pt x="4106" y="2357"/>
                    <a:pt x="4222" y="2259"/>
                  </a:cubicBezTo>
                  <a:cubicBezTo>
                    <a:pt x="4454" y="2348"/>
                    <a:pt x="4686" y="2437"/>
                    <a:pt x="4918" y="2518"/>
                  </a:cubicBezTo>
                  <a:cubicBezTo>
                    <a:pt x="5150" y="2598"/>
                    <a:pt x="5400" y="2678"/>
                    <a:pt x="5650" y="2759"/>
                  </a:cubicBezTo>
                  <a:cubicBezTo>
                    <a:pt x="5775" y="2794"/>
                    <a:pt x="5891" y="2839"/>
                    <a:pt x="6016" y="2884"/>
                  </a:cubicBezTo>
                  <a:cubicBezTo>
                    <a:pt x="6141" y="2919"/>
                    <a:pt x="6266" y="2964"/>
                    <a:pt x="6391" y="3009"/>
                  </a:cubicBezTo>
                  <a:cubicBezTo>
                    <a:pt x="6401" y="3012"/>
                    <a:pt x="6410" y="3013"/>
                    <a:pt x="6418" y="3013"/>
                  </a:cubicBezTo>
                  <a:cubicBezTo>
                    <a:pt x="6505" y="3013"/>
                    <a:pt x="6533" y="2864"/>
                    <a:pt x="6435" y="2848"/>
                  </a:cubicBezTo>
                  <a:cubicBezTo>
                    <a:pt x="6337" y="2830"/>
                    <a:pt x="6212" y="2803"/>
                    <a:pt x="6105" y="2777"/>
                  </a:cubicBezTo>
                  <a:cubicBezTo>
                    <a:pt x="5989" y="2750"/>
                    <a:pt x="5882" y="2723"/>
                    <a:pt x="5766" y="2696"/>
                  </a:cubicBezTo>
                  <a:cubicBezTo>
                    <a:pt x="5543" y="2634"/>
                    <a:pt x="5320" y="2571"/>
                    <a:pt x="5106" y="2500"/>
                  </a:cubicBezTo>
                  <a:lnTo>
                    <a:pt x="5061" y="2482"/>
                  </a:lnTo>
                  <a:lnTo>
                    <a:pt x="5052" y="2482"/>
                  </a:lnTo>
                  <a:lnTo>
                    <a:pt x="4784" y="2393"/>
                  </a:lnTo>
                  <a:lnTo>
                    <a:pt x="4740" y="2375"/>
                  </a:lnTo>
                  <a:lnTo>
                    <a:pt x="4418" y="2268"/>
                  </a:lnTo>
                  <a:lnTo>
                    <a:pt x="4115" y="2152"/>
                  </a:lnTo>
                  <a:lnTo>
                    <a:pt x="3945" y="2089"/>
                  </a:lnTo>
                  <a:cubicBezTo>
                    <a:pt x="3999" y="1706"/>
                    <a:pt x="3990" y="1313"/>
                    <a:pt x="3910" y="929"/>
                  </a:cubicBezTo>
                  <a:cubicBezTo>
                    <a:pt x="3865" y="697"/>
                    <a:pt x="3803" y="465"/>
                    <a:pt x="3731" y="242"/>
                  </a:cubicBezTo>
                  <a:lnTo>
                    <a:pt x="3669" y="242"/>
                  </a:lnTo>
                  <a:lnTo>
                    <a:pt x="3678" y="269"/>
                  </a:lnTo>
                  <a:cubicBezTo>
                    <a:pt x="3812" y="643"/>
                    <a:pt x="3892" y="1045"/>
                    <a:pt x="3919" y="1447"/>
                  </a:cubicBezTo>
                  <a:cubicBezTo>
                    <a:pt x="3936" y="1652"/>
                    <a:pt x="3928" y="1866"/>
                    <a:pt x="3910" y="2080"/>
                  </a:cubicBezTo>
                  <a:lnTo>
                    <a:pt x="3812" y="2045"/>
                  </a:lnTo>
                  <a:cubicBezTo>
                    <a:pt x="3535" y="1938"/>
                    <a:pt x="3258" y="1822"/>
                    <a:pt x="2973" y="1714"/>
                  </a:cubicBezTo>
                  <a:cubicBezTo>
                    <a:pt x="2973" y="1233"/>
                    <a:pt x="2901" y="759"/>
                    <a:pt x="2749" y="304"/>
                  </a:cubicBezTo>
                  <a:cubicBezTo>
                    <a:pt x="2749" y="304"/>
                    <a:pt x="2723" y="269"/>
                    <a:pt x="2678" y="224"/>
                  </a:cubicBezTo>
                  <a:lnTo>
                    <a:pt x="2678" y="224"/>
                  </a:lnTo>
                  <a:cubicBezTo>
                    <a:pt x="2767" y="501"/>
                    <a:pt x="2839" y="777"/>
                    <a:pt x="2892" y="1063"/>
                  </a:cubicBezTo>
                  <a:cubicBezTo>
                    <a:pt x="2928" y="1268"/>
                    <a:pt x="2946" y="1491"/>
                    <a:pt x="2955" y="1706"/>
                  </a:cubicBezTo>
                  <a:cubicBezTo>
                    <a:pt x="2723" y="1607"/>
                    <a:pt x="2500" y="1509"/>
                    <a:pt x="2268" y="1402"/>
                  </a:cubicBezTo>
                  <a:cubicBezTo>
                    <a:pt x="2294" y="1090"/>
                    <a:pt x="2250" y="777"/>
                    <a:pt x="2152" y="483"/>
                  </a:cubicBezTo>
                  <a:cubicBezTo>
                    <a:pt x="2125" y="394"/>
                    <a:pt x="2098" y="295"/>
                    <a:pt x="2071" y="197"/>
                  </a:cubicBezTo>
                  <a:cubicBezTo>
                    <a:pt x="2062" y="162"/>
                    <a:pt x="2035" y="126"/>
                    <a:pt x="2018" y="90"/>
                  </a:cubicBezTo>
                  <a:lnTo>
                    <a:pt x="2018" y="90"/>
                  </a:lnTo>
                  <a:cubicBezTo>
                    <a:pt x="2044" y="197"/>
                    <a:pt x="2071" y="313"/>
                    <a:pt x="2107" y="420"/>
                  </a:cubicBezTo>
                  <a:cubicBezTo>
                    <a:pt x="2143" y="572"/>
                    <a:pt x="2187" y="724"/>
                    <a:pt x="2214" y="867"/>
                  </a:cubicBezTo>
                  <a:cubicBezTo>
                    <a:pt x="2250" y="1036"/>
                    <a:pt x="2259" y="1215"/>
                    <a:pt x="2241" y="1393"/>
                  </a:cubicBezTo>
                  <a:lnTo>
                    <a:pt x="1714" y="1161"/>
                  </a:lnTo>
                  <a:cubicBezTo>
                    <a:pt x="1661" y="759"/>
                    <a:pt x="1518" y="367"/>
                    <a:pt x="1304" y="28"/>
                  </a:cubicBezTo>
                  <a:cubicBezTo>
                    <a:pt x="1286" y="19"/>
                    <a:pt x="1277" y="10"/>
                    <a:pt x="1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rot="10769305">
              <a:off x="879998" y="622025"/>
              <a:ext cx="201743" cy="197058"/>
            </a:xfrm>
            <a:custGeom>
              <a:avLst/>
              <a:gdLst/>
              <a:ahLst/>
              <a:cxnLst/>
              <a:rect l="l" t="t" r="r" b="b"/>
              <a:pathLst>
                <a:path w="3053" h="2982" extrusionOk="0">
                  <a:moveTo>
                    <a:pt x="1098" y="54"/>
                  </a:moveTo>
                  <a:cubicBezTo>
                    <a:pt x="919" y="117"/>
                    <a:pt x="794" y="367"/>
                    <a:pt x="794" y="367"/>
                  </a:cubicBezTo>
                  <a:cubicBezTo>
                    <a:pt x="553" y="99"/>
                    <a:pt x="429" y="411"/>
                    <a:pt x="429" y="411"/>
                  </a:cubicBezTo>
                  <a:cubicBezTo>
                    <a:pt x="429" y="411"/>
                    <a:pt x="116" y="367"/>
                    <a:pt x="63" y="500"/>
                  </a:cubicBezTo>
                  <a:cubicBezTo>
                    <a:pt x="0" y="634"/>
                    <a:pt x="312" y="866"/>
                    <a:pt x="312" y="866"/>
                  </a:cubicBezTo>
                  <a:cubicBezTo>
                    <a:pt x="250" y="938"/>
                    <a:pt x="223" y="1036"/>
                    <a:pt x="232" y="1134"/>
                  </a:cubicBezTo>
                  <a:cubicBezTo>
                    <a:pt x="250" y="1304"/>
                    <a:pt x="571" y="1455"/>
                    <a:pt x="571" y="1455"/>
                  </a:cubicBezTo>
                  <a:cubicBezTo>
                    <a:pt x="571" y="1455"/>
                    <a:pt x="384" y="1607"/>
                    <a:pt x="446" y="1777"/>
                  </a:cubicBezTo>
                  <a:cubicBezTo>
                    <a:pt x="500" y="1937"/>
                    <a:pt x="812" y="1928"/>
                    <a:pt x="812" y="1928"/>
                  </a:cubicBezTo>
                  <a:cubicBezTo>
                    <a:pt x="812" y="1928"/>
                    <a:pt x="696" y="2241"/>
                    <a:pt x="910" y="2393"/>
                  </a:cubicBezTo>
                  <a:cubicBezTo>
                    <a:pt x="1116" y="2544"/>
                    <a:pt x="1410" y="2446"/>
                    <a:pt x="1410" y="2446"/>
                  </a:cubicBezTo>
                  <a:cubicBezTo>
                    <a:pt x="1410" y="2446"/>
                    <a:pt x="1294" y="2616"/>
                    <a:pt x="1526" y="2830"/>
                  </a:cubicBezTo>
                  <a:cubicBezTo>
                    <a:pt x="1642" y="2928"/>
                    <a:pt x="1794" y="2982"/>
                    <a:pt x="1946" y="2964"/>
                  </a:cubicBezTo>
                  <a:cubicBezTo>
                    <a:pt x="3052" y="2241"/>
                    <a:pt x="2928" y="572"/>
                    <a:pt x="1723" y="19"/>
                  </a:cubicBezTo>
                  <a:cubicBezTo>
                    <a:pt x="1633" y="63"/>
                    <a:pt x="1571" y="135"/>
                    <a:pt x="1526" y="224"/>
                  </a:cubicBezTo>
                  <a:cubicBezTo>
                    <a:pt x="1526" y="224"/>
                    <a:pt x="1267" y="1"/>
                    <a:pt x="1098"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rot="10769305">
              <a:off x="741297" y="591130"/>
              <a:ext cx="338595" cy="230166"/>
            </a:xfrm>
            <a:custGeom>
              <a:avLst/>
              <a:gdLst/>
              <a:ahLst/>
              <a:cxnLst/>
              <a:rect l="l" t="t" r="r" b="b"/>
              <a:pathLst>
                <a:path w="5124" h="3483" extrusionOk="0">
                  <a:moveTo>
                    <a:pt x="1788" y="1"/>
                  </a:moveTo>
                  <a:cubicBezTo>
                    <a:pt x="1728" y="1"/>
                    <a:pt x="1668" y="20"/>
                    <a:pt x="1616" y="60"/>
                  </a:cubicBezTo>
                  <a:cubicBezTo>
                    <a:pt x="1561" y="108"/>
                    <a:pt x="1520" y="155"/>
                    <a:pt x="1486" y="209"/>
                  </a:cubicBezTo>
                  <a:lnTo>
                    <a:pt x="1486" y="209"/>
                  </a:lnTo>
                  <a:cubicBezTo>
                    <a:pt x="1436" y="164"/>
                    <a:pt x="1375" y="127"/>
                    <a:pt x="1313" y="96"/>
                  </a:cubicBezTo>
                  <a:cubicBezTo>
                    <a:pt x="1264" y="61"/>
                    <a:pt x="1200" y="48"/>
                    <a:pt x="1136" y="48"/>
                  </a:cubicBezTo>
                  <a:cubicBezTo>
                    <a:pt x="1117" y="48"/>
                    <a:pt x="1099" y="49"/>
                    <a:pt x="1081" y="51"/>
                  </a:cubicBezTo>
                  <a:cubicBezTo>
                    <a:pt x="1000" y="78"/>
                    <a:pt x="938" y="123"/>
                    <a:pt x="884" y="185"/>
                  </a:cubicBezTo>
                  <a:cubicBezTo>
                    <a:pt x="838" y="240"/>
                    <a:pt x="798" y="294"/>
                    <a:pt x="765" y="355"/>
                  </a:cubicBezTo>
                  <a:lnTo>
                    <a:pt x="765" y="355"/>
                  </a:lnTo>
                  <a:cubicBezTo>
                    <a:pt x="745" y="332"/>
                    <a:pt x="723" y="314"/>
                    <a:pt x="697" y="301"/>
                  </a:cubicBezTo>
                  <a:cubicBezTo>
                    <a:pt x="652" y="275"/>
                    <a:pt x="617" y="266"/>
                    <a:pt x="563" y="266"/>
                  </a:cubicBezTo>
                  <a:cubicBezTo>
                    <a:pt x="519" y="266"/>
                    <a:pt x="483" y="292"/>
                    <a:pt x="447" y="328"/>
                  </a:cubicBezTo>
                  <a:cubicBezTo>
                    <a:pt x="425" y="350"/>
                    <a:pt x="403" y="384"/>
                    <a:pt x="386" y="415"/>
                  </a:cubicBezTo>
                  <a:lnTo>
                    <a:pt x="386" y="415"/>
                  </a:lnTo>
                  <a:cubicBezTo>
                    <a:pt x="356" y="412"/>
                    <a:pt x="325" y="411"/>
                    <a:pt x="294" y="411"/>
                  </a:cubicBezTo>
                  <a:cubicBezTo>
                    <a:pt x="257" y="411"/>
                    <a:pt x="220" y="413"/>
                    <a:pt x="179" y="417"/>
                  </a:cubicBezTo>
                  <a:cubicBezTo>
                    <a:pt x="144" y="426"/>
                    <a:pt x="108" y="435"/>
                    <a:pt x="72" y="453"/>
                  </a:cubicBezTo>
                  <a:cubicBezTo>
                    <a:pt x="28" y="480"/>
                    <a:pt x="1" y="516"/>
                    <a:pt x="1" y="569"/>
                  </a:cubicBezTo>
                  <a:cubicBezTo>
                    <a:pt x="1" y="605"/>
                    <a:pt x="19" y="649"/>
                    <a:pt x="37" y="676"/>
                  </a:cubicBezTo>
                  <a:cubicBezTo>
                    <a:pt x="54" y="712"/>
                    <a:pt x="81" y="739"/>
                    <a:pt x="108" y="765"/>
                  </a:cubicBezTo>
                  <a:cubicBezTo>
                    <a:pt x="149" y="814"/>
                    <a:pt x="204" y="863"/>
                    <a:pt x="254" y="905"/>
                  </a:cubicBezTo>
                  <a:lnTo>
                    <a:pt x="254" y="905"/>
                  </a:lnTo>
                  <a:cubicBezTo>
                    <a:pt x="226" y="953"/>
                    <a:pt x="205" y="1008"/>
                    <a:pt x="197" y="1069"/>
                  </a:cubicBezTo>
                  <a:cubicBezTo>
                    <a:pt x="188" y="1105"/>
                    <a:pt x="188" y="1131"/>
                    <a:pt x="197" y="1167"/>
                  </a:cubicBezTo>
                  <a:cubicBezTo>
                    <a:pt x="197" y="1203"/>
                    <a:pt x="206" y="1238"/>
                    <a:pt x="233" y="1265"/>
                  </a:cubicBezTo>
                  <a:cubicBezTo>
                    <a:pt x="269" y="1319"/>
                    <a:pt x="313" y="1372"/>
                    <a:pt x="376" y="1408"/>
                  </a:cubicBezTo>
                  <a:cubicBezTo>
                    <a:pt x="414" y="1438"/>
                    <a:pt x="464" y="1469"/>
                    <a:pt x="511" y="1493"/>
                  </a:cubicBezTo>
                  <a:lnTo>
                    <a:pt x="511" y="1493"/>
                  </a:lnTo>
                  <a:cubicBezTo>
                    <a:pt x="471" y="1533"/>
                    <a:pt x="441" y="1579"/>
                    <a:pt x="411" y="1631"/>
                  </a:cubicBezTo>
                  <a:cubicBezTo>
                    <a:pt x="385" y="1703"/>
                    <a:pt x="385" y="1774"/>
                    <a:pt x="411" y="1845"/>
                  </a:cubicBezTo>
                  <a:cubicBezTo>
                    <a:pt x="456" y="1899"/>
                    <a:pt x="519" y="1944"/>
                    <a:pt x="590" y="1952"/>
                  </a:cubicBezTo>
                  <a:cubicBezTo>
                    <a:pt x="644" y="1968"/>
                    <a:pt x="705" y="1977"/>
                    <a:pt x="760" y="1979"/>
                  </a:cubicBezTo>
                  <a:lnTo>
                    <a:pt x="760" y="1979"/>
                  </a:lnTo>
                  <a:cubicBezTo>
                    <a:pt x="740" y="2052"/>
                    <a:pt x="734" y="2132"/>
                    <a:pt x="742" y="2211"/>
                  </a:cubicBezTo>
                  <a:cubicBezTo>
                    <a:pt x="751" y="2301"/>
                    <a:pt x="804" y="2390"/>
                    <a:pt x="876" y="2434"/>
                  </a:cubicBezTo>
                  <a:cubicBezTo>
                    <a:pt x="956" y="2488"/>
                    <a:pt x="1045" y="2515"/>
                    <a:pt x="1134" y="2515"/>
                  </a:cubicBezTo>
                  <a:cubicBezTo>
                    <a:pt x="1157" y="2517"/>
                    <a:pt x="1179" y="2518"/>
                    <a:pt x="1201" y="2518"/>
                  </a:cubicBezTo>
                  <a:cubicBezTo>
                    <a:pt x="1255" y="2518"/>
                    <a:pt x="1307" y="2512"/>
                    <a:pt x="1357" y="2499"/>
                  </a:cubicBezTo>
                  <a:lnTo>
                    <a:pt x="1357" y="2499"/>
                  </a:lnTo>
                  <a:cubicBezTo>
                    <a:pt x="1335" y="2577"/>
                    <a:pt x="1347" y="2662"/>
                    <a:pt x="1384" y="2729"/>
                  </a:cubicBezTo>
                  <a:cubicBezTo>
                    <a:pt x="1429" y="2809"/>
                    <a:pt x="1500" y="2881"/>
                    <a:pt x="1581" y="2925"/>
                  </a:cubicBezTo>
                  <a:cubicBezTo>
                    <a:pt x="1652" y="2979"/>
                    <a:pt x="1750" y="2997"/>
                    <a:pt x="1839" y="3006"/>
                  </a:cubicBezTo>
                  <a:cubicBezTo>
                    <a:pt x="1862" y="3008"/>
                    <a:pt x="1884" y="3009"/>
                    <a:pt x="1906" y="3009"/>
                  </a:cubicBezTo>
                  <a:cubicBezTo>
                    <a:pt x="1959" y="3009"/>
                    <a:pt x="2012" y="3003"/>
                    <a:pt x="2065" y="2990"/>
                  </a:cubicBezTo>
                  <a:lnTo>
                    <a:pt x="2065" y="2990"/>
                  </a:lnTo>
                  <a:cubicBezTo>
                    <a:pt x="2026" y="3066"/>
                    <a:pt x="2026" y="3162"/>
                    <a:pt x="2071" y="3238"/>
                  </a:cubicBezTo>
                  <a:cubicBezTo>
                    <a:pt x="2116" y="3327"/>
                    <a:pt x="2205" y="3380"/>
                    <a:pt x="2304" y="3398"/>
                  </a:cubicBezTo>
                  <a:cubicBezTo>
                    <a:pt x="2348" y="3407"/>
                    <a:pt x="2395" y="3412"/>
                    <a:pt x="2443" y="3412"/>
                  </a:cubicBezTo>
                  <a:cubicBezTo>
                    <a:pt x="2491" y="3412"/>
                    <a:pt x="2540" y="3407"/>
                    <a:pt x="2589" y="3398"/>
                  </a:cubicBezTo>
                  <a:cubicBezTo>
                    <a:pt x="2674" y="3381"/>
                    <a:pt x="2758" y="3365"/>
                    <a:pt x="2843" y="3332"/>
                  </a:cubicBezTo>
                  <a:lnTo>
                    <a:pt x="2843" y="3332"/>
                  </a:lnTo>
                  <a:lnTo>
                    <a:pt x="2848" y="3363"/>
                  </a:lnTo>
                  <a:cubicBezTo>
                    <a:pt x="2857" y="3372"/>
                    <a:pt x="2866" y="3389"/>
                    <a:pt x="2875" y="3398"/>
                  </a:cubicBezTo>
                  <a:cubicBezTo>
                    <a:pt x="2893" y="3425"/>
                    <a:pt x="2919" y="3443"/>
                    <a:pt x="2955" y="3452"/>
                  </a:cubicBezTo>
                  <a:cubicBezTo>
                    <a:pt x="2986" y="3461"/>
                    <a:pt x="3018" y="3465"/>
                    <a:pt x="3048" y="3465"/>
                  </a:cubicBezTo>
                  <a:cubicBezTo>
                    <a:pt x="3078" y="3465"/>
                    <a:pt x="3107" y="3461"/>
                    <a:pt x="3134" y="3452"/>
                  </a:cubicBezTo>
                  <a:cubicBezTo>
                    <a:pt x="3240" y="3435"/>
                    <a:pt x="3347" y="3404"/>
                    <a:pt x="3447" y="3357"/>
                  </a:cubicBezTo>
                  <a:lnTo>
                    <a:pt x="3447" y="3357"/>
                  </a:lnTo>
                  <a:cubicBezTo>
                    <a:pt x="3442" y="3394"/>
                    <a:pt x="3454" y="3433"/>
                    <a:pt x="3482" y="3461"/>
                  </a:cubicBezTo>
                  <a:cubicBezTo>
                    <a:pt x="3501" y="3476"/>
                    <a:pt x="3526" y="3482"/>
                    <a:pt x="3551" y="3482"/>
                  </a:cubicBezTo>
                  <a:cubicBezTo>
                    <a:pt x="3571" y="3482"/>
                    <a:pt x="3591" y="3478"/>
                    <a:pt x="3607" y="3470"/>
                  </a:cubicBezTo>
                  <a:cubicBezTo>
                    <a:pt x="3687" y="3443"/>
                    <a:pt x="3767" y="3407"/>
                    <a:pt x="3830" y="3363"/>
                  </a:cubicBezTo>
                  <a:cubicBezTo>
                    <a:pt x="3972" y="3273"/>
                    <a:pt x="4106" y="3175"/>
                    <a:pt x="4231" y="3068"/>
                  </a:cubicBezTo>
                  <a:cubicBezTo>
                    <a:pt x="4365" y="2961"/>
                    <a:pt x="4508" y="2872"/>
                    <a:pt x="4651" y="2800"/>
                  </a:cubicBezTo>
                  <a:cubicBezTo>
                    <a:pt x="4803" y="2720"/>
                    <a:pt x="4963" y="2667"/>
                    <a:pt x="5124" y="2658"/>
                  </a:cubicBezTo>
                  <a:lnTo>
                    <a:pt x="5124" y="2658"/>
                  </a:lnTo>
                  <a:cubicBezTo>
                    <a:pt x="4963" y="2667"/>
                    <a:pt x="4803" y="2711"/>
                    <a:pt x="4660" y="2791"/>
                  </a:cubicBezTo>
                  <a:cubicBezTo>
                    <a:pt x="4508" y="2863"/>
                    <a:pt x="4365" y="2952"/>
                    <a:pt x="4231" y="3059"/>
                  </a:cubicBezTo>
                  <a:cubicBezTo>
                    <a:pt x="4106" y="3157"/>
                    <a:pt x="3972" y="3256"/>
                    <a:pt x="3830" y="3345"/>
                  </a:cubicBezTo>
                  <a:cubicBezTo>
                    <a:pt x="3758" y="3389"/>
                    <a:pt x="3687" y="3425"/>
                    <a:pt x="3607" y="3452"/>
                  </a:cubicBezTo>
                  <a:cubicBezTo>
                    <a:pt x="3594" y="3455"/>
                    <a:pt x="3579" y="3457"/>
                    <a:pt x="3565" y="3457"/>
                  </a:cubicBezTo>
                  <a:cubicBezTo>
                    <a:pt x="3541" y="3457"/>
                    <a:pt x="3516" y="3451"/>
                    <a:pt x="3499" y="3434"/>
                  </a:cubicBezTo>
                  <a:cubicBezTo>
                    <a:pt x="3473" y="3407"/>
                    <a:pt x="3464" y="3372"/>
                    <a:pt x="3482" y="3336"/>
                  </a:cubicBezTo>
                  <a:lnTo>
                    <a:pt x="3482" y="3309"/>
                  </a:lnTo>
                  <a:lnTo>
                    <a:pt x="3455" y="3318"/>
                  </a:lnTo>
                  <a:cubicBezTo>
                    <a:pt x="3348" y="3372"/>
                    <a:pt x="3232" y="3407"/>
                    <a:pt x="3116" y="3434"/>
                  </a:cubicBezTo>
                  <a:cubicBezTo>
                    <a:pt x="3089" y="3439"/>
                    <a:pt x="3062" y="3441"/>
                    <a:pt x="3034" y="3441"/>
                  </a:cubicBezTo>
                  <a:cubicBezTo>
                    <a:pt x="3006" y="3441"/>
                    <a:pt x="2977" y="3439"/>
                    <a:pt x="2946" y="3434"/>
                  </a:cubicBezTo>
                  <a:cubicBezTo>
                    <a:pt x="2902" y="3416"/>
                    <a:pt x="2857" y="3372"/>
                    <a:pt x="2857" y="3309"/>
                  </a:cubicBezTo>
                  <a:lnTo>
                    <a:pt x="2857" y="3291"/>
                  </a:lnTo>
                  <a:lnTo>
                    <a:pt x="2839" y="3300"/>
                  </a:lnTo>
                  <a:cubicBezTo>
                    <a:pt x="2750" y="3336"/>
                    <a:pt x="2661" y="3354"/>
                    <a:pt x="2571" y="3372"/>
                  </a:cubicBezTo>
                  <a:cubicBezTo>
                    <a:pt x="2527" y="3380"/>
                    <a:pt x="2482" y="3385"/>
                    <a:pt x="2436" y="3385"/>
                  </a:cubicBezTo>
                  <a:cubicBezTo>
                    <a:pt x="2391" y="3385"/>
                    <a:pt x="2344" y="3380"/>
                    <a:pt x="2295" y="3372"/>
                  </a:cubicBezTo>
                  <a:cubicBezTo>
                    <a:pt x="2214" y="3354"/>
                    <a:pt x="2134" y="3300"/>
                    <a:pt x="2089" y="3220"/>
                  </a:cubicBezTo>
                  <a:cubicBezTo>
                    <a:pt x="2045" y="3140"/>
                    <a:pt x="2054" y="3050"/>
                    <a:pt x="2107" y="2979"/>
                  </a:cubicBezTo>
                  <a:lnTo>
                    <a:pt x="2134" y="2934"/>
                  </a:lnTo>
                  <a:lnTo>
                    <a:pt x="2089" y="2952"/>
                  </a:lnTo>
                  <a:cubicBezTo>
                    <a:pt x="2089" y="2952"/>
                    <a:pt x="2089" y="2952"/>
                    <a:pt x="2089" y="2952"/>
                  </a:cubicBezTo>
                  <a:lnTo>
                    <a:pt x="2089" y="2952"/>
                  </a:lnTo>
                  <a:cubicBezTo>
                    <a:pt x="2031" y="2965"/>
                    <a:pt x="1967" y="2973"/>
                    <a:pt x="1902" y="2973"/>
                  </a:cubicBezTo>
                  <a:cubicBezTo>
                    <a:pt x="1878" y="2973"/>
                    <a:pt x="1854" y="2972"/>
                    <a:pt x="1831" y="2970"/>
                  </a:cubicBezTo>
                  <a:cubicBezTo>
                    <a:pt x="1741" y="2970"/>
                    <a:pt x="1661" y="2943"/>
                    <a:pt x="1590" y="2899"/>
                  </a:cubicBezTo>
                  <a:cubicBezTo>
                    <a:pt x="1509" y="2854"/>
                    <a:pt x="1456" y="2791"/>
                    <a:pt x="1411" y="2720"/>
                  </a:cubicBezTo>
                  <a:cubicBezTo>
                    <a:pt x="1368" y="2652"/>
                    <a:pt x="1358" y="2567"/>
                    <a:pt x="1389" y="2489"/>
                  </a:cubicBezTo>
                  <a:lnTo>
                    <a:pt x="1389" y="2489"/>
                  </a:lnTo>
                  <a:cubicBezTo>
                    <a:pt x="1390" y="2489"/>
                    <a:pt x="1392" y="2488"/>
                    <a:pt x="1393" y="2488"/>
                  </a:cubicBezTo>
                  <a:lnTo>
                    <a:pt x="1391" y="2484"/>
                  </a:lnTo>
                  <a:lnTo>
                    <a:pt x="1391" y="2484"/>
                  </a:lnTo>
                  <a:cubicBezTo>
                    <a:pt x="1392" y="2482"/>
                    <a:pt x="1392" y="2481"/>
                    <a:pt x="1393" y="2479"/>
                  </a:cubicBezTo>
                  <a:lnTo>
                    <a:pt x="1420" y="2434"/>
                  </a:lnTo>
                  <a:lnTo>
                    <a:pt x="1375" y="2452"/>
                  </a:lnTo>
                  <a:cubicBezTo>
                    <a:pt x="1375" y="2452"/>
                    <a:pt x="1375" y="2452"/>
                    <a:pt x="1375" y="2452"/>
                  </a:cubicBezTo>
                  <a:lnTo>
                    <a:pt x="1375" y="2452"/>
                  </a:lnTo>
                  <a:cubicBezTo>
                    <a:pt x="1314" y="2473"/>
                    <a:pt x="1249" y="2483"/>
                    <a:pt x="1185" y="2483"/>
                  </a:cubicBezTo>
                  <a:cubicBezTo>
                    <a:pt x="1083" y="2483"/>
                    <a:pt x="981" y="2457"/>
                    <a:pt x="893" y="2408"/>
                  </a:cubicBezTo>
                  <a:cubicBezTo>
                    <a:pt x="831" y="2363"/>
                    <a:pt x="786" y="2283"/>
                    <a:pt x="777" y="2202"/>
                  </a:cubicBezTo>
                  <a:cubicBezTo>
                    <a:pt x="768" y="2122"/>
                    <a:pt x="768" y="2042"/>
                    <a:pt x="795" y="1961"/>
                  </a:cubicBezTo>
                  <a:lnTo>
                    <a:pt x="813" y="1935"/>
                  </a:lnTo>
                  <a:lnTo>
                    <a:pt x="777" y="1935"/>
                  </a:lnTo>
                  <a:cubicBezTo>
                    <a:pt x="715" y="1935"/>
                    <a:pt x="652" y="1926"/>
                    <a:pt x="590" y="1908"/>
                  </a:cubicBezTo>
                  <a:cubicBezTo>
                    <a:pt x="536" y="1899"/>
                    <a:pt x="483" y="1863"/>
                    <a:pt x="447" y="1810"/>
                  </a:cubicBezTo>
                  <a:cubicBezTo>
                    <a:pt x="420" y="1756"/>
                    <a:pt x="420" y="1694"/>
                    <a:pt x="447" y="1649"/>
                  </a:cubicBezTo>
                  <a:cubicBezTo>
                    <a:pt x="474" y="1587"/>
                    <a:pt x="510" y="1542"/>
                    <a:pt x="554" y="1497"/>
                  </a:cubicBezTo>
                  <a:lnTo>
                    <a:pt x="581" y="1479"/>
                  </a:lnTo>
                  <a:lnTo>
                    <a:pt x="554" y="1462"/>
                  </a:lnTo>
                  <a:cubicBezTo>
                    <a:pt x="492" y="1435"/>
                    <a:pt x="438" y="1399"/>
                    <a:pt x="394" y="1363"/>
                  </a:cubicBezTo>
                  <a:cubicBezTo>
                    <a:pt x="340" y="1328"/>
                    <a:pt x="295" y="1283"/>
                    <a:pt x="260" y="1238"/>
                  </a:cubicBezTo>
                  <a:cubicBezTo>
                    <a:pt x="251" y="1212"/>
                    <a:pt x="242" y="1185"/>
                    <a:pt x="233" y="1158"/>
                  </a:cubicBezTo>
                  <a:cubicBezTo>
                    <a:pt x="233" y="1131"/>
                    <a:pt x="233" y="1096"/>
                    <a:pt x="233" y="1069"/>
                  </a:cubicBezTo>
                  <a:cubicBezTo>
                    <a:pt x="242" y="1006"/>
                    <a:pt x="269" y="953"/>
                    <a:pt x="304" y="908"/>
                  </a:cubicBezTo>
                  <a:lnTo>
                    <a:pt x="322" y="890"/>
                  </a:lnTo>
                  <a:lnTo>
                    <a:pt x="295" y="873"/>
                  </a:lnTo>
                  <a:cubicBezTo>
                    <a:pt x="242" y="828"/>
                    <a:pt x="188" y="783"/>
                    <a:pt x="144" y="730"/>
                  </a:cubicBezTo>
                  <a:cubicBezTo>
                    <a:pt x="90" y="685"/>
                    <a:pt x="63" y="623"/>
                    <a:pt x="54" y="560"/>
                  </a:cubicBezTo>
                  <a:cubicBezTo>
                    <a:pt x="54" y="507"/>
                    <a:pt x="126" y="471"/>
                    <a:pt x="188" y="462"/>
                  </a:cubicBezTo>
                  <a:cubicBezTo>
                    <a:pt x="224" y="458"/>
                    <a:pt x="260" y="455"/>
                    <a:pt x="295" y="455"/>
                  </a:cubicBezTo>
                  <a:cubicBezTo>
                    <a:pt x="331" y="455"/>
                    <a:pt x="367" y="458"/>
                    <a:pt x="403" y="462"/>
                  </a:cubicBezTo>
                  <a:lnTo>
                    <a:pt x="420" y="462"/>
                  </a:lnTo>
                  <a:lnTo>
                    <a:pt x="429" y="444"/>
                  </a:lnTo>
                  <a:cubicBezTo>
                    <a:pt x="456" y="382"/>
                    <a:pt x="510" y="319"/>
                    <a:pt x="572" y="310"/>
                  </a:cubicBezTo>
                  <a:cubicBezTo>
                    <a:pt x="608" y="310"/>
                    <a:pt x="635" y="319"/>
                    <a:pt x="670" y="337"/>
                  </a:cubicBezTo>
                  <a:cubicBezTo>
                    <a:pt x="697" y="355"/>
                    <a:pt x="724" y="382"/>
                    <a:pt x="751" y="408"/>
                  </a:cubicBezTo>
                  <a:lnTo>
                    <a:pt x="777" y="435"/>
                  </a:lnTo>
                  <a:lnTo>
                    <a:pt x="795" y="400"/>
                  </a:lnTo>
                  <a:cubicBezTo>
                    <a:pt x="822" y="337"/>
                    <a:pt x="867" y="275"/>
                    <a:pt x="920" y="221"/>
                  </a:cubicBezTo>
                  <a:cubicBezTo>
                    <a:pt x="965" y="159"/>
                    <a:pt x="1018" y="123"/>
                    <a:pt x="1090" y="96"/>
                  </a:cubicBezTo>
                  <a:cubicBezTo>
                    <a:pt x="1102" y="95"/>
                    <a:pt x="1114" y="94"/>
                    <a:pt x="1126" y="94"/>
                  </a:cubicBezTo>
                  <a:cubicBezTo>
                    <a:pt x="1185" y="94"/>
                    <a:pt x="1243" y="111"/>
                    <a:pt x="1295" y="141"/>
                  </a:cubicBezTo>
                  <a:cubicBezTo>
                    <a:pt x="1357" y="167"/>
                    <a:pt x="1420" y="212"/>
                    <a:pt x="1482" y="257"/>
                  </a:cubicBezTo>
                  <a:lnTo>
                    <a:pt x="1500" y="284"/>
                  </a:lnTo>
                  <a:lnTo>
                    <a:pt x="1518" y="257"/>
                  </a:lnTo>
                  <a:cubicBezTo>
                    <a:pt x="1545" y="194"/>
                    <a:pt x="1590" y="141"/>
                    <a:pt x="1643" y="105"/>
                  </a:cubicBezTo>
                  <a:cubicBezTo>
                    <a:pt x="1680" y="68"/>
                    <a:pt x="1736" y="49"/>
                    <a:pt x="1790" y="49"/>
                  </a:cubicBezTo>
                  <a:cubicBezTo>
                    <a:pt x="1801" y="49"/>
                    <a:pt x="1811" y="50"/>
                    <a:pt x="1822" y="51"/>
                  </a:cubicBezTo>
                  <a:cubicBezTo>
                    <a:pt x="1884" y="60"/>
                    <a:pt x="1947" y="96"/>
                    <a:pt x="1991" y="150"/>
                  </a:cubicBezTo>
                  <a:cubicBezTo>
                    <a:pt x="2031" y="190"/>
                    <a:pt x="2064" y="244"/>
                    <a:pt x="2090" y="300"/>
                  </a:cubicBezTo>
                  <a:lnTo>
                    <a:pt x="2090" y="300"/>
                  </a:lnTo>
                  <a:cubicBezTo>
                    <a:pt x="2090" y="301"/>
                    <a:pt x="2090" y="301"/>
                    <a:pt x="2089" y="301"/>
                  </a:cubicBezTo>
                  <a:lnTo>
                    <a:pt x="2090" y="301"/>
                  </a:lnTo>
                  <a:cubicBezTo>
                    <a:pt x="2093" y="307"/>
                    <a:pt x="2096" y="313"/>
                    <a:pt x="2098" y="319"/>
                  </a:cubicBezTo>
                  <a:lnTo>
                    <a:pt x="2116" y="364"/>
                  </a:lnTo>
                  <a:lnTo>
                    <a:pt x="2134" y="319"/>
                  </a:lnTo>
                  <a:cubicBezTo>
                    <a:pt x="2161" y="257"/>
                    <a:pt x="2205" y="212"/>
                    <a:pt x="2268" y="194"/>
                  </a:cubicBezTo>
                  <a:cubicBezTo>
                    <a:pt x="2299" y="181"/>
                    <a:pt x="2330" y="174"/>
                    <a:pt x="2362" y="174"/>
                  </a:cubicBezTo>
                  <a:cubicBezTo>
                    <a:pt x="2393" y="174"/>
                    <a:pt x="2424" y="181"/>
                    <a:pt x="2455" y="194"/>
                  </a:cubicBezTo>
                  <a:cubicBezTo>
                    <a:pt x="2580" y="248"/>
                    <a:pt x="2687" y="328"/>
                    <a:pt x="2777" y="426"/>
                  </a:cubicBezTo>
                  <a:lnTo>
                    <a:pt x="2803" y="453"/>
                  </a:lnTo>
                  <a:lnTo>
                    <a:pt x="2812" y="417"/>
                  </a:lnTo>
                  <a:cubicBezTo>
                    <a:pt x="2830" y="337"/>
                    <a:pt x="2884" y="266"/>
                    <a:pt x="2964" y="230"/>
                  </a:cubicBezTo>
                  <a:cubicBezTo>
                    <a:pt x="2992" y="219"/>
                    <a:pt x="3023" y="214"/>
                    <a:pt x="3055" y="214"/>
                  </a:cubicBezTo>
                  <a:cubicBezTo>
                    <a:pt x="3104" y="214"/>
                    <a:pt x="3156" y="226"/>
                    <a:pt x="3205" y="248"/>
                  </a:cubicBezTo>
                  <a:cubicBezTo>
                    <a:pt x="3276" y="284"/>
                    <a:pt x="3339" y="337"/>
                    <a:pt x="3383" y="408"/>
                  </a:cubicBezTo>
                  <a:cubicBezTo>
                    <a:pt x="3431" y="472"/>
                    <a:pt x="3465" y="544"/>
                    <a:pt x="3491" y="615"/>
                  </a:cubicBezTo>
                  <a:lnTo>
                    <a:pt x="3491" y="615"/>
                  </a:lnTo>
                  <a:cubicBezTo>
                    <a:pt x="3491" y="621"/>
                    <a:pt x="3491" y="626"/>
                    <a:pt x="3491" y="632"/>
                  </a:cubicBezTo>
                  <a:lnTo>
                    <a:pt x="3496" y="632"/>
                  </a:lnTo>
                  <a:cubicBezTo>
                    <a:pt x="3497" y="635"/>
                    <a:pt x="3498" y="638"/>
                    <a:pt x="3499" y="641"/>
                  </a:cubicBezTo>
                  <a:lnTo>
                    <a:pt x="3526" y="739"/>
                  </a:lnTo>
                  <a:lnTo>
                    <a:pt x="3526" y="641"/>
                  </a:lnTo>
                  <a:cubicBezTo>
                    <a:pt x="3526" y="638"/>
                    <a:pt x="3526" y="635"/>
                    <a:pt x="3526" y="632"/>
                  </a:cubicBezTo>
                  <a:lnTo>
                    <a:pt x="3526" y="632"/>
                  </a:lnTo>
                  <a:cubicBezTo>
                    <a:pt x="3526" y="631"/>
                    <a:pt x="3526" y="630"/>
                    <a:pt x="3525" y="629"/>
                  </a:cubicBezTo>
                  <a:lnTo>
                    <a:pt x="3525" y="629"/>
                  </a:lnTo>
                  <a:cubicBezTo>
                    <a:pt x="3521" y="535"/>
                    <a:pt x="3565" y="442"/>
                    <a:pt x="3642" y="391"/>
                  </a:cubicBezTo>
                  <a:cubicBezTo>
                    <a:pt x="3670" y="380"/>
                    <a:pt x="3697" y="372"/>
                    <a:pt x="3725" y="372"/>
                  </a:cubicBezTo>
                  <a:cubicBezTo>
                    <a:pt x="3742" y="372"/>
                    <a:pt x="3759" y="375"/>
                    <a:pt x="3776" y="382"/>
                  </a:cubicBezTo>
                  <a:cubicBezTo>
                    <a:pt x="3821" y="400"/>
                    <a:pt x="3865" y="426"/>
                    <a:pt x="3892" y="462"/>
                  </a:cubicBezTo>
                  <a:cubicBezTo>
                    <a:pt x="3946" y="542"/>
                    <a:pt x="3990" y="641"/>
                    <a:pt x="4008" y="730"/>
                  </a:cubicBezTo>
                  <a:cubicBezTo>
                    <a:pt x="4032" y="816"/>
                    <a:pt x="4048" y="902"/>
                    <a:pt x="4058" y="994"/>
                  </a:cubicBezTo>
                  <a:lnTo>
                    <a:pt x="4058" y="994"/>
                  </a:lnTo>
                  <a:cubicBezTo>
                    <a:pt x="4056" y="1002"/>
                    <a:pt x="4054" y="1009"/>
                    <a:pt x="4053" y="1015"/>
                  </a:cubicBezTo>
                  <a:lnTo>
                    <a:pt x="4060" y="1015"/>
                  </a:lnTo>
                  <a:cubicBezTo>
                    <a:pt x="4061" y="1021"/>
                    <a:pt x="4061" y="1027"/>
                    <a:pt x="4062" y="1033"/>
                  </a:cubicBezTo>
                  <a:lnTo>
                    <a:pt x="4071" y="1131"/>
                  </a:lnTo>
                  <a:lnTo>
                    <a:pt x="4089" y="1033"/>
                  </a:lnTo>
                  <a:cubicBezTo>
                    <a:pt x="4097" y="989"/>
                    <a:pt x="4115" y="944"/>
                    <a:pt x="4142" y="908"/>
                  </a:cubicBezTo>
                  <a:cubicBezTo>
                    <a:pt x="4168" y="882"/>
                    <a:pt x="4199" y="866"/>
                    <a:pt x="4231" y="866"/>
                  </a:cubicBezTo>
                  <a:cubicBezTo>
                    <a:pt x="4243" y="866"/>
                    <a:pt x="4255" y="868"/>
                    <a:pt x="4267" y="873"/>
                  </a:cubicBezTo>
                  <a:cubicBezTo>
                    <a:pt x="4356" y="899"/>
                    <a:pt x="4437" y="962"/>
                    <a:pt x="4472" y="1051"/>
                  </a:cubicBezTo>
                  <a:cubicBezTo>
                    <a:pt x="4562" y="1221"/>
                    <a:pt x="4615" y="1417"/>
                    <a:pt x="4651" y="1604"/>
                  </a:cubicBezTo>
                  <a:cubicBezTo>
                    <a:pt x="4669" y="1703"/>
                    <a:pt x="4678" y="1801"/>
                    <a:pt x="4686" y="1899"/>
                  </a:cubicBezTo>
                  <a:cubicBezTo>
                    <a:pt x="4704" y="1997"/>
                    <a:pt x="4731" y="2086"/>
                    <a:pt x="4785" y="2176"/>
                  </a:cubicBezTo>
                  <a:cubicBezTo>
                    <a:pt x="4883" y="2345"/>
                    <a:pt x="4990" y="2506"/>
                    <a:pt x="5124" y="2658"/>
                  </a:cubicBezTo>
                  <a:cubicBezTo>
                    <a:pt x="4999" y="2506"/>
                    <a:pt x="4883" y="2336"/>
                    <a:pt x="4785" y="2167"/>
                  </a:cubicBezTo>
                  <a:cubicBezTo>
                    <a:pt x="4678" y="1988"/>
                    <a:pt x="4695" y="1783"/>
                    <a:pt x="4660" y="1595"/>
                  </a:cubicBezTo>
                  <a:cubicBezTo>
                    <a:pt x="4633" y="1399"/>
                    <a:pt x="4570" y="1212"/>
                    <a:pt x="4490" y="1033"/>
                  </a:cubicBezTo>
                  <a:cubicBezTo>
                    <a:pt x="4446" y="935"/>
                    <a:pt x="4365" y="864"/>
                    <a:pt x="4267" y="837"/>
                  </a:cubicBezTo>
                  <a:cubicBezTo>
                    <a:pt x="4253" y="832"/>
                    <a:pt x="4239" y="830"/>
                    <a:pt x="4226" y="830"/>
                  </a:cubicBezTo>
                  <a:cubicBezTo>
                    <a:pt x="4186" y="830"/>
                    <a:pt x="4148" y="848"/>
                    <a:pt x="4115" y="881"/>
                  </a:cubicBezTo>
                  <a:cubicBezTo>
                    <a:pt x="4103" y="898"/>
                    <a:pt x="4091" y="918"/>
                    <a:pt x="4080" y="940"/>
                  </a:cubicBezTo>
                  <a:lnTo>
                    <a:pt x="4080" y="940"/>
                  </a:lnTo>
                  <a:cubicBezTo>
                    <a:pt x="4070" y="867"/>
                    <a:pt x="4055" y="794"/>
                    <a:pt x="4035" y="721"/>
                  </a:cubicBezTo>
                  <a:cubicBezTo>
                    <a:pt x="4008" y="614"/>
                    <a:pt x="3972" y="524"/>
                    <a:pt x="3910" y="435"/>
                  </a:cubicBezTo>
                  <a:cubicBezTo>
                    <a:pt x="3866" y="372"/>
                    <a:pt x="3790" y="336"/>
                    <a:pt x="3715" y="336"/>
                  </a:cubicBezTo>
                  <a:cubicBezTo>
                    <a:pt x="3684" y="336"/>
                    <a:pt x="3653" y="342"/>
                    <a:pt x="3624" y="355"/>
                  </a:cubicBezTo>
                  <a:cubicBezTo>
                    <a:pt x="3571" y="382"/>
                    <a:pt x="3535" y="426"/>
                    <a:pt x="3517" y="471"/>
                  </a:cubicBezTo>
                  <a:cubicBezTo>
                    <a:pt x="3509" y="497"/>
                    <a:pt x="3502" y="523"/>
                    <a:pt x="3498" y="549"/>
                  </a:cubicBezTo>
                  <a:lnTo>
                    <a:pt x="3498" y="549"/>
                  </a:lnTo>
                  <a:cubicBezTo>
                    <a:pt x="3475" y="492"/>
                    <a:pt x="3447" y="439"/>
                    <a:pt x="3410" y="391"/>
                  </a:cubicBezTo>
                  <a:cubicBezTo>
                    <a:pt x="3366" y="310"/>
                    <a:pt x="3294" y="248"/>
                    <a:pt x="3214" y="203"/>
                  </a:cubicBezTo>
                  <a:cubicBezTo>
                    <a:pt x="3169" y="183"/>
                    <a:pt x="3118" y="172"/>
                    <a:pt x="3066" y="172"/>
                  </a:cubicBezTo>
                  <a:cubicBezTo>
                    <a:pt x="3026" y="172"/>
                    <a:pt x="2985" y="179"/>
                    <a:pt x="2946" y="194"/>
                  </a:cubicBezTo>
                  <a:cubicBezTo>
                    <a:pt x="2865" y="235"/>
                    <a:pt x="2806" y="298"/>
                    <a:pt x="2782" y="376"/>
                  </a:cubicBezTo>
                  <a:lnTo>
                    <a:pt x="2782" y="376"/>
                  </a:lnTo>
                  <a:cubicBezTo>
                    <a:pt x="2742" y="332"/>
                    <a:pt x="2697" y="295"/>
                    <a:pt x="2652" y="257"/>
                  </a:cubicBezTo>
                  <a:cubicBezTo>
                    <a:pt x="2598" y="212"/>
                    <a:pt x="2536" y="176"/>
                    <a:pt x="2464" y="150"/>
                  </a:cubicBezTo>
                  <a:cubicBezTo>
                    <a:pt x="2428" y="136"/>
                    <a:pt x="2393" y="130"/>
                    <a:pt x="2357" y="130"/>
                  </a:cubicBezTo>
                  <a:cubicBezTo>
                    <a:pt x="2321" y="130"/>
                    <a:pt x="2286" y="136"/>
                    <a:pt x="2250" y="150"/>
                  </a:cubicBezTo>
                  <a:cubicBezTo>
                    <a:pt x="2194" y="171"/>
                    <a:pt x="2149" y="208"/>
                    <a:pt x="2116" y="257"/>
                  </a:cubicBezTo>
                  <a:lnTo>
                    <a:pt x="2116" y="257"/>
                  </a:lnTo>
                  <a:cubicBezTo>
                    <a:pt x="2091" y="204"/>
                    <a:pt x="2060" y="156"/>
                    <a:pt x="2018" y="114"/>
                  </a:cubicBezTo>
                  <a:cubicBezTo>
                    <a:pt x="1960" y="40"/>
                    <a:pt x="1874" y="1"/>
                    <a:pt x="1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rot="-3510584">
              <a:off x="8071609" y="4092268"/>
              <a:ext cx="195637" cy="222632"/>
            </a:xfrm>
            <a:custGeom>
              <a:avLst/>
              <a:gdLst/>
              <a:ahLst/>
              <a:cxnLst/>
              <a:rect l="l" t="t" r="r" b="b"/>
              <a:pathLst>
                <a:path w="3312" h="3769" extrusionOk="0">
                  <a:moveTo>
                    <a:pt x="402" y="1"/>
                  </a:moveTo>
                  <a:lnTo>
                    <a:pt x="402" y="1"/>
                  </a:lnTo>
                  <a:cubicBezTo>
                    <a:pt x="54" y="750"/>
                    <a:pt x="1" y="2625"/>
                    <a:pt x="652" y="3339"/>
                  </a:cubicBezTo>
                  <a:cubicBezTo>
                    <a:pt x="968" y="3680"/>
                    <a:pt x="1367" y="3768"/>
                    <a:pt x="1696" y="3768"/>
                  </a:cubicBezTo>
                  <a:cubicBezTo>
                    <a:pt x="2044" y="3768"/>
                    <a:pt x="2312" y="3669"/>
                    <a:pt x="2312" y="3669"/>
                  </a:cubicBezTo>
                  <a:cubicBezTo>
                    <a:pt x="2651" y="3544"/>
                    <a:pt x="3312" y="3205"/>
                    <a:pt x="2964" y="2107"/>
                  </a:cubicBezTo>
                  <a:cubicBezTo>
                    <a:pt x="2625" y="1000"/>
                    <a:pt x="402"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rot="-3510584">
              <a:off x="8131720" y="4096561"/>
              <a:ext cx="123100" cy="249626"/>
            </a:xfrm>
            <a:custGeom>
              <a:avLst/>
              <a:gdLst/>
              <a:ahLst/>
              <a:cxnLst/>
              <a:rect l="l" t="t" r="r" b="b"/>
              <a:pathLst>
                <a:path w="2084" h="4226" extrusionOk="0">
                  <a:moveTo>
                    <a:pt x="1727" y="1940"/>
                  </a:moveTo>
                  <a:lnTo>
                    <a:pt x="1727" y="1940"/>
                  </a:lnTo>
                  <a:cubicBezTo>
                    <a:pt x="1727" y="1940"/>
                    <a:pt x="1727" y="1940"/>
                    <a:pt x="1726" y="1941"/>
                  </a:cubicBezTo>
                  <a:lnTo>
                    <a:pt x="1724" y="1950"/>
                  </a:lnTo>
                  <a:lnTo>
                    <a:pt x="1724" y="1950"/>
                  </a:lnTo>
                  <a:cubicBezTo>
                    <a:pt x="1727" y="1943"/>
                    <a:pt x="1728" y="1940"/>
                    <a:pt x="1727" y="1940"/>
                  </a:cubicBezTo>
                  <a:close/>
                  <a:moveTo>
                    <a:pt x="10" y="1"/>
                  </a:moveTo>
                  <a:cubicBezTo>
                    <a:pt x="0" y="1"/>
                    <a:pt x="280" y="711"/>
                    <a:pt x="495" y="1182"/>
                  </a:cubicBezTo>
                  <a:lnTo>
                    <a:pt x="155" y="1084"/>
                  </a:lnTo>
                  <a:lnTo>
                    <a:pt x="93" y="1066"/>
                  </a:lnTo>
                  <a:lnTo>
                    <a:pt x="93" y="1066"/>
                  </a:lnTo>
                  <a:cubicBezTo>
                    <a:pt x="227" y="1138"/>
                    <a:pt x="370" y="1200"/>
                    <a:pt x="512" y="1245"/>
                  </a:cubicBezTo>
                  <a:lnTo>
                    <a:pt x="521" y="1245"/>
                  </a:lnTo>
                  <a:cubicBezTo>
                    <a:pt x="655" y="1530"/>
                    <a:pt x="762" y="1754"/>
                    <a:pt x="914" y="2030"/>
                  </a:cubicBezTo>
                  <a:cubicBezTo>
                    <a:pt x="977" y="2137"/>
                    <a:pt x="1039" y="2253"/>
                    <a:pt x="1110" y="2361"/>
                  </a:cubicBezTo>
                  <a:lnTo>
                    <a:pt x="361" y="2182"/>
                  </a:lnTo>
                  <a:lnTo>
                    <a:pt x="245" y="2146"/>
                  </a:lnTo>
                  <a:cubicBezTo>
                    <a:pt x="244" y="2146"/>
                    <a:pt x="244" y="2146"/>
                    <a:pt x="243" y="2146"/>
                  </a:cubicBezTo>
                  <a:lnTo>
                    <a:pt x="243" y="2146"/>
                  </a:lnTo>
                  <a:cubicBezTo>
                    <a:pt x="233" y="2146"/>
                    <a:pt x="786" y="2344"/>
                    <a:pt x="1057" y="2414"/>
                  </a:cubicBezTo>
                  <a:lnTo>
                    <a:pt x="1146" y="2432"/>
                  </a:lnTo>
                  <a:cubicBezTo>
                    <a:pt x="1244" y="2593"/>
                    <a:pt x="1343" y="2762"/>
                    <a:pt x="1432" y="2923"/>
                  </a:cubicBezTo>
                  <a:lnTo>
                    <a:pt x="1485" y="3021"/>
                  </a:lnTo>
                  <a:lnTo>
                    <a:pt x="745" y="2932"/>
                  </a:lnTo>
                  <a:lnTo>
                    <a:pt x="637" y="2923"/>
                  </a:lnTo>
                  <a:cubicBezTo>
                    <a:pt x="602" y="2923"/>
                    <a:pt x="1164" y="3039"/>
                    <a:pt x="1432" y="3075"/>
                  </a:cubicBezTo>
                  <a:lnTo>
                    <a:pt x="1521" y="3083"/>
                  </a:lnTo>
                  <a:cubicBezTo>
                    <a:pt x="1610" y="3262"/>
                    <a:pt x="1700" y="3432"/>
                    <a:pt x="1780" y="3610"/>
                  </a:cubicBezTo>
                  <a:cubicBezTo>
                    <a:pt x="1860" y="3789"/>
                    <a:pt x="1923" y="3976"/>
                    <a:pt x="1967" y="4172"/>
                  </a:cubicBezTo>
                  <a:cubicBezTo>
                    <a:pt x="1972" y="4208"/>
                    <a:pt x="2003" y="4226"/>
                    <a:pt x="2031" y="4226"/>
                  </a:cubicBezTo>
                  <a:cubicBezTo>
                    <a:pt x="2059" y="4226"/>
                    <a:pt x="2083" y="4208"/>
                    <a:pt x="2074" y="4172"/>
                  </a:cubicBezTo>
                  <a:cubicBezTo>
                    <a:pt x="2039" y="4003"/>
                    <a:pt x="1994" y="3842"/>
                    <a:pt x="1923" y="3681"/>
                  </a:cubicBezTo>
                  <a:cubicBezTo>
                    <a:pt x="1833" y="3485"/>
                    <a:pt x="1735" y="3280"/>
                    <a:pt x="1637" y="3083"/>
                  </a:cubicBezTo>
                  <a:cubicBezTo>
                    <a:pt x="1583" y="2985"/>
                    <a:pt x="1521" y="2887"/>
                    <a:pt x="1467" y="2780"/>
                  </a:cubicBezTo>
                  <a:cubicBezTo>
                    <a:pt x="1548" y="2539"/>
                    <a:pt x="1619" y="2298"/>
                    <a:pt x="1700" y="2057"/>
                  </a:cubicBezTo>
                  <a:lnTo>
                    <a:pt x="1724" y="1950"/>
                  </a:lnTo>
                  <a:lnTo>
                    <a:pt x="1724" y="1950"/>
                  </a:lnTo>
                  <a:cubicBezTo>
                    <a:pt x="1699" y="2019"/>
                    <a:pt x="1513" y="2450"/>
                    <a:pt x="1441" y="2682"/>
                  </a:cubicBezTo>
                  <a:lnTo>
                    <a:pt x="1423" y="2709"/>
                  </a:lnTo>
                  <a:cubicBezTo>
                    <a:pt x="1307" y="2512"/>
                    <a:pt x="1191" y="2307"/>
                    <a:pt x="1075" y="2102"/>
                  </a:cubicBezTo>
                  <a:cubicBezTo>
                    <a:pt x="986" y="1941"/>
                    <a:pt x="905" y="1789"/>
                    <a:pt x="816" y="1629"/>
                  </a:cubicBezTo>
                  <a:cubicBezTo>
                    <a:pt x="852" y="1423"/>
                    <a:pt x="878" y="1227"/>
                    <a:pt x="905" y="1022"/>
                  </a:cubicBezTo>
                  <a:lnTo>
                    <a:pt x="923" y="924"/>
                  </a:lnTo>
                  <a:lnTo>
                    <a:pt x="923" y="924"/>
                  </a:lnTo>
                  <a:cubicBezTo>
                    <a:pt x="861" y="1120"/>
                    <a:pt x="807" y="1325"/>
                    <a:pt x="771" y="1530"/>
                  </a:cubicBezTo>
                  <a:cubicBezTo>
                    <a:pt x="584" y="1173"/>
                    <a:pt x="405" y="808"/>
                    <a:pt x="227" y="442"/>
                  </a:cubicBezTo>
                  <a:cubicBezTo>
                    <a:pt x="155" y="299"/>
                    <a:pt x="84" y="156"/>
                    <a:pt x="13" y="4"/>
                  </a:cubicBezTo>
                  <a:cubicBezTo>
                    <a:pt x="11" y="2"/>
                    <a:pt x="10"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rot="-3510584">
              <a:off x="8090761" y="4120883"/>
              <a:ext cx="156061" cy="203552"/>
            </a:xfrm>
            <a:custGeom>
              <a:avLst/>
              <a:gdLst/>
              <a:ahLst/>
              <a:cxnLst/>
              <a:rect l="l" t="t" r="r" b="b"/>
              <a:pathLst>
                <a:path w="2642" h="3446" extrusionOk="0">
                  <a:moveTo>
                    <a:pt x="1062" y="171"/>
                  </a:moveTo>
                  <a:cubicBezTo>
                    <a:pt x="794" y="54"/>
                    <a:pt x="518" y="1"/>
                    <a:pt x="232" y="10"/>
                  </a:cubicBezTo>
                  <a:cubicBezTo>
                    <a:pt x="0" y="876"/>
                    <a:pt x="27" y="2384"/>
                    <a:pt x="598" y="3009"/>
                  </a:cubicBezTo>
                  <a:cubicBezTo>
                    <a:pt x="848" y="3276"/>
                    <a:pt x="1187" y="3428"/>
                    <a:pt x="1553" y="3446"/>
                  </a:cubicBezTo>
                  <a:cubicBezTo>
                    <a:pt x="2642" y="2500"/>
                    <a:pt x="2383" y="742"/>
                    <a:pt x="1062" y="17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rot="-3510584">
              <a:off x="8079445" y="4094024"/>
              <a:ext cx="174018" cy="224758"/>
            </a:xfrm>
            <a:custGeom>
              <a:avLst/>
              <a:gdLst/>
              <a:ahLst/>
              <a:cxnLst/>
              <a:rect l="l" t="t" r="r" b="b"/>
              <a:pathLst>
                <a:path w="2946" h="3805" extrusionOk="0">
                  <a:moveTo>
                    <a:pt x="268" y="1"/>
                  </a:moveTo>
                  <a:lnTo>
                    <a:pt x="259" y="19"/>
                  </a:lnTo>
                  <a:cubicBezTo>
                    <a:pt x="170" y="224"/>
                    <a:pt x="117" y="438"/>
                    <a:pt x="81" y="661"/>
                  </a:cubicBezTo>
                  <a:cubicBezTo>
                    <a:pt x="45" y="876"/>
                    <a:pt x="27" y="1099"/>
                    <a:pt x="18" y="1313"/>
                  </a:cubicBezTo>
                  <a:cubicBezTo>
                    <a:pt x="1" y="1759"/>
                    <a:pt x="45" y="2196"/>
                    <a:pt x="152" y="2625"/>
                  </a:cubicBezTo>
                  <a:cubicBezTo>
                    <a:pt x="215" y="2839"/>
                    <a:pt x="295" y="3035"/>
                    <a:pt x="420" y="3223"/>
                  </a:cubicBezTo>
                  <a:cubicBezTo>
                    <a:pt x="545" y="3410"/>
                    <a:pt x="715" y="3553"/>
                    <a:pt x="911" y="3660"/>
                  </a:cubicBezTo>
                  <a:cubicBezTo>
                    <a:pt x="1107" y="3758"/>
                    <a:pt x="1330" y="3803"/>
                    <a:pt x="1545" y="3803"/>
                  </a:cubicBezTo>
                  <a:cubicBezTo>
                    <a:pt x="1567" y="3804"/>
                    <a:pt x="1590" y="3804"/>
                    <a:pt x="1612" y="3804"/>
                  </a:cubicBezTo>
                  <a:cubicBezTo>
                    <a:pt x="1813" y="3804"/>
                    <a:pt x="2012" y="3769"/>
                    <a:pt x="2196" y="3705"/>
                  </a:cubicBezTo>
                  <a:lnTo>
                    <a:pt x="2196" y="3705"/>
                  </a:lnTo>
                  <a:cubicBezTo>
                    <a:pt x="2012" y="3761"/>
                    <a:pt x="1813" y="3795"/>
                    <a:pt x="1619" y="3795"/>
                  </a:cubicBezTo>
                  <a:cubicBezTo>
                    <a:pt x="1597" y="3795"/>
                    <a:pt x="1575" y="3795"/>
                    <a:pt x="1554" y="3794"/>
                  </a:cubicBezTo>
                  <a:cubicBezTo>
                    <a:pt x="1330" y="3794"/>
                    <a:pt x="1116" y="3741"/>
                    <a:pt x="920" y="3642"/>
                  </a:cubicBezTo>
                  <a:cubicBezTo>
                    <a:pt x="724" y="3544"/>
                    <a:pt x="554" y="3401"/>
                    <a:pt x="429" y="3214"/>
                  </a:cubicBezTo>
                  <a:cubicBezTo>
                    <a:pt x="322" y="3027"/>
                    <a:pt x="233" y="2830"/>
                    <a:pt x="179" y="2616"/>
                  </a:cubicBezTo>
                  <a:cubicBezTo>
                    <a:pt x="72" y="2188"/>
                    <a:pt x="36" y="1750"/>
                    <a:pt x="54" y="1313"/>
                  </a:cubicBezTo>
                  <a:cubicBezTo>
                    <a:pt x="63" y="1099"/>
                    <a:pt x="90" y="885"/>
                    <a:pt x="126" y="670"/>
                  </a:cubicBezTo>
                  <a:cubicBezTo>
                    <a:pt x="160" y="455"/>
                    <a:pt x="219" y="257"/>
                    <a:pt x="295" y="67"/>
                  </a:cubicBezTo>
                  <a:lnTo>
                    <a:pt x="295" y="67"/>
                  </a:lnTo>
                  <a:cubicBezTo>
                    <a:pt x="688" y="252"/>
                    <a:pt x="1071" y="461"/>
                    <a:pt x="1429" y="688"/>
                  </a:cubicBezTo>
                  <a:cubicBezTo>
                    <a:pt x="1803" y="920"/>
                    <a:pt x="2152" y="1206"/>
                    <a:pt x="2455" y="1518"/>
                  </a:cubicBezTo>
                  <a:cubicBezTo>
                    <a:pt x="2607" y="1679"/>
                    <a:pt x="2732" y="1866"/>
                    <a:pt x="2812" y="2072"/>
                  </a:cubicBezTo>
                  <a:cubicBezTo>
                    <a:pt x="2892" y="2277"/>
                    <a:pt x="2928" y="2500"/>
                    <a:pt x="2937" y="2714"/>
                  </a:cubicBezTo>
                  <a:cubicBezTo>
                    <a:pt x="2937" y="2937"/>
                    <a:pt x="2866" y="3151"/>
                    <a:pt x="2732" y="3330"/>
                  </a:cubicBezTo>
                  <a:cubicBezTo>
                    <a:pt x="2589" y="3500"/>
                    <a:pt x="2401" y="3633"/>
                    <a:pt x="2196" y="3705"/>
                  </a:cubicBezTo>
                  <a:cubicBezTo>
                    <a:pt x="2410" y="3633"/>
                    <a:pt x="2589" y="3508"/>
                    <a:pt x="2741" y="3330"/>
                  </a:cubicBezTo>
                  <a:cubicBezTo>
                    <a:pt x="2874" y="3160"/>
                    <a:pt x="2946" y="2937"/>
                    <a:pt x="2946" y="2714"/>
                  </a:cubicBezTo>
                  <a:cubicBezTo>
                    <a:pt x="2946" y="2491"/>
                    <a:pt x="2910" y="2268"/>
                    <a:pt x="2830" y="2063"/>
                  </a:cubicBezTo>
                  <a:cubicBezTo>
                    <a:pt x="2749" y="1857"/>
                    <a:pt x="2625" y="1670"/>
                    <a:pt x="2482" y="1500"/>
                  </a:cubicBezTo>
                  <a:cubicBezTo>
                    <a:pt x="2169" y="1179"/>
                    <a:pt x="1830" y="893"/>
                    <a:pt x="1455" y="661"/>
                  </a:cubicBezTo>
                  <a:cubicBezTo>
                    <a:pt x="1081" y="411"/>
                    <a:pt x="697" y="197"/>
                    <a:pt x="295" y="10"/>
                  </a:cubicBezTo>
                  <a:lnTo>
                    <a:pt x="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rot="-3510584">
              <a:off x="8160493" y="4320043"/>
              <a:ext cx="94924" cy="163622"/>
            </a:xfrm>
            <a:custGeom>
              <a:avLst/>
              <a:gdLst/>
              <a:ahLst/>
              <a:cxnLst/>
              <a:rect l="l" t="t" r="r" b="b"/>
              <a:pathLst>
                <a:path w="1607" h="2770" extrusionOk="0">
                  <a:moveTo>
                    <a:pt x="928" y="1"/>
                  </a:moveTo>
                  <a:cubicBezTo>
                    <a:pt x="892" y="1"/>
                    <a:pt x="853" y="7"/>
                    <a:pt x="813" y="21"/>
                  </a:cubicBezTo>
                  <a:cubicBezTo>
                    <a:pt x="1" y="298"/>
                    <a:pt x="1277" y="2770"/>
                    <a:pt x="1277" y="2770"/>
                  </a:cubicBezTo>
                  <a:cubicBezTo>
                    <a:pt x="1514" y="2278"/>
                    <a:pt x="1607" y="1"/>
                    <a:pt x="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rot="-3510584">
              <a:off x="8155483" y="4460402"/>
              <a:ext cx="170651" cy="51449"/>
            </a:xfrm>
            <a:custGeom>
              <a:avLst/>
              <a:gdLst/>
              <a:ahLst/>
              <a:cxnLst/>
              <a:rect l="l" t="t" r="r" b="b"/>
              <a:pathLst>
                <a:path w="2889" h="871" extrusionOk="0">
                  <a:moveTo>
                    <a:pt x="699" y="0"/>
                  </a:moveTo>
                  <a:cubicBezTo>
                    <a:pt x="405" y="0"/>
                    <a:pt x="183" y="80"/>
                    <a:pt x="122" y="297"/>
                  </a:cubicBezTo>
                  <a:cubicBezTo>
                    <a:pt x="0" y="727"/>
                    <a:pt x="626" y="870"/>
                    <a:pt x="1321" y="870"/>
                  </a:cubicBezTo>
                  <a:cubicBezTo>
                    <a:pt x="1956" y="870"/>
                    <a:pt x="2650" y="751"/>
                    <a:pt x="2889" y="619"/>
                  </a:cubicBezTo>
                  <a:cubicBezTo>
                    <a:pt x="2889" y="619"/>
                    <a:pt x="1517" y="0"/>
                    <a:pt x="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rot="-3510584">
              <a:off x="8079265" y="4388903"/>
              <a:ext cx="136095" cy="135800"/>
            </a:xfrm>
            <a:custGeom>
              <a:avLst/>
              <a:gdLst/>
              <a:ahLst/>
              <a:cxnLst/>
              <a:rect l="l" t="t" r="r" b="b"/>
              <a:pathLst>
                <a:path w="2304" h="2299" extrusionOk="0">
                  <a:moveTo>
                    <a:pt x="813" y="1"/>
                  </a:moveTo>
                  <a:cubicBezTo>
                    <a:pt x="730" y="1"/>
                    <a:pt x="651" y="35"/>
                    <a:pt x="581" y="112"/>
                  </a:cubicBezTo>
                  <a:cubicBezTo>
                    <a:pt x="1" y="737"/>
                    <a:pt x="2303" y="2299"/>
                    <a:pt x="2303" y="2299"/>
                  </a:cubicBezTo>
                  <a:cubicBezTo>
                    <a:pt x="2280" y="1797"/>
                    <a:pt x="1416" y="1"/>
                    <a:pt x="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rot="-3510584">
              <a:off x="8241528" y="4298092"/>
              <a:ext cx="95397" cy="163149"/>
            </a:xfrm>
            <a:custGeom>
              <a:avLst/>
              <a:gdLst/>
              <a:ahLst/>
              <a:cxnLst/>
              <a:rect l="l" t="t" r="r" b="b"/>
              <a:pathLst>
                <a:path w="1615" h="2762" extrusionOk="0">
                  <a:moveTo>
                    <a:pt x="933" y="0"/>
                  </a:moveTo>
                  <a:cubicBezTo>
                    <a:pt x="895" y="0"/>
                    <a:pt x="855" y="7"/>
                    <a:pt x="813" y="22"/>
                  </a:cubicBezTo>
                  <a:cubicBezTo>
                    <a:pt x="1" y="289"/>
                    <a:pt x="1286" y="2762"/>
                    <a:pt x="1286" y="2762"/>
                  </a:cubicBezTo>
                  <a:cubicBezTo>
                    <a:pt x="1515" y="2279"/>
                    <a:pt x="1615" y="0"/>
                    <a:pt x="9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rot="-3510584">
              <a:off x="8236757" y="4437870"/>
              <a:ext cx="170651" cy="51449"/>
            </a:xfrm>
            <a:custGeom>
              <a:avLst/>
              <a:gdLst/>
              <a:ahLst/>
              <a:cxnLst/>
              <a:rect l="l" t="t" r="r" b="b"/>
              <a:pathLst>
                <a:path w="2889" h="871" extrusionOk="0">
                  <a:moveTo>
                    <a:pt x="691" y="1"/>
                  </a:moveTo>
                  <a:cubicBezTo>
                    <a:pt x="400" y="1"/>
                    <a:pt x="181" y="80"/>
                    <a:pt x="122" y="296"/>
                  </a:cubicBezTo>
                  <a:cubicBezTo>
                    <a:pt x="0" y="727"/>
                    <a:pt x="631" y="871"/>
                    <a:pt x="1331" y="871"/>
                  </a:cubicBezTo>
                  <a:cubicBezTo>
                    <a:pt x="1963" y="871"/>
                    <a:pt x="2651" y="753"/>
                    <a:pt x="2889" y="626"/>
                  </a:cubicBezTo>
                  <a:cubicBezTo>
                    <a:pt x="2889" y="626"/>
                    <a:pt x="1507" y="1"/>
                    <a:pt x="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rot="-3510584">
              <a:off x="8318705" y="4275184"/>
              <a:ext cx="101599" cy="160255"/>
            </a:xfrm>
            <a:custGeom>
              <a:avLst/>
              <a:gdLst/>
              <a:ahLst/>
              <a:cxnLst/>
              <a:rect l="l" t="t" r="r" b="b"/>
              <a:pathLst>
                <a:path w="1720" h="2713" extrusionOk="0">
                  <a:moveTo>
                    <a:pt x="913" y="1"/>
                  </a:moveTo>
                  <a:cubicBezTo>
                    <a:pt x="867" y="1"/>
                    <a:pt x="819" y="12"/>
                    <a:pt x="768" y="35"/>
                  </a:cubicBezTo>
                  <a:cubicBezTo>
                    <a:pt x="0" y="401"/>
                    <a:pt x="1544" y="2713"/>
                    <a:pt x="1544" y="2713"/>
                  </a:cubicBezTo>
                  <a:cubicBezTo>
                    <a:pt x="1719" y="2213"/>
                    <a:pt x="1560" y="1"/>
                    <a:pt x="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rot="-3510584">
              <a:off x="8335369" y="4408759"/>
              <a:ext cx="168229" cy="49382"/>
            </a:xfrm>
            <a:custGeom>
              <a:avLst/>
              <a:gdLst/>
              <a:ahLst/>
              <a:cxnLst/>
              <a:rect l="l" t="t" r="r" b="b"/>
              <a:pathLst>
                <a:path w="2848" h="836" extrusionOk="0">
                  <a:moveTo>
                    <a:pt x="833" y="0"/>
                  </a:moveTo>
                  <a:cubicBezTo>
                    <a:pt x="424" y="0"/>
                    <a:pt x="102" y="93"/>
                    <a:pt x="54" y="371"/>
                  </a:cubicBezTo>
                  <a:cubicBezTo>
                    <a:pt x="0" y="715"/>
                    <a:pt x="372" y="835"/>
                    <a:pt x="864" y="835"/>
                  </a:cubicBezTo>
                  <a:cubicBezTo>
                    <a:pt x="1586" y="835"/>
                    <a:pt x="2567" y="576"/>
                    <a:pt x="2848" y="380"/>
                  </a:cubicBezTo>
                  <a:cubicBezTo>
                    <a:pt x="2848" y="380"/>
                    <a:pt x="1662" y="0"/>
                    <a:pt x="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rot="-3510584">
              <a:off x="8390600" y="4245115"/>
              <a:ext cx="112822" cy="155057"/>
            </a:xfrm>
            <a:custGeom>
              <a:avLst/>
              <a:gdLst/>
              <a:ahLst/>
              <a:cxnLst/>
              <a:rect l="l" t="t" r="r" b="b"/>
              <a:pathLst>
                <a:path w="1910" h="2625" extrusionOk="0">
                  <a:moveTo>
                    <a:pt x="905" y="0"/>
                  </a:moveTo>
                  <a:cubicBezTo>
                    <a:pt x="850" y="0"/>
                    <a:pt x="792" y="17"/>
                    <a:pt x="732" y="54"/>
                  </a:cubicBezTo>
                  <a:cubicBezTo>
                    <a:pt x="0" y="500"/>
                    <a:pt x="1794" y="2624"/>
                    <a:pt x="1794" y="2624"/>
                  </a:cubicBezTo>
                  <a:cubicBezTo>
                    <a:pt x="1909" y="2116"/>
                    <a:pt x="1528" y="0"/>
                    <a:pt x="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rot="-3510584">
              <a:off x="8428559" y="4371217"/>
              <a:ext cx="164862" cy="50859"/>
            </a:xfrm>
            <a:custGeom>
              <a:avLst/>
              <a:gdLst/>
              <a:ahLst/>
              <a:cxnLst/>
              <a:rect l="l" t="t" r="r" b="b"/>
              <a:pathLst>
                <a:path w="2791" h="861" extrusionOk="0">
                  <a:moveTo>
                    <a:pt x="1142" y="1"/>
                  </a:moveTo>
                  <a:cubicBezTo>
                    <a:pt x="556" y="1"/>
                    <a:pt x="35" y="106"/>
                    <a:pt x="15" y="477"/>
                  </a:cubicBezTo>
                  <a:cubicBezTo>
                    <a:pt x="1" y="757"/>
                    <a:pt x="251" y="860"/>
                    <a:pt x="610" y="860"/>
                  </a:cubicBezTo>
                  <a:cubicBezTo>
                    <a:pt x="1336" y="860"/>
                    <a:pt x="2504" y="433"/>
                    <a:pt x="2791" y="182"/>
                  </a:cubicBezTo>
                  <a:cubicBezTo>
                    <a:pt x="2791" y="182"/>
                    <a:pt x="191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rot="-3510584">
              <a:off x="8099757" y="4375910"/>
              <a:ext cx="111818" cy="137454"/>
            </a:xfrm>
            <a:custGeom>
              <a:avLst/>
              <a:gdLst/>
              <a:ahLst/>
              <a:cxnLst/>
              <a:rect l="l" t="t" r="r" b="b"/>
              <a:pathLst>
                <a:path w="1893" h="2327" extrusionOk="0">
                  <a:moveTo>
                    <a:pt x="358" y="1"/>
                  </a:moveTo>
                  <a:cubicBezTo>
                    <a:pt x="333" y="1"/>
                    <a:pt x="309" y="3"/>
                    <a:pt x="286" y="6"/>
                  </a:cubicBezTo>
                  <a:cubicBezTo>
                    <a:pt x="303" y="4"/>
                    <a:pt x="321" y="3"/>
                    <a:pt x="338" y="3"/>
                  </a:cubicBezTo>
                  <a:cubicBezTo>
                    <a:pt x="387" y="3"/>
                    <a:pt x="437" y="11"/>
                    <a:pt x="483" y="24"/>
                  </a:cubicBezTo>
                  <a:cubicBezTo>
                    <a:pt x="443" y="7"/>
                    <a:pt x="400" y="1"/>
                    <a:pt x="358" y="1"/>
                  </a:cubicBezTo>
                  <a:close/>
                  <a:moveTo>
                    <a:pt x="483" y="24"/>
                  </a:moveTo>
                  <a:lnTo>
                    <a:pt x="483" y="24"/>
                  </a:lnTo>
                  <a:cubicBezTo>
                    <a:pt x="599" y="78"/>
                    <a:pt x="706" y="149"/>
                    <a:pt x="795" y="247"/>
                  </a:cubicBezTo>
                  <a:cubicBezTo>
                    <a:pt x="974" y="435"/>
                    <a:pt x="1125" y="649"/>
                    <a:pt x="1259" y="872"/>
                  </a:cubicBezTo>
                  <a:cubicBezTo>
                    <a:pt x="1393" y="1095"/>
                    <a:pt x="1509" y="1327"/>
                    <a:pt x="1607" y="1568"/>
                  </a:cubicBezTo>
                  <a:cubicBezTo>
                    <a:pt x="1661" y="1684"/>
                    <a:pt x="1714" y="1800"/>
                    <a:pt x="1750" y="1925"/>
                  </a:cubicBezTo>
                  <a:cubicBezTo>
                    <a:pt x="1788" y="2023"/>
                    <a:pt x="1813" y="2127"/>
                    <a:pt x="1830" y="2238"/>
                  </a:cubicBezTo>
                  <a:lnTo>
                    <a:pt x="1830" y="2238"/>
                  </a:lnTo>
                  <a:cubicBezTo>
                    <a:pt x="1643" y="2113"/>
                    <a:pt x="1456" y="1974"/>
                    <a:pt x="1277" y="1836"/>
                  </a:cubicBezTo>
                  <a:cubicBezTo>
                    <a:pt x="1081" y="1684"/>
                    <a:pt x="884" y="1524"/>
                    <a:pt x="706" y="1354"/>
                  </a:cubicBezTo>
                  <a:cubicBezTo>
                    <a:pt x="519" y="1184"/>
                    <a:pt x="349" y="997"/>
                    <a:pt x="206" y="792"/>
                  </a:cubicBezTo>
                  <a:cubicBezTo>
                    <a:pt x="135" y="694"/>
                    <a:pt x="81" y="577"/>
                    <a:pt x="46" y="461"/>
                  </a:cubicBezTo>
                  <a:cubicBezTo>
                    <a:pt x="10" y="337"/>
                    <a:pt x="46" y="203"/>
                    <a:pt x="126" y="113"/>
                  </a:cubicBezTo>
                  <a:lnTo>
                    <a:pt x="126" y="113"/>
                  </a:lnTo>
                  <a:cubicBezTo>
                    <a:pt x="37" y="212"/>
                    <a:pt x="1" y="345"/>
                    <a:pt x="46" y="479"/>
                  </a:cubicBezTo>
                  <a:cubicBezTo>
                    <a:pt x="72" y="595"/>
                    <a:pt x="126" y="711"/>
                    <a:pt x="197" y="810"/>
                  </a:cubicBezTo>
                  <a:cubicBezTo>
                    <a:pt x="340" y="1015"/>
                    <a:pt x="510" y="1202"/>
                    <a:pt x="688" y="1381"/>
                  </a:cubicBezTo>
                  <a:cubicBezTo>
                    <a:pt x="1045" y="1729"/>
                    <a:pt x="1438" y="2041"/>
                    <a:pt x="1857" y="2327"/>
                  </a:cubicBezTo>
                  <a:lnTo>
                    <a:pt x="1866" y="2327"/>
                  </a:lnTo>
                  <a:cubicBezTo>
                    <a:pt x="1884" y="2327"/>
                    <a:pt x="1893" y="2309"/>
                    <a:pt x="1893" y="2300"/>
                  </a:cubicBezTo>
                  <a:cubicBezTo>
                    <a:pt x="1875" y="2166"/>
                    <a:pt x="1848" y="2032"/>
                    <a:pt x="1804" y="1907"/>
                  </a:cubicBezTo>
                  <a:cubicBezTo>
                    <a:pt x="1759" y="1791"/>
                    <a:pt x="1706" y="1666"/>
                    <a:pt x="1652" y="1550"/>
                  </a:cubicBezTo>
                  <a:cubicBezTo>
                    <a:pt x="1545" y="1309"/>
                    <a:pt x="1420" y="1077"/>
                    <a:pt x="1286" y="863"/>
                  </a:cubicBezTo>
                  <a:cubicBezTo>
                    <a:pt x="1143" y="640"/>
                    <a:pt x="983" y="435"/>
                    <a:pt x="804" y="247"/>
                  </a:cubicBezTo>
                  <a:cubicBezTo>
                    <a:pt x="715" y="149"/>
                    <a:pt x="599" y="69"/>
                    <a:pt x="483" y="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rot="-3510584">
              <a:off x="8187124" y="4309468"/>
              <a:ext cx="55407" cy="165276"/>
            </a:xfrm>
            <a:custGeom>
              <a:avLst/>
              <a:gdLst/>
              <a:ahLst/>
              <a:cxnLst/>
              <a:rect l="l" t="t" r="r" b="b"/>
              <a:pathLst>
                <a:path w="938" h="2798" extrusionOk="0">
                  <a:moveTo>
                    <a:pt x="350" y="5"/>
                  </a:moveTo>
                  <a:cubicBezTo>
                    <a:pt x="325" y="8"/>
                    <a:pt x="301" y="13"/>
                    <a:pt x="277" y="22"/>
                  </a:cubicBezTo>
                  <a:cubicBezTo>
                    <a:pt x="299" y="15"/>
                    <a:pt x="324" y="9"/>
                    <a:pt x="350" y="5"/>
                  </a:cubicBezTo>
                  <a:close/>
                  <a:moveTo>
                    <a:pt x="413" y="1"/>
                  </a:moveTo>
                  <a:cubicBezTo>
                    <a:pt x="392" y="1"/>
                    <a:pt x="370" y="2"/>
                    <a:pt x="350" y="5"/>
                  </a:cubicBezTo>
                  <a:lnTo>
                    <a:pt x="350" y="5"/>
                  </a:lnTo>
                  <a:cubicBezTo>
                    <a:pt x="362" y="4"/>
                    <a:pt x="373" y="3"/>
                    <a:pt x="385" y="3"/>
                  </a:cubicBezTo>
                  <a:cubicBezTo>
                    <a:pt x="477" y="3"/>
                    <a:pt x="567" y="43"/>
                    <a:pt x="625" y="120"/>
                  </a:cubicBezTo>
                  <a:cubicBezTo>
                    <a:pt x="656" y="159"/>
                    <a:pt x="685" y="200"/>
                    <a:pt x="711" y="244"/>
                  </a:cubicBezTo>
                  <a:lnTo>
                    <a:pt x="711" y="244"/>
                  </a:lnTo>
                  <a:cubicBezTo>
                    <a:pt x="686" y="196"/>
                    <a:pt x="658" y="151"/>
                    <a:pt x="625" y="111"/>
                  </a:cubicBezTo>
                  <a:cubicBezTo>
                    <a:pt x="580" y="66"/>
                    <a:pt x="527" y="22"/>
                    <a:pt x="464" y="4"/>
                  </a:cubicBezTo>
                  <a:cubicBezTo>
                    <a:pt x="447" y="2"/>
                    <a:pt x="430" y="1"/>
                    <a:pt x="413" y="1"/>
                  </a:cubicBezTo>
                  <a:close/>
                  <a:moveTo>
                    <a:pt x="276" y="22"/>
                  </a:moveTo>
                  <a:cubicBezTo>
                    <a:pt x="152" y="67"/>
                    <a:pt x="63" y="165"/>
                    <a:pt x="36" y="290"/>
                  </a:cubicBezTo>
                  <a:cubicBezTo>
                    <a:pt x="71" y="165"/>
                    <a:pt x="152" y="67"/>
                    <a:pt x="276" y="22"/>
                  </a:cubicBezTo>
                  <a:close/>
                  <a:moveTo>
                    <a:pt x="711" y="244"/>
                  </a:moveTo>
                  <a:cubicBezTo>
                    <a:pt x="746" y="312"/>
                    <a:pt x="773" y="386"/>
                    <a:pt x="794" y="459"/>
                  </a:cubicBezTo>
                  <a:cubicBezTo>
                    <a:pt x="857" y="709"/>
                    <a:pt x="893" y="968"/>
                    <a:pt x="902" y="1227"/>
                  </a:cubicBezTo>
                  <a:cubicBezTo>
                    <a:pt x="902" y="1486"/>
                    <a:pt x="893" y="1744"/>
                    <a:pt x="875" y="2003"/>
                  </a:cubicBezTo>
                  <a:cubicBezTo>
                    <a:pt x="857" y="2128"/>
                    <a:pt x="848" y="2262"/>
                    <a:pt x="821" y="2387"/>
                  </a:cubicBezTo>
                  <a:cubicBezTo>
                    <a:pt x="806" y="2494"/>
                    <a:pt x="777" y="2602"/>
                    <a:pt x="741" y="2703"/>
                  </a:cubicBezTo>
                  <a:lnTo>
                    <a:pt x="741" y="2703"/>
                  </a:lnTo>
                  <a:cubicBezTo>
                    <a:pt x="637" y="2503"/>
                    <a:pt x="546" y="2290"/>
                    <a:pt x="455" y="2084"/>
                  </a:cubicBezTo>
                  <a:cubicBezTo>
                    <a:pt x="348" y="1851"/>
                    <a:pt x="259" y="1619"/>
                    <a:pt x="179" y="1387"/>
                  </a:cubicBezTo>
                  <a:cubicBezTo>
                    <a:pt x="98" y="1155"/>
                    <a:pt x="45" y="905"/>
                    <a:pt x="18" y="664"/>
                  </a:cubicBezTo>
                  <a:cubicBezTo>
                    <a:pt x="0" y="541"/>
                    <a:pt x="9" y="418"/>
                    <a:pt x="35" y="294"/>
                  </a:cubicBezTo>
                  <a:lnTo>
                    <a:pt x="35" y="294"/>
                  </a:lnTo>
                  <a:cubicBezTo>
                    <a:pt x="9" y="418"/>
                    <a:pt x="0" y="541"/>
                    <a:pt x="9" y="664"/>
                  </a:cubicBezTo>
                  <a:cubicBezTo>
                    <a:pt x="36" y="914"/>
                    <a:pt x="89" y="1155"/>
                    <a:pt x="161" y="1396"/>
                  </a:cubicBezTo>
                  <a:cubicBezTo>
                    <a:pt x="312" y="1869"/>
                    <a:pt x="491" y="2333"/>
                    <a:pt x="723" y="2780"/>
                  </a:cubicBezTo>
                  <a:cubicBezTo>
                    <a:pt x="723" y="2789"/>
                    <a:pt x="732" y="2789"/>
                    <a:pt x="732" y="2798"/>
                  </a:cubicBezTo>
                  <a:cubicBezTo>
                    <a:pt x="750" y="2798"/>
                    <a:pt x="759" y="2798"/>
                    <a:pt x="768" y="2780"/>
                  </a:cubicBezTo>
                  <a:cubicBezTo>
                    <a:pt x="812" y="2664"/>
                    <a:pt x="848" y="2530"/>
                    <a:pt x="866" y="2405"/>
                  </a:cubicBezTo>
                  <a:cubicBezTo>
                    <a:pt x="893" y="2271"/>
                    <a:pt x="902" y="2146"/>
                    <a:pt x="919" y="2012"/>
                  </a:cubicBezTo>
                  <a:cubicBezTo>
                    <a:pt x="937" y="1753"/>
                    <a:pt x="937" y="1494"/>
                    <a:pt x="928" y="1236"/>
                  </a:cubicBezTo>
                  <a:cubicBezTo>
                    <a:pt x="910" y="968"/>
                    <a:pt x="875" y="709"/>
                    <a:pt x="803" y="459"/>
                  </a:cubicBezTo>
                  <a:cubicBezTo>
                    <a:pt x="782" y="383"/>
                    <a:pt x="750" y="311"/>
                    <a:pt x="711" y="2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rot="-3510584">
              <a:off x="8158743" y="4457040"/>
              <a:ext cx="166103" cy="54048"/>
            </a:xfrm>
            <a:custGeom>
              <a:avLst/>
              <a:gdLst/>
              <a:ahLst/>
              <a:cxnLst/>
              <a:rect l="l" t="t" r="r" b="b"/>
              <a:pathLst>
                <a:path w="2812" h="915" extrusionOk="0">
                  <a:moveTo>
                    <a:pt x="573" y="0"/>
                  </a:moveTo>
                  <a:cubicBezTo>
                    <a:pt x="459" y="0"/>
                    <a:pt x="350" y="26"/>
                    <a:pt x="241" y="64"/>
                  </a:cubicBezTo>
                  <a:cubicBezTo>
                    <a:pt x="116" y="118"/>
                    <a:pt x="27" y="243"/>
                    <a:pt x="9" y="377"/>
                  </a:cubicBezTo>
                  <a:cubicBezTo>
                    <a:pt x="0" y="448"/>
                    <a:pt x="18" y="520"/>
                    <a:pt x="45" y="582"/>
                  </a:cubicBezTo>
                  <a:cubicBezTo>
                    <a:pt x="80" y="636"/>
                    <a:pt x="134" y="680"/>
                    <a:pt x="188" y="716"/>
                  </a:cubicBezTo>
                  <a:cubicBezTo>
                    <a:pt x="304" y="787"/>
                    <a:pt x="429" y="832"/>
                    <a:pt x="553" y="859"/>
                  </a:cubicBezTo>
                  <a:cubicBezTo>
                    <a:pt x="762" y="896"/>
                    <a:pt x="976" y="915"/>
                    <a:pt x="1192" y="915"/>
                  </a:cubicBezTo>
                  <a:cubicBezTo>
                    <a:pt x="1235" y="915"/>
                    <a:pt x="1278" y="914"/>
                    <a:pt x="1321" y="912"/>
                  </a:cubicBezTo>
                  <a:cubicBezTo>
                    <a:pt x="1571" y="903"/>
                    <a:pt x="1830" y="886"/>
                    <a:pt x="2080" y="850"/>
                  </a:cubicBezTo>
                  <a:cubicBezTo>
                    <a:pt x="2330" y="814"/>
                    <a:pt x="2579" y="752"/>
                    <a:pt x="2812" y="645"/>
                  </a:cubicBezTo>
                  <a:lnTo>
                    <a:pt x="2812" y="645"/>
                  </a:lnTo>
                  <a:cubicBezTo>
                    <a:pt x="2579" y="734"/>
                    <a:pt x="2330" y="796"/>
                    <a:pt x="2080" y="814"/>
                  </a:cubicBezTo>
                  <a:cubicBezTo>
                    <a:pt x="1821" y="850"/>
                    <a:pt x="1571" y="868"/>
                    <a:pt x="1321" y="868"/>
                  </a:cubicBezTo>
                  <a:cubicBezTo>
                    <a:pt x="1062" y="868"/>
                    <a:pt x="812" y="850"/>
                    <a:pt x="562" y="805"/>
                  </a:cubicBezTo>
                  <a:cubicBezTo>
                    <a:pt x="437" y="778"/>
                    <a:pt x="321" y="734"/>
                    <a:pt x="214" y="671"/>
                  </a:cubicBezTo>
                  <a:cubicBezTo>
                    <a:pt x="107" y="618"/>
                    <a:pt x="45" y="502"/>
                    <a:pt x="63" y="377"/>
                  </a:cubicBezTo>
                  <a:cubicBezTo>
                    <a:pt x="72" y="261"/>
                    <a:pt x="152" y="154"/>
                    <a:pt x="259" y="109"/>
                  </a:cubicBezTo>
                  <a:cubicBezTo>
                    <a:pt x="356" y="64"/>
                    <a:pt x="460" y="44"/>
                    <a:pt x="564" y="44"/>
                  </a:cubicBezTo>
                  <a:cubicBezTo>
                    <a:pt x="584" y="44"/>
                    <a:pt x="605" y="45"/>
                    <a:pt x="625" y="47"/>
                  </a:cubicBezTo>
                  <a:cubicBezTo>
                    <a:pt x="875" y="47"/>
                    <a:pt x="1125" y="91"/>
                    <a:pt x="1375" y="154"/>
                  </a:cubicBezTo>
                  <a:cubicBezTo>
                    <a:pt x="1616" y="216"/>
                    <a:pt x="1857" y="297"/>
                    <a:pt x="2098" y="377"/>
                  </a:cubicBezTo>
                  <a:cubicBezTo>
                    <a:pt x="2338" y="457"/>
                    <a:pt x="2579" y="546"/>
                    <a:pt x="2812" y="645"/>
                  </a:cubicBezTo>
                  <a:cubicBezTo>
                    <a:pt x="2356" y="430"/>
                    <a:pt x="1874" y="252"/>
                    <a:pt x="1384" y="118"/>
                  </a:cubicBezTo>
                  <a:cubicBezTo>
                    <a:pt x="1134" y="47"/>
                    <a:pt x="884" y="11"/>
                    <a:pt x="625" y="2"/>
                  </a:cubicBezTo>
                  <a:cubicBezTo>
                    <a:pt x="608" y="1"/>
                    <a:pt x="590" y="0"/>
                    <a:pt x="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rot="-3510584">
              <a:off x="8265596" y="4287383"/>
              <a:ext cx="57533" cy="164744"/>
            </a:xfrm>
            <a:custGeom>
              <a:avLst/>
              <a:gdLst/>
              <a:ahLst/>
              <a:cxnLst/>
              <a:rect l="l" t="t" r="r" b="b"/>
              <a:pathLst>
                <a:path w="974" h="2789" extrusionOk="0">
                  <a:moveTo>
                    <a:pt x="411" y="1"/>
                  </a:moveTo>
                  <a:cubicBezTo>
                    <a:pt x="393" y="1"/>
                    <a:pt x="375" y="2"/>
                    <a:pt x="358" y="4"/>
                  </a:cubicBezTo>
                  <a:cubicBezTo>
                    <a:pt x="224" y="31"/>
                    <a:pt x="108" y="120"/>
                    <a:pt x="63" y="254"/>
                  </a:cubicBezTo>
                  <a:cubicBezTo>
                    <a:pt x="18" y="379"/>
                    <a:pt x="1" y="504"/>
                    <a:pt x="18" y="638"/>
                  </a:cubicBezTo>
                  <a:cubicBezTo>
                    <a:pt x="36" y="896"/>
                    <a:pt x="90" y="1146"/>
                    <a:pt x="170" y="1387"/>
                  </a:cubicBezTo>
                  <a:cubicBezTo>
                    <a:pt x="331" y="1869"/>
                    <a:pt x="536" y="2342"/>
                    <a:pt x="777" y="2789"/>
                  </a:cubicBezTo>
                  <a:cubicBezTo>
                    <a:pt x="661" y="2565"/>
                    <a:pt x="563" y="2333"/>
                    <a:pt x="465" y="2101"/>
                  </a:cubicBezTo>
                  <a:cubicBezTo>
                    <a:pt x="375" y="1860"/>
                    <a:pt x="286" y="1628"/>
                    <a:pt x="215" y="1378"/>
                  </a:cubicBezTo>
                  <a:cubicBezTo>
                    <a:pt x="134" y="1137"/>
                    <a:pt x="81" y="896"/>
                    <a:pt x="63" y="638"/>
                  </a:cubicBezTo>
                  <a:cubicBezTo>
                    <a:pt x="54" y="522"/>
                    <a:pt x="72" y="397"/>
                    <a:pt x="108" y="281"/>
                  </a:cubicBezTo>
                  <a:cubicBezTo>
                    <a:pt x="152" y="165"/>
                    <a:pt x="251" y="84"/>
                    <a:pt x="367" y="58"/>
                  </a:cubicBezTo>
                  <a:cubicBezTo>
                    <a:pt x="382" y="55"/>
                    <a:pt x="398" y="54"/>
                    <a:pt x="414" y="54"/>
                  </a:cubicBezTo>
                  <a:cubicBezTo>
                    <a:pt x="520" y="54"/>
                    <a:pt x="615" y="107"/>
                    <a:pt x="670" y="200"/>
                  </a:cubicBezTo>
                  <a:cubicBezTo>
                    <a:pt x="741" y="307"/>
                    <a:pt x="786" y="415"/>
                    <a:pt x="822" y="539"/>
                  </a:cubicBezTo>
                  <a:cubicBezTo>
                    <a:pt x="875" y="780"/>
                    <a:pt x="911" y="1030"/>
                    <a:pt x="920" y="1289"/>
                  </a:cubicBezTo>
                  <a:cubicBezTo>
                    <a:pt x="938" y="1539"/>
                    <a:pt x="929" y="1789"/>
                    <a:pt x="911" y="2048"/>
                  </a:cubicBezTo>
                  <a:cubicBezTo>
                    <a:pt x="902" y="2298"/>
                    <a:pt x="857" y="2548"/>
                    <a:pt x="777" y="2789"/>
                  </a:cubicBezTo>
                  <a:cubicBezTo>
                    <a:pt x="866" y="2557"/>
                    <a:pt x="920" y="2307"/>
                    <a:pt x="938" y="2048"/>
                  </a:cubicBezTo>
                  <a:cubicBezTo>
                    <a:pt x="965" y="1798"/>
                    <a:pt x="973" y="1539"/>
                    <a:pt x="965" y="1280"/>
                  </a:cubicBezTo>
                  <a:cubicBezTo>
                    <a:pt x="956" y="1030"/>
                    <a:pt x="929" y="772"/>
                    <a:pt x="866" y="522"/>
                  </a:cubicBezTo>
                  <a:cubicBezTo>
                    <a:pt x="831" y="397"/>
                    <a:pt x="786" y="281"/>
                    <a:pt x="715" y="165"/>
                  </a:cubicBezTo>
                  <a:cubicBezTo>
                    <a:pt x="670" y="111"/>
                    <a:pt x="625" y="66"/>
                    <a:pt x="563" y="31"/>
                  </a:cubicBezTo>
                  <a:cubicBezTo>
                    <a:pt x="516" y="11"/>
                    <a:pt x="464"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rot="-3510584">
              <a:off x="8239789" y="4434636"/>
              <a:ext cx="166634" cy="54462"/>
            </a:xfrm>
            <a:custGeom>
              <a:avLst/>
              <a:gdLst/>
              <a:ahLst/>
              <a:cxnLst/>
              <a:rect l="l" t="t" r="r" b="b"/>
              <a:pathLst>
                <a:path w="2821" h="922" extrusionOk="0">
                  <a:moveTo>
                    <a:pt x="625" y="1"/>
                  </a:moveTo>
                  <a:cubicBezTo>
                    <a:pt x="500" y="1"/>
                    <a:pt x="366" y="19"/>
                    <a:pt x="241" y="72"/>
                  </a:cubicBezTo>
                  <a:cubicBezTo>
                    <a:pt x="116" y="126"/>
                    <a:pt x="27" y="242"/>
                    <a:pt x="9" y="385"/>
                  </a:cubicBezTo>
                  <a:cubicBezTo>
                    <a:pt x="0" y="447"/>
                    <a:pt x="18" y="518"/>
                    <a:pt x="54" y="581"/>
                  </a:cubicBezTo>
                  <a:cubicBezTo>
                    <a:pt x="90" y="643"/>
                    <a:pt x="134" y="688"/>
                    <a:pt x="197" y="724"/>
                  </a:cubicBezTo>
                  <a:cubicBezTo>
                    <a:pt x="304" y="786"/>
                    <a:pt x="429" y="831"/>
                    <a:pt x="554" y="858"/>
                  </a:cubicBezTo>
                  <a:cubicBezTo>
                    <a:pt x="779" y="896"/>
                    <a:pt x="998" y="922"/>
                    <a:pt x="1221" y="922"/>
                  </a:cubicBezTo>
                  <a:cubicBezTo>
                    <a:pt x="1255" y="922"/>
                    <a:pt x="1288" y="921"/>
                    <a:pt x="1321" y="920"/>
                  </a:cubicBezTo>
                  <a:cubicBezTo>
                    <a:pt x="1580" y="911"/>
                    <a:pt x="1830" y="893"/>
                    <a:pt x="2080" y="849"/>
                  </a:cubicBezTo>
                  <a:cubicBezTo>
                    <a:pt x="2339" y="822"/>
                    <a:pt x="2580" y="751"/>
                    <a:pt x="2821" y="652"/>
                  </a:cubicBezTo>
                  <a:lnTo>
                    <a:pt x="2821" y="652"/>
                  </a:lnTo>
                  <a:cubicBezTo>
                    <a:pt x="2580" y="742"/>
                    <a:pt x="2330" y="795"/>
                    <a:pt x="2080" y="822"/>
                  </a:cubicBezTo>
                  <a:cubicBezTo>
                    <a:pt x="1830" y="849"/>
                    <a:pt x="1571" y="867"/>
                    <a:pt x="1321" y="867"/>
                  </a:cubicBezTo>
                  <a:cubicBezTo>
                    <a:pt x="1289" y="868"/>
                    <a:pt x="1257" y="868"/>
                    <a:pt x="1224" y="868"/>
                  </a:cubicBezTo>
                  <a:cubicBezTo>
                    <a:pt x="1005" y="868"/>
                    <a:pt x="781" y="843"/>
                    <a:pt x="572" y="804"/>
                  </a:cubicBezTo>
                  <a:cubicBezTo>
                    <a:pt x="447" y="777"/>
                    <a:pt x="331" y="733"/>
                    <a:pt x="224" y="670"/>
                  </a:cubicBezTo>
                  <a:cubicBezTo>
                    <a:pt x="116" y="617"/>
                    <a:pt x="54" y="501"/>
                    <a:pt x="63" y="385"/>
                  </a:cubicBezTo>
                  <a:cubicBezTo>
                    <a:pt x="81" y="260"/>
                    <a:pt x="152" y="153"/>
                    <a:pt x="268" y="108"/>
                  </a:cubicBezTo>
                  <a:cubicBezTo>
                    <a:pt x="369" y="69"/>
                    <a:pt x="470" y="44"/>
                    <a:pt x="577" y="44"/>
                  </a:cubicBezTo>
                  <a:cubicBezTo>
                    <a:pt x="593" y="44"/>
                    <a:pt x="609" y="44"/>
                    <a:pt x="625" y="45"/>
                  </a:cubicBezTo>
                  <a:cubicBezTo>
                    <a:pt x="884" y="54"/>
                    <a:pt x="1134" y="90"/>
                    <a:pt x="1375" y="161"/>
                  </a:cubicBezTo>
                  <a:cubicBezTo>
                    <a:pt x="1625" y="224"/>
                    <a:pt x="1866" y="295"/>
                    <a:pt x="2107" y="385"/>
                  </a:cubicBezTo>
                  <a:cubicBezTo>
                    <a:pt x="2348" y="465"/>
                    <a:pt x="2580" y="554"/>
                    <a:pt x="2821" y="652"/>
                  </a:cubicBezTo>
                  <a:cubicBezTo>
                    <a:pt x="2357" y="438"/>
                    <a:pt x="1875" y="260"/>
                    <a:pt x="1384" y="126"/>
                  </a:cubicBezTo>
                  <a:cubicBezTo>
                    <a:pt x="1143" y="54"/>
                    <a:pt x="884" y="10"/>
                    <a:pt x="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rot="-3510584">
              <a:off x="8342629" y="4263270"/>
              <a:ext cx="65921" cy="161613"/>
            </a:xfrm>
            <a:custGeom>
              <a:avLst/>
              <a:gdLst/>
              <a:ahLst/>
              <a:cxnLst/>
              <a:rect l="l" t="t" r="r" b="b"/>
              <a:pathLst>
                <a:path w="1116" h="2736" extrusionOk="0">
                  <a:moveTo>
                    <a:pt x="402" y="0"/>
                  </a:moveTo>
                  <a:cubicBezTo>
                    <a:pt x="368" y="0"/>
                    <a:pt x="335" y="5"/>
                    <a:pt x="304" y="14"/>
                  </a:cubicBezTo>
                  <a:cubicBezTo>
                    <a:pt x="170" y="58"/>
                    <a:pt x="63" y="165"/>
                    <a:pt x="36" y="299"/>
                  </a:cubicBezTo>
                  <a:cubicBezTo>
                    <a:pt x="0" y="424"/>
                    <a:pt x="0" y="558"/>
                    <a:pt x="36" y="683"/>
                  </a:cubicBezTo>
                  <a:cubicBezTo>
                    <a:pt x="80" y="942"/>
                    <a:pt x="161" y="1183"/>
                    <a:pt x="277" y="1415"/>
                  </a:cubicBezTo>
                  <a:cubicBezTo>
                    <a:pt x="482" y="1879"/>
                    <a:pt x="741" y="2316"/>
                    <a:pt x="1026" y="2736"/>
                  </a:cubicBezTo>
                  <a:cubicBezTo>
                    <a:pt x="893" y="2522"/>
                    <a:pt x="768" y="2299"/>
                    <a:pt x="652" y="2075"/>
                  </a:cubicBezTo>
                  <a:cubicBezTo>
                    <a:pt x="527" y="1852"/>
                    <a:pt x="411" y="1629"/>
                    <a:pt x="312" y="1388"/>
                  </a:cubicBezTo>
                  <a:cubicBezTo>
                    <a:pt x="205" y="1165"/>
                    <a:pt x="134" y="924"/>
                    <a:pt x="80" y="674"/>
                  </a:cubicBezTo>
                  <a:cubicBezTo>
                    <a:pt x="54" y="549"/>
                    <a:pt x="54" y="424"/>
                    <a:pt x="80" y="308"/>
                  </a:cubicBezTo>
                  <a:cubicBezTo>
                    <a:pt x="107" y="183"/>
                    <a:pt x="196" y="94"/>
                    <a:pt x="321" y="58"/>
                  </a:cubicBezTo>
                  <a:cubicBezTo>
                    <a:pt x="344" y="53"/>
                    <a:pt x="366" y="51"/>
                    <a:pt x="389" y="51"/>
                  </a:cubicBezTo>
                  <a:cubicBezTo>
                    <a:pt x="483" y="51"/>
                    <a:pt x="576" y="95"/>
                    <a:pt x="634" y="174"/>
                  </a:cubicBezTo>
                  <a:cubicBezTo>
                    <a:pt x="714" y="273"/>
                    <a:pt x="777" y="380"/>
                    <a:pt x="821" y="496"/>
                  </a:cubicBezTo>
                  <a:cubicBezTo>
                    <a:pt x="901" y="728"/>
                    <a:pt x="973" y="978"/>
                    <a:pt x="1009" y="1228"/>
                  </a:cubicBezTo>
                  <a:cubicBezTo>
                    <a:pt x="1044" y="1477"/>
                    <a:pt x="1071" y="1727"/>
                    <a:pt x="1080" y="1986"/>
                  </a:cubicBezTo>
                  <a:cubicBezTo>
                    <a:pt x="1098" y="2236"/>
                    <a:pt x="1080" y="2486"/>
                    <a:pt x="1026" y="2736"/>
                  </a:cubicBezTo>
                  <a:cubicBezTo>
                    <a:pt x="1089" y="2486"/>
                    <a:pt x="1116" y="2227"/>
                    <a:pt x="1107" y="1968"/>
                  </a:cubicBezTo>
                  <a:cubicBezTo>
                    <a:pt x="1098" y="1718"/>
                    <a:pt x="1080" y="1460"/>
                    <a:pt x="1044" y="1210"/>
                  </a:cubicBezTo>
                  <a:cubicBezTo>
                    <a:pt x="1009" y="951"/>
                    <a:pt x="946" y="701"/>
                    <a:pt x="857" y="460"/>
                  </a:cubicBezTo>
                  <a:cubicBezTo>
                    <a:pt x="812" y="344"/>
                    <a:pt x="750" y="228"/>
                    <a:pt x="669" y="130"/>
                  </a:cubicBezTo>
                  <a:cubicBezTo>
                    <a:pt x="625" y="76"/>
                    <a:pt x="562" y="41"/>
                    <a:pt x="500" y="14"/>
                  </a:cubicBezTo>
                  <a:cubicBezTo>
                    <a:pt x="469" y="5"/>
                    <a:pt x="435"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rot="-3510584">
              <a:off x="8336458" y="4406850"/>
              <a:ext cx="166634" cy="51686"/>
            </a:xfrm>
            <a:custGeom>
              <a:avLst/>
              <a:gdLst/>
              <a:ahLst/>
              <a:cxnLst/>
              <a:rect l="l" t="t" r="r" b="b"/>
              <a:pathLst>
                <a:path w="2821" h="875" extrusionOk="0">
                  <a:moveTo>
                    <a:pt x="824" y="0"/>
                  </a:moveTo>
                  <a:cubicBezTo>
                    <a:pt x="739" y="0"/>
                    <a:pt x="655" y="3"/>
                    <a:pt x="572" y="9"/>
                  </a:cubicBezTo>
                  <a:cubicBezTo>
                    <a:pt x="438" y="18"/>
                    <a:pt x="313" y="54"/>
                    <a:pt x="197" y="116"/>
                  </a:cubicBezTo>
                  <a:cubicBezTo>
                    <a:pt x="72" y="188"/>
                    <a:pt x="1" y="312"/>
                    <a:pt x="1" y="455"/>
                  </a:cubicBezTo>
                  <a:cubicBezTo>
                    <a:pt x="1" y="527"/>
                    <a:pt x="19" y="589"/>
                    <a:pt x="63" y="652"/>
                  </a:cubicBezTo>
                  <a:cubicBezTo>
                    <a:pt x="99" y="705"/>
                    <a:pt x="152" y="741"/>
                    <a:pt x="215" y="777"/>
                  </a:cubicBezTo>
                  <a:cubicBezTo>
                    <a:pt x="340" y="821"/>
                    <a:pt x="465" y="857"/>
                    <a:pt x="599" y="866"/>
                  </a:cubicBezTo>
                  <a:cubicBezTo>
                    <a:pt x="682" y="872"/>
                    <a:pt x="766" y="875"/>
                    <a:pt x="851" y="875"/>
                  </a:cubicBezTo>
                  <a:cubicBezTo>
                    <a:pt x="1020" y="875"/>
                    <a:pt x="1191" y="863"/>
                    <a:pt x="1357" y="839"/>
                  </a:cubicBezTo>
                  <a:cubicBezTo>
                    <a:pt x="1616" y="803"/>
                    <a:pt x="1866" y="750"/>
                    <a:pt x="2107" y="687"/>
                  </a:cubicBezTo>
                  <a:cubicBezTo>
                    <a:pt x="2357" y="625"/>
                    <a:pt x="2598" y="527"/>
                    <a:pt x="2821" y="402"/>
                  </a:cubicBezTo>
                  <a:lnTo>
                    <a:pt x="2821" y="402"/>
                  </a:lnTo>
                  <a:cubicBezTo>
                    <a:pt x="2589" y="527"/>
                    <a:pt x="2357" y="607"/>
                    <a:pt x="2107" y="661"/>
                  </a:cubicBezTo>
                  <a:cubicBezTo>
                    <a:pt x="1857" y="723"/>
                    <a:pt x="1607" y="768"/>
                    <a:pt x="1357" y="794"/>
                  </a:cubicBezTo>
                  <a:cubicBezTo>
                    <a:pt x="1191" y="818"/>
                    <a:pt x="1020" y="830"/>
                    <a:pt x="851" y="830"/>
                  </a:cubicBezTo>
                  <a:cubicBezTo>
                    <a:pt x="766" y="830"/>
                    <a:pt x="682" y="827"/>
                    <a:pt x="599" y="821"/>
                  </a:cubicBezTo>
                  <a:cubicBezTo>
                    <a:pt x="474" y="812"/>
                    <a:pt x="358" y="777"/>
                    <a:pt x="242" y="732"/>
                  </a:cubicBezTo>
                  <a:cubicBezTo>
                    <a:pt x="126" y="687"/>
                    <a:pt x="54" y="571"/>
                    <a:pt x="54" y="455"/>
                  </a:cubicBezTo>
                  <a:cubicBezTo>
                    <a:pt x="54" y="330"/>
                    <a:pt x="117" y="223"/>
                    <a:pt x="224" y="161"/>
                  </a:cubicBezTo>
                  <a:cubicBezTo>
                    <a:pt x="331" y="98"/>
                    <a:pt x="447" y="63"/>
                    <a:pt x="572" y="54"/>
                  </a:cubicBezTo>
                  <a:cubicBezTo>
                    <a:pt x="655" y="48"/>
                    <a:pt x="739" y="45"/>
                    <a:pt x="824" y="45"/>
                  </a:cubicBezTo>
                  <a:cubicBezTo>
                    <a:pt x="993" y="45"/>
                    <a:pt x="1164" y="57"/>
                    <a:pt x="1331" y="80"/>
                  </a:cubicBezTo>
                  <a:cubicBezTo>
                    <a:pt x="1580" y="116"/>
                    <a:pt x="1830" y="161"/>
                    <a:pt x="2080" y="214"/>
                  </a:cubicBezTo>
                  <a:cubicBezTo>
                    <a:pt x="2330" y="268"/>
                    <a:pt x="2571" y="330"/>
                    <a:pt x="2821" y="402"/>
                  </a:cubicBezTo>
                  <a:cubicBezTo>
                    <a:pt x="2339" y="241"/>
                    <a:pt x="1839" y="116"/>
                    <a:pt x="1339" y="36"/>
                  </a:cubicBezTo>
                  <a:cubicBezTo>
                    <a:pt x="1167" y="12"/>
                    <a:pt x="994" y="0"/>
                    <a:pt x="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rot="-3510584">
              <a:off x="8414731" y="4232618"/>
              <a:ext cx="77026" cy="156651"/>
            </a:xfrm>
            <a:custGeom>
              <a:avLst/>
              <a:gdLst/>
              <a:ahLst/>
              <a:cxnLst/>
              <a:rect l="l" t="t" r="r" b="b"/>
              <a:pathLst>
                <a:path w="1304" h="2652" extrusionOk="0">
                  <a:moveTo>
                    <a:pt x="380" y="0"/>
                  </a:moveTo>
                  <a:cubicBezTo>
                    <a:pt x="334" y="0"/>
                    <a:pt x="290" y="10"/>
                    <a:pt x="250" y="27"/>
                  </a:cubicBezTo>
                  <a:cubicBezTo>
                    <a:pt x="125" y="81"/>
                    <a:pt x="36" y="197"/>
                    <a:pt x="18" y="340"/>
                  </a:cubicBezTo>
                  <a:cubicBezTo>
                    <a:pt x="0" y="465"/>
                    <a:pt x="18" y="599"/>
                    <a:pt x="54" y="723"/>
                  </a:cubicBezTo>
                  <a:cubicBezTo>
                    <a:pt x="134" y="964"/>
                    <a:pt x="241" y="1205"/>
                    <a:pt x="375" y="1420"/>
                  </a:cubicBezTo>
                  <a:cubicBezTo>
                    <a:pt x="634" y="1857"/>
                    <a:pt x="937" y="2267"/>
                    <a:pt x="1267" y="2651"/>
                  </a:cubicBezTo>
                  <a:cubicBezTo>
                    <a:pt x="1107" y="2455"/>
                    <a:pt x="955" y="2250"/>
                    <a:pt x="812" y="2044"/>
                  </a:cubicBezTo>
                  <a:cubicBezTo>
                    <a:pt x="669" y="1830"/>
                    <a:pt x="527" y="1625"/>
                    <a:pt x="402" y="1402"/>
                  </a:cubicBezTo>
                  <a:cubicBezTo>
                    <a:pt x="277" y="1179"/>
                    <a:pt x="170" y="956"/>
                    <a:pt x="98" y="706"/>
                  </a:cubicBezTo>
                  <a:cubicBezTo>
                    <a:pt x="54" y="590"/>
                    <a:pt x="45" y="465"/>
                    <a:pt x="54" y="349"/>
                  </a:cubicBezTo>
                  <a:cubicBezTo>
                    <a:pt x="71" y="224"/>
                    <a:pt x="152" y="125"/>
                    <a:pt x="268" y="72"/>
                  </a:cubicBezTo>
                  <a:cubicBezTo>
                    <a:pt x="299" y="59"/>
                    <a:pt x="333" y="53"/>
                    <a:pt x="366" y="53"/>
                  </a:cubicBezTo>
                  <a:cubicBezTo>
                    <a:pt x="449" y="53"/>
                    <a:pt x="532" y="89"/>
                    <a:pt x="589" y="152"/>
                  </a:cubicBezTo>
                  <a:cubicBezTo>
                    <a:pt x="678" y="233"/>
                    <a:pt x="759" y="331"/>
                    <a:pt x="812" y="447"/>
                  </a:cubicBezTo>
                  <a:cubicBezTo>
                    <a:pt x="928" y="670"/>
                    <a:pt x="1018" y="911"/>
                    <a:pt x="1080" y="1152"/>
                  </a:cubicBezTo>
                  <a:cubicBezTo>
                    <a:pt x="1142" y="1402"/>
                    <a:pt x="1196" y="1643"/>
                    <a:pt x="1232" y="1902"/>
                  </a:cubicBezTo>
                  <a:cubicBezTo>
                    <a:pt x="1285" y="2143"/>
                    <a:pt x="1294" y="2401"/>
                    <a:pt x="1267" y="2651"/>
                  </a:cubicBezTo>
                  <a:cubicBezTo>
                    <a:pt x="1303" y="2401"/>
                    <a:pt x="1303" y="2143"/>
                    <a:pt x="1267" y="1893"/>
                  </a:cubicBezTo>
                  <a:cubicBezTo>
                    <a:pt x="1232" y="1643"/>
                    <a:pt x="1187" y="1393"/>
                    <a:pt x="1125" y="1143"/>
                  </a:cubicBezTo>
                  <a:cubicBezTo>
                    <a:pt x="1062" y="893"/>
                    <a:pt x="973" y="652"/>
                    <a:pt x="857" y="420"/>
                  </a:cubicBezTo>
                  <a:cubicBezTo>
                    <a:pt x="803" y="304"/>
                    <a:pt x="723" y="197"/>
                    <a:pt x="625" y="108"/>
                  </a:cubicBezTo>
                  <a:cubicBezTo>
                    <a:pt x="580" y="63"/>
                    <a:pt x="518" y="27"/>
                    <a:pt x="455" y="9"/>
                  </a:cubicBezTo>
                  <a:cubicBezTo>
                    <a:pt x="430" y="3"/>
                    <a:pt x="405" y="0"/>
                    <a:pt x="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rot="-3510584">
              <a:off x="8428272" y="4369540"/>
              <a:ext cx="166103" cy="52335"/>
            </a:xfrm>
            <a:custGeom>
              <a:avLst/>
              <a:gdLst/>
              <a:ahLst/>
              <a:cxnLst/>
              <a:rect l="l" t="t" r="r" b="b"/>
              <a:pathLst>
                <a:path w="2812" h="886" extrusionOk="0">
                  <a:moveTo>
                    <a:pt x="9" y="493"/>
                  </a:moveTo>
                  <a:cubicBezTo>
                    <a:pt x="0" y="555"/>
                    <a:pt x="18" y="618"/>
                    <a:pt x="54" y="680"/>
                  </a:cubicBezTo>
                  <a:cubicBezTo>
                    <a:pt x="18" y="618"/>
                    <a:pt x="9" y="555"/>
                    <a:pt x="9" y="493"/>
                  </a:cubicBezTo>
                  <a:close/>
                  <a:moveTo>
                    <a:pt x="1202" y="0"/>
                  </a:moveTo>
                  <a:cubicBezTo>
                    <a:pt x="979" y="0"/>
                    <a:pt x="763" y="24"/>
                    <a:pt x="554" y="55"/>
                  </a:cubicBezTo>
                  <a:cubicBezTo>
                    <a:pt x="429" y="82"/>
                    <a:pt x="313" y="127"/>
                    <a:pt x="206" y="189"/>
                  </a:cubicBezTo>
                  <a:lnTo>
                    <a:pt x="206" y="189"/>
                  </a:lnTo>
                  <a:cubicBezTo>
                    <a:pt x="313" y="127"/>
                    <a:pt x="429" y="82"/>
                    <a:pt x="554" y="64"/>
                  </a:cubicBezTo>
                  <a:cubicBezTo>
                    <a:pt x="737" y="38"/>
                    <a:pt x="920" y="22"/>
                    <a:pt x="1099" y="22"/>
                  </a:cubicBezTo>
                  <a:cubicBezTo>
                    <a:pt x="1165" y="22"/>
                    <a:pt x="1230" y="24"/>
                    <a:pt x="1294" y="29"/>
                  </a:cubicBezTo>
                  <a:cubicBezTo>
                    <a:pt x="1544" y="37"/>
                    <a:pt x="1794" y="64"/>
                    <a:pt x="2044" y="100"/>
                  </a:cubicBezTo>
                  <a:cubicBezTo>
                    <a:pt x="2267" y="125"/>
                    <a:pt x="2496" y="165"/>
                    <a:pt x="2720" y="206"/>
                  </a:cubicBezTo>
                  <a:lnTo>
                    <a:pt x="2720" y="206"/>
                  </a:lnTo>
                  <a:cubicBezTo>
                    <a:pt x="2628" y="270"/>
                    <a:pt x="2536" y="322"/>
                    <a:pt x="2437" y="368"/>
                  </a:cubicBezTo>
                  <a:cubicBezTo>
                    <a:pt x="2321" y="430"/>
                    <a:pt x="2205" y="475"/>
                    <a:pt x="2080" y="519"/>
                  </a:cubicBezTo>
                  <a:cubicBezTo>
                    <a:pt x="1839" y="618"/>
                    <a:pt x="1598" y="698"/>
                    <a:pt x="1339" y="760"/>
                  </a:cubicBezTo>
                  <a:cubicBezTo>
                    <a:pt x="1089" y="823"/>
                    <a:pt x="839" y="867"/>
                    <a:pt x="580" y="867"/>
                  </a:cubicBezTo>
                  <a:cubicBezTo>
                    <a:pt x="563" y="869"/>
                    <a:pt x="546" y="869"/>
                    <a:pt x="529" y="869"/>
                  </a:cubicBezTo>
                  <a:cubicBezTo>
                    <a:pt x="414" y="869"/>
                    <a:pt x="306" y="844"/>
                    <a:pt x="197" y="805"/>
                  </a:cubicBezTo>
                  <a:lnTo>
                    <a:pt x="197" y="805"/>
                  </a:lnTo>
                  <a:cubicBezTo>
                    <a:pt x="313" y="859"/>
                    <a:pt x="447" y="885"/>
                    <a:pt x="580" y="885"/>
                  </a:cubicBezTo>
                  <a:cubicBezTo>
                    <a:pt x="839" y="885"/>
                    <a:pt x="1098" y="850"/>
                    <a:pt x="1348" y="787"/>
                  </a:cubicBezTo>
                  <a:cubicBezTo>
                    <a:pt x="1607" y="734"/>
                    <a:pt x="1857" y="662"/>
                    <a:pt x="2098" y="564"/>
                  </a:cubicBezTo>
                  <a:cubicBezTo>
                    <a:pt x="2223" y="519"/>
                    <a:pt x="2348" y="475"/>
                    <a:pt x="2455" y="412"/>
                  </a:cubicBezTo>
                  <a:cubicBezTo>
                    <a:pt x="2580" y="368"/>
                    <a:pt x="2696" y="296"/>
                    <a:pt x="2803" y="216"/>
                  </a:cubicBezTo>
                  <a:cubicBezTo>
                    <a:pt x="2803" y="207"/>
                    <a:pt x="2803" y="207"/>
                    <a:pt x="2812" y="198"/>
                  </a:cubicBezTo>
                  <a:cubicBezTo>
                    <a:pt x="2812" y="189"/>
                    <a:pt x="2803" y="171"/>
                    <a:pt x="2785" y="171"/>
                  </a:cubicBezTo>
                  <a:cubicBezTo>
                    <a:pt x="2294" y="73"/>
                    <a:pt x="1794" y="20"/>
                    <a:pt x="1303" y="2"/>
                  </a:cubicBezTo>
                  <a:cubicBezTo>
                    <a:pt x="1269" y="1"/>
                    <a:pt x="1236" y="0"/>
                    <a:pt x="1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rot="-3510584">
              <a:off x="8199245" y="4228031"/>
              <a:ext cx="352879" cy="280283"/>
            </a:xfrm>
            <a:custGeom>
              <a:avLst/>
              <a:gdLst/>
              <a:ahLst/>
              <a:cxnLst/>
              <a:rect l="l" t="t" r="r" b="b"/>
              <a:pathLst>
                <a:path w="5974" h="4745" extrusionOk="0">
                  <a:moveTo>
                    <a:pt x="1250" y="0"/>
                  </a:moveTo>
                  <a:lnTo>
                    <a:pt x="1250" y="0"/>
                  </a:lnTo>
                  <a:cubicBezTo>
                    <a:pt x="1232" y="286"/>
                    <a:pt x="1241" y="572"/>
                    <a:pt x="1277" y="857"/>
                  </a:cubicBezTo>
                  <a:cubicBezTo>
                    <a:pt x="1312" y="1063"/>
                    <a:pt x="1357" y="1277"/>
                    <a:pt x="1402" y="1482"/>
                  </a:cubicBezTo>
                  <a:cubicBezTo>
                    <a:pt x="1011" y="1074"/>
                    <a:pt x="199" y="195"/>
                    <a:pt x="187" y="195"/>
                  </a:cubicBezTo>
                  <a:lnTo>
                    <a:pt x="187" y="195"/>
                  </a:lnTo>
                  <a:cubicBezTo>
                    <a:pt x="187" y="195"/>
                    <a:pt x="187" y="195"/>
                    <a:pt x="188" y="197"/>
                  </a:cubicBezTo>
                  <a:cubicBezTo>
                    <a:pt x="554" y="697"/>
                    <a:pt x="955" y="1170"/>
                    <a:pt x="1393" y="1607"/>
                  </a:cubicBezTo>
                  <a:cubicBezTo>
                    <a:pt x="1339" y="1617"/>
                    <a:pt x="1284" y="1621"/>
                    <a:pt x="1227" y="1621"/>
                  </a:cubicBezTo>
                  <a:cubicBezTo>
                    <a:pt x="1031" y="1621"/>
                    <a:pt x="825" y="1570"/>
                    <a:pt x="652" y="1536"/>
                  </a:cubicBezTo>
                  <a:cubicBezTo>
                    <a:pt x="496" y="1498"/>
                    <a:pt x="116" y="1449"/>
                    <a:pt x="25" y="1449"/>
                  </a:cubicBezTo>
                  <a:cubicBezTo>
                    <a:pt x="7" y="1449"/>
                    <a:pt x="0" y="1451"/>
                    <a:pt x="9" y="1455"/>
                  </a:cubicBezTo>
                  <a:cubicBezTo>
                    <a:pt x="215" y="1536"/>
                    <a:pt x="429" y="1589"/>
                    <a:pt x="643" y="1625"/>
                  </a:cubicBezTo>
                  <a:cubicBezTo>
                    <a:pt x="819" y="1669"/>
                    <a:pt x="1030" y="1717"/>
                    <a:pt x="1230" y="1717"/>
                  </a:cubicBezTo>
                  <a:cubicBezTo>
                    <a:pt x="1314" y="1717"/>
                    <a:pt x="1396" y="1709"/>
                    <a:pt x="1473" y="1687"/>
                  </a:cubicBezTo>
                  <a:cubicBezTo>
                    <a:pt x="1768" y="1991"/>
                    <a:pt x="2080" y="2267"/>
                    <a:pt x="2401" y="2544"/>
                  </a:cubicBezTo>
                  <a:cubicBezTo>
                    <a:pt x="2169" y="2544"/>
                    <a:pt x="1946" y="2517"/>
                    <a:pt x="1723" y="2455"/>
                  </a:cubicBezTo>
                  <a:cubicBezTo>
                    <a:pt x="1560" y="2425"/>
                    <a:pt x="1180" y="2377"/>
                    <a:pt x="1093" y="2377"/>
                  </a:cubicBezTo>
                  <a:cubicBezTo>
                    <a:pt x="1075" y="2377"/>
                    <a:pt x="1070" y="2379"/>
                    <a:pt x="1080" y="2383"/>
                  </a:cubicBezTo>
                  <a:cubicBezTo>
                    <a:pt x="1286" y="2464"/>
                    <a:pt x="1491" y="2517"/>
                    <a:pt x="1705" y="2553"/>
                  </a:cubicBezTo>
                  <a:cubicBezTo>
                    <a:pt x="1886" y="2593"/>
                    <a:pt x="2097" y="2643"/>
                    <a:pt x="2300" y="2643"/>
                  </a:cubicBezTo>
                  <a:cubicBezTo>
                    <a:pt x="2368" y="2643"/>
                    <a:pt x="2435" y="2638"/>
                    <a:pt x="2499" y="2624"/>
                  </a:cubicBezTo>
                  <a:cubicBezTo>
                    <a:pt x="2874" y="2928"/>
                    <a:pt x="3258" y="3222"/>
                    <a:pt x="3660" y="3499"/>
                  </a:cubicBezTo>
                  <a:cubicBezTo>
                    <a:pt x="3586" y="3518"/>
                    <a:pt x="3507" y="3526"/>
                    <a:pt x="3427" y="3526"/>
                  </a:cubicBezTo>
                  <a:cubicBezTo>
                    <a:pt x="3247" y="3526"/>
                    <a:pt x="3059" y="3488"/>
                    <a:pt x="2892" y="3463"/>
                  </a:cubicBezTo>
                  <a:cubicBezTo>
                    <a:pt x="2739" y="3436"/>
                    <a:pt x="2401" y="3413"/>
                    <a:pt x="2285" y="3413"/>
                  </a:cubicBezTo>
                  <a:cubicBezTo>
                    <a:pt x="2253" y="3413"/>
                    <a:pt x="2238" y="3415"/>
                    <a:pt x="2249" y="3419"/>
                  </a:cubicBezTo>
                  <a:cubicBezTo>
                    <a:pt x="2455" y="3490"/>
                    <a:pt x="2669" y="3535"/>
                    <a:pt x="2883" y="3562"/>
                  </a:cubicBezTo>
                  <a:cubicBezTo>
                    <a:pt x="3046" y="3589"/>
                    <a:pt x="3236" y="3623"/>
                    <a:pt x="3420" y="3623"/>
                  </a:cubicBezTo>
                  <a:cubicBezTo>
                    <a:pt x="3538" y="3623"/>
                    <a:pt x="3653" y="3609"/>
                    <a:pt x="3758" y="3570"/>
                  </a:cubicBezTo>
                  <a:lnTo>
                    <a:pt x="3874" y="3651"/>
                  </a:lnTo>
                  <a:cubicBezTo>
                    <a:pt x="4222" y="3874"/>
                    <a:pt x="4579" y="4097"/>
                    <a:pt x="4945" y="4293"/>
                  </a:cubicBezTo>
                  <a:cubicBezTo>
                    <a:pt x="4731" y="4356"/>
                    <a:pt x="4499" y="4383"/>
                    <a:pt x="4275" y="4383"/>
                  </a:cubicBezTo>
                  <a:cubicBezTo>
                    <a:pt x="4079" y="4392"/>
                    <a:pt x="3570" y="4463"/>
                    <a:pt x="3633" y="4472"/>
                  </a:cubicBezTo>
                  <a:cubicBezTo>
                    <a:pt x="3751" y="4487"/>
                    <a:pt x="3871" y="4493"/>
                    <a:pt x="3992" y="4493"/>
                  </a:cubicBezTo>
                  <a:cubicBezTo>
                    <a:pt x="4090" y="4493"/>
                    <a:pt x="4188" y="4489"/>
                    <a:pt x="4284" y="4481"/>
                  </a:cubicBezTo>
                  <a:cubicBezTo>
                    <a:pt x="4525" y="4472"/>
                    <a:pt x="4829" y="4463"/>
                    <a:pt x="5061" y="4356"/>
                  </a:cubicBezTo>
                  <a:cubicBezTo>
                    <a:pt x="5329" y="4499"/>
                    <a:pt x="5605" y="4624"/>
                    <a:pt x="5882" y="4740"/>
                  </a:cubicBezTo>
                  <a:cubicBezTo>
                    <a:pt x="5890" y="4743"/>
                    <a:pt x="5898" y="4745"/>
                    <a:pt x="5905" y="4745"/>
                  </a:cubicBezTo>
                  <a:cubicBezTo>
                    <a:pt x="5952" y="4745"/>
                    <a:pt x="5973" y="4674"/>
                    <a:pt x="5927" y="4650"/>
                  </a:cubicBezTo>
                  <a:cubicBezTo>
                    <a:pt x="5668" y="4543"/>
                    <a:pt x="5409" y="4427"/>
                    <a:pt x="5159" y="4293"/>
                  </a:cubicBezTo>
                  <a:cubicBezTo>
                    <a:pt x="5168" y="4276"/>
                    <a:pt x="5168" y="4258"/>
                    <a:pt x="5159" y="4240"/>
                  </a:cubicBezTo>
                  <a:cubicBezTo>
                    <a:pt x="5016" y="3981"/>
                    <a:pt x="4882" y="3704"/>
                    <a:pt x="4757" y="3437"/>
                  </a:cubicBezTo>
                  <a:cubicBezTo>
                    <a:pt x="4650" y="3213"/>
                    <a:pt x="4561" y="2981"/>
                    <a:pt x="4472" y="2740"/>
                  </a:cubicBezTo>
                  <a:lnTo>
                    <a:pt x="4472" y="2740"/>
                  </a:lnTo>
                  <a:cubicBezTo>
                    <a:pt x="4516" y="2999"/>
                    <a:pt x="4588" y="3258"/>
                    <a:pt x="4686" y="3499"/>
                  </a:cubicBezTo>
                  <a:cubicBezTo>
                    <a:pt x="4793" y="3749"/>
                    <a:pt x="4918" y="3990"/>
                    <a:pt x="5043" y="4231"/>
                  </a:cubicBezTo>
                  <a:cubicBezTo>
                    <a:pt x="4695" y="4035"/>
                    <a:pt x="4347" y="3829"/>
                    <a:pt x="4017" y="3615"/>
                  </a:cubicBezTo>
                  <a:cubicBezTo>
                    <a:pt x="3936" y="3562"/>
                    <a:pt x="3856" y="3508"/>
                    <a:pt x="3776" y="3454"/>
                  </a:cubicBezTo>
                  <a:cubicBezTo>
                    <a:pt x="3704" y="3187"/>
                    <a:pt x="3624" y="2910"/>
                    <a:pt x="3561" y="2642"/>
                  </a:cubicBezTo>
                  <a:cubicBezTo>
                    <a:pt x="3508" y="2392"/>
                    <a:pt x="3419" y="2098"/>
                    <a:pt x="3383" y="1848"/>
                  </a:cubicBezTo>
                  <a:lnTo>
                    <a:pt x="3383" y="1848"/>
                  </a:lnTo>
                  <a:cubicBezTo>
                    <a:pt x="3401" y="2116"/>
                    <a:pt x="3437" y="2383"/>
                    <a:pt x="3481" y="2642"/>
                  </a:cubicBezTo>
                  <a:cubicBezTo>
                    <a:pt x="3535" y="2865"/>
                    <a:pt x="3588" y="3151"/>
                    <a:pt x="3651" y="3374"/>
                  </a:cubicBezTo>
                  <a:cubicBezTo>
                    <a:pt x="3294" y="3124"/>
                    <a:pt x="2946" y="2865"/>
                    <a:pt x="2606" y="2589"/>
                  </a:cubicBezTo>
                  <a:cubicBezTo>
                    <a:pt x="2615" y="2571"/>
                    <a:pt x="2615" y="2553"/>
                    <a:pt x="2606" y="2544"/>
                  </a:cubicBezTo>
                  <a:cubicBezTo>
                    <a:pt x="2544" y="2259"/>
                    <a:pt x="2473" y="1964"/>
                    <a:pt x="2428" y="1678"/>
                  </a:cubicBezTo>
                  <a:cubicBezTo>
                    <a:pt x="2383" y="1428"/>
                    <a:pt x="2339" y="1179"/>
                    <a:pt x="2321" y="920"/>
                  </a:cubicBezTo>
                  <a:cubicBezTo>
                    <a:pt x="2294" y="1179"/>
                    <a:pt x="2294" y="1428"/>
                    <a:pt x="2321" y="1678"/>
                  </a:cubicBezTo>
                  <a:cubicBezTo>
                    <a:pt x="2374" y="1955"/>
                    <a:pt x="2437" y="2232"/>
                    <a:pt x="2490" y="2499"/>
                  </a:cubicBezTo>
                  <a:cubicBezTo>
                    <a:pt x="2160" y="2223"/>
                    <a:pt x="1839" y="1928"/>
                    <a:pt x="1536" y="1616"/>
                  </a:cubicBezTo>
                  <a:cubicBezTo>
                    <a:pt x="1464" y="1312"/>
                    <a:pt x="1393" y="1000"/>
                    <a:pt x="1339" y="679"/>
                  </a:cubicBezTo>
                  <a:cubicBezTo>
                    <a:pt x="1303" y="456"/>
                    <a:pt x="1268" y="224"/>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rot="-3510584">
              <a:off x="8307125" y="4277354"/>
              <a:ext cx="71769" cy="110223"/>
            </a:xfrm>
            <a:custGeom>
              <a:avLst/>
              <a:gdLst/>
              <a:ahLst/>
              <a:cxnLst/>
              <a:rect l="l" t="t" r="r" b="b"/>
              <a:pathLst>
                <a:path w="1215" h="1866" extrusionOk="0">
                  <a:moveTo>
                    <a:pt x="420" y="205"/>
                  </a:moveTo>
                  <a:cubicBezTo>
                    <a:pt x="0" y="402"/>
                    <a:pt x="277" y="1187"/>
                    <a:pt x="607" y="1865"/>
                  </a:cubicBezTo>
                  <a:cubicBezTo>
                    <a:pt x="822" y="1749"/>
                    <a:pt x="1027" y="1615"/>
                    <a:pt x="1214" y="1455"/>
                  </a:cubicBezTo>
                  <a:cubicBezTo>
                    <a:pt x="1107" y="705"/>
                    <a:pt x="857" y="0"/>
                    <a:pt x="420" y="20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rot="-3510584">
              <a:off x="8113989" y="4292689"/>
              <a:ext cx="225172" cy="257837"/>
            </a:xfrm>
            <a:custGeom>
              <a:avLst/>
              <a:gdLst/>
              <a:ahLst/>
              <a:cxnLst/>
              <a:rect l="l" t="t" r="r" b="b"/>
              <a:pathLst>
                <a:path w="3812" h="4365" extrusionOk="0">
                  <a:moveTo>
                    <a:pt x="1" y="2579"/>
                  </a:moveTo>
                  <a:cubicBezTo>
                    <a:pt x="108" y="2865"/>
                    <a:pt x="269" y="3124"/>
                    <a:pt x="465" y="3356"/>
                  </a:cubicBezTo>
                  <a:cubicBezTo>
                    <a:pt x="1125" y="3454"/>
                    <a:pt x="2071" y="3338"/>
                    <a:pt x="2455" y="3186"/>
                  </a:cubicBezTo>
                  <a:lnTo>
                    <a:pt x="2482" y="3186"/>
                  </a:lnTo>
                  <a:cubicBezTo>
                    <a:pt x="2777" y="3481"/>
                    <a:pt x="3089" y="3766"/>
                    <a:pt x="3410" y="4034"/>
                  </a:cubicBezTo>
                  <a:lnTo>
                    <a:pt x="3383" y="4034"/>
                  </a:lnTo>
                  <a:cubicBezTo>
                    <a:pt x="2794" y="3793"/>
                    <a:pt x="1134" y="3168"/>
                    <a:pt x="849" y="3731"/>
                  </a:cubicBezTo>
                  <a:cubicBezTo>
                    <a:pt x="1295" y="4088"/>
                    <a:pt x="1839" y="4302"/>
                    <a:pt x="2411" y="4364"/>
                  </a:cubicBezTo>
                  <a:cubicBezTo>
                    <a:pt x="2884" y="4329"/>
                    <a:pt x="3330" y="4239"/>
                    <a:pt x="3544" y="4150"/>
                  </a:cubicBezTo>
                  <a:cubicBezTo>
                    <a:pt x="3580" y="4177"/>
                    <a:pt x="3615" y="4204"/>
                    <a:pt x="3660" y="4239"/>
                  </a:cubicBezTo>
                  <a:lnTo>
                    <a:pt x="3767" y="4204"/>
                  </a:lnTo>
                  <a:cubicBezTo>
                    <a:pt x="3714" y="4159"/>
                    <a:pt x="3660" y="4123"/>
                    <a:pt x="3607" y="4079"/>
                  </a:cubicBezTo>
                  <a:cubicBezTo>
                    <a:pt x="3615" y="4061"/>
                    <a:pt x="3615" y="4052"/>
                    <a:pt x="3607" y="4034"/>
                  </a:cubicBezTo>
                  <a:cubicBezTo>
                    <a:pt x="3598" y="4007"/>
                    <a:pt x="3598" y="3981"/>
                    <a:pt x="3589" y="3954"/>
                  </a:cubicBezTo>
                  <a:cubicBezTo>
                    <a:pt x="3785" y="3222"/>
                    <a:pt x="3812" y="1107"/>
                    <a:pt x="3062" y="1357"/>
                  </a:cubicBezTo>
                  <a:cubicBezTo>
                    <a:pt x="2375" y="1589"/>
                    <a:pt x="3205" y="3436"/>
                    <a:pt x="3464" y="3963"/>
                  </a:cubicBezTo>
                  <a:cubicBezTo>
                    <a:pt x="3142" y="3695"/>
                    <a:pt x="2839" y="3400"/>
                    <a:pt x="2545" y="3115"/>
                  </a:cubicBezTo>
                  <a:lnTo>
                    <a:pt x="2527" y="3052"/>
                  </a:lnTo>
                  <a:cubicBezTo>
                    <a:pt x="2750" y="2401"/>
                    <a:pt x="2803" y="116"/>
                    <a:pt x="2027" y="384"/>
                  </a:cubicBezTo>
                  <a:cubicBezTo>
                    <a:pt x="1357" y="607"/>
                    <a:pt x="2125" y="2356"/>
                    <a:pt x="2402" y="2936"/>
                  </a:cubicBezTo>
                  <a:cubicBezTo>
                    <a:pt x="2402" y="2954"/>
                    <a:pt x="2402" y="2963"/>
                    <a:pt x="2411" y="2981"/>
                  </a:cubicBezTo>
                  <a:cubicBezTo>
                    <a:pt x="2259" y="2820"/>
                    <a:pt x="2036" y="2579"/>
                    <a:pt x="1822" y="2356"/>
                  </a:cubicBezTo>
                  <a:cubicBezTo>
                    <a:pt x="1670" y="1678"/>
                    <a:pt x="795" y="0"/>
                    <a:pt x="242" y="223"/>
                  </a:cubicBezTo>
                  <a:cubicBezTo>
                    <a:pt x="162" y="357"/>
                    <a:pt x="90" y="500"/>
                    <a:pt x="37" y="643"/>
                  </a:cubicBezTo>
                  <a:cubicBezTo>
                    <a:pt x="162" y="1366"/>
                    <a:pt x="1848" y="2499"/>
                    <a:pt x="1848" y="2499"/>
                  </a:cubicBezTo>
                  <a:lnTo>
                    <a:pt x="1848" y="2499"/>
                  </a:lnTo>
                  <a:cubicBezTo>
                    <a:pt x="2018" y="2695"/>
                    <a:pt x="2188" y="2892"/>
                    <a:pt x="2375" y="3079"/>
                  </a:cubicBezTo>
                  <a:cubicBezTo>
                    <a:pt x="1902" y="2874"/>
                    <a:pt x="554" y="2347"/>
                    <a:pt x="1" y="25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rot="-3510584">
              <a:off x="8372817" y="4288428"/>
              <a:ext cx="20615" cy="21678"/>
            </a:xfrm>
            <a:custGeom>
              <a:avLst/>
              <a:gdLst/>
              <a:ahLst/>
              <a:cxnLst/>
              <a:rect l="l" t="t" r="r" b="b"/>
              <a:pathLst>
                <a:path w="349" h="367" extrusionOk="0">
                  <a:moveTo>
                    <a:pt x="179" y="54"/>
                  </a:moveTo>
                  <a:cubicBezTo>
                    <a:pt x="72" y="116"/>
                    <a:pt x="1" y="241"/>
                    <a:pt x="1" y="366"/>
                  </a:cubicBezTo>
                  <a:cubicBezTo>
                    <a:pt x="126" y="250"/>
                    <a:pt x="242" y="134"/>
                    <a:pt x="349" y="0"/>
                  </a:cubicBezTo>
                  <a:cubicBezTo>
                    <a:pt x="286" y="0"/>
                    <a:pt x="224" y="18"/>
                    <a:pt x="179"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4"/>
          <p:cNvSpPr/>
          <p:nvPr/>
        </p:nvSpPr>
        <p:spPr>
          <a:xfrm rot="5400000">
            <a:off x="8730825" y="716325"/>
            <a:ext cx="285300" cy="394800"/>
          </a:xfrm>
          <a:prstGeom prst="round2SameRect">
            <a:avLst>
              <a:gd name="adj1" fmla="val 50000"/>
              <a:gd name="adj2" fmla="val 0"/>
            </a:avLst>
          </a:prstGeom>
          <a:solidFill>
            <a:schemeClr val="lt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rot="5400000">
            <a:off x="8730825" y="12314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rot="5400000">
            <a:off x="8730825" y="1746625"/>
            <a:ext cx="285300" cy="394800"/>
          </a:xfrm>
          <a:prstGeom prst="round2SameRect">
            <a:avLst>
              <a:gd name="adj1" fmla="val 50000"/>
              <a:gd name="adj2" fmla="val 0"/>
            </a:avLst>
          </a:prstGeom>
          <a:solidFill>
            <a:schemeClr val="accent1"/>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rot="5400000">
            <a:off x="8730825" y="2261775"/>
            <a:ext cx="285300" cy="394800"/>
          </a:xfrm>
          <a:prstGeom prst="round2SameRect">
            <a:avLst>
              <a:gd name="adj1" fmla="val 50000"/>
              <a:gd name="adj2" fmla="val 0"/>
            </a:avLst>
          </a:prstGeom>
          <a:solidFill>
            <a:schemeClr val="accent3"/>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rot="5400000">
            <a:off x="8730825" y="2776925"/>
            <a:ext cx="285300" cy="394800"/>
          </a:xfrm>
          <a:prstGeom prst="round2SameRect">
            <a:avLst>
              <a:gd name="adj1" fmla="val 50000"/>
              <a:gd name="adj2" fmla="val 0"/>
            </a:avLst>
          </a:prstGeom>
          <a:solidFill>
            <a:schemeClr val="dk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rot="5400000">
            <a:off x="8730825" y="32920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rot="5400000">
            <a:off x="8730825" y="4013150"/>
            <a:ext cx="285300" cy="394800"/>
          </a:xfrm>
          <a:prstGeom prst="round2SameRect">
            <a:avLst>
              <a:gd name="adj1" fmla="val 50000"/>
              <a:gd name="adj2" fmla="val 0"/>
            </a:avLst>
          </a:prstGeom>
          <a:solidFill>
            <a:schemeClr val="accent5"/>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FFECC6"/>
        </a:solidFill>
        <a:effectLst/>
      </p:bgPr>
    </p:bg>
    <p:spTree>
      <p:nvGrpSpPr>
        <p:cNvPr id="1" name="Shape 651"/>
        <p:cNvGrpSpPr/>
        <p:nvPr/>
      </p:nvGrpSpPr>
      <p:grpSpPr>
        <a:xfrm>
          <a:off x="0" y="0"/>
          <a:ext cx="0" cy="0"/>
          <a:chOff x="0" y="0"/>
          <a:chExt cx="0" cy="0"/>
        </a:xfrm>
      </p:grpSpPr>
      <p:grpSp>
        <p:nvGrpSpPr>
          <p:cNvPr id="652" name="Google Shape;652;p7"/>
          <p:cNvGrpSpPr/>
          <p:nvPr/>
        </p:nvGrpSpPr>
        <p:grpSpPr>
          <a:xfrm>
            <a:off x="162150" y="-169612"/>
            <a:ext cx="8819708" cy="5143516"/>
            <a:chOff x="162150" y="-169612"/>
            <a:chExt cx="8819708" cy="5143516"/>
          </a:xfrm>
        </p:grpSpPr>
        <p:sp>
          <p:nvSpPr>
            <p:cNvPr id="653" name="Google Shape;653;p7"/>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7"/>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7"/>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7"/>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7" name="Google Shape;657;p7"/>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658" name="Google Shape;658;p7"/>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7"/>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7"/>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7"/>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7"/>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7"/>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7"/>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7"/>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7"/>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7"/>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7"/>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7"/>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7"/>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7"/>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7"/>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7"/>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7"/>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7"/>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7"/>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7"/>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7"/>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7"/>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7"/>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7"/>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7"/>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7"/>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7"/>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7"/>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7"/>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7"/>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7"/>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7"/>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7"/>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7"/>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7"/>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7"/>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7"/>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7"/>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7"/>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7"/>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7"/>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7"/>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7"/>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7"/>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7"/>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7"/>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7"/>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7"/>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6" name="Google Shape;706;p7"/>
          <p:cNvSpPr txBox="1">
            <a:spLocks noGrp="1"/>
          </p:cNvSpPr>
          <p:nvPr>
            <p:ph type="body" idx="1"/>
          </p:nvPr>
        </p:nvSpPr>
        <p:spPr>
          <a:xfrm>
            <a:off x="2248350" y="1680150"/>
            <a:ext cx="4647300" cy="21210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Font typeface="Montserrat"/>
              <a:buChar char="●"/>
              <a:defRPr sz="1400"/>
            </a:lvl1pPr>
            <a:lvl2pPr marL="914400" lvl="1" indent="-317500" rtl="0">
              <a:lnSpc>
                <a:spcPct val="100000"/>
              </a:lnSpc>
              <a:spcBef>
                <a:spcPts val="0"/>
              </a:spcBef>
              <a:spcAft>
                <a:spcPts val="0"/>
              </a:spcAft>
              <a:buSzPts val="1400"/>
              <a:buFont typeface="Montserrat"/>
              <a:buChar char="○"/>
              <a:defRPr sz="1400"/>
            </a:lvl2pPr>
            <a:lvl3pPr marL="1371600" lvl="2" indent="-317500" rtl="0">
              <a:spcBef>
                <a:spcPts val="0"/>
              </a:spcBef>
              <a:spcAft>
                <a:spcPts val="0"/>
              </a:spcAft>
              <a:buSzPts val="1400"/>
              <a:buFont typeface="Montserrat"/>
              <a:buChar char="■"/>
              <a:defRPr sz="1400"/>
            </a:lvl3pPr>
            <a:lvl4pPr marL="1828800" lvl="3" indent="-317500" rtl="0">
              <a:spcBef>
                <a:spcPts val="0"/>
              </a:spcBef>
              <a:spcAft>
                <a:spcPts val="0"/>
              </a:spcAft>
              <a:buSzPts val="1400"/>
              <a:buFont typeface="Montserrat"/>
              <a:buChar char="●"/>
              <a:defRPr sz="1400"/>
            </a:lvl4pPr>
            <a:lvl5pPr marL="2286000" lvl="4" indent="-317500" rtl="0">
              <a:spcBef>
                <a:spcPts val="0"/>
              </a:spcBef>
              <a:spcAft>
                <a:spcPts val="0"/>
              </a:spcAft>
              <a:buSzPts val="1400"/>
              <a:buFont typeface="Montserrat"/>
              <a:buChar char="○"/>
              <a:defRPr sz="1400"/>
            </a:lvl5pPr>
            <a:lvl6pPr marL="2743200" lvl="5" indent="-317500" rtl="0">
              <a:spcBef>
                <a:spcPts val="0"/>
              </a:spcBef>
              <a:spcAft>
                <a:spcPts val="0"/>
              </a:spcAft>
              <a:buSzPts val="1400"/>
              <a:buFont typeface="Montserrat"/>
              <a:buChar char="■"/>
              <a:defRPr sz="1400"/>
            </a:lvl6pPr>
            <a:lvl7pPr marL="3200400" lvl="6" indent="-317500" rtl="0">
              <a:spcBef>
                <a:spcPts val="0"/>
              </a:spcBef>
              <a:spcAft>
                <a:spcPts val="0"/>
              </a:spcAft>
              <a:buSzPts val="1400"/>
              <a:buFont typeface="Montserrat"/>
              <a:buChar char="●"/>
              <a:defRPr sz="1400"/>
            </a:lvl7pPr>
            <a:lvl8pPr marL="3657600" lvl="7" indent="-317500" rtl="0">
              <a:spcBef>
                <a:spcPts val="0"/>
              </a:spcBef>
              <a:spcAft>
                <a:spcPts val="0"/>
              </a:spcAft>
              <a:buSzPts val="1400"/>
              <a:buFont typeface="Montserrat"/>
              <a:buChar char="○"/>
              <a:defRPr sz="1400"/>
            </a:lvl8pPr>
            <a:lvl9pPr marL="4114800" lvl="8" indent="-317500" rtl="0">
              <a:spcBef>
                <a:spcPts val="0"/>
              </a:spcBef>
              <a:spcAft>
                <a:spcPts val="0"/>
              </a:spcAft>
              <a:buSzPts val="1400"/>
              <a:buFont typeface="Montserrat"/>
              <a:buChar char="■"/>
              <a:defRPr sz="1400"/>
            </a:lvl9pPr>
          </a:lstStyle>
          <a:p>
            <a:endParaRPr/>
          </a:p>
        </p:txBody>
      </p:sp>
      <p:sp>
        <p:nvSpPr>
          <p:cNvPr id="707" name="Google Shape;707;p7"/>
          <p:cNvSpPr txBox="1">
            <a:spLocks noGrp="1"/>
          </p:cNvSpPr>
          <p:nvPr>
            <p:ph type="title"/>
          </p:nvPr>
        </p:nvSpPr>
        <p:spPr>
          <a:xfrm>
            <a:off x="796663" y="3070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FFECC6"/>
        </a:solidFill>
        <a:effectLst/>
      </p:bgPr>
    </p:bg>
    <p:spTree>
      <p:nvGrpSpPr>
        <p:cNvPr id="1" name="Shape 708"/>
        <p:cNvGrpSpPr/>
        <p:nvPr/>
      </p:nvGrpSpPr>
      <p:grpSpPr>
        <a:xfrm>
          <a:off x="0" y="0"/>
          <a:ext cx="0" cy="0"/>
          <a:chOff x="0" y="0"/>
          <a:chExt cx="0" cy="0"/>
        </a:xfrm>
      </p:grpSpPr>
      <p:grpSp>
        <p:nvGrpSpPr>
          <p:cNvPr id="709" name="Google Shape;709;p8"/>
          <p:cNvGrpSpPr/>
          <p:nvPr/>
        </p:nvGrpSpPr>
        <p:grpSpPr>
          <a:xfrm>
            <a:off x="162150" y="-169612"/>
            <a:ext cx="8819708" cy="5143516"/>
            <a:chOff x="162150" y="-169612"/>
            <a:chExt cx="8819708" cy="5143516"/>
          </a:xfrm>
        </p:grpSpPr>
        <p:sp>
          <p:nvSpPr>
            <p:cNvPr id="710" name="Google Shape;710;p8"/>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8"/>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8"/>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8"/>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4" name="Google Shape;714;p8"/>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715" name="Google Shape;715;p8"/>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8"/>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8"/>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8"/>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8"/>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8"/>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8"/>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8"/>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8"/>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8"/>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8"/>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8"/>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8"/>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8"/>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8"/>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8"/>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8"/>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8"/>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8"/>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8"/>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8"/>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8"/>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8"/>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8"/>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8"/>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8"/>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8"/>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8"/>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8"/>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8"/>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8"/>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8"/>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8"/>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8"/>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8"/>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8"/>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8"/>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8"/>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8"/>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8"/>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8"/>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8"/>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8"/>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8"/>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8"/>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8"/>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8"/>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3" name="Google Shape;763;p8"/>
          <p:cNvSpPr txBox="1">
            <a:spLocks noGrp="1"/>
          </p:cNvSpPr>
          <p:nvPr>
            <p:ph type="title"/>
          </p:nvPr>
        </p:nvSpPr>
        <p:spPr>
          <a:xfrm>
            <a:off x="1898250" y="1371600"/>
            <a:ext cx="5347500" cy="24003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4800"/>
              <a:buNone/>
              <a:defRPr sz="8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FFECC6"/>
        </a:solidFill>
        <a:effectLst/>
      </p:bgPr>
    </p:bg>
    <p:spTree>
      <p:nvGrpSpPr>
        <p:cNvPr id="1" name="Shape 983"/>
        <p:cNvGrpSpPr/>
        <p:nvPr/>
      </p:nvGrpSpPr>
      <p:grpSpPr>
        <a:xfrm>
          <a:off x="0" y="0"/>
          <a:ext cx="0" cy="0"/>
          <a:chOff x="0" y="0"/>
          <a:chExt cx="0" cy="0"/>
        </a:xfrm>
      </p:grpSpPr>
      <p:grpSp>
        <p:nvGrpSpPr>
          <p:cNvPr id="984" name="Google Shape;984;p11"/>
          <p:cNvGrpSpPr/>
          <p:nvPr/>
        </p:nvGrpSpPr>
        <p:grpSpPr>
          <a:xfrm>
            <a:off x="162150" y="-169612"/>
            <a:ext cx="8819708" cy="5143516"/>
            <a:chOff x="162150" y="-169612"/>
            <a:chExt cx="8819708" cy="5143516"/>
          </a:xfrm>
        </p:grpSpPr>
        <p:sp>
          <p:nvSpPr>
            <p:cNvPr id="985" name="Google Shape;985;p11"/>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1"/>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1"/>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1"/>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9" name="Google Shape;989;p11"/>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990" name="Google Shape;990;p11"/>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1"/>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1"/>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1"/>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1"/>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1"/>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1"/>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1"/>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1"/>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1"/>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1"/>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1"/>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1"/>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1"/>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1"/>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1"/>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1"/>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1"/>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1"/>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1"/>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1"/>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1"/>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1"/>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1"/>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1"/>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1"/>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1"/>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1"/>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1"/>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1"/>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1"/>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1"/>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1"/>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1"/>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1"/>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1"/>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1"/>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1"/>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1"/>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1"/>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1"/>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1"/>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1"/>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1"/>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1"/>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1"/>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1"/>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1"/>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1038;p11"/>
          <p:cNvSpPr txBox="1">
            <a:spLocks noGrp="1"/>
          </p:cNvSpPr>
          <p:nvPr>
            <p:ph type="title" hasCustomPrompt="1"/>
          </p:nvPr>
        </p:nvSpPr>
        <p:spPr>
          <a:xfrm>
            <a:off x="1144350" y="1656225"/>
            <a:ext cx="6855300" cy="1290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12000"/>
              <a:buNone/>
              <a:defRPr sz="12000"/>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1039" name="Google Shape;1039;p11"/>
          <p:cNvSpPr txBox="1">
            <a:spLocks noGrp="1"/>
          </p:cNvSpPr>
          <p:nvPr>
            <p:ph type="body" idx="1"/>
          </p:nvPr>
        </p:nvSpPr>
        <p:spPr>
          <a:xfrm>
            <a:off x="1756650" y="3211788"/>
            <a:ext cx="5630700" cy="379500"/>
          </a:xfrm>
          <a:prstGeom prst="rect">
            <a:avLst/>
          </a:prstGeom>
        </p:spPr>
        <p:txBody>
          <a:bodyPr spcFirstLastPara="1" wrap="square" lIns="91425" tIns="91425" rIns="91425" bIns="91425" anchor="ctr" anchorCtr="0">
            <a:noAutofit/>
          </a:bodyPr>
          <a:lstStyle>
            <a:lvl1pPr marL="457200" lvl="0" indent="-317500" algn="ctr">
              <a:spcBef>
                <a:spcPts val="0"/>
              </a:spcBef>
              <a:spcAft>
                <a:spcPts val="0"/>
              </a:spcAft>
              <a:buSzPts val="1400"/>
              <a:buChar char="●"/>
              <a:defRPr sz="1800"/>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4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2">
    <p:bg>
      <p:bgPr>
        <a:solidFill>
          <a:srgbClr val="FFECC6"/>
        </a:solidFill>
        <a:effectLst/>
      </p:bgPr>
    </p:bg>
    <p:spTree>
      <p:nvGrpSpPr>
        <p:cNvPr id="1" name="Shape 1188"/>
        <p:cNvGrpSpPr/>
        <p:nvPr/>
      </p:nvGrpSpPr>
      <p:grpSpPr>
        <a:xfrm>
          <a:off x="0" y="0"/>
          <a:ext cx="0" cy="0"/>
          <a:chOff x="0" y="0"/>
          <a:chExt cx="0" cy="0"/>
        </a:xfrm>
      </p:grpSpPr>
      <p:grpSp>
        <p:nvGrpSpPr>
          <p:cNvPr id="1189" name="Google Shape;1189;p14"/>
          <p:cNvGrpSpPr/>
          <p:nvPr/>
        </p:nvGrpSpPr>
        <p:grpSpPr>
          <a:xfrm>
            <a:off x="162150" y="-169612"/>
            <a:ext cx="8819708" cy="5143516"/>
            <a:chOff x="162150" y="-169612"/>
            <a:chExt cx="8819708" cy="5143516"/>
          </a:xfrm>
        </p:grpSpPr>
        <p:sp>
          <p:nvSpPr>
            <p:cNvPr id="1190" name="Google Shape;1190;p14"/>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4"/>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4"/>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4"/>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4" name="Google Shape;1194;p14"/>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1195" name="Google Shape;1195;p14"/>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4"/>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4"/>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4"/>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4"/>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4"/>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4"/>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4"/>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4"/>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4"/>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4"/>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4"/>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4"/>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4"/>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4"/>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4"/>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4"/>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4"/>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4"/>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4"/>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4"/>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4"/>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4"/>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4"/>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4"/>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4"/>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4"/>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4"/>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4"/>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4"/>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4"/>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4"/>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4"/>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4"/>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4"/>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4"/>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4"/>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4"/>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4"/>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4"/>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4"/>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4"/>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4"/>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4"/>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4"/>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4"/>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4"/>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4"/>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3" name="Google Shape;1243;p14"/>
          <p:cNvSpPr txBox="1">
            <a:spLocks noGrp="1"/>
          </p:cNvSpPr>
          <p:nvPr>
            <p:ph type="title"/>
          </p:nvPr>
        </p:nvSpPr>
        <p:spPr>
          <a:xfrm>
            <a:off x="2497800" y="3168975"/>
            <a:ext cx="4148400" cy="55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200"/>
              <a:buNone/>
              <a:defRPr sz="3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44" name="Google Shape;1244;p14"/>
          <p:cNvSpPr txBox="1">
            <a:spLocks noGrp="1"/>
          </p:cNvSpPr>
          <p:nvPr>
            <p:ph type="subTitle" idx="1"/>
          </p:nvPr>
        </p:nvSpPr>
        <p:spPr>
          <a:xfrm>
            <a:off x="1666050" y="1854013"/>
            <a:ext cx="5811900" cy="121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2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45" name="Google Shape;1245;p14"/>
          <p:cNvSpPr/>
          <p:nvPr/>
        </p:nvSpPr>
        <p:spPr>
          <a:xfrm rot="7975353">
            <a:off x="1598320" y="1053942"/>
            <a:ext cx="283445" cy="326842"/>
          </a:xfrm>
          <a:custGeom>
            <a:avLst/>
            <a:gdLst/>
            <a:ahLst/>
            <a:cxnLst/>
            <a:rect l="l" t="t" r="r" b="b"/>
            <a:pathLst>
              <a:path w="3651" h="4210" extrusionOk="0">
                <a:moveTo>
                  <a:pt x="3597" y="1"/>
                </a:moveTo>
                <a:lnTo>
                  <a:pt x="3597" y="1"/>
                </a:lnTo>
                <a:cubicBezTo>
                  <a:pt x="3410" y="134"/>
                  <a:pt x="1964" y="447"/>
                  <a:pt x="1589" y="616"/>
                </a:cubicBezTo>
                <a:cubicBezTo>
                  <a:pt x="1214" y="786"/>
                  <a:pt x="670" y="1339"/>
                  <a:pt x="331" y="2152"/>
                </a:cubicBezTo>
                <a:cubicBezTo>
                  <a:pt x="1" y="2964"/>
                  <a:pt x="277" y="4204"/>
                  <a:pt x="277" y="4204"/>
                </a:cubicBezTo>
                <a:cubicBezTo>
                  <a:pt x="277" y="4204"/>
                  <a:pt x="285" y="4209"/>
                  <a:pt x="323" y="4209"/>
                </a:cubicBezTo>
                <a:cubicBezTo>
                  <a:pt x="384" y="4209"/>
                  <a:pt x="525" y="4196"/>
                  <a:pt x="840" y="4124"/>
                </a:cubicBezTo>
                <a:cubicBezTo>
                  <a:pt x="1348" y="4008"/>
                  <a:pt x="2419" y="3651"/>
                  <a:pt x="2839" y="3133"/>
                </a:cubicBezTo>
                <a:cubicBezTo>
                  <a:pt x="3267" y="2625"/>
                  <a:pt x="3410" y="2303"/>
                  <a:pt x="3553" y="1491"/>
                </a:cubicBezTo>
                <a:cubicBezTo>
                  <a:pt x="3633" y="1000"/>
                  <a:pt x="3651" y="500"/>
                  <a:pt x="35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4"/>
          <p:cNvSpPr/>
          <p:nvPr/>
        </p:nvSpPr>
        <p:spPr>
          <a:xfrm rot="7975353">
            <a:off x="1556468" y="953232"/>
            <a:ext cx="360924" cy="411154"/>
          </a:xfrm>
          <a:custGeom>
            <a:avLst/>
            <a:gdLst/>
            <a:ahLst/>
            <a:cxnLst/>
            <a:rect l="l" t="t" r="r" b="b"/>
            <a:pathLst>
              <a:path w="4649" h="5296" extrusionOk="0">
                <a:moveTo>
                  <a:pt x="4621" y="1"/>
                </a:moveTo>
                <a:lnTo>
                  <a:pt x="4586" y="18"/>
                </a:lnTo>
                <a:cubicBezTo>
                  <a:pt x="4407" y="313"/>
                  <a:pt x="4202" y="599"/>
                  <a:pt x="3988" y="866"/>
                </a:cubicBezTo>
                <a:cubicBezTo>
                  <a:pt x="3979" y="643"/>
                  <a:pt x="3970" y="438"/>
                  <a:pt x="3961" y="215"/>
                </a:cubicBezTo>
                <a:lnTo>
                  <a:pt x="3934" y="224"/>
                </a:lnTo>
                <a:cubicBezTo>
                  <a:pt x="3934" y="456"/>
                  <a:pt x="3943" y="688"/>
                  <a:pt x="3934" y="929"/>
                </a:cubicBezTo>
                <a:cubicBezTo>
                  <a:pt x="3747" y="1152"/>
                  <a:pt x="3541" y="1375"/>
                  <a:pt x="3345" y="1598"/>
                </a:cubicBezTo>
                <a:cubicBezTo>
                  <a:pt x="3229" y="1214"/>
                  <a:pt x="3193" y="813"/>
                  <a:pt x="3220" y="420"/>
                </a:cubicBezTo>
                <a:lnTo>
                  <a:pt x="3193" y="420"/>
                </a:lnTo>
                <a:cubicBezTo>
                  <a:pt x="3184" y="572"/>
                  <a:pt x="3184" y="732"/>
                  <a:pt x="3184" y="884"/>
                </a:cubicBezTo>
                <a:cubicBezTo>
                  <a:pt x="3202" y="1143"/>
                  <a:pt x="3229" y="1402"/>
                  <a:pt x="3283" y="1661"/>
                </a:cubicBezTo>
                <a:cubicBezTo>
                  <a:pt x="3193" y="1777"/>
                  <a:pt x="3104" y="1875"/>
                  <a:pt x="3015" y="1991"/>
                </a:cubicBezTo>
                <a:cubicBezTo>
                  <a:pt x="2935" y="2098"/>
                  <a:pt x="2836" y="2232"/>
                  <a:pt x="2747" y="2357"/>
                </a:cubicBezTo>
                <a:cubicBezTo>
                  <a:pt x="2622" y="1777"/>
                  <a:pt x="2595" y="1170"/>
                  <a:pt x="2685" y="572"/>
                </a:cubicBezTo>
                <a:lnTo>
                  <a:pt x="2685" y="572"/>
                </a:lnTo>
                <a:lnTo>
                  <a:pt x="2640" y="590"/>
                </a:lnTo>
                <a:cubicBezTo>
                  <a:pt x="2631" y="706"/>
                  <a:pt x="2613" y="813"/>
                  <a:pt x="2604" y="929"/>
                </a:cubicBezTo>
                <a:cubicBezTo>
                  <a:pt x="2569" y="1420"/>
                  <a:pt x="2604" y="1911"/>
                  <a:pt x="2720" y="2392"/>
                </a:cubicBezTo>
                <a:cubicBezTo>
                  <a:pt x="2720" y="2392"/>
                  <a:pt x="2720" y="2401"/>
                  <a:pt x="2720" y="2401"/>
                </a:cubicBezTo>
                <a:cubicBezTo>
                  <a:pt x="2595" y="2589"/>
                  <a:pt x="2462" y="2776"/>
                  <a:pt x="2328" y="2955"/>
                </a:cubicBezTo>
                <a:lnTo>
                  <a:pt x="2310" y="2937"/>
                </a:lnTo>
                <a:cubicBezTo>
                  <a:pt x="1917" y="2482"/>
                  <a:pt x="1846" y="1875"/>
                  <a:pt x="1837" y="1295"/>
                </a:cubicBezTo>
                <a:lnTo>
                  <a:pt x="1774" y="1375"/>
                </a:lnTo>
                <a:cubicBezTo>
                  <a:pt x="1783" y="1928"/>
                  <a:pt x="1926" y="2562"/>
                  <a:pt x="2292" y="3008"/>
                </a:cubicBezTo>
                <a:cubicBezTo>
                  <a:pt x="2256" y="3053"/>
                  <a:pt x="2221" y="3106"/>
                  <a:pt x="2176" y="3151"/>
                </a:cubicBezTo>
                <a:cubicBezTo>
                  <a:pt x="2033" y="3339"/>
                  <a:pt x="1881" y="3526"/>
                  <a:pt x="1721" y="3704"/>
                </a:cubicBezTo>
                <a:cubicBezTo>
                  <a:pt x="1507" y="3365"/>
                  <a:pt x="1346" y="2999"/>
                  <a:pt x="1230" y="2616"/>
                </a:cubicBezTo>
                <a:cubicBezTo>
                  <a:pt x="1221" y="2669"/>
                  <a:pt x="1221" y="2714"/>
                  <a:pt x="1212" y="2767"/>
                </a:cubicBezTo>
                <a:cubicBezTo>
                  <a:pt x="1275" y="2946"/>
                  <a:pt x="1346" y="3115"/>
                  <a:pt x="1426" y="3285"/>
                </a:cubicBezTo>
                <a:cubicBezTo>
                  <a:pt x="1507" y="3437"/>
                  <a:pt x="1596" y="3580"/>
                  <a:pt x="1694" y="3731"/>
                </a:cubicBezTo>
                <a:lnTo>
                  <a:pt x="1623" y="3812"/>
                </a:lnTo>
                <a:cubicBezTo>
                  <a:pt x="1569" y="3865"/>
                  <a:pt x="1507" y="3919"/>
                  <a:pt x="1453" y="3981"/>
                </a:cubicBezTo>
                <a:lnTo>
                  <a:pt x="1417" y="4017"/>
                </a:lnTo>
                <a:cubicBezTo>
                  <a:pt x="1364" y="4070"/>
                  <a:pt x="1310" y="4133"/>
                  <a:pt x="1257" y="4186"/>
                </a:cubicBezTo>
                <a:cubicBezTo>
                  <a:pt x="882" y="4543"/>
                  <a:pt x="480" y="4883"/>
                  <a:pt x="52" y="5186"/>
                </a:cubicBezTo>
                <a:cubicBezTo>
                  <a:pt x="0" y="5223"/>
                  <a:pt x="40" y="5296"/>
                  <a:pt x="90" y="5296"/>
                </a:cubicBezTo>
                <a:cubicBezTo>
                  <a:pt x="101" y="5296"/>
                  <a:pt x="112" y="5292"/>
                  <a:pt x="123" y="5284"/>
                </a:cubicBezTo>
                <a:cubicBezTo>
                  <a:pt x="498" y="5008"/>
                  <a:pt x="855" y="4704"/>
                  <a:pt x="1194" y="4383"/>
                </a:cubicBezTo>
                <a:cubicBezTo>
                  <a:pt x="1257" y="4311"/>
                  <a:pt x="1319" y="4249"/>
                  <a:pt x="1391" y="4177"/>
                </a:cubicBezTo>
                <a:lnTo>
                  <a:pt x="1399" y="4169"/>
                </a:lnTo>
                <a:cubicBezTo>
                  <a:pt x="1426" y="4133"/>
                  <a:pt x="1453" y="4106"/>
                  <a:pt x="1480" y="4079"/>
                </a:cubicBezTo>
                <a:cubicBezTo>
                  <a:pt x="1507" y="4053"/>
                  <a:pt x="1524" y="4035"/>
                  <a:pt x="1542" y="4017"/>
                </a:cubicBezTo>
                <a:cubicBezTo>
                  <a:pt x="1560" y="3999"/>
                  <a:pt x="1569" y="3981"/>
                  <a:pt x="1587" y="3972"/>
                </a:cubicBezTo>
                <a:cubicBezTo>
                  <a:pt x="1596" y="3954"/>
                  <a:pt x="1640" y="3901"/>
                  <a:pt x="1676" y="3865"/>
                </a:cubicBezTo>
                <a:lnTo>
                  <a:pt x="1872" y="3642"/>
                </a:lnTo>
                <a:cubicBezTo>
                  <a:pt x="2051" y="3767"/>
                  <a:pt x="2265" y="3865"/>
                  <a:pt x="2479" y="3910"/>
                </a:cubicBezTo>
                <a:lnTo>
                  <a:pt x="2595" y="3874"/>
                </a:lnTo>
                <a:cubicBezTo>
                  <a:pt x="2346" y="3829"/>
                  <a:pt x="2113" y="3731"/>
                  <a:pt x="1908" y="3588"/>
                </a:cubicBezTo>
                <a:cubicBezTo>
                  <a:pt x="1980" y="3508"/>
                  <a:pt x="2051" y="3419"/>
                  <a:pt x="2122" y="3330"/>
                </a:cubicBezTo>
                <a:cubicBezTo>
                  <a:pt x="2158" y="3276"/>
                  <a:pt x="2194" y="3231"/>
                  <a:pt x="2229" y="3187"/>
                </a:cubicBezTo>
                <a:cubicBezTo>
                  <a:pt x="2622" y="3356"/>
                  <a:pt x="3051" y="3437"/>
                  <a:pt x="3479" y="3437"/>
                </a:cubicBezTo>
                <a:cubicBezTo>
                  <a:pt x="3515" y="3419"/>
                  <a:pt x="3541" y="3392"/>
                  <a:pt x="3577" y="3374"/>
                </a:cubicBezTo>
                <a:lnTo>
                  <a:pt x="3417" y="3374"/>
                </a:lnTo>
                <a:cubicBezTo>
                  <a:pt x="3158" y="3374"/>
                  <a:pt x="2908" y="3356"/>
                  <a:pt x="2658" y="3312"/>
                </a:cubicBezTo>
                <a:cubicBezTo>
                  <a:pt x="2524" y="3276"/>
                  <a:pt x="2381" y="3240"/>
                  <a:pt x="2247" y="3187"/>
                </a:cubicBezTo>
                <a:cubicBezTo>
                  <a:pt x="2381" y="3017"/>
                  <a:pt x="2506" y="2839"/>
                  <a:pt x="2631" y="2651"/>
                </a:cubicBezTo>
                <a:cubicBezTo>
                  <a:pt x="3069" y="2786"/>
                  <a:pt x="3531" y="2857"/>
                  <a:pt x="3995" y="2857"/>
                </a:cubicBezTo>
                <a:cubicBezTo>
                  <a:pt x="4022" y="2857"/>
                  <a:pt x="4050" y="2857"/>
                  <a:pt x="4077" y="2857"/>
                </a:cubicBezTo>
                <a:lnTo>
                  <a:pt x="4113" y="2812"/>
                </a:lnTo>
                <a:lnTo>
                  <a:pt x="3872" y="2812"/>
                </a:lnTo>
                <a:cubicBezTo>
                  <a:pt x="3604" y="2803"/>
                  <a:pt x="3345" y="2776"/>
                  <a:pt x="3086" y="2723"/>
                </a:cubicBezTo>
                <a:cubicBezTo>
                  <a:pt x="2943" y="2687"/>
                  <a:pt x="2801" y="2651"/>
                  <a:pt x="2667" y="2607"/>
                </a:cubicBezTo>
                <a:cubicBezTo>
                  <a:pt x="2765" y="2473"/>
                  <a:pt x="2854" y="2330"/>
                  <a:pt x="2952" y="2187"/>
                </a:cubicBezTo>
                <a:cubicBezTo>
                  <a:pt x="2953" y="2186"/>
                  <a:pt x="2957" y="2186"/>
                  <a:pt x="2964" y="2186"/>
                </a:cubicBezTo>
                <a:cubicBezTo>
                  <a:pt x="3044" y="2186"/>
                  <a:pt x="3525" y="2261"/>
                  <a:pt x="4008" y="2261"/>
                </a:cubicBezTo>
                <a:cubicBezTo>
                  <a:pt x="4141" y="2261"/>
                  <a:pt x="4274" y="2255"/>
                  <a:pt x="4398" y="2241"/>
                </a:cubicBezTo>
                <a:cubicBezTo>
                  <a:pt x="4407" y="2223"/>
                  <a:pt x="4407" y="2205"/>
                  <a:pt x="4416" y="2187"/>
                </a:cubicBezTo>
                <a:lnTo>
                  <a:pt x="4416" y="2187"/>
                </a:lnTo>
                <a:cubicBezTo>
                  <a:pt x="4281" y="2198"/>
                  <a:pt x="4145" y="2203"/>
                  <a:pt x="4008" y="2203"/>
                </a:cubicBezTo>
                <a:cubicBezTo>
                  <a:pt x="3677" y="2203"/>
                  <a:pt x="3344" y="2173"/>
                  <a:pt x="3015" y="2116"/>
                </a:cubicBezTo>
                <a:lnTo>
                  <a:pt x="3006" y="2116"/>
                </a:lnTo>
                <a:cubicBezTo>
                  <a:pt x="3113" y="1982"/>
                  <a:pt x="3390" y="1634"/>
                  <a:pt x="3399" y="1625"/>
                </a:cubicBezTo>
                <a:lnTo>
                  <a:pt x="3488" y="1518"/>
                </a:lnTo>
                <a:cubicBezTo>
                  <a:pt x="3747" y="1509"/>
                  <a:pt x="4014" y="1473"/>
                  <a:pt x="4273" y="1429"/>
                </a:cubicBezTo>
                <a:cubicBezTo>
                  <a:pt x="4380" y="1411"/>
                  <a:pt x="4488" y="1393"/>
                  <a:pt x="4595" y="1366"/>
                </a:cubicBezTo>
                <a:cubicBezTo>
                  <a:pt x="4595" y="1339"/>
                  <a:pt x="4604" y="1321"/>
                  <a:pt x="4604" y="1295"/>
                </a:cubicBezTo>
                <a:lnTo>
                  <a:pt x="4604" y="1295"/>
                </a:lnTo>
                <a:cubicBezTo>
                  <a:pt x="4496" y="1321"/>
                  <a:pt x="4371" y="1348"/>
                  <a:pt x="4264" y="1366"/>
                </a:cubicBezTo>
                <a:cubicBezTo>
                  <a:pt x="4014" y="1411"/>
                  <a:pt x="3765" y="1446"/>
                  <a:pt x="3515" y="1473"/>
                </a:cubicBezTo>
                <a:cubicBezTo>
                  <a:pt x="3640" y="1348"/>
                  <a:pt x="3756" y="1214"/>
                  <a:pt x="3872" y="1081"/>
                </a:cubicBezTo>
                <a:lnTo>
                  <a:pt x="3988" y="947"/>
                </a:lnTo>
                <a:cubicBezTo>
                  <a:pt x="4113" y="911"/>
                  <a:pt x="4247" y="875"/>
                  <a:pt x="4371" y="848"/>
                </a:cubicBezTo>
                <a:cubicBezTo>
                  <a:pt x="4470" y="831"/>
                  <a:pt x="4559" y="813"/>
                  <a:pt x="4648" y="786"/>
                </a:cubicBezTo>
                <a:lnTo>
                  <a:pt x="4648" y="724"/>
                </a:lnTo>
                <a:cubicBezTo>
                  <a:pt x="4532" y="750"/>
                  <a:pt x="4434" y="768"/>
                  <a:pt x="4327" y="786"/>
                </a:cubicBezTo>
                <a:cubicBezTo>
                  <a:pt x="4229" y="804"/>
                  <a:pt x="4139" y="831"/>
                  <a:pt x="4050" y="866"/>
                </a:cubicBezTo>
                <a:cubicBezTo>
                  <a:pt x="4157" y="724"/>
                  <a:pt x="4264" y="590"/>
                  <a:pt x="4363" y="438"/>
                </a:cubicBezTo>
                <a:cubicBezTo>
                  <a:pt x="4461" y="295"/>
                  <a:pt x="4541" y="170"/>
                  <a:pt x="4621" y="36"/>
                </a:cubicBezTo>
                <a:lnTo>
                  <a:pt x="46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4"/>
          <p:cNvSpPr/>
          <p:nvPr/>
        </p:nvSpPr>
        <p:spPr>
          <a:xfrm rot="7975353">
            <a:off x="1643447" y="1156110"/>
            <a:ext cx="247500" cy="220405"/>
          </a:xfrm>
          <a:custGeom>
            <a:avLst/>
            <a:gdLst/>
            <a:ahLst/>
            <a:cxnLst/>
            <a:rect l="l" t="t" r="r" b="b"/>
            <a:pathLst>
              <a:path w="3188" h="2839" extrusionOk="0">
                <a:moveTo>
                  <a:pt x="3000" y="1955"/>
                </a:moveTo>
                <a:cubicBezTo>
                  <a:pt x="3035" y="1821"/>
                  <a:pt x="3062" y="1670"/>
                  <a:pt x="3089" y="1491"/>
                </a:cubicBezTo>
                <a:cubicBezTo>
                  <a:pt x="3178" y="1000"/>
                  <a:pt x="3187" y="500"/>
                  <a:pt x="3142" y="1"/>
                </a:cubicBezTo>
                <a:cubicBezTo>
                  <a:pt x="2955" y="134"/>
                  <a:pt x="1500" y="447"/>
                  <a:pt x="1134" y="616"/>
                </a:cubicBezTo>
                <a:cubicBezTo>
                  <a:pt x="804" y="768"/>
                  <a:pt x="331" y="1214"/>
                  <a:pt x="1" y="1884"/>
                </a:cubicBezTo>
                <a:cubicBezTo>
                  <a:pt x="90" y="2000"/>
                  <a:pt x="197" y="2107"/>
                  <a:pt x="313" y="2196"/>
                </a:cubicBezTo>
                <a:cubicBezTo>
                  <a:pt x="1125" y="2839"/>
                  <a:pt x="2312" y="2732"/>
                  <a:pt x="3000" y="195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4"/>
          <p:cNvSpPr/>
          <p:nvPr/>
        </p:nvSpPr>
        <p:spPr>
          <a:xfrm rot="7975353">
            <a:off x="1600141" y="1057836"/>
            <a:ext cx="274439" cy="330181"/>
          </a:xfrm>
          <a:custGeom>
            <a:avLst/>
            <a:gdLst/>
            <a:ahLst/>
            <a:cxnLst/>
            <a:rect l="l" t="t" r="r" b="b"/>
            <a:pathLst>
              <a:path w="3535" h="4253" extrusionOk="0">
                <a:moveTo>
                  <a:pt x="527" y="4205"/>
                </a:moveTo>
                <a:lnTo>
                  <a:pt x="527" y="4205"/>
                </a:lnTo>
                <a:cubicBezTo>
                  <a:pt x="465" y="4214"/>
                  <a:pt x="402" y="4231"/>
                  <a:pt x="340" y="4240"/>
                </a:cubicBezTo>
                <a:cubicBezTo>
                  <a:pt x="402" y="4231"/>
                  <a:pt x="465" y="4222"/>
                  <a:pt x="527" y="4205"/>
                </a:cubicBezTo>
                <a:close/>
                <a:moveTo>
                  <a:pt x="3481" y="1"/>
                </a:moveTo>
                <a:lnTo>
                  <a:pt x="3446" y="28"/>
                </a:lnTo>
                <a:cubicBezTo>
                  <a:pt x="3330" y="81"/>
                  <a:pt x="3213" y="126"/>
                  <a:pt x="3089" y="153"/>
                </a:cubicBezTo>
                <a:cubicBezTo>
                  <a:pt x="2973" y="197"/>
                  <a:pt x="2848" y="233"/>
                  <a:pt x="2723" y="269"/>
                </a:cubicBezTo>
                <a:lnTo>
                  <a:pt x="1973" y="474"/>
                </a:lnTo>
                <a:cubicBezTo>
                  <a:pt x="1848" y="501"/>
                  <a:pt x="1723" y="536"/>
                  <a:pt x="1598" y="581"/>
                </a:cubicBezTo>
                <a:cubicBezTo>
                  <a:pt x="1473" y="626"/>
                  <a:pt x="1357" y="679"/>
                  <a:pt x="1250" y="760"/>
                </a:cubicBezTo>
                <a:cubicBezTo>
                  <a:pt x="1045" y="911"/>
                  <a:pt x="848" y="1099"/>
                  <a:pt x="697" y="1304"/>
                </a:cubicBezTo>
                <a:cubicBezTo>
                  <a:pt x="536" y="1509"/>
                  <a:pt x="402" y="1732"/>
                  <a:pt x="286" y="1964"/>
                </a:cubicBezTo>
                <a:cubicBezTo>
                  <a:pt x="170" y="2197"/>
                  <a:pt x="90" y="2446"/>
                  <a:pt x="54" y="2705"/>
                </a:cubicBezTo>
                <a:cubicBezTo>
                  <a:pt x="0" y="3223"/>
                  <a:pt x="36" y="3741"/>
                  <a:pt x="143" y="4249"/>
                </a:cubicBezTo>
                <a:cubicBezTo>
                  <a:pt x="45" y="3741"/>
                  <a:pt x="18" y="3214"/>
                  <a:pt x="81" y="2705"/>
                </a:cubicBezTo>
                <a:cubicBezTo>
                  <a:pt x="117" y="2446"/>
                  <a:pt x="197" y="2205"/>
                  <a:pt x="313" y="1973"/>
                </a:cubicBezTo>
                <a:cubicBezTo>
                  <a:pt x="429" y="1741"/>
                  <a:pt x="563" y="1527"/>
                  <a:pt x="723" y="1322"/>
                </a:cubicBezTo>
                <a:cubicBezTo>
                  <a:pt x="875" y="1117"/>
                  <a:pt x="1063" y="938"/>
                  <a:pt x="1268" y="786"/>
                </a:cubicBezTo>
                <a:cubicBezTo>
                  <a:pt x="1375" y="715"/>
                  <a:pt x="1491" y="661"/>
                  <a:pt x="1616" y="617"/>
                </a:cubicBezTo>
                <a:cubicBezTo>
                  <a:pt x="1732" y="581"/>
                  <a:pt x="1857" y="545"/>
                  <a:pt x="1982" y="510"/>
                </a:cubicBezTo>
                <a:lnTo>
                  <a:pt x="2732" y="304"/>
                </a:lnTo>
                <a:cubicBezTo>
                  <a:pt x="2856" y="278"/>
                  <a:pt x="2981" y="242"/>
                  <a:pt x="3106" y="206"/>
                </a:cubicBezTo>
                <a:cubicBezTo>
                  <a:pt x="3220" y="174"/>
                  <a:pt x="3333" y="134"/>
                  <a:pt x="3440" y="80"/>
                </a:cubicBezTo>
                <a:lnTo>
                  <a:pt x="3440" y="80"/>
                </a:lnTo>
                <a:cubicBezTo>
                  <a:pt x="3489" y="577"/>
                  <a:pt x="3470" y="1075"/>
                  <a:pt x="3383" y="1572"/>
                </a:cubicBezTo>
                <a:cubicBezTo>
                  <a:pt x="3347" y="1822"/>
                  <a:pt x="3285" y="2072"/>
                  <a:pt x="3205" y="2313"/>
                </a:cubicBezTo>
                <a:cubicBezTo>
                  <a:pt x="3115" y="2554"/>
                  <a:pt x="2999" y="2777"/>
                  <a:pt x="2839" y="2982"/>
                </a:cubicBezTo>
                <a:cubicBezTo>
                  <a:pt x="2767" y="3080"/>
                  <a:pt x="2687" y="3178"/>
                  <a:pt x="2598" y="3276"/>
                </a:cubicBezTo>
                <a:cubicBezTo>
                  <a:pt x="2499" y="3357"/>
                  <a:pt x="2401" y="3437"/>
                  <a:pt x="2294" y="3508"/>
                </a:cubicBezTo>
                <a:cubicBezTo>
                  <a:pt x="2080" y="3642"/>
                  <a:pt x="1857" y="3758"/>
                  <a:pt x="1616" y="3857"/>
                </a:cubicBezTo>
                <a:cubicBezTo>
                  <a:pt x="1384" y="3955"/>
                  <a:pt x="1143" y="4044"/>
                  <a:pt x="893" y="4115"/>
                </a:cubicBezTo>
                <a:cubicBezTo>
                  <a:pt x="777" y="4151"/>
                  <a:pt x="652" y="4178"/>
                  <a:pt x="527" y="4205"/>
                </a:cubicBezTo>
                <a:cubicBezTo>
                  <a:pt x="652" y="4178"/>
                  <a:pt x="777" y="4151"/>
                  <a:pt x="902" y="4124"/>
                </a:cubicBezTo>
                <a:cubicBezTo>
                  <a:pt x="1143" y="4053"/>
                  <a:pt x="1393" y="3973"/>
                  <a:pt x="1625" y="3874"/>
                </a:cubicBezTo>
                <a:cubicBezTo>
                  <a:pt x="1866" y="3776"/>
                  <a:pt x="2098" y="3660"/>
                  <a:pt x="2312" y="3526"/>
                </a:cubicBezTo>
                <a:cubicBezTo>
                  <a:pt x="2419" y="3455"/>
                  <a:pt x="2526" y="3375"/>
                  <a:pt x="2616" y="3285"/>
                </a:cubicBezTo>
                <a:cubicBezTo>
                  <a:pt x="2705" y="3196"/>
                  <a:pt x="2794" y="3098"/>
                  <a:pt x="2865" y="2991"/>
                </a:cubicBezTo>
                <a:cubicBezTo>
                  <a:pt x="3026" y="2794"/>
                  <a:pt x="3151" y="2571"/>
                  <a:pt x="3240" y="2321"/>
                </a:cubicBezTo>
                <a:cubicBezTo>
                  <a:pt x="3321" y="2080"/>
                  <a:pt x="3383" y="1831"/>
                  <a:pt x="3428" y="1581"/>
                </a:cubicBezTo>
                <a:cubicBezTo>
                  <a:pt x="3517" y="1072"/>
                  <a:pt x="3535" y="554"/>
                  <a:pt x="3481" y="46"/>
                </a:cubicBezTo>
                <a:lnTo>
                  <a:pt x="3481" y="1"/>
                </a:lnTo>
                <a:close/>
                <a:moveTo>
                  <a:pt x="340" y="4240"/>
                </a:moveTo>
                <a:cubicBezTo>
                  <a:pt x="277" y="4249"/>
                  <a:pt x="206" y="4249"/>
                  <a:pt x="143" y="4249"/>
                </a:cubicBezTo>
                <a:cubicBezTo>
                  <a:pt x="162" y="4252"/>
                  <a:pt x="181" y="4253"/>
                  <a:pt x="200" y="4253"/>
                </a:cubicBezTo>
                <a:cubicBezTo>
                  <a:pt x="247" y="4253"/>
                  <a:pt x="295" y="4247"/>
                  <a:pt x="340" y="4240"/>
                </a:cubicBezTo>
                <a:close/>
              </a:path>
            </a:pathLst>
          </a:custGeom>
          <a:solidFill>
            <a:srgbClr val="B94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4"/>
          <p:cNvSpPr/>
          <p:nvPr/>
        </p:nvSpPr>
        <p:spPr>
          <a:xfrm rot="10800000">
            <a:off x="1301316" y="595165"/>
            <a:ext cx="194553" cy="338877"/>
          </a:xfrm>
          <a:custGeom>
            <a:avLst/>
            <a:gdLst/>
            <a:ahLst/>
            <a:cxnLst/>
            <a:rect l="l" t="t" r="r" b="b"/>
            <a:pathLst>
              <a:path w="2506" h="4365" extrusionOk="0">
                <a:moveTo>
                  <a:pt x="1876" y="0"/>
                </a:moveTo>
                <a:cubicBezTo>
                  <a:pt x="1863" y="0"/>
                  <a:pt x="1852" y="7"/>
                  <a:pt x="1852" y="24"/>
                </a:cubicBezTo>
                <a:cubicBezTo>
                  <a:pt x="1825" y="622"/>
                  <a:pt x="1745" y="1211"/>
                  <a:pt x="1611" y="1791"/>
                </a:cubicBezTo>
                <a:cubicBezTo>
                  <a:pt x="1495" y="1505"/>
                  <a:pt x="1379" y="1220"/>
                  <a:pt x="1254" y="934"/>
                </a:cubicBezTo>
                <a:cubicBezTo>
                  <a:pt x="1191" y="791"/>
                  <a:pt x="1120" y="640"/>
                  <a:pt x="1049" y="497"/>
                </a:cubicBezTo>
                <a:cubicBezTo>
                  <a:pt x="968" y="354"/>
                  <a:pt x="879" y="220"/>
                  <a:pt x="790" y="86"/>
                </a:cubicBezTo>
                <a:cubicBezTo>
                  <a:pt x="782" y="74"/>
                  <a:pt x="773" y="69"/>
                  <a:pt x="763" y="69"/>
                </a:cubicBezTo>
                <a:cubicBezTo>
                  <a:pt x="736" y="69"/>
                  <a:pt x="708" y="105"/>
                  <a:pt x="727" y="131"/>
                </a:cubicBezTo>
                <a:cubicBezTo>
                  <a:pt x="879" y="381"/>
                  <a:pt x="1004" y="640"/>
                  <a:pt x="1102" y="907"/>
                </a:cubicBezTo>
                <a:cubicBezTo>
                  <a:pt x="1218" y="1175"/>
                  <a:pt x="1334" y="1443"/>
                  <a:pt x="1441" y="1720"/>
                </a:cubicBezTo>
                <a:cubicBezTo>
                  <a:pt x="1459" y="1773"/>
                  <a:pt x="1477" y="1818"/>
                  <a:pt x="1495" y="1871"/>
                </a:cubicBezTo>
                <a:cubicBezTo>
                  <a:pt x="1379" y="1827"/>
                  <a:pt x="1263" y="1773"/>
                  <a:pt x="1147" y="1711"/>
                </a:cubicBezTo>
                <a:cubicBezTo>
                  <a:pt x="1004" y="1648"/>
                  <a:pt x="870" y="1568"/>
                  <a:pt x="736" y="1487"/>
                </a:cubicBezTo>
                <a:cubicBezTo>
                  <a:pt x="620" y="1425"/>
                  <a:pt x="504" y="1354"/>
                  <a:pt x="388" y="1273"/>
                </a:cubicBezTo>
                <a:cubicBezTo>
                  <a:pt x="281" y="1193"/>
                  <a:pt x="183" y="1104"/>
                  <a:pt x="102" y="1006"/>
                </a:cubicBezTo>
                <a:cubicBezTo>
                  <a:pt x="92" y="993"/>
                  <a:pt x="79" y="987"/>
                  <a:pt x="66" y="987"/>
                </a:cubicBezTo>
                <a:cubicBezTo>
                  <a:pt x="33" y="987"/>
                  <a:pt x="1" y="1021"/>
                  <a:pt x="13" y="1059"/>
                </a:cubicBezTo>
                <a:cubicBezTo>
                  <a:pt x="129" y="1318"/>
                  <a:pt x="433" y="1461"/>
                  <a:pt x="665" y="1595"/>
                </a:cubicBezTo>
                <a:cubicBezTo>
                  <a:pt x="808" y="1675"/>
                  <a:pt x="950" y="1755"/>
                  <a:pt x="1093" y="1818"/>
                </a:cubicBezTo>
                <a:cubicBezTo>
                  <a:pt x="1161" y="1852"/>
                  <a:pt x="1430" y="2006"/>
                  <a:pt x="1534" y="2006"/>
                </a:cubicBezTo>
                <a:cubicBezTo>
                  <a:pt x="1539" y="2006"/>
                  <a:pt x="1544" y="2006"/>
                  <a:pt x="1548" y="2005"/>
                </a:cubicBezTo>
                <a:cubicBezTo>
                  <a:pt x="1727" y="2460"/>
                  <a:pt x="1896" y="2915"/>
                  <a:pt x="2057" y="3380"/>
                </a:cubicBezTo>
                <a:cubicBezTo>
                  <a:pt x="2164" y="3692"/>
                  <a:pt x="2253" y="4013"/>
                  <a:pt x="2361" y="4326"/>
                </a:cubicBezTo>
                <a:cubicBezTo>
                  <a:pt x="2374" y="4353"/>
                  <a:pt x="2400" y="4365"/>
                  <a:pt x="2425" y="4365"/>
                </a:cubicBezTo>
                <a:cubicBezTo>
                  <a:pt x="2465" y="4365"/>
                  <a:pt x="2505" y="4334"/>
                  <a:pt x="2494" y="4290"/>
                </a:cubicBezTo>
                <a:cubicBezTo>
                  <a:pt x="2414" y="3995"/>
                  <a:pt x="2316" y="3710"/>
                  <a:pt x="2218" y="3424"/>
                </a:cubicBezTo>
                <a:cubicBezTo>
                  <a:pt x="2120" y="3148"/>
                  <a:pt x="2021" y="2871"/>
                  <a:pt x="1923" y="2594"/>
                </a:cubicBezTo>
                <a:cubicBezTo>
                  <a:pt x="1843" y="2380"/>
                  <a:pt x="1754" y="2166"/>
                  <a:pt x="1673" y="1952"/>
                </a:cubicBezTo>
                <a:cubicBezTo>
                  <a:pt x="1825" y="1791"/>
                  <a:pt x="1932" y="550"/>
                  <a:pt x="1905" y="24"/>
                </a:cubicBezTo>
                <a:cubicBezTo>
                  <a:pt x="1905" y="9"/>
                  <a:pt x="1890" y="0"/>
                  <a:pt x="18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4"/>
          <p:cNvSpPr/>
          <p:nvPr/>
        </p:nvSpPr>
        <p:spPr>
          <a:xfrm rot="10800000">
            <a:off x="1473355" y="828924"/>
            <a:ext cx="76936" cy="75306"/>
          </a:xfrm>
          <a:custGeom>
            <a:avLst/>
            <a:gdLst/>
            <a:ahLst/>
            <a:cxnLst/>
            <a:rect l="l" t="t" r="r" b="b"/>
            <a:pathLst>
              <a:path w="991" h="970" extrusionOk="0">
                <a:moveTo>
                  <a:pt x="512" y="0"/>
                </a:moveTo>
                <a:cubicBezTo>
                  <a:pt x="490" y="0"/>
                  <a:pt x="468" y="2"/>
                  <a:pt x="446" y="6"/>
                </a:cubicBezTo>
                <a:cubicBezTo>
                  <a:pt x="384" y="15"/>
                  <a:pt x="322" y="41"/>
                  <a:pt x="268" y="77"/>
                </a:cubicBezTo>
                <a:cubicBezTo>
                  <a:pt x="232" y="86"/>
                  <a:pt x="206" y="104"/>
                  <a:pt x="179" y="131"/>
                </a:cubicBezTo>
                <a:cubicBezTo>
                  <a:pt x="161" y="140"/>
                  <a:pt x="152" y="148"/>
                  <a:pt x="143" y="157"/>
                </a:cubicBezTo>
                <a:cubicBezTo>
                  <a:pt x="116" y="184"/>
                  <a:pt x="98" y="211"/>
                  <a:pt x="72" y="238"/>
                </a:cubicBezTo>
                <a:cubicBezTo>
                  <a:pt x="36" y="291"/>
                  <a:pt x="9" y="363"/>
                  <a:pt x="0" y="425"/>
                </a:cubicBezTo>
                <a:cubicBezTo>
                  <a:pt x="0" y="497"/>
                  <a:pt x="9" y="568"/>
                  <a:pt x="45" y="639"/>
                </a:cubicBezTo>
                <a:cubicBezTo>
                  <a:pt x="63" y="675"/>
                  <a:pt x="81" y="702"/>
                  <a:pt x="98" y="738"/>
                </a:cubicBezTo>
                <a:cubicBezTo>
                  <a:pt x="116" y="755"/>
                  <a:pt x="125" y="773"/>
                  <a:pt x="143" y="791"/>
                </a:cubicBezTo>
                <a:cubicBezTo>
                  <a:pt x="197" y="862"/>
                  <a:pt x="277" y="907"/>
                  <a:pt x="366" y="934"/>
                </a:cubicBezTo>
                <a:lnTo>
                  <a:pt x="375" y="934"/>
                </a:lnTo>
                <a:cubicBezTo>
                  <a:pt x="420" y="952"/>
                  <a:pt x="473" y="970"/>
                  <a:pt x="527" y="970"/>
                </a:cubicBezTo>
                <a:cubicBezTo>
                  <a:pt x="598" y="970"/>
                  <a:pt x="670" y="952"/>
                  <a:pt x="732" y="925"/>
                </a:cubicBezTo>
                <a:cubicBezTo>
                  <a:pt x="795" y="889"/>
                  <a:pt x="848" y="845"/>
                  <a:pt x="893" y="791"/>
                </a:cubicBezTo>
                <a:cubicBezTo>
                  <a:pt x="928" y="746"/>
                  <a:pt x="955" y="693"/>
                  <a:pt x="973" y="639"/>
                </a:cubicBezTo>
                <a:cubicBezTo>
                  <a:pt x="982" y="604"/>
                  <a:pt x="991" y="568"/>
                  <a:pt x="991" y="532"/>
                </a:cubicBezTo>
                <a:cubicBezTo>
                  <a:pt x="991" y="479"/>
                  <a:pt x="982" y="425"/>
                  <a:pt x="964" y="372"/>
                </a:cubicBezTo>
                <a:cubicBezTo>
                  <a:pt x="955" y="345"/>
                  <a:pt x="937" y="327"/>
                  <a:pt x="928" y="309"/>
                </a:cubicBezTo>
                <a:cubicBezTo>
                  <a:pt x="928" y="291"/>
                  <a:pt x="920" y="273"/>
                  <a:pt x="911" y="265"/>
                </a:cubicBezTo>
                <a:cubicBezTo>
                  <a:pt x="875" y="184"/>
                  <a:pt x="821" y="122"/>
                  <a:pt x="750" y="77"/>
                </a:cubicBezTo>
                <a:cubicBezTo>
                  <a:pt x="679" y="27"/>
                  <a:pt x="597" y="0"/>
                  <a:pt x="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4"/>
          <p:cNvSpPr/>
          <p:nvPr/>
        </p:nvSpPr>
        <p:spPr>
          <a:xfrm rot="10800000">
            <a:off x="1404027" y="908345"/>
            <a:ext cx="79731" cy="78877"/>
          </a:xfrm>
          <a:custGeom>
            <a:avLst/>
            <a:gdLst/>
            <a:ahLst/>
            <a:cxnLst/>
            <a:rect l="l" t="t" r="r" b="b"/>
            <a:pathLst>
              <a:path w="1027" h="1016" extrusionOk="0">
                <a:moveTo>
                  <a:pt x="507" y="0"/>
                </a:moveTo>
                <a:cubicBezTo>
                  <a:pt x="466" y="0"/>
                  <a:pt x="424" y="5"/>
                  <a:pt x="384" y="13"/>
                </a:cubicBezTo>
                <a:cubicBezTo>
                  <a:pt x="259" y="48"/>
                  <a:pt x="143" y="129"/>
                  <a:pt x="71" y="236"/>
                </a:cubicBezTo>
                <a:cubicBezTo>
                  <a:pt x="36" y="298"/>
                  <a:pt x="18" y="361"/>
                  <a:pt x="9" y="423"/>
                </a:cubicBezTo>
                <a:cubicBezTo>
                  <a:pt x="9" y="441"/>
                  <a:pt x="9" y="459"/>
                  <a:pt x="9" y="477"/>
                </a:cubicBezTo>
                <a:cubicBezTo>
                  <a:pt x="0" y="512"/>
                  <a:pt x="9" y="548"/>
                  <a:pt x="9" y="584"/>
                </a:cubicBezTo>
                <a:cubicBezTo>
                  <a:pt x="18" y="611"/>
                  <a:pt x="18" y="628"/>
                  <a:pt x="18" y="646"/>
                </a:cubicBezTo>
                <a:cubicBezTo>
                  <a:pt x="27" y="691"/>
                  <a:pt x="45" y="727"/>
                  <a:pt x="63" y="771"/>
                </a:cubicBezTo>
                <a:cubicBezTo>
                  <a:pt x="98" y="825"/>
                  <a:pt x="134" y="869"/>
                  <a:pt x="179" y="914"/>
                </a:cubicBezTo>
                <a:cubicBezTo>
                  <a:pt x="241" y="968"/>
                  <a:pt x="321" y="994"/>
                  <a:pt x="411" y="1012"/>
                </a:cubicBezTo>
                <a:cubicBezTo>
                  <a:pt x="431" y="1014"/>
                  <a:pt x="451" y="1016"/>
                  <a:pt x="472" y="1016"/>
                </a:cubicBezTo>
                <a:cubicBezTo>
                  <a:pt x="535" y="1016"/>
                  <a:pt x="600" y="1006"/>
                  <a:pt x="660" y="985"/>
                </a:cubicBezTo>
                <a:cubicBezTo>
                  <a:pt x="803" y="923"/>
                  <a:pt x="919" y="807"/>
                  <a:pt x="973" y="655"/>
                </a:cubicBezTo>
                <a:cubicBezTo>
                  <a:pt x="1026" y="495"/>
                  <a:pt x="1000" y="307"/>
                  <a:pt x="901" y="173"/>
                </a:cubicBezTo>
                <a:cubicBezTo>
                  <a:pt x="857" y="120"/>
                  <a:pt x="794" y="84"/>
                  <a:pt x="741" y="57"/>
                </a:cubicBezTo>
                <a:cubicBezTo>
                  <a:pt x="714" y="39"/>
                  <a:pt x="687" y="30"/>
                  <a:pt x="652" y="22"/>
                </a:cubicBezTo>
                <a:cubicBezTo>
                  <a:pt x="607" y="7"/>
                  <a:pt x="558" y="0"/>
                  <a:pt x="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4"/>
          <p:cNvSpPr/>
          <p:nvPr/>
        </p:nvSpPr>
        <p:spPr>
          <a:xfrm rot="10800000">
            <a:off x="1299375" y="908811"/>
            <a:ext cx="83225" cy="83458"/>
          </a:xfrm>
          <a:custGeom>
            <a:avLst/>
            <a:gdLst/>
            <a:ahLst/>
            <a:cxnLst/>
            <a:rect l="l" t="t" r="r" b="b"/>
            <a:pathLst>
              <a:path w="1072" h="1075" extrusionOk="0">
                <a:moveTo>
                  <a:pt x="533" y="0"/>
                </a:moveTo>
                <a:cubicBezTo>
                  <a:pt x="492" y="0"/>
                  <a:pt x="451" y="5"/>
                  <a:pt x="411" y="15"/>
                </a:cubicBezTo>
                <a:cubicBezTo>
                  <a:pt x="330" y="33"/>
                  <a:pt x="259" y="78"/>
                  <a:pt x="196" y="131"/>
                </a:cubicBezTo>
                <a:cubicBezTo>
                  <a:pt x="125" y="185"/>
                  <a:pt x="80" y="256"/>
                  <a:pt x="45" y="345"/>
                </a:cubicBezTo>
                <a:cubicBezTo>
                  <a:pt x="18" y="408"/>
                  <a:pt x="0" y="479"/>
                  <a:pt x="0" y="551"/>
                </a:cubicBezTo>
                <a:cubicBezTo>
                  <a:pt x="0" y="595"/>
                  <a:pt x="9" y="631"/>
                  <a:pt x="18" y="676"/>
                </a:cubicBezTo>
                <a:cubicBezTo>
                  <a:pt x="18" y="693"/>
                  <a:pt x="27" y="720"/>
                  <a:pt x="45" y="738"/>
                </a:cubicBezTo>
                <a:cubicBezTo>
                  <a:pt x="63" y="801"/>
                  <a:pt x="89" y="854"/>
                  <a:pt x="125" y="908"/>
                </a:cubicBezTo>
                <a:cubicBezTo>
                  <a:pt x="170" y="961"/>
                  <a:pt x="232" y="1006"/>
                  <a:pt x="295" y="1042"/>
                </a:cubicBezTo>
                <a:cubicBezTo>
                  <a:pt x="357" y="1064"/>
                  <a:pt x="422" y="1075"/>
                  <a:pt x="485" y="1075"/>
                </a:cubicBezTo>
                <a:cubicBezTo>
                  <a:pt x="549" y="1075"/>
                  <a:pt x="611" y="1064"/>
                  <a:pt x="669" y="1042"/>
                </a:cubicBezTo>
                <a:cubicBezTo>
                  <a:pt x="777" y="997"/>
                  <a:pt x="875" y="925"/>
                  <a:pt x="946" y="836"/>
                </a:cubicBezTo>
                <a:cubicBezTo>
                  <a:pt x="1026" y="729"/>
                  <a:pt x="1071" y="586"/>
                  <a:pt x="1053" y="452"/>
                </a:cubicBezTo>
                <a:cubicBezTo>
                  <a:pt x="1044" y="319"/>
                  <a:pt x="973" y="203"/>
                  <a:pt x="866" y="131"/>
                </a:cubicBezTo>
                <a:lnTo>
                  <a:pt x="848" y="122"/>
                </a:lnTo>
                <a:lnTo>
                  <a:pt x="830" y="104"/>
                </a:lnTo>
                <a:cubicBezTo>
                  <a:pt x="747" y="34"/>
                  <a:pt x="640" y="0"/>
                  <a:pt x="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4"/>
          <p:cNvSpPr/>
          <p:nvPr/>
        </p:nvSpPr>
        <p:spPr>
          <a:xfrm rot="10800000">
            <a:off x="1329885" y="956013"/>
            <a:ext cx="29191" cy="24843"/>
          </a:xfrm>
          <a:custGeom>
            <a:avLst/>
            <a:gdLst/>
            <a:ahLst/>
            <a:cxnLst/>
            <a:rect l="l" t="t" r="r" b="b"/>
            <a:pathLst>
              <a:path w="376" h="320" extrusionOk="0">
                <a:moveTo>
                  <a:pt x="200" y="0"/>
                </a:moveTo>
                <a:cubicBezTo>
                  <a:pt x="148" y="0"/>
                  <a:pt x="103" y="26"/>
                  <a:pt x="72" y="64"/>
                </a:cubicBezTo>
                <a:cubicBezTo>
                  <a:pt x="54" y="73"/>
                  <a:pt x="45" y="91"/>
                  <a:pt x="45" y="100"/>
                </a:cubicBezTo>
                <a:lnTo>
                  <a:pt x="27" y="127"/>
                </a:lnTo>
                <a:cubicBezTo>
                  <a:pt x="1" y="189"/>
                  <a:pt x="18" y="261"/>
                  <a:pt x="72" y="297"/>
                </a:cubicBezTo>
                <a:cubicBezTo>
                  <a:pt x="95" y="314"/>
                  <a:pt x="121" y="320"/>
                  <a:pt x="148" y="320"/>
                </a:cubicBezTo>
                <a:cubicBezTo>
                  <a:pt x="164" y="320"/>
                  <a:pt x="181" y="318"/>
                  <a:pt x="197" y="314"/>
                </a:cubicBezTo>
                <a:lnTo>
                  <a:pt x="250" y="314"/>
                </a:lnTo>
                <a:lnTo>
                  <a:pt x="277" y="305"/>
                </a:lnTo>
                <a:cubicBezTo>
                  <a:pt x="304" y="297"/>
                  <a:pt x="331" y="279"/>
                  <a:pt x="349" y="252"/>
                </a:cubicBezTo>
                <a:cubicBezTo>
                  <a:pt x="366" y="234"/>
                  <a:pt x="375" y="207"/>
                  <a:pt x="375" y="172"/>
                </a:cubicBezTo>
                <a:cubicBezTo>
                  <a:pt x="375" y="127"/>
                  <a:pt x="358" y="82"/>
                  <a:pt x="322" y="47"/>
                </a:cubicBezTo>
                <a:lnTo>
                  <a:pt x="313" y="38"/>
                </a:lnTo>
                <a:lnTo>
                  <a:pt x="304" y="29"/>
                </a:lnTo>
                <a:cubicBezTo>
                  <a:pt x="277" y="11"/>
                  <a:pt x="250" y="2"/>
                  <a:pt x="224" y="2"/>
                </a:cubicBezTo>
                <a:cubicBezTo>
                  <a:pt x="216" y="1"/>
                  <a:pt x="208" y="0"/>
                  <a:pt x="200" y="0"/>
                </a:cubicBezTo>
                <a:close/>
              </a:path>
            </a:pathLst>
          </a:custGeom>
          <a:solidFill>
            <a:srgbClr val="FF7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4"/>
          <p:cNvSpPr/>
          <p:nvPr/>
        </p:nvSpPr>
        <p:spPr>
          <a:xfrm rot="10800000">
            <a:off x="1426929" y="951588"/>
            <a:ext cx="31209" cy="25309"/>
          </a:xfrm>
          <a:custGeom>
            <a:avLst/>
            <a:gdLst/>
            <a:ahLst/>
            <a:cxnLst/>
            <a:rect l="l" t="t" r="r" b="b"/>
            <a:pathLst>
              <a:path w="402" h="326" extrusionOk="0">
                <a:moveTo>
                  <a:pt x="240" y="1"/>
                </a:moveTo>
                <a:cubicBezTo>
                  <a:pt x="231" y="1"/>
                  <a:pt x="222" y="2"/>
                  <a:pt x="214" y="5"/>
                </a:cubicBezTo>
                <a:lnTo>
                  <a:pt x="152" y="5"/>
                </a:lnTo>
                <a:cubicBezTo>
                  <a:pt x="134" y="5"/>
                  <a:pt x="116" y="5"/>
                  <a:pt x="98" y="22"/>
                </a:cubicBezTo>
                <a:cubicBezTo>
                  <a:pt x="81" y="31"/>
                  <a:pt x="63" y="49"/>
                  <a:pt x="45" y="67"/>
                </a:cubicBezTo>
                <a:cubicBezTo>
                  <a:pt x="36" y="67"/>
                  <a:pt x="36" y="76"/>
                  <a:pt x="36" y="76"/>
                </a:cubicBezTo>
                <a:cubicBezTo>
                  <a:pt x="27" y="94"/>
                  <a:pt x="18" y="103"/>
                  <a:pt x="18" y="112"/>
                </a:cubicBezTo>
                <a:cubicBezTo>
                  <a:pt x="0" y="165"/>
                  <a:pt x="9" y="219"/>
                  <a:pt x="45" y="263"/>
                </a:cubicBezTo>
                <a:cubicBezTo>
                  <a:pt x="72" y="299"/>
                  <a:pt x="116" y="317"/>
                  <a:pt x="161" y="326"/>
                </a:cubicBezTo>
                <a:cubicBezTo>
                  <a:pt x="206" y="326"/>
                  <a:pt x="241" y="317"/>
                  <a:pt x="286" y="299"/>
                </a:cubicBezTo>
                <a:cubicBezTo>
                  <a:pt x="304" y="290"/>
                  <a:pt x="313" y="281"/>
                  <a:pt x="330" y="272"/>
                </a:cubicBezTo>
                <a:cubicBezTo>
                  <a:pt x="339" y="263"/>
                  <a:pt x="339" y="263"/>
                  <a:pt x="348" y="254"/>
                </a:cubicBezTo>
                <a:cubicBezTo>
                  <a:pt x="357" y="246"/>
                  <a:pt x="366" y="237"/>
                  <a:pt x="375" y="228"/>
                </a:cubicBezTo>
                <a:cubicBezTo>
                  <a:pt x="384" y="210"/>
                  <a:pt x="384" y="201"/>
                  <a:pt x="393" y="192"/>
                </a:cubicBezTo>
                <a:cubicBezTo>
                  <a:pt x="393" y="174"/>
                  <a:pt x="402" y="165"/>
                  <a:pt x="402" y="147"/>
                </a:cubicBezTo>
                <a:cubicBezTo>
                  <a:pt x="402" y="130"/>
                  <a:pt x="393" y="112"/>
                  <a:pt x="384" y="85"/>
                </a:cubicBezTo>
                <a:cubicBezTo>
                  <a:pt x="384" y="76"/>
                  <a:pt x="375" y="67"/>
                  <a:pt x="366" y="58"/>
                </a:cubicBezTo>
                <a:lnTo>
                  <a:pt x="348" y="40"/>
                </a:lnTo>
                <a:cubicBezTo>
                  <a:pt x="348" y="40"/>
                  <a:pt x="339" y="31"/>
                  <a:pt x="339" y="31"/>
                </a:cubicBezTo>
                <a:cubicBezTo>
                  <a:pt x="322" y="22"/>
                  <a:pt x="313" y="13"/>
                  <a:pt x="304" y="13"/>
                </a:cubicBezTo>
                <a:cubicBezTo>
                  <a:pt x="285" y="7"/>
                  <a:pt x="261" y="1"/>
                  <a:pt x="240" y="1"/>
                </a:cubicBezTo>
                <a:close/>
              </a:path>
            </a:pathLst>
          </a:custGeom>
          <a:solidFill>
            <a:srgbClr val="FF7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4"/>
          <p:cNvSpPr/>
          <p:nvPr/>
        </p:nvSpPr>
        <p:spPr>
          <a:xfrm rot="10800000">
            <a:off x="1497577" y="870691"/>
            <a:ext cx="28492" cy="24144"/>
          </a:xfrm>
          <a:custGeom>
            <a:avLst/>
            <a:gdLst/>
            <a:ahLst/>
            <a:cxnLst/>
            <a:rect l="l" t="t" r="r" b="b"/>
            <a:pathLst>
              <a:path w="367" h="311" extrusionOk="0">
                <a:moveTo>
                  <a:pt x="161" y="1"/>
                </a:moveTo>
                <a:cubicBezTo>
                  <a:pt x="134" y="10"/>
                  <a:pt x="117" y="19"/>
                  <a:pt x="99" y="36"/>
                </a:cubicBezTo>
                <a:lnTo>
                  <a:pt x="90" y="36"/>
                </a:lnTo>
                <a:cubicBezTo>
                  <a:pt x="81" y="36"/>
                  <a:pt x="72" y="45"/>
                  <a:pt x="63" y="54"/>
                </a:cubicBezTo>
                <a:cubicBezTo>
                  <a:pt x="45" y="72"/>
                  <a:pt x="36" y="81"/>
                  <a:pt x="27" y="90"/>
                </a:cubicBezTo>
                <a:cubicBezTo>
                  <a:pt x="10" y="117"/>
                  <a:pt x="1" y="152"/>
                  <a:pt x="10" y="179"/>
                </a:cubicBezTo>
                <a:cubicBezTo>
                  <a:pt x="18" y="224"/>
                  <a:pt x="45" y="260"/>
                  <a:pt x="90" y="277"/>
                </a:cubicBezTo>
                <a:lnTo>
                  <a:pt x="99" y="286"/>
                </a:lnTo>
                <a:cubicBezTo>
                  <a:pt x="108" y="295"/>
                  <a:pt x="126" y="295"/>
                  <a:pt x="134" y="304"/>
                </a:cubicBezTo>
                <a:cubicBezTo>
                  <a:pt x="152" y="309"/>
                  <a:pt x="168" y="311"/>
                  <a:pt x="184" y="311"/>
                </a:cubicBezTo>
                <a:cubicBezTo>
                  <a:pt x="199" y="311"/>
                  <a:pt x="215" y="309"/>
                  <a:pt x="233" y="304"/>
                </a:cubicBezTo>
                <a:cubicBezTo>
                  <a:pt x="251" y="295"/>
                  <a:pt x="259" y="295"/>
                  <a:pt x="277" y="286"/>
                </a:cubicBezTo>
                <a:cubicBezTo>
                  <a:pt x="304" y="268"/>
                  <a:pt x="322" y="260"/>
                  <a:pt x="331" y="233"/>
                </a:cubicBezTo>
                <a:cubicBezTo>
                  <a:pt x="358" y="206"/>
                  <a:pt x="367" y="161"/>
                  <a:pt x="367" y="126"/>
                </a:cubicBezTo>
                <a:cubicBezTo>
                  <a:pt x="358" y="90"/>
                  <a:pt x="340" y="54"/>
                  <a:pt x="313" y="36"/>
                </a:cubicBezTo>
                <a:cubicBezTo>
                  <a:pt x="286" y="19"/>
                  <a:pt x="259" y="10"/>
                  <a:pt x="242" y="1"/>
                </a:cubicBezTo>
                <a:close/>
              </a:path>
            </a:pathLst>
          </a:custGeom>
          <a:solidFill>
            <a:srgbClr val="FF7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4"/>
          <p:cNvSpPr/>
          <p:nvPr/>
        </p:nvSpPr>
        <p:spPr>
          <a:xfrm rot="10800000">
            <a:off x="1471259" y="828924"/>
            <a:ext cx="80430" cy="76548"/>
          </a:xfrm>
          <a:custGeom>
            <a:avLst/>
            <a:gdLst/>
            <a:ahLst/>
            <a:cxnLst/>
            <a:rect l="l" t="t" r="r" b="b"/>
            <a:pathLst>
              <a:path w="1036" h="986" extrusionOk="0">
                <a:moveTo>
                  <a:pt x="529" y="0"/>
                </a:moveTo>
                <a:cubicBezTo>
                  <a:pt x="440" y="0"/>
                  <a:pt x="350" y="28"/>
                  <a:pt x="277" y="84"/>
                </a:cubicBezTo>
                <a:cubicBezTo>
                  <a:pt x="232" y="102"/>
                  <a:pt x="188" y="129"/>
                  <a:pt x="152" y="164"/>
                </a:cubicBezTo>
                <a:cubicBezTo>
                  <a:pt x="116" y="191"/>
                  <a:pt x="90" y="236"/>
                  <a:pt x="63" y="281"/>
                </a:cubicBezTo>
                <a:cubicBezTo>
                  <a:pt x="18" y="361"/>
                  <a:pt x="0" y="468"/>
                  <a:pt x="18" y="566"/>
                </a:cubicBezTo>
                <a:cubicBezTo>
                  <a:pt x="27" y="611"/>
                  <a:pt x="45" y="655"/>
                  <a:pt x="72" y="700"/>
                </a:cubicBezTo>
                <a:cubicBezTo>
                  <a:pt x="99" y="736"/>
                  <a:pt x="125" y="780"/>
                  <a:pt x="161" y="816"/>
                </a:cubicBezTo>
                <a:cubicBezTo>
                  <a:pt x="224" y="887"/>
                  <a:pt x="304" y="941"/>
                  <a:pt x="402" y="959"/>
                </a:cubicBezTo>
                <a:cubicBezTo>
                  <a:pt x="447" y="977"/>
                  <a:pt x="500" y="986"/>
                  <a:pt x="545" y="986"/>
                </a:cubicBezTo>
                <a:cubicBezTo>
                  <a:pt x="500" y="986"/>
                  <a:pt x="456" y="968"/>
                  <a:pt x="411" y="950"/>
                </a:cubicBezTo>
                <a:cubicBezTo>
                  <a:pt x="313" y="932"/>
                  <a:pt x="232" y="878"/>
                  <a:pt x="170" y="807"/>
                </a:cubicBezTo>
                <a:cubicBezTo>
                  <a:pt x="143" y="771"/>
                  <a:pt x="116" y="727"/>
                  <a:pt x="99" y="682"/>
                </a:cubicBezTo>
                <a:cubicBezTo>
                  <a:pt x="72" y="646"/>
                  <a:pt x="54" y="602"/>
                  <a:pt x="45" y="557"/>
                </a:cubicBezTo>
                <a:cubicBezTo>
                  <a:pt x="36" y="468"/>
                  <a:pt x="54" y="370"/>
                  <a:pt x="99" y="289"/>
                </a:cubicBezTo>
                <a:cubicBezTo>
                  <a:pt x="125" y="254"/>
                  <a:pt x="152" y="218"/>
                  <a:pt x="188" y="191"/>
                </a:cubicBezTo>
                <a:cubicBezTo>
                  <a:pt x="224" y="156"/>
                  <a:pt x="259" y="138"/>
                  <a:pt x="304" y="120"/>
                </a:cubicBezTo>
                <a:cubicBezTo>
                  <a:pt x="372" y="69"/>
                  <a:pt x="452" y="46"/>
                  <a:pt x="533" y="46"/>
                </a:cubicBezTo>
                <a:cubicBezTo>
                  <a:pt x="578" y="46"/>
                  <a:pt x="625" y="53"/>
                  <a:pt x="670" y="66"/>
                </a:cubicBezTo>
                <a:cubicBezTo>
                  <a:pt x="732" y="93"/>
                  <a:pt x="786" y="120"/>
                  <a:pt x="830" y="173"/>
                </a:cubicBezTo>
                <a:cubicBezTo>
                  <a:pt x="884" y="218"/>
                  <a:pt x="911" y="272"/>
                  <a:pt x="938" y="334"/>
                </a:cubicBezTo>
                <a:cubicBezTo>
                  <a:pt x="973" y="397"/>
                  <a:pt x="1000" y="468"/>
                  <a:pt x="1000" y="548"/>
                </a:cubicBezTo>
                <a:cubicBezTo>
                  <a:pt x="1000" y="629"/>
                  <a:pt x="982" y="700"/>
                  <a:pt x="938" y="771"/>
                </a:cubicBezTo>
                <a:cubicBezTo>
                  <a:pt x="893" y="834"/>
                  <a:pt x="839" y="887"/>
                  <a:pt x="768" y="932"/>
                </a:cubicBezTo>
                <a:cubicBezTo>
                  <a:pt x="705" y="968"/>
                  <a:pt x="625" y="986"/>
                  <a:pt x="545" y="986"/>
                </a:cubicBezTo>
                <a:cubicBezTo>
                  <a:pt x="625" y="986"/>
                  <a:pt x="705" y="968"/>
                  <a:pt x="777" y="932"/>
                </a:cubicBezTo>
                <a:cubicBezTo>
                  <a:pt x="848" y="896"/>
                  <a:pt x="911" y="843"/>
                  <a:pt x="955" y="780"/>
                </a:cubicBezTo>
                <a:cubicBezTo>
                  <a:pt x="1000" y="718"/>
                  <a:pt x="1027" y="638"/>
                  <a:pt x="1027" y="557"/>
                </a:cubicBezTo>
                <a:cubicBezTo>
                  <a:pt x="1036" y="477"/>
                  <a:pt x="1009" y="397"/>
                  <a:pt x="973" y="325"/>
                </a:cubicBezTo>
                <a:cubicBezTo>
                  <a:pt x="955" y="254"/>
                  <a:pt x="920" y="191"/>
                  <a:pt x="866" y="138"/>
                </a:cubicBezTo>
                <a:cubicBezTo>
                  <a:pt x="813" y="93"/>
                  <a:pt x="759" y="48"/>
                  <a:pt x="688" y="31"/>
                </a:cubicBezTo>
                <a:cubicBezTo>
                  <a:pt x="637" y="11"/>
                  <a:pt x="583" y="0"/>
                  <a:pt x="5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4"/>
          <p:cNvSpPr/>
          <p:nvPr/>
        </p:nvSpPr>
        <p:spPr>
          <a:xfrm rot="10800000">
            <a:off x="1403328" y="906870"/>
            <a:ext cx="80430" cy="81517"/>
          </a:xfrm>
          <a:custGeom>
            <a:avLst/>
            <a:gdLst/>
            <a:ahLst/>
            <a:cxnLst/>
            <a:rect l="l" t="t" r="r" b="b"/>
            <a:pathLst>
              <a:path w="1036" h="1050" extrusionOk="0">
                <a:moveTo>
                  <a:pt x="10" y="458"/>
                </a:moveTo>
                <a:lnTo>
                  <a:pt x="10" y="458"/>
                </a:lnTo>
                <a:cubicBezTo>
                  <a:pt x="9" y="469"/>
                  <a:pt x="9" y="480"/>
                  <a:pt x="9" y="492"/>
                </a:cubicBezTo>
                <a:cubicBezTo>
                  <a:pt x="9" y="480"/>
                  <a:pt x="9" y="469"/>
                  <a:pt x="10" y="458"/>
                </a:cubicBezTo>
                <a:close/>
                <a:moveTo>
                  <a:pt x="9" y="492"/>
                </a:moveTo>
                <a:cubicBezTo>
                  <a:pt x="0" y="527"/>
                  <a:pt x="9" y="563"/>
                  <a:pt x="9" y="599"/>
                </a:cubicBezTo>
                <a:cubicBezTo>
                  <a:pt x="14" y="647"/>
                  <a:pt x="26" y="694"/>
                  <a:pt x="44" y="737"/>
                </a:cubicBezTo>
                <a:lnTo>
                  <a:pt x="44" y="737"/>
                </a:lnTo>
                <a:cubicBezTo>
                  <a:pt x="29" y="696"/>
                  <a:pt x="20" y="653"/>
                  <a:pt x="18" y="608"/>
                </a:cubicBezTo>
                <a:cubicBezTo>
                  <a:pt x="9" y="572"/>
                  <a:pt x="0" y="528"/>
                  <a:pt x="9" y="492"/>
                </a:cubicBezTo>
                <a:close/>
                <a:moveTo>
                  <a:pt x="500" y="1"/>
                </a:moveTo>
                <a:cubicBezTo>
                  <a:pt x="411" y="1"/>
                  <a:pt x="330" y="28"/>
                  <a:pt x="250" y="72"/>
                </a:cubicBezTo>
                <a:cubicBezTo>
                  <a:pt x="117" y="156"/>
                  <a:pt x="22" y="301"/>
                  <a:pt x="10" y="458"/>
                </a:cubicBezTo>
                <a:lnTo>
                  <a:pt x="10" y="458"/>
                </a:lnTo>
                <a:cubicBezTo>
                  <a:pt x="16" y="382"/>
                  <a:pt x="41" y="313"/>
                  <a:pt x="80" y="251"/>
                </a:cubicBezTo>
                <a:cubicBezTo>
                  <a:pt x="125" y="179"/>
                  <a:pt x="187" y="117"/>
                  <a:pt x="259" y="81"/>
                </a:cubicBezTo>
                <a:cubicBezTo>
                  <a:pt x="321" y="50"/>
                  <a:pt x="396" y="26"/>
                  <a:pt x="468" y="26"/>
                </a:cubicBezTo>
                <a:cubicBezTo>
                  <a:pt x="479" y="26"/>
                  <a:pt x="489" y="26"/>
                  <a:pt x="500" y="28"/>
                </a:cubicBezTo>
                <a:cubicBezTo>
                  <a:pt x="580" y="28"/>
                  <a:pt x="660" y="45"/>
                  <a:pt x="732" y="81"/>
                </a:cubicBezTo>
                <a:cubicBezTo>
                  <a:pt x="884" y="153"/>
                  <a:pt x="982" y="313"/>
                  <a:pt x="982" y="474"/>
                </a:cubicBezTo>
                <a:cubicBezTo>
                  <a:pt x="982" y="643"/>
                  <a:pt x="901" y="804"/>
                  <a:pt x="777" y="911"/>
                </a:cubicBezTo>
                <a:cubicBezTo>
                  <a:pt x="687" y="983"/>
                  <a:pt x="578" y="1018"/>
                  <a:pt x="468" y="1018"/>
                </a:cubicBezTo>
                <a:cubicBezTo>
                  <a:pt x="413" y="1018"/>
                  <a:pt x="357" y="1009"/>
                  <a:pt x="303" y="992"/>
                </a:cubicBezTo>
                <a:cubicBezTo>
                  <a:pt x="187" y="946"/>
                  <a:pt x="93" y="853"/>
                  <a:pt x="44" y="737"/>
                </a:cubicBezTo>
                <a:lnTo>
                  <a:pt x="44" y="737"/>
                </a:lnTo>
                <a:cubicBezTo>
                  <a:pt x="88" y="858"/>
                  <a:pt x="183" y="956"/>
                  <a:pt x="303" y="1009"/>
                </a:cubicBezTo>
                <a:cubicBezTo>
                  <a:pt x="367" y="1036"/>
                  <a:pt x="434" y="1049"/>
                  <a:pt x="500" y="1049"/>
                </a:cubicBezTo>
                <a:cubicBezTo>
                  <a:pt x="609" y="1049"/>
                  <a:pt x="718" y="1014"/>
                  <a:pt x="812" y="947"/>
                </a:cubicBezTo>
                <a:cubicBezTo>
                  <a:pt x="955" y="831"/>
                  <a:pt x="1035" y="661"/>
                  <a:pt x="1035" y="483"/>
                </a:cubicBezTo>
                <a:cubicBezTo>
                  <a:pt x="1026" y="385"/>
                  <a:pt x="1000" y="295"/>
                  <a:pt x="955" y="224"/>
                </a:cubicBezTo>
                <a:cubicBezTo>
                  <a:pt x="910" y="144"/>
                  <a:pt x="839" y="81"/>
                  <a:pt x="750" y="54"/>
                </a:cubicBezTo>
                <a:cubicBezTo>
                  <a:pt x="669" y="19"/>
                  <a:pt x="580"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4"/>
          <p:cNvSpPr/>
          <p:nvPr/>
        </p:nvSpPr>
        <p:spPr>
          <a:xfrm rot="10800000">
            <a:off x="1299375" y="907491"/>
            <a:ext cx="85321" cy="85709"/>
          </a:xfrm>
          <a:custGeom>
            <a:avLst/>
            <a:gdLst/>
            <a:ahLst/>
            <a:cxnLst/>
            <a:rect l="l" t="t" r="r" b="b"/>
            <a:pathLst>
              <a:path w="1099" h="1104" extrusionOk="0">
                <a:moveTo>
                  <a:pt x="554" y="0"/>
                </a:moveTo>
                <a:cubicBezTo>
                  <a:pt x="438" y="9"/>
                  <a:pt x="322" y="45"/>
                  <a:pt x="223" y="116"/>
                </a:cubicBezTo>
                <a:cubicBezTo>
                  <a:pt x="134" y="188"/>
                  <a:pt x="63" y="295"/>
                  <a:pt x="27" y="402"/>
                </a:cubicBezTo>
                <a:cubicBezTo>
                  <a:pt x="9" y="464"/>
                  <a:pt x="0" y="527"/>
                  <a:pt x="0" y="580"/>
                </a:cubicBezTo>
                <a:cubicBezTo>
                  <a:pt x="0" y="616"/>
                  <a:pt x="9" y="643"/>
                  <a:pt x="9" y="670"/>
                </a:cubicBezTo>
                <a:cubicBezTo>
                  <a:pt x="18" y="705"/>
                  <a:pt x="27" y="732"/>
                  <a:pt x="45" y="759"/>
                </a:cubicBezTo>
                <a:cubicBezTo>
                  <a:pt x="63" y="839"/>
                  <a:pt x="107" y="920"/>
                  <a:pt x="161" y="982"/>
                </a:cubicBezTo>
                <a:cubicBezTo>
                  <a:pt x="223" y="1036"/>
                  <a:pt x="304" y="1080"/>
                  <a:pt x="384" y="1098"/>
                </a:cubicBezTo>
                <a:cubicBezTo>
                  <a:pt x="417" y="1101"/>
                  <a:pt x="448" y="1103"/>
                  <a:pt x="479" y="1103"/>
                </a:cubicBezTo>
                <a:cubicBezTo>
                  <a:pt x="532" y="1103"/>
                  <a:pt x="583" y="1097"/>
                  <a:pt x="634" y="1080"/>
                </a:cubicBezTo>
                <a:cubicBezTo>
                  <a:pt x="714" y="1062"/>
                  <a:pt x="795" y="1027"/>
                  <a:pt x="857" y="973"/>
                </a:cubicBezTo>
                <a:cubicBezTo>
                  <a:pt x="920" y="920"/>
                  <a:pt x="973" y="857"/>
                  <a:pt x="1018" y="786"/>
                </a:cubicBezTo>
                <a:cubicBezTo>
                  <a:pt x="1053" y="714"/>
                  <a:pt x="1080" y="634"/>
                  <a:pt x="1089" y="554"/>
                </a:cubicBezTo>
                <a:cubicBezTo>
                  <a:pt x="1098" y="393"/>
                  <a:pt x="1027" y="232"/>
                  <a:pt x="893" y="143"/>
                </a:cubicBezTo>
                <a:lnTo>
                  <a:pt x="893" y="143"/>
                </a:lnTo>
                <a:cubicBezTo>
                  <a:pt x="1018" y="232"/>
                  <a:pt x="1089" y="393"/>
                  <a:pt x="1071" y="554"/>
                </a:cubicBezTo>
                <a:cubicBezTo>
                  <a:pt x="1062" y="634"/>
                  <a:pt x="1036" y="714"/>
                  <a:pt x="991" y="777"/>
                </a:cubicBezTo>
                <a:cubicBezTo>
                  <a:pt x="946" y="839"/>
                  <a:pt x="893" y="902"/>
                  <a:pt x="830" y="946"/>
                </a:cubicBezTo>
                <a:cubicBezTo>
                  <a:pt x="768" y="991"/>
                  <a:pt x="696" y="1027"/>
                  <a:pt x="625" y="1045"/>
                </a:cubicBezTo>
                <a:cubicBezTo>
                  <a:pt x="585" y="1054"/>
                  <a:pt x="547" y="1058"/>
                  <a:pt x="510" y="1058"/>
                </a:cubicBezTo>
                <a:cubicBezTo>
                  <a:pt x="473" y="1058"/>
                  <a:pt x="438" y="1054"/>
                  <a:pt x="402" y="1045"/>
                </a:cubicBezTo>
                <a:cubicBezTo>
                  <a:pt x="322" y="1027"/>
                  <a:pt x="259" y="991"/>
                  <a:pt x="206" y="937"/>
                </a:cubicBezTo>
                <a:cubicBezTo>
                  <a:pt x="152" y="884"/>
                  <a:pt x="107" y="813"/>
                  <a:pt x="90" y="741"/>
                </a:cubicBezTo>
                <a:cubicBezTo>
                  <a:pt x="81" y="714"/>
                  <a:pt x="72" y="697"/>
                  <a:pt x="63" y="670"/>
                </a:cubicBezTo>
                <a:cubicBezTo>
                  <a:pt x="54" y="643"/>
                  <a:pt x="54" y="616"/>
                  <a:pt x="54" y="589"/>
                </a:cubicBezTo>
                <a:cubicBezTo>
                  <a:pt x="54" y="527"/>
                  <a:pt x="54" y="473"/>
                  <a:pt x="72" y="420"/>
                </a:cubicBezTo>
                <a:cubicBezTo>
                  <a:pt x="98" y="313"/>
                  <a:pt x="161" y="206"/>
                  <a:pt x="241" y="134"/>
                </a:cubicBezTo>
                <a:cubicBezTo>
                  <a:pt x="286" y="99"/>
                  <a:pt x="339" y="72"/>
                  <a:pt x="393" y="54"/>
                </a:cubicBezTo>
                <a:cubicBezTo>
                  <a:pt x="449" y="29"/>
                  <a:pt x="508" y="17"/>
                  <a:pt x="567" y="17"/>
                </a:cubicBezTo>
                <a:cubicBezTo>
                  <a:pt x="678" y="17"/>
                  <a:pt x="788" y="59"/>
                  <a:pt x="875" y="134"/>
                </a:cubicBezTo>
                <a:lnTo>
                  <a:pt x="893" y="143"/>
                </a:lnTo>
                <a:lnTo>
                  <a:pt x="893" y="143"/>
                </a:lnTo>
                <a:lnTo>
                  <a:pt x="866" y="125"/>
                </a:lnTo>
                <a:cubicBezTo>
                  <a:pt x="786" y="45"/>
                  <a:pt x="670" y="0"/>
                  <a:pt x="5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4"/>
          <p:cNvSpPr/>
          <p:nvPr/>
        </p:nvSpPr>
        <p:spPr>
          <a:xfrm rot="10800000">
            <a:off x="1338891" y="946696"/>
            <a:ext cx="4270" cy="3571"/>
          </a:xfrm>
          <a:custGeom>
            <a:avLst/>
            <a:gdLst/>
            <a:ahLst/>
            <a:cxnLst/>
            <a:rect l="l" t="t" r="r" b="b"/>
            <a:pathLst>
              <a:path w="55" h="46" extrusionOk="0">
                <a:moveTo>
                  <a:pt x="10" y="1"/>
                </a:moveTo>
                <a:lnTo>
                  <a:pt x="10" y="1"/>
                </a:lnTo>
                <a:cubicBezTo>
                  <a:pt x="5" y="11"/>
                  <a:pt x="8" y="18"/>
                  <a:pt x="12" y="22"/>
                </a:cubicBezTo>
                <a:lnTo>
                  <a:pt x="12" y="22"/>
                </a:lnTo>
                <a:lnTo>
                  <a:pt x="19" y="10"/>
                </a:lnTo>
                <a:lnTo>
                  <a:pt x="19" y="27"/>
                </a:lnTo>
                <a:cubicBezTo>
                  <a:pt x="21" y="22"/>
                  <a:pt x="25" y="20"/>
                  <a:pt x="30" y="20"/>
                </a:cubicBezTo>
                <a:cubicBezTo>
                  <a:pt x="34" y="20"/>
                  <a:pt x="39" y="23"/>
                  <a:pt x="43" y="27"/>
                </a:cubicBezTo>
                <a:lnTo>
                  <a:pt x="43" y="27"/>
                </a:lnTo>
                <a:lnTo>
                  <a:pt x="45" y="19"/>
                </a:lnTo>
                <a:lnTo>
                  <a:pt x="54" y="19"/>
                </a:lnTo>
                <a:lnTo>
                  <a:pt x="10" y="1"/>
                </a:lnTo>
                <a:close/>
                <a:moveTo>
                  <a:pt x="12" y="22"/>
                </a:moveTo>
                <a:lnTo>
                  <a:pt x="10" y="27"/>
                </a:lnTo>
                <a:lnTo>
                  <a:pt x="1" y="27"/>
                </a:lnTo>
                <a:lnTo>
                  <a:pt x="19" y="35"/>
                </a:lnTo>
                <a:lnTo>
                  <a:pt x="19" y="35"/>
                </a:lnTo>
                <a:lnTo>
                  <a:pt x="19" y="27"/>
                </a:lnTo>
                <a:cubicBezTo>
                  <a:pt x="19" y="27"/>
                  <a:pt x="15" y="26"/>
                  <a:pt x="12" y="22"/>
                </a:cubicBezTo>
                <a:close/>
                <a:moveTo>
                  <a:pt x="19" y="35"/>
                </a:moveTo>
                <a:lnTo>
                  <a:pt x="19" y="45"/>
                </a:lnTo>
                <a:lnTo>
                  <a:pt x="37" y="45"/>
                </a:lnTo>
                <a:lnTo>
                  <a:pt x="38" y="42"/>
                </a:lnTo>
                <a:lnTo>
                  <a:pt x="38" y="42"/>
                </a:lnTo>
                <a:lnTo>
                  <a:pt x="19" y="35"/>
                </a:lnTo>
                <a:close/>
                <a:moveTo>
                  <a:pt x="43" y="27"/>
                </a:moveTo>
                <a:lnTo>
                  <a:pt x="38" y="42"/>
                </a:lnTo>
                <a:lnTo>
                  <a:pt x="38" y="42"/>
                </a:lnTo>
                <a:lnTo>
                  <a:pt x="45" y="45"/>
                </a:lnTo>
                <a:cubicBezTo>
                  <a:pt x="49" y="38"/>
                  <a:pt x="47" y="31"/>
                  <a:pt x="43" y="27"/>
                </a:cubicBezTo>
                <a:close/>
              </a:path>
            </a:pathLst>
          </a:custGeom>
          <a:solidFill>
            <a:srgbClr val="A018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4"/>
          <p:cNvSpPr/>
          <p:nvPr/>
        </p:nvSpPr>
        <p:spPr>
          <a:xfrm>
            <a:off x="2013792" y="746062"/>
            <a:ext cx="638237" cy="580011"/>
          </a:xfrm>
          <a:custGeom>
            <a:avLst/>
            <a:gdLst/>
            <a:ahLst/>
            <a:cxnLst/>
            <a:rect l="l" t="t" r="r" b="b"/>
            <a:pathLst>
              <a:path w="8221" h="7471" extrusionOk="0">
                <a:moveTo>
                  <a:pt x="6708" y="7366"/>
                </a:moveTo>
                <a:cubicBezTo>
                  <a:pt x="6710" y="7370"/>
                  <a:pt x="6712" y="7372"/>
                  <a:pt x="6712" y="7372"/>
                </a:cubicBezTo>
                <a:cubicBezTo>
                  <a:pt x="6712" y="7372"/>
                  <a:pt x="6712" y="7372"/>
                  <a:pt x="6712" y="7372"/>
                </a:cubicBezTo>
                <a:cubicBezTo>
                  <a:pt x="6711" y="7370"/>
                  <a:pt x="6709" y="7368"/>
                  <a:pt x="6708" y="7366"/>
                </a:cubicBezTo>
                <a:close/>
                <a:moveTo>
                  <a:pt x="4445" y="0"/>
                </a:moveTo>
                <a:cubicBezTo>
                  <a:pt x="4445" y="0"/>
                  <a:pt x="3933" y="556"/>
                  <a:pt x="3445" y="556"/>
                </a:cubicBezTo>
                <a:cubicBezTo>
                  <a:pt x="3305" y="556"/>
                  <a:pt x="3167" y="510"/>
                  <a:pt x="3044" y="393"/>
                </a:cubicBezTo>
                <a:lnTo>
                  <a:pt x="3044" y="393"/>
                </a:lnTo>
                <a:cubicBezTo>
                  <a:pt x="3044" y="393"/>
                  <a:pt x="3445" y="1455"/>
                  <a:pt x="3026" y="2329"/>
                </a:cubicBezTo>
                <a:cubicBezTo>
                  <a:pt x="3026" y="2329"/>
                  <a:pt x="2750" y="2394"/>
                  <a:pt x="2364" y="2394"/>
                </a:cubicBezTo>
                <a:cubicBezTo>
                  <a:pt x="1954" y="2394"/>
                  <a:pt x="1420" y="2321"/>
                  <a:pt x="964" y="2017"/>
                </a:cubicBezTo>
                <a:cubicBezTo>
                  <a:pt x="964" y="2017"/>
                  <a:pt x="929" y="2972"/>
                  <a:pt x="0" y="3088"/>
                </a:cubicBezTo>
                <a:cubicBezTo>
                  <a:pt x="0" y="3088"/>
                  <a:pt x="1134" y="3427"/>
                  <a:pt x="580" y="4150"/>
                </a:cubicBezTo>
                <a:cubicBezTo>
                  <a:pt x="580" y="4150"/>
                  <a:pt x="766" y="4102"/>
                  <a:pt x="1002" y="4102"/>
                </a:cubicBezTo>
                <a:cubicBezTo>
                  <a:pt x="1243" y="4102"/>
                  <a:pt x="1538" y="4152"/>
                  <a:pt x="1741" y="4355"/>
                </a:cubicBezTo>
                <a:cubicBezTo>
                  <a:pt x="2142" y="4757"/>
                  <a:pt x="1294" y="5623"/>
                  <a:pt x="1116" y="5766"/>
                </a:cubicBezTo>
                <a:cubicBezTo>
                  <a:pt x="1116" y="5766"/>
                  <a:pt x="2142" y="6024"/>
                  <a:pt x="2249" y="7470"/>
                </a:cubicBezTo>
                <a:cubicBezTo>
                  <a:pt x="2249" y="7470"/>
                  <a:pt x="2559" y="6642"/>
                  <a:pt x="3223" y="6642"/>
                </a:cubicBezTo>
                <a:cubicBezTo>
                  <a:pt x="3357" y="6642"/>
                  <a:pt x="3505" y="6675"/>
                  <a:pt x="3669" y="6756"/>
                </a:cubicBezTo>
                <a:cubicBezTo>
                  <a:pt x="3669" y="6756"/>
                  <a:pt x="3329" y="5980"/>
                  <a:pt x="3811" y="5560"/>
                </a:cubicBezTo>
                <a:cubicBezTo>
                  <a:pt x="3913" y="5473"/>
                  <a:pt x="4021" y="5432"/>
                  <a:pt x="4127" y="5432"/>
                </a:cubicBezTo>
                <a:cubicBezTo>
                  <a:pt x="4531" y="5432"/>
                  <a:pt x="4908" y="6034"/>
                  <a:pt x="4838" y="6988"/>
                </a:cubicBezTo>
                <a:cubicBezTo>
                  <a:pt x="4838" y="6988"/>
                  <a:pt x="5198" y="6741"/>
                  <a:pt x="5650" y="6741"/>
                </a:cubicBezTo>
                <a:cubicBezTo>
                  <a:pt x="5989" y="6741"/>
                  <a:pt x="6379" y="6880"/>
                  <a:pt x="6708" y="7366"/>
                </a:cubicBezTo>
                <a:lnTo>
                  <a:pt x="6708" y="7366"/>
                </a:lnTo>
                <a:cubicBezTo>
                  <a:pt x="6652" y="7274"/>
                  <a:pt x="6013" y="6067"/>
                  <a:pt x="7158" y="5409"/>
                </a:cubicBezTo>
                <a:cubicBezTo>
                  <a:pt x="7158" y="5409"/>
                  <a:pt x="5703" y="4900"/>
                  <a:pt x="5739" y="4222"/>
                </a:cubicBezTo>
                <a:cubicBezTo>
                  <a:pt x="5751" y="3995"/>
                  <a:pt x="5916" y="3920"/>
                  <a:pt x="6130" y="3920"/>
                </a:cubicBezTo>
                <a:cubicBezTo>
                  <a:pt x="6558" y="3920"/>
                  <a:pt x="7185" y="4222"/>
                  <a:pt x="7185" y="4222"/>
                </a:cubicBezTo>
                <a:cubicBezTo>
                  <a:pt x="7185" y="4222"/>
                  <a:pt x="6980" y="3267"/>
                  <a:pt x="8220" y="3017"/>
                </a:cubicBezTo>
                <a:cubicBezTo>
                  <a:pt x="8220" y="3017"/>
                  <a:pt x="6882" y="2428"/>
                  <a:pt x="6810" y="1508"/>
                </a:cubicBezTo>
                <a:cubicBezTo>
                  <a:pt x="6810" y="1508"/>
                  <a:pt x="6120" y="1859"/>
                  <a:pt x="5659" y="1859"/>
                </a:cubicBezTo>
                <a:cubicBezTo>
                  <a:pt x="5545" y="1859"/>
                  <a:pt x="5445" y="1838"/>
                  <a:pt x="5373" y="1785"/>
                </a:cubicBezTo>
                <a:cubicBezTo>
                  <a:pt x="5016" y="1517"/>
                  <a:pt x="5329" y="598"/>
                  <a:pt x="5329" y="598"/>
                </a:cubicBezTo>
                <a:lnTo>
                  <a:pt x="5329" y="598"/>
                </a:lnTo>
                <a:cubicBezTo>
                  <a:pt x="5329" y="598"/>
                  <a:pt x="5277" y="606"/>
                  <a:pt x="5199" y="606"/>
                </a:cubicBezTo>
                <a:cubicBezTo>
                  <a:pt x="4974" y="606"/>
                  <a:pt x="4525" y="537"/>
                  <a:pt x="44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4"/>
          <p:cNvSpPr/>
          <p:nvPr/>
        </p:nvSpPr>
        <p:spPr>
          <a:xfrm>
            <a:off x="2301352" y="863136"/>
            <a:ext cx="350677" cy="455950"/>
          </a:xfrm>
          <a:custGeom>
            <a:avLst/>
            <a:gdLst/>
            <a:ahLst/>
            <a:cxnLst/>
            <a:rect l="l" t="t" r="r" b="b"/>
            <a:pathLst>
              <a:path w="4517" h="5873" extrusionOk="0">
                <a:moveTo>
                  <a:pt x="3106" y="0"/>
                </a:moveTo>
                <a:cubicBezTo>
                  <a:pt x="3106" y="0"/>
                  <a:pt x="2098" y="518"/>
                  <a:pt x="1705" y="304"/>
                </a:cubicBezTo>
                <a:cubicBezTo>
                  <a:pt x="803" y="786"/>
                  <a:pt x="197" y="1660"/>
                  <a:pt x="63" y="2669"/>
                </a:cubicBezTo>
                <a:cubicBezTo>
                  <a:pt x="0" y="3124"/>
                  <a:pt x="36" y="3579"/>
                  <a:pt x="170" y="4008"/>
                </a:cubicBezTo>
                <a:cubicBezTo>
                  <a:pt x="652" y="3695"/>
                  <a:pt x="1214" y="4338"/>
                  <a:pt x="1134" y="5480"/>
                </a:cubicBezTo>
                <a:lnTo>
                  <a:pt x="1134" y="5480"/>
                </a:lnTo>
                <a:cubicBezTo>
                  <a:pt x="1143" y="5480"/>
                  <a:pt x="2240" y="4740"/>
                  <a:pt x="3008" y="5873"/>
                </a:cubicBezTo>
                <a:cubicBezTo>
                  <a:pt x="3008" y="5873"/>
                  <a:pt x="2258" y="4597"/>
                  <a:pt x="3454" y="3901"/>
                </a:cubicBezTo>
                <a:cubicBezTo>
                  <a:pt x="3454" y="3901"/>
                  <a:pt x="1999" y="3392"/>
                  <a:pt x="2035" y="2714"/>
                </a:cubicBezTo>
                <a:cubicBezTo>
                  <a:pt x="2071" y="2035"/>
                  <a:pt x="3481" y="2714"/>
                  <a:pt x="3481" y="2714"/>
                </a:cubicBezTo>
                <a:cubicBezTo>
                  <a:pt x="3481" y="2714"/>
                  <a:pt x="3276" y="1759"/>
                  <a:pt x="4516" y="1509"/>
                </a:cubicBezTo>
                <a:cubicBezTo>
                  <a:pt x="4516" y="1518"/>
                  <a:pt x="3169" y="929"/>
                  <a:pt x="3106" y="0"/>
                </a:cubicBezTo>
                <a:close/>
              </a:path>
            </a:pathLst>
          </a:custGeom>
          <a:solidFill>
            <a:srgbClr val="FFFFFF">
              <a:alpha val="22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4"/>
          <p:cNvSpPr/>
          <p:nvPr/>
        </p:nvSpPr>
        <p:spPr>
          <a:xfrm>
            <a:off x="2004786" y="742568"/>
            <a:ext cx="649339" cy="589017"/>
          </a:xfrm>
          <a:custGeom>
            <a:avLst/>
            <a:gdLst/>
            <a:ahLst/>
            <a:cxnLst/>
            <a:rect l="l" t="t" r="r" b="b"/>
            <a:pathLst>
              <a:path w="8364" h="7587" extrusionOk="0">
                <a:moveTo>
                  <a:pt x="5993" y="4015"/>
                </a:moveTo>
                <a:cubicBezTo>
                  <a:pt x="5992" y="4016"/>
                  <a:pt x="5990" y="4016"/>
                  <a:pt x="5989" y="4017"/>
                </a:cubicBezTo>
                <a:cubicBezTo>
                  <a:pt x="5927" y="4043"/>
                  <a:pt x="5873" y="4106"/>
                  <a:pt x="5855" y="4177"/>
                </a:cubicBezTo>
                <a:cubicBezTo>
                  <a:pt x="5837" y="4258"/>
                  <a:pt x="5837" y="4329"/>
                  <a:pt x="5855" y="4400"/>
                </a:cubicBezTo>
                <a:cubicBezTo>
                  <a:pt x="5899" y="4549"/>
                  <a:pt x="5977" y="4673"/>
                  <a:pt x="6090" y="4770"/>
                </a:cubicBezTo>
                <a:lnTo>
                  <a:pt x="6090" y="4770"/>
                </a:lnTo>
                <a:cubicBezTo>
                  <a:pt x="5989" y="4673"/>
                  <a:pt x="5907" y="4545"/>
                  <a:pt x="5864" y="4409"/>
                </a:cubicBezTo>
                <a:cubicBezTo>
                  <a:pt x="5846" y="4338"/>
                  <a:pt x="5846" y="4258"/>
                  <a:pt x="5864" y="4186"/>
                </a:cubicBezTo>
                <a:cubicBezTo>
                  <a:pt x="5881" y="4119"/>
                  <a:pt x="5929" y="4053"/>
                  <a:pt x="5993" y="4015"/>
                </a:cubicBezTo>
                <a:close/>
                <a:moveTo>
                  <a:pt x="6090" y="4770"/>
                </a:moveTo>
                <a:lnTo>
                  <a:pt x="6090" y="4770"/>
                </a:lnTo>
                <a:cubicBezTo>
                  <a:pt x="6095" y="4775"/>
                  <a:pt x="6100" y="4780"/>
                  <a:pt x="6105" y="4784"/>
                </a:cubicBezTo>
                <a:cubicBezTo>
                  <a:pt x="6128" y="4807"/>
                  <a:pt x="6152" y="4830"/>
                  <a:pt x="6177" y="4851"/>
                </a:cubicBezTo>
                <a:lnTo>
                  <a:pt x="6177" y="4851"/>
                </a:lnTo>
                <a:cubicBezTo>
                  <a:pt x="6149" y="4827"/>
                  <a:pt x="6122" y="4802"/>
                  <a:pt x="6096" y="4775"/>
                </a:cubicBezTo>
                <a:cubicBezTo>
                  <a:pt x="6094" y="4774"/>
                  <a:pt x="6092" y="4772"/>
                  <a:pt x="6090" y="4770"/>
                </a:cubicBezTo>
                <a:close/>
                <a:moveTo>
                  <a:pt x="6177" y="4851"/>
                </a:moveTo>
                <a:cubicBezTo>
                  <a:pt x="6261" y="4926"/>
                  <a:pt x="6350" y="4991"/>
                  <a:pt x="6444" y="5052"/>
                </a:cubicBezTo>
                <a:cubicBezTo>
                  <a:pt x="6477" y="5071"/>
                  <a:pt x="6509" y="5091"/>
                  <a:pt x="6542" y="5109"/>
                </a:cubicBezTo>
                <a:lnTo>
                  <a:pt x="6542" y="5109"/>
                </a:lnTo>
                <a:cubicBezTo>
                  <a:pt x="6515" y="5094"/>
                  <a:pt x="6489" y="5077"/>
                  <a:pt x="6462" y="5061"/>
                </a:cubicBezTo>
                <a:cubicBezTo>
                  <a:pt x="6364" y="4998"/>
                  <a:pt x="6266" y="4929"/>
                  <a:pt x="6177" y="4851"/>
                </a:cubicBezTo>
                <a:close/>
                <a:moveTo>
                  <a:pt x="6542" y="5109"/>
                </a:moveTo>
                <a:cubicBezTo>
                  <a:pt x="6776" y="5247"/>
                  <a:pt x="7018" y="5357"/>
                  <a:pt x="7274" y="5454"/>
                </a:cubicBezTo>
                <a:cubicBezTo>
                  <a:pt x="7023" y="5359"/>
                  <a:pt x="6779" y="5245"/>
                  <a:pt x="6542" y="5109"/>
                </a:cubicBezTo>
                <a:close/>
                <a:moveTo>
                  <a:pt x="4561" y="0"/>
                </a:moveTo>
                <a:lnTo>
                  <a:pt x="4534" y="27"/>
                </a:lnTo>
                <a:cubicBezTo>
                  <a:pt x="4347" y="224"/>
                  <a:pt x="4133" y="375"/>
                  <a:pt x="3892" y="491"/>
                </a:cubicBezTo>
                <a:cubicBezTo>
                  <a:pt x="3776" y="545"/>
                  <a:pt x="3642" y="572"/>
                  <a:pt x="3517" y="572"/>
                </a:cubicBezTo>
                <a:cubicBezTo>
                  <a:pt x="3383" y="563"/>
                  <a:pt x="3258" y="509"/>
                  <a:pt x="3169" y="420"/>
                </a:cubicBezTo>
                <a:lnTo>
                  <a:pt x="3106" y="366"/>
                </a:lnTo>
                <a:lnTo>
                  <a:pt x="3133" y="438"/>
                </a:lnTo>
                <a:cubicBezTo>
                  <a:pt x="3240" y="750"/>
                  <a:pt x="3294" y="1080"/>
                  <a:pt x="3294" y="1402"/>
                </a:cubicBezTo>
                <a:cubicBezTo>
                  <a:pt x="3303" y="1571"/>
                  <a:pt x="3285" y="1732"/>
                  <a:pt x="3258" y="1893"/>
                </a:cubicBezTo>
                <a:cubicBezTo>
                  <a:pt x="3223" y="2048"/>
                  <a:pt x="3181" y="2194"/>
                  <a:pt x="3113" y="2341"/>
                </a:cubicBezTo>
                <a:lnTo>
                  <a:pt x="3113" y="2341"/>
                </a:lnTo>
                <a:cubicBezTo>
                  <a:pt x="2947" y="2375"/>
                  <a:pt x="2772" y="2393"/>
                  <a:pt x="2597" y="2401"/>
                </a:cubicBezTo>
                <a:cubicBezTo>
                  <a:pt x="2550" y="2404"/>
                  <a:pt x="2502" y="2405"/>
                  <a:pt x="2456" y="2405"/>
                </a:cubicBezTo>
                <a:cubicBezTo>
                  <a:pt x="2327" y="2405"/>
                  <a:pt x="2202" y="2396"/>
                  <a:pt x="2071" y="2383"/>
                </a:cubicBezTo>
                <a:cubicBezTo>
                  <a:pt x="1892" y="2366"/>
                  <a:pt x="1723" y="2321"/>
                  <a:pt x="1553" y="2267"/>
                </a:cubicBezTo>
                <a:cubicBezTo>
                  <a:pt x="1393" y="2214"/>
                  <a:pt x="1232" y="2133"/>
                  <a:pt x="1080" y="2035"/>
                </a:cubicBezTo>
                <a:lnTo>
                  <a:pt x="1045" y="2017"/>
                </a:lnTo>
                <a:lnTo>
                  <a:pt x="1045" y="2062"/>
                </a:lnTo>
                <a:cubicBezTo>
                  <a:pt x="1036" y="2187"/>
                  <a:pt x="1009" y="2312"/>
                  <a:pt x="964" y="2437"/>
                </a:cubicBezTo>
                <a:cubicBezTo>
                  <a:pt x="920" y="2553"/>
                  <a:pt x="857" y="2669"/>
                  <a:pt x="768" y="2767"/>
                </a:cubicBezTo>
                <a:cubicBezTo>
                  <a:pt x="732" y="2821"/>
                  <a:pt x="679" y="2865"/>
                  <a:pt x="634" y="2901"/>
                </a:cubicBezTo>
                <a:cubicBezTo>
                  <a:pt x="580" y="2937"/>
                  <a:pt x="527" y="2972"/>
                  <a:pt x="473" y="2999"/>
                </a:cubicBezTo>
                <a:cubicBezTo>
                  <a:pt x="367" y="3057"/>
                  <a:pt x="253" y="3091"/>
                  <a:pt x="138" y="3110"/>
                </a:cubicBezTo>
                <a:lnTo>
                  <a:pt x="138" y="3110"/>
                </a:lnTo>
                <a:cubicBezTo>
                  <a:pt x="134" y="3109"/>
                  <a:pt x="130" y="3108"/>
                  <a:pt x="125" y="3106"/>
                </a:cubicBezTo>
                <a:lnTo>
                  <a:pt x="125" y="3113"/>
                </a:lnTo>
                <a:lnTo>
                  <a:pt x="125" y="3113"/>
                </a:lnTo>
                <a:cubicBezTo>
                  <a:pt x="119" y="3113"/>
                  <a:pt x="113" y="3114"/>
                  <a:pt x="107" y="3115"/>
                </a:cubicBezTo>
                <a:lnTo>
                  <a:pt x="0" y="3133"/>
                </a:lnTo>
                <a:lnTo>
                  <a:pt x="98" y="3160"/>
                </a:lnTo>
                <a:cubicBezTo>
                  <a:pt x="215" y="3196"/>
                  <a:pt x="331" y="3249"/>
                  <a:pt x="438" y="3312"/>
                </a:cubicBezTo>
                <a:cubicBezTo>
                  <a:pt x="536" y="3365"/>
                  <a:pt x="634" y="3445"/>
                  <a:pt x="714" y="3535"/>
                </a:cubicBezTo>
                <a:cubicBezTo>
                  <a:pt x="786" y="3624"/>
                  <a:pt x="830" y="3740"/>
                  <a:pt x="812" y="3856"/>
                </a:cubicBezTo>
                <a:cubicBezTo>
                  <a:pt x="804" y="3972"/>
                  <a:pt x="750" y="4088"/>
                  <a:pt x="679" y="4177"/>
                </a:cubicBezTo>
                <a:lnTo>
                  <a:pt x="643" y="4231"/>
                </a:lnTo>
                <a:lnTo>
                  <a:pt x="696" y="4213"/>
                </a:lnTo>
                <a:cubicBezTo>
                  <a:pt x="828" y="4183"/>
                  <a:pt x="966" y="4167"/>
                  <a:pt x="1102" y="4167"/>
                </a:cubicBezTo>
                <a:cubicBezTo>
                  <a:pt x="1207" y="4167"/>
                  <a:pt x="1310" y="4176"/>
                  <a:pt x="1410" y="4195"/>
                </a:cubicBezTo>
                <a:cubicBezTo>
                  <a:pt x="1526" y="4222"/>
                  <a:pt x="1634" y="4267"/>
                  <a:pt x="1732" y="4329"/>
                </a:cubicBezTo>
                <a:cubicBezTo>
                  <a:pt x="1759" y="4347"/>
                  <a:pt x="1785" y="4365"/>
                  <a:pt x="1803" y="4383"/>
                </a:cubicBezTo>
                <a:cubicBezTo>
                  <a:pt x="1830" y="4400"/>
                  <a:pt x="1848" y="4427"/>
                  <a:pt x="1866" y="4445"/>
                </a:cubicBezTo>
                <a:cubicBezTo>
                  <a:pt x="1901" y="4490"/>
                  <a:pt x="1928" y="4543"/>
                  <a:pt x="1937" y="4606"/>
                </a:cubicBezTo>
                <a:cubicBezTo>
                  <a:pt x="1946" y="4722"/>
                  <a:pt x="1928" y="4838"/>
                  <a:pt x="1875" y="4945"/>
                </a:cubicBezTo>
                <a:cubicBezTo>
                  <a:pt x="1830" y="5052"/>
                  <a:pt x="1767" y="5159"/>
                  <a:pt x="1696" y="5257"/>
                </a:cubicBezTo>
                <a:cubicBezTo>
                  <a:pt x="1562" y="5454"/>
                  <a:pt x="1393" y="5632"/>
                  <a:pt x="1214" y="5793"/>
                </a:cubicBezTo>
                <a:lnTo>
                  <a:pt x="1187" y="5811"/>
                </a:lnTo>
                <a:lnTo>
                  <a:pt x="1223" y="5828"/>
                </a:lnTo>
                <a:cubicBezTo>
                  <a:pt x="1393" y="5882"/>
                  <a:pt x="1553" y="5971"/>
                  <a:pt x="1687" y="6087"/>
                </a:cubicBezTo>
                <a:cubicBezTo>
                  <a:pt x="1821" y="6203"/>
                  <a:pt x="1937" y="6337"/>
                  <a:pt x="2035" y="6489"/>
                </a:cubicBezTo>
                <a:cubicBezTo>
                  <a:pt x="2124" y="6650"/>
                  <a:pt x="2196" y="6810"/>
                  <a:pt x="2249" y="6989"/>
                </a:cubicBezTo>
                <a:cubicBezTo>
                  <a:pt x="2276" y="7069"/>
                  <a:pt x="2294" y="7158"/>
                  <a:pt x="2312" y="7248"/>
                </a:cubicBezTo>
                <a:cubicBezTo>
                  <a:pt x="2321" y="7337"/>
                  <a:pt x="2330" y="7426"/>
                  <a:pt x="2339" y="7515"/>
                </a:cubicBezTo>
                <a:lnTo>
                  <a:pt x="2348" y="7587"/>
                </a:lnTo>
                <a:lnTo>
                  <a:pt x="2374" y="7524"/>
                </a:lnTo>
                <a:cubicBezTo>
                  <a:pt x="2377" y="7518"/>
                  <a:pt x="2380" y="7512"/>
                  <a:pt x="2382" y="7506"/>
                </a:cubicBezTo>
                <a:lnTo>
                  <a:pt x="2383" y="7506"/>
                </a:lnTo>
                <a:cubicBezTo>
                  <a:pt x="2383" y="7506"/>
                  <a:pt x="2383" y="7505"/>
                  <a:pt x="2383" y="7504"/>
                </a:cubicBezTo>
                <a:lnTo>
                  <a:pt x="2383" y="7504"/>
                </a:lnTo>
                <a:cubicBezTo>
                  <a:pt x="2443" y="7370"/>
                  <a:pt x="2512" y="7251"/>
                  <a:pt x="2597" y="7131"/>
                </a:cubicBezTo>
                <a:cubicBezTo>
                  <a:pt x="2687" y="7015"/>
                  <a:pt x="2794" y="6908"/>
                  <a:pt x="2919" y="6828"/>
                </a:cubicBezTo>
                <a:cubicBezTo>
                  <a:pt x="3053" y="6748"/>
                  <a:pt x="3195" y="6712"/>
                  <a:pt x="3347" y="6712"/>
                </a:cubicBezTo>
                <a:cubicBezTo>
                  <a:pt x="3490" y="6712"/>
                  <a:pt x="3642" y="6757"/>
                  <a:pt x="3776" y="6819"/>
                </a:cubicBezTo>
                <a:lnTo>
                  <a:pt x="3811" y="6837"/>
                </a:lnTo>
                <a:lnTo>
                  <a:pt x="3793" y="6801"/>
                </a:lnTo>
                <a:cubicBezTo>
                  <a:pt x="3792" y="6797"/>
                  <a:pt x="3790" y="6793"/>
                  <a:pt x="3788" y="6788"/>
                </a:cubicBezTo>
                <a:lnTo>
                  <a:pt x="3788" y="6788"/>
                </a:lnTo>
                <a:lnTo>
                  <a:pt x="3793" y="6783"/>
                </a:lnTo>
                <a:cubicBezTo>
                  <a:pt x="3791" y="6782"/>
                  <a:pt x="3788" y="6781"/>
                  <a:pt x="3785" y="6780"/>
                </a:cubicBezTo>
                <a:lnTo>
                  <a:pt x="3785" y="6780"/>
                </a:lnTo>
                <a:cubicBezTo>
                  <a:pt x="3736" y="6652"/>
                  <a:pt x="3703" y="6517"/>
                  <a:pt x="3686" y="6382"/>
                </a:cubicBezTo>
                <a:cubicBezTo>
                  <a:pt x="3668" y="6239"/>
                  <a:pt x="3677" y="6087"/>
                  <a:pt x="3722" y="5953"/>
                </a:cubicBezTo>
                <a:cubicBezTo>
                  <a:pt x="3767" y="5811"/>
                  <a:pt x="3847" y="5695"/>
                  <a:pt x="3954" y="5605"/>
                </a:cubicBezTo>
                <a:cubicBezTo>
                  <a:pt x="4034" y="5532"/>
                  <a:pt x="4139" y="5494"/>
                  <a:pt x="4246" y="5494"/>
                </a:cubicBezTo>
                <a:cubicBezTo>
                  <a:pt x="4283" y="5494"/>
                  <a:pt x="4319" y="5498"/>
                  <a:pt x="4356" y="5507"/>
                </a:cubicBezTo>
                <a:cubicBezTo>
                  <a:pt x="4490" y="5561"/>
                  <a:pt x="4606" y="5650"/>
                  <a:pt x="4677" y="5775"/>
                </a:cubicBezTo>
                <a:cubicBezTo>
                  <a:pt x="4766" y="5891"/>
                  <a:pt x="4820" y="6025"/>
                  <a:pt x="4856" y="6168"/>
                </a:cubicBezTo>
                <a:cubicBezTo>
                  <a:pt x="4933" y="6436"/>
                  <a:pt x="4961" y="6720"/>
                  <a:pt x="4946" y="7006"/>
                </a:cubicBezTo>
                <a:lnTo>
                  <a:pt x="4946" y="7006"/>
                </a:lnTo>
                <a:cubicBezTo>
                  <a:pt x="4946" y="7006"/>
                  <a:pt x="4945" y="7006"/>
                  <a:pt x="4945" y="7007"/>
                </a:cubicBezTo>
                <a:lnTo>
                  <a:pt x="4946" y="7008"/>
                </a:lnTo>
                <a:lnTo>
                  <a:pt x="4946" y="7008"/>
                </a:lnTo>
                <a:cubicBezTo>
                  <a:pt x="4946" y="7016"/>
                  <a:pt x="4945" y="7025"/>
                  <a:pt x="4945" y="7033"/>
                </a:cubicBezTo>
                <a:lnTo>
                  <a:pt x="4945" y="7060"/>
                </a:lnTo>
                <a:lnTo>
                  <a:pt x="4963" y="7042"/>
                </a:lnTo>
                <a:cubicBezTo>
                  <a:pt x="5114" y="6944"/>
                  <a:pt x="5275" y="6882"/>
                  <a:pt x="5453" y="6837"/>
                </a:cubicBezTo>
                <a:cubicBezTo>
                  <a:pt x="5549" y="6812"/>
                  <a:pt x="5647" y="6801"/>
                  <a:pt x="5747" y="6801"/>
                </a:cubicBezTo>
                <a:cubicBezTo>
                  <a:pt x="5824" y="6801"/>
                  <a:pt x="5902" y="6807"/>
                  <a:pt x="5980" y="6819"/>
                </a:cubicBezTo>
                <a:cubicBezTo>
                  <a:pt x="6150" y="6855"/>
                  <a:pt x="6319" y="6926"/>
                  <a:pt x="6453" y="7033"/>
                </a:cubicBezTo>
                <a:cubicBezTo>
                  <a:pt x="6524" y="7087"/>
                  <a:pt x="6596" y="7149"/>
                  <a:pt x="6658" y="7212"/>
                </a:cubicBezTo>
                <a:cubicBezTo>
                  <a:pt x="6712" y="7283"/>
                  <a:pt x="6765" y="7355"/>
                  <a:pt x="6819" y="7426"/>
                </a:cubicBezTo>
                <a:lnTo>
                  <a:pt x="6828" y="7417"/>
                </a:lnTo>
                <a:cubicBezTo>
                  <a:pt x="6827" y="7415"/>
                  <a:pt x="6826" y="7413"/>
                  <a:pt x="6825" y="7411"/>
                </a:cubicBezTo>
                <a:lnTo>
                  <a:pt x="6825" y="7411"/>
                </a:lnTo>
                <a:lnTo>
                  <a:pt x="6828" y="7408"/>
                </a:lnTo>
                <a:cubicBezTo>
                  <a:pt x="6823" y="7402"/>
                  <a:pt x="6818" y="7395"/>
                  <a:pt x="6813" y="7388"/>
                </a:cubicBezTo>
                <a:lnTo>
                  <a:pt x="6813" y="7388"/>
                </a:lnTo>
                <a:cubicBezTo>
                  <a:pt x="6732" y="7227"/>
                  <a:pt x="6674" y="7059"/>
                  <a:pt x="6641" y="6891"/>
                </a:cubicBezTo>
                <a:cubicBezTo>
                  <a:pt x="6596" y="6703"/>
                  <a:pt x="6587" y="6516"/>
                  <a:pt x="6623" y="6328"/>
                </a:cubicBezTo>
                <a:cubicBezTo>
                  <a:pt x="6632" y="6284"/>
                  <a:pt x="6641" y="6239"/>
                  <a:pt x="6649" y="6194"/>
                </a:cubicBezTo>
                <a:lnTo>
                  <a:pt x="6703" y="6060"/>
                </a:lnTo>
                <a:cubicBezTo>
                  <a:pt x="6739" y="5971"/>
                  <a:pt x="6783" y="5891"/>
                  <a:pt x="6846" y="5820"/>
                </a:cubicBezTo>
                <a:cubicBezTo>
                  <a:pt x="6899" y="5748"/>
                  <a:pt x="6971" y="5677"/>
                  <a:pt x="7042" y="5614"/>
                </a:cubicBezTo>
                <a:cubicBezTo>
                  <a:pt x="7114" y="5561"/>
                  <a:pt x="7194" y="5507"/>
                  <a:pt x="7274" y="5454"/>
                </a:cubicBezTo>
                <a:lnTo>
                  <a:pt x="7274" y="5454"/>
                </a:lnTo>
                <a:cubicBezTo>
                  <a:pt x="7194" y="5507"/>
                  <a:pt x="7113" y="5552"/>
                  <a:pt x="7033" y="5605"/>
                </a:cubicBezTo>
                <a:cubicBezTo>
                  <a:pt x="6962" y="5659"/>
                  <a:pt x="6899" y="5730"/>
                  <a:pt x="6837" y="5802"/>
                </a:cubicBezTo>
                <a:cubicBezTo>
                  <a:pt x="6783" y="5882"/>
                  <a:pt x="6730" y="5962"/>
                  <a:pt x="6694" y="6043"/>
                </a:cubicBezTo>
                <a:lnTo>
                  <a:pt x="6641" y="6177"/>
                </a:lnTo>
                <a:cubicBezTo>
                  <a:pt x="6632" y="6221"/>
                  <a:pt x="6623" y="6275"/>
                  <a:pt x="6614" y="6319"/>
                </a:cubicBezTo>
                <a:cubicBezTo>
                  <a:pt x="6578" y="6507"/>
                  <a:pt x="6587" y="6694"/>
                  <a:pt x="6623" y="6882"/>
                </a:cubicBezTo>
                <a:cubicBezTo>
                  <a:pt x="6662" y="7046"/>
                  <a:pt x="6715" y="7203"/>
                  <a:pt x="6787" y="7354"/>
                </a:cubicBezTo>
                <a:lnTo>
                  <a:pt x="6787" y="7354"/>
                </a:lnTo>
                <a:cubicBezTo>
                  <a:pt x="6747" y="7300"/>
                  <a:pt x="6707" y="7247"/>
                  <a:pt x="6667" y="7194"/>
                </a:cubicBezTo>
                <a:cubicBezTo>
                  <a:pt x="6605" y="7131"/>
                  <a:pt x="6533" y="7069"/>
                  <a:pt x="6462" y="7015"/>
                </a:cubicBezTo>
                <a:cubicBezTo>
                  <a:pt x="6319" y="6899"/>
                  <a:pt x="6159" y="6828"/>
                  <a:pt x="5980" y="6792"/>
                </a:cubicBezTo>
                <a:cubicBezTo>
                  <a:pt x="5906" y="6777"/>
                  <a:pt x="5829" y="6770"/>
                  <a:pt x="5754" y="6770"/>
                </a:cubicBezTo>
                <a:cubicBezTo>
                  <a:pt x="5648" y="6770"/>
                  <a:pt x="5543" y="6784"/>
                  <a:pt x="5445" y="6810"/>
                </a:cubicBezTo>
                <a:cubicBezTo>
                  <a:pt x="5274" y="6844"/>
                  <a:pt x="5112" y="6911"/>
                  <a:pt x="4965" y="6995"/>
                </a:cubicBezTo>
                <a:lnTo>
                  <a:pt x="4965" y="6995"/>
                </a:lnTo>
                <a:cubicBezTo>
                  <a:pt x="4988" y="6710"/>
                  <a:pt x="4960" y="6426"/>
                  <a:pt x="4882" y="6150"/>
                </a:cubicBezTo>
                <a:cubicBezTo>
                  <a:pt x="4847" y="6007"/>
                  <a:pt x="4784" y="5864"/>
                  <a:pt x="4704" y="5748"/>
                </a:cubicBezTo>
                <a:cubicBezTo>
                  <a:pt x="4623" y="5614"/>
                  <a:pt x="4499" y="5525"/>
                  <a:pt x="4365" y="5471"/>
                </a:cubicBezTo>
                <a:cubicBezTo>
                  <a:pt x="4322" y="5459"/>
                  <a:pt x="4278" y="5453"/>
                  <a:pt x="4235" y="5453"/>
                </a:cubicBezTo>
                <a:cubicBezTo>
                  <a:pt x="4126" y="5453"/>
                  <a:pt x="4020" y="5493"/>
                  <a:pt x="3936" y="5570"/>
                </a:cubicBezTo>
                <a:cubicBezTo>
                  <a:pt x="3820" y="5659"/>
                  <a:pt x="3731" y="5793"/>
                  <a:pt x="3695" y="5936"/>
                </a:cubicBezTo>
                <a:cubicBezTo>
                  <a:pt x="3651" y="6078"/>
                  <a:pt x="3633" y="6230"/>
                  <a:pt x="3660" y="6382"/>
                </a:cubicBezTo>
                <a:cubicBezTo>
                  <a:pt x="3676" y="6510"/>
                  <a:pt x="3706" y="6637"/>
                  <a:pt x="3750" y="6765"/>
                </a:cubicBezTo>
                <a:lnTo>
                  <a:pt x="3750" y="6765"/>
                </a:lnTo>
                <a:cubicBezTo>
                  <a:pt x="3620" y="6712"/>
                  <a:pt x="3484" y="6676"/>
                  <a:pt x="3347" y="6676"/>
                </a:cubicBezTo>
                <a:cubicBezTo>
                  <a:pt x="3187" y="6676"/>
                  <a:pt x="3035" y="6712"/>
                  <a:pt x="2901" y="6801"/>
                </a:cubicBezTo>
                <a:cubicBezTo>
                  <a:pt x="2776" y="6882"/>
                  <a:pt x="2660" y="6989"/>
                  <a:pt x="2571" y="7114"/>
                </a:cubicBezTo>
                <a:cubicBezTo>
                  <a:pt x="2497" y="7210"/>
                  <a:pt x="2429" y="7318"/>
                  <a:pt x="2377" y="7434"/>
                </a:cubicBezTo>
                <a:lnTo>
                  <a:pt x="2377" y="7434"/>
                </a:lnTo>
                <a:cubicBezTo>
                  <a:pt x="2372" y="7369"/>
                  <a:pt x="2367" y="7304"/>
                  <a:pt x="2348" y="7239"/>
                </a:cubicBezTo>
                <a:cubicBezTo>
                  <a:pt x="2330" y="7149"/>
                  <a:pt x="2312" y="7060"/>
                  <a:pt x="2285" y="6971"/>
                </a:cubicBezTo>
                <a:cubicBezTo>
                  <a:pt x="2240" y="6792"/>
                  <a:pt x="2169" y="6623"/>
                  <a:pt x="2071" y="6462"/>
                </a:cubicBezTo>
                <a:cubicBezTo>
                  <a:pt x="1973" y="6310"/>
                  <a:pt x="1857" y="6168"/>
                  <a:pt x="1714" y="6052"/>
                </a:cubicBezTo>
                <a:cubicBezTo>
                  <a:pt x="1583" y="5937"/>
                  <a:pt x="1436" y="5852"/>
                  <a:pt x="1282" y="5790"/>
                </a:cubicBezTo>
                <a:lnTo>
                  <a:pt x="1282" y="5790"/>
                </a:lnTo>
                <a:cubicBezTo>
                  <a:pt x="1448" y="5636"/>
                  <a:pt x="1606" y="5460"/>
                  <a:pt x="1732" y="5275"/>
                </a:cubicBezTo>
                <a:cubicBezTo>
                  <a:pt x="1803" y="5177"/>
                  <a:pt x="1866" y="5070"/>
                  <a:pt x="1919" y="4954"/>
                </a:cubicBezTo>
                <a:cubicBezTo>
                  <a:pt x="1973" y="4838"/>
                  <a:pt x="1991" y="4713"/>
                  <a:pt x="1982" y="4588"/>
                </a:cubicBezTo>
                <a:cubicBezTo>
                  <a:pt x="1973" y="4525"/>
                  <a:pt x="1946" y="4463"/>
                  <a:pt x="1901" y="4418"/>
                </a:cubicBezTo>
                <a:cubicBezTo>
                  <a:pt x="1883" y="4392"/>
                  <a:pt x="1866" y="4365"/>
                  <a:pt x="1839" y="4347"/>
                </a:cubicBezTo>
                <a:cubicBezTo>
                  <a:pt x="1812" y="4329"/>
                  <a:pt x="1794" y="4302"/>
                  <a:pt x="1767" y="4293"/>
                </a:cubicBezTo>
                <a:cubicBezTo>
                  <a:pt x="1660" y="4222"/>
                  <a:pt x="1544" y="4168"/>
                  <a:pt x="1428" y="4151"/>
                </a:cubicBezTo>
                <a:cubicBezTo>
                  <a:pt x="1318" y="4127"/>
                  <a:pt x="1207" y="4115"/>
                  <a:pt x="1098" y="4115"/>
                </a:cubicBezTo>
                <a:cubicBezTo>
                  <a:pt x="979" y="4115"/>
                  <a:pt x="862" y="4129"/>
                  <a:pt x="749" y="4155"/>
                </a:cubicBezTo>
                <a:lnTo>
                  <a:pt x="749" y="4155"/>
                </a:lnTo>
                <a:cubicBezTo>
                  <a:pt x="810" y="4062"/>
                  <a:pt x="851" y="3962"/>
                  <a:pt x="866" y="3856"/>
                </a:cubicBezTo>
                <a:cubicBezTo>
                  <a:pt x="884" y="3722"/>
                  <a:pt x="839" y="3597"/>
                  <a:pt x="759" y="3499"/>
                </a:cubicBezTo>
                <a:cubicBezTo>
                  <a:pt x="679" y="3401"/>
                  <a:pt x="580" y="3321"/>
                  <a:pt x="464" y="3258"/>
                </a:cubicBezTo>
                <a:cubicBezTo>
                  <a:pt x="386" y="3212"/>
                  <a:pt x="303" y="3172"/>
                  <a:pt x="219" y="3139"/>
                </a:cubicBezTo>
                <a:lnTo>
                  <a:pt x="219" y="3139"/>
                </a:lnTo>
                <a:cubicBezTo>
                  <a:pt x="318" y="3120"/>
                  <a:pt x="414" y="3085"/>
                  <a:pt x="509" y="3044"/>
                </a:cubicBezTo>
                <a:cubicBezTo>
                  <a:pt x="563" y="3017"/>
                  <a:pt x="625" y="2981"/>
                  <a:pt x="679" y="2937"/>
                </a:cubicBezTo>
                <a:cubicBezTo>
                  <a:pt x="732" y="2892"/>
                  <a:pt x="777" y="2847"/>
                  <a:pt x="821" y="2794"/>
                </a:cubicBezTo>
                <a:cubicBezTo>
                  <a:pt x="911" y="2696"/>
                  <a:pt x="973" y="2580"/>
                  <a:pt x="1027" y="2455"/>
                </a:cubicBezTo>
                <a:cubicBezTo>
                  <a:pt x="1067" y="2335"/>
                  <a:pt x="1092" y="2223"/>
                  <a:pt x="1110" y="2104"/>
                </a:cubicBezTo>
                <a:lnTo>
                  <a:pt x="1110" y="2104"/>
                </a:lnTo>
                <a:cubicBezTo>
                  <a:pt x="1250" y="2191"/>
                  <a:pt x="1398" y="2263"/>
                  <a:pt x="1553" y="2312"/>
                </a:cubicBezTo>
                <a:cubicBezTo>
                  <a:pt x="1723" y="2374"/>
                  <a:pt x="1901" y="2410"/>
                  <a:pt x="2080" y="2437"/>
                </a:cubicBezTo>
                <a:cubicBezTo>
                  <a:pt x="2213" y="2450"/>
                  <a:pt x="2347" y="2457"/>
                  <a:pt x="2481" y="2457"/>
                </a:cubicBezTo>
                <a:cubicBezTo>
                  <a:pt x="2707" y="2457"/>
                  <a:pt x="2932" y="2437"/>
                  <a:pt x="3151" y="2392"/>
                </a:cubicBezTo>
                <a:lnTo>
                  <a:pt x="3160" y="2392"/>
                </a:lnTo>
                <a:lnTo>
                  <a:pt x="3160" y="2383"/>
                </a:lnTo>
                <a:cubicBezTo>
                  <a:pt x="3231" y="2232"/>
                  <a:pt x="3285" y="2071"/>
                  <a:pt x="3311" y="1910"/>
                </a:cubicBezTo>
                <a:cubicBezTo>
                  <a:pt x="3347" y="1741"/>
                  <a:pt x="3356" y="1580"/>
                  <a:pt x="3356" y="1411"/>
                </a:cubicBezTo>
                <a:cubicBezTo>
                  <a:pt x="3347" y="1241"/>
                  <a:pt x="3338" y="1080"/>
                  <a:pt x="3303" y="920"/>
                </a:cubicBezTo>
                <a:cubicBezTo>
                  <a:pt x="3280" y="775"/>
                  <a:pt x="3250" y="637"/>
                  <a:pt x="3209" y="506"/>
                </a:cubicBezTo>
                <a:lnTo>
                  <a:pt x="3209" y="506"/>
                </a:lnTo>
                <a:cubicBezTo>
                  <a:pt x="3299" y="572"/>
                  <a:pt x="3409" y="609"/>
                  <a:pt x="3526" y="616"/>
                </a:cubicBezTo>
                <a:cubicBezTo>
                  <a:pt x="3542" y="617"/>
                  <a:pt x="3559" y="618"/>
                  <a:pt x="3576" y="618"/>
                </a:cubicBezTo>
                <a:cubicBezTo>
                  <a:pt x="3693" y="618"/>
                  <a:pt x="3809" y="591"/>
                  <a:pt x="3918" y="536"/>
                </a:cubicBezTo>
                <a:cubicBezTo>
                  <a:pt x="4043" y="482"/>
                  <a:pt x="4159" y="411"/>
                  <a:pt x="4266" y="331"/>
                </a:cubicBezTo>
                <a:cubicBezTo>
                  <a:pt x="4373" y="257"/>
                  <a:pt x="4464" y="176"/>
                  <a:pt x="4547" y="87"/>
                </a:cubicBezTo>
                <a:lnTo>
                  <a:pt x="4547" y="87"/>
                </a:lnTo>
                <a:cubicBezTo>
                  <a:pt x="4560" y="174"/>
                  <a:pt x="4594" y="260"/>
                  <a:pt x="4641" y="340"/>
                </a:cubicBezTo>
                <a:cubicBezTo>
                  <a:pt x="4686" y="429"/>
                  <a:pt x="4766" y="509"/>
                  <a:pt x="4856" y="563"/>
                </a:cubicBezTo>
                <a:cubicBezTo>
                  <a:pt x="4945" y="616"/>
                  <a:pt x="5043" y="652"/>
                  <a:pt x="5141" y="661"/>
                </a:cubicBezTo>
                <a:cubicBezTo>
                  <a:pt x="5195" y="670"/>
                  <a:pt x="5246" y="674"/>
                  <a:pt x="5296" y="674"/>
                </a:cubicBezTo>
                <a:cubicBezTo>
                  <a:pt x="5338" y="674"/>
                  <a:pt x="5379" y="671"/>
                  <a:pt x="5419" y="665"/>
                </a:cubicBezTo>
                <a:lnTo>
                  <a:pt x="5419" y="665"/>
                </a:lnTo>
                <a:cubicBezTo>
                  <a:pt x="5352" y="873"/>
                  <a:pt x="5310" y="1097"/>
                  <a:pt x="5302" y="1321"/>
                </a:cubicBezTo>
                <a:cubicBezTo>
                  <a:pt x="5302" y="1437"/>
                  <a:pt x="5311" y="1553"/>
                  <a:pt x="5355" y="1669"/>
                </a:cubicBezTo>
                <a:cubicBezTo>
                  <a:pt x="5391" y="1785"/>
                  <a:pt x="5489" y="1875"/>
                  <a:pt x="5605" y="1901"/>
                </a:cubicBezTo>
                <a:cubicBezTo>
                  <a:pt x="5669" y="1916"/>
                  <a:pt x="5733" y="1923"/>
                  <a:pt x="5797" y="1923"/>
                </a:cubicBezTo>
                <a:cubicBezTo>
                  <a:pt x="5849" y="1923"/>
                  <a:pt x="5901" y="1918"/>
                  <a:pt x="5953" y="1910"/>
                </a:cubicBezTo>
                <a:cubicBezTo>
                  <a:pt x="6069" y="1893"/>
                  <a:pt x="6185" y="1866"/>
                  <a:pt x="6292" y="1830"/>
                </a:cubicBezTo>
                <a:cubicBezTo>
                  <a:pt x="6507" y="1761"/>
                  <a:pt x="6713" y="1676"/>
                  <a:pt x="6911" y="1575"/>
                </a:cubicBezTo>
                <a:lnTo>
                  <a:pt x="6911" y="1575"/>
                </a:lnTo>
                <a:cubicBezTo>
                  <a:pt x="6931" y="1746"/>
                  <a:pt x="6992" y="1916"/>
                  <a:pt x="7078" y="2062"/>
                </a:cubicBezTo>
                <a:cubicBezTo>
                  <a:pt x="7176" y="2223"/>
                  <a:pt x="7292" y="2357"/>
                  <a:pt x="7426" y="2482"/>
                </a:cubicBezTo>
                <a:cubicBezTo>
                  <a:pt x="7560" y="2607"/>
                  <a:pt x="7703" y="2714"/>
                  <a:pt x="7854" y="2821"/>
                </a:cubicBezTo>
                <a:cubicBezTo>
                  <a:pt x="7995" y="2912"/>
                  <a:pt x="8143" y="2995"/>
                  <a:pt x="8292" y="3071"/>
                </a:cubicBezTo>
                <a:lnTo>
                  <a:pt x="8292" y="3071"/>
                </a:lnTo>
                <a:lnTo>
                  <a:pt x="8113" y="3115"/>
                </a:lnTo>
                <a:cubicBezTo>
                  <a:pt x="8042" y="3142"/>
                  <a:pt x="7970" y="3169"/>
                  <a:pt x="7899" y="3196"/>
                </a:cubicBezTo>
                <a:cubicBezTo>
                  <a:pt x="7765" y="3258"/>
                  <a:pt x="7640" y="3347"/>
                  <a:pt x="7533" y="3445"/>
                </a:cubicBezTo>
                <a:cubicBezTo>
                  <a:pt x="7332" y="3664"/>
                  <a:pt x="7242" y="3968"/>
                  <a:pt x="7280" y="4257"/>
                </a:cubicBezTo>
                <a:lnTo>
                  <a:pt x="7280" y="4257"/>
                </a:lnTo>
                <a:cubicBezTo>
                  <a:pt x="7010" y="4128"/>
                  <a:pt x="6732" y="4033"/>
                  <a:pt x="6453" y="3981"/>
                </a:cubicBezTo>
                <a:cubicBezTo>
                  <a:pt x="6392" y="3967"/>
                  <a:pt x="6332" y="3960"/>
                  <a:pt x="6272" y="3960"/>
                </a:cubicBezTo>
                <a:cubicBezTo>
                  <a:pt x="6181" y="3960"/>
                  <a:pt x="6093" y="3976"/>
                  <a:pt x="6007" y="4008"/>
                </a:cubicBezTo>
                <a:cubicBezTo>
                  <a:pt x="6002" y="4010"/>
                  <a:pt x="5998" y="4012"/>
                  <a:pt x="5993" y="4015"/>
                </a:cubicBezTo>
                <a:lnTo>
                  <a:pt x="5993" y="4015"/>
                </a:lnTo>
                <a:cubicBezTo>
                  <a:pt x="6078" y="3984"/>
                  <a:pt x="6165" y="3968"/>
                  <a:pt x="6252" y="3968"/>
                </a:cubicBezTo>
                <a:cubicBezTo>
                  <a:pt x="6311" y="3968"/>
                  <a:pt x="6369" y="3976"/>
                  <a:pt x="6426" y="3990"/>
                </a:cubicBezTo>
                <a:cubicBezTo>
                  <a:pt x="6721" y="4043"/>
                  <a:pt x="7006" y="4142"/>
                  <a:pt x="7274" y="4275"/>
                </a:cubicBezTo>
                <a:lnTo>
                  <a:pt x="7292" y="4284"/>
                </a:lnTo>
                <a:lnTo>
                  <a:pt x="7292" y="4271"/>
                </a:lnTo>
                <a:lnTo>
                  <a:pt x="7292" y="4271"/>
                </a:lnTo>
                <a:lnTo>
                  <a:pt x="7301" y="4267"/>
                </a:lnTo>
                <a:cubicBezTo>
                  <a:pt x="7298" y="4265"/>
                  <a:pt x="7295" y="4264"/>
                  <a:pt x="7292" y="4262"/>
                </a:cubicBezTo>
                <a:lnTo>
                  <a:pt x="7292" y="4262"/>
                </a:lnTo>
                <a:cubicBezTo>
                  <a:pt x="7274" y="4112"/>
                  <a:pt x="7284" y="3971"/>
                  <a:pt x="7328" y="3829"/>
                </a:cubicBezTo>
                <a:cubicBezTo>
                  <a:pt x="7372" y="3695"/>
                  <a:pt x="7444" y="3561"/>
                  <a:pt x="7551" y="3454"/>
                </a:cubicBezTo>
                <a:cubicBezTo>
                  <a:pt x="7649" y="3356"/>
                  <a:pt x="7774" y="3267"/>
                  <a:pt x="7908" y="3213"/>
                </a:cubicBezTo>
                <a:cubicBezTo>
                  <a:pt x="7970" y="3178"/>
                  <a:pt x="8042" y="3160"/>
                  <a:pt x="8113" y="3133"/>
                </a:cubicBezTo>
                <a:lnTo>
                  <a:pt x="8315" y="3083"/>
                </a:lnTo>
                <a:lnTo>
                  <a:pt x="8315" y="3083"/>
                </a:lnTo>
                <a:cubicBezTo>
                  <a:pt x="8319" y="3085"/>
                  <a:pt x="8323" y="3086"/>
                  <a:pt x="8327" y="3088"/>
                </a:cubicBezTo>
                <a:lnTo>
                  <a:pt x="8327" y="3080"/>
                </a:lnTo>
                <a:lnTo>
                  <a:pt x="8363" y="3071"/>
                </a:lnTo>
                <a:lnTo>
                  <a:pt x="8327" y="3053"/>
                </a:lnTo>
                <a:cubicBezTo>
                  <a:pt x="8167" y="2972"/>
                  <a:pt x="8006" y="2883"/>
                  <a:pt x="7863" y="2785"/>
                </a:cubicBezTo>
                <a:cubicBezTo>
                  <a:pt x="7712" y="2687"/>
                  <a:pt x="7569" y="2580"/>
                  <a:pt x="7435" y="2455"/>
                </a:cubicBezTo>
                <a:cubicBezTo>
                  <a:pt x="7310" y="2330"/>
                  <a:pt x="7194" y="2196"/>
                  <a:pt x="7096" y="2044"/>
                </a:cubicBezTo>
                <a:cubicBezTo>
                  <a:pt x="7006" y="1893"/>
                  <a:pt x="6953" y="1723"/>
                  <a:pt x="6935" y="1544"/>
                </a:cubicBezTo>
                <a:lnTo>
                  <a:pt x="6935" y="1518"/>
                </a:lnTo>
                <a:lnTo>
                  <a:pt x="6908" y="1527"/>
                </a:lnTo>
                <a:cubicBezTo>
                  <a:pt x="6703" y="1634"/>
                  <a:pt x="6498" y="1714"/>
                  <a:pt x="6275" y="1785"/>
                </a:cubicBezTo>
                <a:cubicBezTo>
                  <a:pt x="6167" y="1821"/>
                  <a:pt x="6051" y="1848"/>
                  <a:pt x="5935" y="1866"/>
                </a:cubicBezTo>
                <a:cubicBezTo>
                  <a:pt x="5882" y="1879"/>
                  <a:pt x="5826" y="1886"/>
                  <a:pt x="5770" y="1886"/>
                </a:cubicBezTo>
                <a:cubicBezTo>
                  <a:pt x="5715" y="1886"/>
                  <a:pt x="5659" y="1879"/>
                  <a:pt x="5605" y="1866"/>
                </a:cubicBezTo>
                <a:cubicBezTo>
                  <a:pt x="5498" y="1839"/>
                  <a:pt x="5409" y="1759"/>
                  <a:pt x="5373" y="1652"/>
                </a:cubicBezTo>
                <a:cubicBezTo>
                  <a:pt x="5337" y="1544"/>
                  <a:pt x="5320" y="1428"/>
                  <a:pt x="5329" y="1321"/>
                </a:cubicBezTo>
                <a:cubicBezTo>
                  <a:pt x="5337" y="1089"/>
                  <a:pt x="5382" y="866"/>
                  <a:pt x="5453" y="652"/>
                </a:cubicBezTo>
                <a:lnTo>
                  <a:pt x="5462" y="616"/>
                </a:lnTo>
                <a:lnTo>
                  <a:pt x="5427" y="616"/>
                </a:lnTo>
                <a:cubicBezTo>
                  <a:pt x="5382" y="625"/>
                  <a:pt x="5333" y="630"/>
                  <a:pt x="5284" y="630"/>
                </a:cubicBezTo>
                <a:cubicBezTo>
                  <a:pt x="5235" y="630"/>
                  <a:pt x="5186" y="625"/>
                  <a:pt x="5141" y="616"/>
                </a:cubicBezTo>
                <a:cubicBezTo>
                  <a:pt x="5043" y="598"/>
                  <a:pt x="4945" y="563"/>
                  <a:pt x="4864" y="518"/>
                </a:cubicBezTo>
                <a:cubicBezTo>
                  <a:pt x="4775" y="473"/>
                  <a:pt x="4713" y="402"/>
                  <a:pt x="4659" y="313"/>
                </a:cubicBezTo>
                <a:cubicBezTo>
                  <a:pt x="4615" y="232"/>
                  <a:pt x="4579" y="134"/>
                  <a:pt x="4570" y="36"/>
                </a:cubicBezTo>
                <a:lnTo>
                  <a:pt x="45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4"/>
          <p:cNvSpPr/>
          <p:nvPr/>
        </p:nvSpPr>
        <p:spPr>
          <a:xfrm>
            <a:off x="2091272" y="802813"/>
            <a:ext cx="441976" cy="424275"/>
          </a:xfrm>
          <a:custGeom>
            <a:avLst/>
            <a:gdLst/>
            <a:ahLst/>
            <a:cxnLst/>
            <a:rect l="l" t="t" r="r" b="b"/>
            <a:pathLst>
              <a:path w="5693" h="5465" extrusionOk="0">
                <a:moveTo>
                  <a:pt x="3233" y="1"/>
                </a:moveTo>
                <a:cubicBezTo>
                  <a:pt x="3233" y="1"/>
                  <a:pt x="2483" y="956"/>
                  <a:pt x="2144" y="1420"/>
                </a:cubicBezTo>
                <a:lnTo>
                  <a:pt x="2055" y="1545"/>
                </a:lnTo>
                <a:lnTo>
                  <a:pt x="1992" y="1456"/>
                </a:lnTo>
                <a:cubicBezTo>
                  <a:pt x="1644" y="1000"/>
                  <a:pt x="1225" y="536"/>
                  <a:pt x="698" y="295"/>
                </a:cubicBezTo>
                <a:cubicBezTo>
                  <a:pt x="572" y="232"/>
                  <a:pt x="407" y="175"/>
                  <a:pt x="251" y="175"/>
                </a:cubicBezTo>
                <a:cubicBezTo>
                  <a:pt x="208" y="175"/>
                  <a:pt x="167" y="179"/>
                  <a:pt x="127" y="188"/>
                </a:cubicBezTo>
                <a:lnTo>
                  <a:pt x="118" y="188"/>
                </a:lnTo>
                <a:cubicBezTo>
                  <a:pt x="82" y="197"/>
                  <a:pt x="55" y="224"/>
                  <a:pt x="38" y="260"/>
                </a:cubicBezTo>
                <a:cubicBezTo>
                  <a:pt x="38" y="275"/>
                  <a:pt x="31" y="317"/>
                  <a:pt x="52" y="317"/>
                </a:cubicBezTo>
                <a:cubicBezTo>
                  <a:pt x="55" y="317"/>
                  <a:pt x="59" y="316"/>
                  <a:pt x="64" y="313"/>
                </a:cubicBezTo>
                <a:cubicBezTo>
                  <a:pt x="101" y="309"/>
                  <a:pt x="138" y="307"/>
                  <a:pt x="175" y="307"/>
                </a:cubicBezTo>
                <a:cubicBezTo>
                  <a:pt x="289" y="307"/>
                  <a:pt x="403" y="328"/>
                  <a:pt x="511" y="376"/>
                </a:cubicBezTo>
                <a:cubicBezTo>
                  <a:pt x="1010" y="554"/>
                  <a:pt x="1412" y="974"/>
                  <a:pt x="1733" y="1384"/>
                </a:cubicBezTo>
                <a:cubicBezTo>
                  <a:pt x="1805" y="1456"/>
                  <a:pt x="1867" y="1545"/>
                  <a:pt x="1930" y="1625"/>
                </a:cubicBezTo>
                <a:lnTo>
                  <a:pt x="252" y="2205"/>
                </a:lnTo>
                <a:lnTo>
                  <a:pt x="2" y="2286"/>
                </a:lnTo>
                <a:cubicBezTo>
                  <a:pt x="1" y="2286"/>
                  <a:pt x="1" y="2286"/>
                  <a:pt x="2" y="2286"/>
                </a:cubicBezTo>
                <a:cubicBezTo>
                  <a:pt x="26" y="2286"/>
                  <a:pt x="1097" y="1978"/>
                  <a:pt x="1662" y="1813"/>
                </a:cubicBezTo>
                <a:cubicBezTo>
                  <a:pt x="1760" y="1786"/>
                  <a:pt x="1885" y="1759"/>
                  <a:pt x="1974" y="1723"/>
                </a:cubicBezTo>
                <a:lnTo>
                  <a:pt x="1974" y="1723"/>
                </a:lnTo>
                <a:cubicBezTo>
                  <a:pt x="1921" y="2143"/>
                  <a:pt x="1867" y="2553"/>
                  <a:pt x="1814" y="2973"/>
                </a:cubicBezTo>
                <a:cubicBezTo>
                  <a:pt x="1730" y="3621"/>
                  <a:pt x="1622" y="5307"/>
                  <a:pt x="1610" y="5454"/>
                </a:cubicBezTo>
                <a:lnTo>
                  <a:pt x="1610" y="5454"/>
                </a:lnTo>
                <a:lnTo>
                  <a:pt x="1769" y="4160"/>
                </a:lnTo>
                <a:cubicBezTo>
                  <a:pt x="1858" y="3473"/>
                  <a:pt x="1948" y="2777"/>
                  <a:pt x="2037" y="2089"/>
                </a:cubicBezTo>
                <a:cubicBezTo>
                  <a:pt x="2046" y="2000"/>
                  <a:pt x="2055" y="1902"/>
                  <a:pt x="2073" y="1813"/>
                </a:cubicBezTo>
                <a:lnTo>
                  <a:pt x="2358" y="2196"/>
                </a:lnTo>
                <a:lnTo>
                  <a:pt x="2983" y="3018"/>
                </a:lnTo>
                <a:lnTo>
                  <a:pt x="4116" y="4535"/>
                </a:lnTo>
                <a:lnTo>
                  <a:pt x="4500" y="5052"/>
                </a:lnTo>
                <a:lnTo>
                  <a:pt x="4625" y="5222"/>
                </a:lnTo>
                <a:cubicBezTo>
                  <a:pt x="4643" y="5258"/>
                  <a:pt x="4661" y="5284"/>
                  <a:pt x="4688" y="5311"/>
                </a:cubicBezTo>
                <a:cubicBezTo>
                  <a:pt x="4688" y="5311"/>
                  <a:pt x="4696" y="5320"/>
                  <a:pt x="4696" y="5320"/>
                </a:cubicBezTo>
                <a:cubicBezTo>
                  <a:pt x="4697" y="5321"/>
                  <a:pt x="4697" y="5321"/>
                  <a:pt x="4697" y="5321"/>
                </a:cubicBezTo>
                <a:cubicBezTo>
                  <a:pt x="4701" y="5321"/>
                  <a:pt x="3577" y="3566"/>
                  <a:pt x="3215" y="3080"/>
                </a:cubicBezTo>
                <a:cubicBezTo>
                  <a:pt x="2876" y="2634"/>
                  <a:pt x="2528" y="2179"/>
                  <a:pt x="2189" y="1732"/>
                </a:cubicBezTo>
                <a:lnTo>
                  <a:pt x="2189" y="1732"/>
                </a:lnTo>
                <a:cubicBezTo>
                  <a:pt x="2537" y="1795"/>
                  <a:pt x="2894" y="1875"/>
                  <a:pt x="3242" y="1938"/>
                </a:cubicBezTo>
                <a:lnTo>
                  <a:pt x="5214" y="2295"/>
                </a:lnTo>
                <a:lnTo>
                  <a:pt x="5660" y="2375"/>
                </a:lnTo>
                <a:cubicBezTo>
                  <a:pt x="5662" y="2375"/>
                  <a:pt x="5663" y="2375"/>
                  <a:pt x="5663" y="2375"/>
                </a:cubicBezTo>
                <a:cubicBezTo>
                  <a:pt x="5692" y="2375"/>
                  <a:pt x="4928" y="2158"/>
                  <a:pt x="4473" y="2045"/>
                </a:cubicBezTo>
                <a:cubicBezTo>
                  <a:pt x="3840" y="1893"/>
                  <a:pt x="3188" y="1777"/>
                  <a:pt x="2528" y="1661"/>
                </a:cubicBezTo>
                <a:lnTo>
                  <a:pt x="2135" y="1590"/>
                </a:lnTo>
                <a:lnTo>
                  <a:pt x="2706" y="795"/>
                </a:lnTo>
                <a:cubicBezTo>
                  <a:pt x="2876" y="563"/>
                  <a:pt x="3233" y="1"/>
                  <a:pt x="3233" y="1"/>
                </a:cubicBezTo>
                <a:close/>
                <a:moveTo>
                  <a:pt x="1610" y="5454"/>
                </a:moveTo>
                <a:lnTo>
                  <a:pt x="1608" y="5463"/>
                </a:lnTo>
                <a:cubicBezTo>
                  <a:pt x="1608" y="5464"/>
                  <a:pt x="1608" y="5464"/>
                  <a:pt x="1609" y="5464"/>
                </a:cubicBezTo>
                <a:cubicBezTo>
                  <a:pt x="1609" y="5464"/>
                  <a:pt x="1609" y="5461"/>
                  <a:pt x="1610" y="54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4"/>
          <p:cNvSpPr/>
          <p:nvPr/>
        </p:nvSpPr>
        <p:spPr>
          <a:xfrm>
            <a:off x="2734773" y="932571"/>
            <a:ext cx="83302" cy="69794"/>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4"/>
          <p:cNvSpPr/>
          <p:nvPr/>
        </p:nvSpPr>
        <p:spPr>
          <a:xfrm>
            <a:off x="2734773" y="931251"/>
            <a:ext cx="76315" cy="71812"/>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4"/>
          <p:cNvSpPr/>
          <p:nvPr/>
        </p:nvSpPr>
        <p:spPr>
          <a:xfrm>
            <a:off x="2765983" y="966032"/>
            <a:ext cx="31986" cy="26241"/>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4"/>
          <p:cNvSpPr/>
          <p:nvPr/>
        </p:nvSpPr>
        <p:spPr>
          <a:xfrm>
            <a:off x="2874827" y="931018"/>
            <a:ext cx="74219" cy="74219"/>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4"/>
          <p:cNvSpPr/>
          <p:nvPr/>
        </p:nvSpPr>
        <p:spPr>
          <a:xfrm>
            <a:off x="2869005" y="930164"/>
            <a:ext cx="86252" cy="76315"/>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4"/>
          <p:cNvSpPr/>
          <p:nvPr/>
        </p:nvSpPr>
        <p:spPr>
          <a:xfrm>
            <a:off x="2905260" y="971156"/>
            <a:ext cx="29424" cy="24610"/>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4"/>
          <p:cNvSpPr/>
          <p:nvPr/>
        </p:nvSpPr>
        <p:spPr>
          <a:xfrm>
            <a:off x="2776386" y="701683"/>
            <a:ext cx="219086" cy="245327"/>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4"/>
          <p:cNvSpPr/>
          <p:nvPr/>
        </p:nvSpPr>
        <p:spPr>
          <a:xfrm>
            <a:off x="2836708" y="799348"/>
            <a:ext cx="61720" cy="152553"/>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4"/>
          <p:cNvSpPr/>
          <p:nvPr/>
        </p:nvSpPr>
        <p:spPr>
          <a:xfrm>
            <a:off x="3240644" y="703468"/>
            <a:ext cx="355491" cy="254177"/>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4"/>
          <p:cNvSpPr/>
          <p:nvPr/>
        </p:nvSpPr>
        <p:spPr>
          <a:xfrm>
            <a:off x="3211220" y="737085"/>
            <a:ext cx="359838" cy="181666"/>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4"/>
          <p:cNvSpPr/>
          <p:nvPr/>
        </p:nvSpPr>
        <p:spPr>
          <a:xfrm>
            <a:off x="3299569" y="773030"/>
            <a:ext cx="290355" cy="212099"/>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4"/>
          <p:cNvSpPr/>
          <p:nvPr/>
        </p:nvSpPr>
        <p:spPr>
          <a:xfrm>
            <a:off x="3262848" y="702692"/>
            <a:ext cx="336082" cy="256273"/>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4"/>
          <p:cNvSpPr/>
          <p:nvPr/>
        </p:nvSpPr>
        <p:spPr>
          <a:xfrm>
            <a:off x="3154624" y="974649"/>
            <a:ext cx="131126" cy="215670"/>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4"/>
          <p:cNvSpPr/>
          <p:nvPr/>
        </p:nvSpPr>
        <p:spPr>
          <a:xfrm>
            <a:off x="3237849" y="970768"/>
            <a:ext cx="230809" cy="96034"/>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4"/>
          <p:cNvSpPr/>
          <p:nvPr/>
        </p:nvSpPr>
        <p:spPr>
          <a:xfrm>
            <a:off x="3268438" y="1034972"/>
            <a:ext cx="148982" cy="203792"/>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4"/>
          <p:cNvSpPr/>
          <p:nvPr/>
        </p:nvSpPr>
        <p:spPr>
          <a:xfrm>
            <a:off x="3096864" y="880400"/>
            <a:ext cx="131358" cy="215670"/>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4"/>
          <p:cNvSpPr/>
          <p:nvPr/>
        </p:nvSpPr>
        <p:spPr>
          <a:xfrm>
            <a:off x="3179701" y="876052"/>
            <a:ext cx="231042" cy="96500"/>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4"/>
          <p:cNvSpPr/>
          <p:nvPr/>
        </p:nvSpPr>
        <p:spPr>
          <a:xfrm>
            <a:off x="3045935" y="785529"/>
            <a:ext cx="129650" cy="217378"/>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4"/>
          <p:cNvSpPr/>
          <p:nvPr/>
        </p:nvSpPr>
        <p:spPr>
          <a:xfrm>
            <a:off x="3102764" y="777766"/>
            <a:ext cx="229411" cy="80430"/>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4"/>
          <p:cNvSpPr/>
          <p:nvPr/>
        </p:nvSpPr>
        <p:spPr>
          <a:xfrm>
            <a:off x="2989184" y="700285"/>
            <a:ext cx="126157" cy="215437"/>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4"/>
          <p:cNvSpPr/>
          <p:nvPr/>
        </p:nvSpPr>
        <p:spPr>
          <a:xfrm>
            <a:off x="3020316" y="683827"/>
            <a:ext cx="225840" cy="70260"/>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4"/>
          <p:cNvSpPr/>
          <p:nvPr/>
        </p:nvSpPr>
        <p:spPr>
          <a:xfrm>
            <a:off x="3068838" y="873490"/>
            <a:ext cx="76936" cy="135240"/>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4"/>
          <p:cNvSpPr/>
          <p:nvPr/>
        </p:nvSpPr>
        <p:spPr>
          <a:xfrm>
            <a:off x="3101367" y="867978"/>
            <a:ext cx="315353" cy="375598"/>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4"/>
          <p:cNvSpPr/>
          <p:nvPr/>
        </p:nvSpPr>
        <p:spPr>
          <a:xfrm>
            <a:off x="3037628" y="894995"/>
            <a:ext cx="33305" cy="21583"/>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4"/>
          <p:cNvSpPr/>
          <p:nvPr/>
        </p:nvSpPr>
        <p:spPr>
          <a:xfrm>
            <a:off x="3271853" y="1032798"/>
            <a:ext cx="102556" cy="205966"/>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4"/>
          <p:cNvSpPr/>
          <p:nvPr/>
        </p:nvSpPr>
        <p:spPr>
          <a:xfrm>
            <a:off x="3188706" y="973485"/>
            <a:ext cx="68629" cy="216912"/>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4"/>
          <p:cNvSpPr/>
          <p:nvPr/>
        </p:nvSpPr>
        <p:spPr>
          <a:xfrm>
            <a:off x="3237849" y="969991"/>
            <a:ext cx="207285" cy="98519"/>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4"/>
          <p:cNvSpPr/>
          <p:nvPr/>
        </p:nvSpPr>
        <p:spPr>
          <a:xfrm>
            <a:off x="3129082" y="880400"/>
            <a:ext cx="71424" cy="217766"/>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4"/>
          <p:cNvSpPr/>
          <p:nvPr/>
        </p:nvSpPr>
        <p:spPr>
          <a:xfrm>
            <a:off x="3179701" y="875586"/>
            <a:ext cx="207208" cy="98441"/>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4"/>
          <p:cNvSpPr/>
          <p:nvPr/>
        </p:nvSpPr>
        <p:spPr>
          <a:xfrm>
            <a:off x="3070856" y="785529"/>
            <a:ext cx="69406" cy="219008"/>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4"/>
          <p:cNvSpPr/>
          <p:nvPr/>
        </p:nvSpPr>
        <p:spPr>
          <a:xfrm>
            <a:off x="3102764" y="776368"/>
            <a:ext cx="213496" cy="83923"/>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4"/>
          <p:cNvSpPr/>
          <p:nvPr/>
        </p:nvSpPr>
        <p:spPr>
          <a:xfrm>
            <a:off x="3003702" y="700285"/>
            <a:ext cx="72822" cy="217844"/>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4"/>
          <p:cNvSpPr/>
          <p:nvPr/>
        </p:nvSpPr>
        <p:spPr>
          <a:xfrm>
            <a:off x="3018219" y="682196"/>
            <a:ext cx="218310" cy="72045"/>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4"/>
          <p:cNvSpPr/>
          <p:nvPr/>
        </p:nvSpPr>
        <p:spPr>
          <a:xfrm>
            <a:off x="2967679" y="651453"/>
            <a:ext cx="380722" cy="457891"/>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4"/>
          <p:cNvSpPr/>
          <p:nvPr/>
        </p:nvSpPr>
        <p:spPr>
          <a:xfrm>
            <a:off x="3592975" y="969998"/>
            <a:ext cx="472564" cy="511382"/>
          </a:xfrm>
          <a:custGeom>
            <a:avLst/>
            <a:gdLst/>
            <a:ahLst/>
            <a:cxnLst/>
            <a:rect l="l" t="t" r="r" b="b"/>
            <a:pathLst>
              <a:path w="6087" h="6587" extrusionOk="0">
                <a:moveTo>
                  <a:pt x="3972" y="0"/>
                </a:moveTo>
                <a:cubicBezTo>
                  <a:pt x="3972" y="0"/>
                  <a:pt x="3749" y="537"/>
                  <a:pt x="3402" y="537"/>
                </a:cubicBezTo>
                <a:cubicBezTo>
                  <a:pt x="3304" y="537"/>
                  <a:pt x="3195" y="494"/>
                  <a:pt x="3079" y="384"/>
                </a:cubicBezTo>
                <a:lnTo>
                  <a:pt x="3079" y="384"/>
                </a:lnTo>
                <a:cubicBezTo>
                  <a:pt x="3079" y="384"/>
                  <a:pt x="3177" y="1009"/>
                  <a:pt x="2820" y="1294"/>
                </a:cubicBezTo>
                <a:cubicBezTo>
                  <a:pt x="2764" y="1339"/>
                  <a:pt x="2701" y="1359"/>
                  <a:pt x="2635" y="1359"/>
                </a:cubicBezTo>
                <a:cubicBezTo>
                  <a:pt x="2280" y="1359"/>
                  <a:pt x="1823" y="806"/>
                  <a:pt x="1740" y="679"/>
                </a:cubicBezTo>
                <a:cubicBezTo>
                  <a:pt x="1740" y="679"/>
                  <a:pt x="1456" y="1447"/>
                  <a:pt x="334" y="1447"/>
                </a:cubicBezTo>
                <a:cubicBezTo>
                  <a:pt x="315" y="1447"/>
                  <a:pt x="296" y="1447"/>
                  <a:pt x="277" y="1446"/>
                </a:cubicBezTo>
                <a:lnTo>
                  <a:pt x="277" y="1446"/>
                </a:lnTo>
                <a:cubicBezTo>
                  <a:pt x="277" y="1446"/>
                  <a:pt x="1205" y="1901"/>
                  <a:pt x="741" y="2642"/>
                </a:cubicBezTo>
                <a:cubicBezTo>
                  <a:pt x="741" y="2642"/>
                  <a:pt x="904" y="2589"/>
                  <a:pt x="1103" y="2589"/>
                </a:cubicBezTo>
                <a:cubicBezTo>
                  <a:pt x="1303" y="2589"/>
                  <a:pt x="1540" y="2642"/>
                  <a:pt x="1687" y="2856"/>
                </a:cubicBezTo>
                <a:cubicBezTo>
                  <a:pt x="1939" y="3216"/>
                  <a:pt x="1556" y="3595"/>
                  <a:pt x="846" y="3595"/>
                </a:cubicBezTo>
                <a:cubicBezTo>
                  <a:pt x="727" y="3595"/>
                  <a:pt x="599" y="3584"/>
                  <a:pt x="464" y="3561"/>
                </a:cubicBezTo>
                <a:lnTo>
                  <a:pt x="464" y="3561"/>
                </a:lnTo>
                <a:cubicBezTo>
                  <a:pt x="464" y="3561"/>
                  <a:pt x="973" y="4507"/>
                  <a:pt x="0" y="5025"/>
                </a:cubicBezTo>
                <a:cubicBezTo>
                  <a:pt x="0" y="5025"/>
                  <a:pt x="265" y="4906"/>
                  <a:pt x="588" y="4906"/>
                </a:cubicBezTo>
                <a:cubicBezTo>
                  <a:pt x="920" y="4906"/>
                  <a:pt x="1313" y="5032"/>
                  <a:pt x="1544" y="5543"/>
                </a:cubicBezTo>
                <a:cubicBezTo>
                  <a:pt x="1544" y="5543"/>
                  <a:pt x="2035" y="4503"/>
                  <a:pt x="2550" y="4503"/>
                </a:cubicBezTo>
                <a:cubicBezTo>
                  <a:pt x="2569" y="4503"/>
                  <a:pt x="2588" y="4505"/>
                  <a:pt x="2606" y="4507"/>
                </a:cubicBezTo>
                <a:cubicBezTo>
                  <a:pt x="3142" y="4588"/>
                  <a:pt x="2481" y="5659"/>
                  <a:pt x="2481" y="5659"/>
                </a:cubicBezTo>
                <a:cubicBezTo>
                  <a:pt x="2481" y="5659"/>
                  <a:pt x="2496" y="5657"/>
                  <a:pt x="2522" y="5657"/>
                </a:cubicBezTo>
                <a:cubicBezTo>
                  <a:pt x="2684" y="5657"/>
                  <a:pt x="3280" y="5717"/>
                  <a:pt x="3365" y="6587"/>
                </a:cubicBezTo>
                <a:cubicBezTo>
                  <a:pt x="3365" y="6587"/>
                  <a:pt x="3935" y="5578"/>
                  <a:pt x="4675" y="5578"/>
                </a:cubicBezTo>
                <a:cubicBezTo>
                  <a:pt x="4682" y="5578"/>
                  <a:pt x="4688" y="5578"/>
                  <a:pt x="4695" y="5578"/>
                </a:cubicBezTo>
                <a:cubicBezTo>
                  <a:pt x="4695" y="5578"/>
                  <a:pt x="4338" y="4677"/>
                  <a:pt x="4579" y="4409"/>
                </a:cubicBezTo>
                <a:cubicBezTo>
                  <a:pt x="4648" y="4332"/>
                  <a:pt x="4757" y="4305"/>
                  <a:pt x="4877" y="4305"/>
                </a:cubicBezTo>
                <a:cubicBezTo>
                  <a:pt x="5172" y="4305"/>
                  <a:pt x="5534" y="4472"/>
                  <a:pt x="5534" y="4472"/>
                </a:cubicBezTo>
                <a:cubicBezTo>
                  <a:pt x="5534" y="4472"/>
                  <a:pt x="5498" y="3829"/>
                  <a:pt x="6087" y="3802"/>
                </a:cubicBezTo>
                <a:cubicBezTo>
                  <a:pt x="6087" y="3802"/>
                  <a:pt x="5418" y="3053"/>
                  <a:pt x="5882" y="2660"/>
                </a:cubicBezTo>
                <a:lnTo>
                  <a:pt x="5882" y="2660"/>
                </a:lnTo>
                <a:cubicBezTo>
                  <a:pt x="5882" y="2660"/>
                  <a:pt x="5637" y="2722"/>
                  <a:pt x="5309" y="2722"/>
                </a:cubicBezTo>
                <a:cubicBezTo>
                  <a:pt x="5013" y="2722"/>
                  <a:pt x="4650" y="2672"/>
                  <a:pt x="4338" y="2481"/>
                </a:cubicBezTo>
                <a:cubicBezTo>
                  <a:pt x="4338" y="2481"/>
                  <a:pt x="4213" y="1518"/>
                  <a:pt x="4748" y="857"/>
                </a:cubicBezTo>
                <a:cubicBezTo>
                  <a:pt x="4748" y="857"/>
                  <a:pt x="3990" y="750"/>
                  <a:pt x="3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4"/>
          <p:cNvSpPr/>
          <p:nvPr/>
        </p:nvSpPr>
        <p:spPr>
          <a:xfrm>
            <a:off x="3592975" y="1042044"/>
            <a:ext cx="280651" cy="358286"/>
          </a:xfrm>
          <a:custGeom>
            <a:avLst/>
            <a:gdLst/>
            <a:ahLst/>
            <a:cxnLst/>
            <a:rect l="l" t="t" r="r" b="b"/>
            <a:pathLst>
              <a:path w="3615" h="4615" extrusionOk="0">
                <a:moveTo>
                  <a:pt x="1589" y="0"/>
                </a:moveTo>
                <a:cubicBezTo>
                  <a:pt x="1401" y="233"/>
                  <a:pt x="1009" y="536"/>
                  <a:pt x="277" y="518"/>
                </a:cubicBezTo>
                <a:cubicBezTo>
                  <a:pt x="277" y="518"/>
                  <a:pt x="1196" y="973"/>
                  <a:pt x="732" y="1705"/>
                </a:cubicBezTo>
                <a:cubicBezTo>
                  <a:pt x="732" y="1705"/>
                  <a:pt x="1392" y="1500"/>
                  <a:pt x="1687" y="1928"/>
                </a:cubicBezTo>
                <a:cubicBezTo>
                  <a:pt x="1981" y="2348"/>
                  <a:pt x="1410" y="2794"/>
                  <a:pt x="455" y="2633"/>
                </a:cubicBezTo>
                <a:cubicBezTo>
                  <a:pt x="455" y="2633"/>
                  <a:pt x="973" y="3579"/>
                  <a:pt x="0" y="4097"/>
                </a:cubicBezTo>
                <a:cubicBezTo>
                  <a:pt x="0" y="4097"/>
                  <a:pt x="1080" y="3606"/>
                  <a:pt x="1535" y="4615"/>
                </a:cubicBezTo>
                <a:cubicBezTo>
                  <a:pt x="1535" y="4615"/>
                  <a:pt x="2071" y="3499"/>
                  <a:pt x="2606" y="3579"/>
                </a:cubicBezTo>
                <a:cubicBezTo>
                  <a:pt x="2687" y="3579"/>
                  <a:pt x="2749" y="3633"/>
                  <a:pt x="2785" y="3704"/>
                </a:cubicBezTo>
                <a:cubicBezTo>
                  <a:pt x="3615" y="2357"/>
                  <a:pt x="3044" y="598"/>
                  <a:pt x="1589"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4"/>
          <p:cNvSpPr/>
          <p:nvPr/>
        </p:nvSpPr>
        <p:spPr>
          <a:xfrm>
            <a:off x="3591577" y="961691"/>
            <a:ext cx="476757" cy="522484"/>
          </a:xfrm>
          <a:custGeom>
            <a:avLst/>
            <a:gdLst/>
            <a:ahLst/>
            <a:cxnLst/>
            <a:rect l="l" t="t" r="r" b="b"/>
            <a:pathLst>
              <a:path w="6141" h="6730" extrusionOk="0">
                <a:moveTo>
                  <a:pt x="1551" y="2823"/>
                </a:moveTo>
                <a:cubicBezTo>
                  <a:pt x="1581" y="2844"/>
                  <a:pt x="1609" y="2867"/>
                  <a:pt x="1634" y="2893"/>
                </a:cubicBezTo>
                <a:lnTo>
                  <a:pt x="1634" y="2893"/>
                </a:lnTo>
                <a:cubicBezTo>
                  <a:pt x="1609" y="2867"/>
                  <a:pt x="1581" y="2843"/>
                  <a:pt x="1551" y="2823"/>
                </a:cubicBezTo>
                <a:close/>
                <a:moveTo>
                  <a:pt x="599" y="5016"/>
                </a:moveTo>
                <a:cubicBezTo>
                  <a:pt x="551" y="5016"/>
                  <a:pt x="503" y="5019"/>
                  <a:pt x="455" y="5025"/>
                </a:cubicBezTo>
                <a:cubicBezTo>
                  <a:pt x="359" y="5036"/>
                  <a:pt x="266" y="5055"/>
                  <a:pt x="175" y="5083"/>
                </a:cubicBezTo>
                <a:lnTo>
                  <a:pt x="175" y="5083"/>
                </a:lnTo>
                <a:cubicBezTo>
                  <a:pt x="264" y="5058"/>
                  <a:pt x="355" y="5039"/>
                  <a:pt x="446" y="5034"/>
                </a:cubicBezTo>
                <a:cubicBezTo>
                  <a:pt x="497" y="5028"/>
                  <a:pt x="548" y="5025"/>
                  <a:pt x="598" y="5025"/>
                </a:cubicBezTo>
                <a:cubicBezTo>
                  <a:pt x="699" y="5025"/>
                  <a:pt x="801" y="5037"/>
                  <a:pt x="902" y="5061"/>
                </a:cubicBezTo>
                <a:cubicBezTo>
                  <a:pt x="804" y="5030"/>
                  <a:pt x="702" y="5016"/>
                  <a:pt x="599" y="5016"/>
                </a:cubicBezTo>
                <a:close/>
                <a:moveTo>
                  <a:pt x="1634" y="2893"/>
                </a:moveTo>
                <a:lnTo>
                  <a:pt x="1634" y="2893"/>
                </a:lnTo>
                <a:cubicBezTo>
                  <a:pt x="1661" y="2919"/>
                  <a:pt x="1684" y="2949"/>
                  <a:pt x="1705" y="2981"/>
                </a:cubicBezTo>
                <a:cubicBezTo>
                  <a:pt x="1776" y="3070"/>
                  <a:pt x="1794" y="3195"/>
                  <a:pt x="1750" y="3302"/>
                </a:cubicBezTo>
                <a:cubicBezTo>
                  <a:pt x="1696" y="3410"/>
                  <a:pt x="1616" y="3490"/>
                  <a:pt x="1517" y="3543"/>
                </a:cubicBezTo>
                <a:cubicBezTo>
                  <a:pt x="1410" y="3597"/>
                  <a:pt x="1303" y="3633"/>
                  <a:pt x="1187" y="3651"/>
                </a:cubicBezTo>
                <a:cubicBezTo>
                  <a:pt x="1071" y="3673"/>
                  <a:pt x="955" y="3684"/>
                  <a:pt x="839" y="3684"/>
                </a:cubicBezTo>
                <a:cubicBezTo>
                  <a:pt x="723" y="3684"/>
                  <a:pt x="607" y="3673"/>
                  <a:pt x="491" y="3651"/>
                </a:cubicBezTo>
                <a:lnTo>
                  <a:pt x="464" y="3651"/>
                </a:lnTo>
                <a:lnTo>
                  <a:pt x="473" y="3677"/>
                </a:lnTo>
                <a:cubicBezTo>
                  <a:pt x="474" y="3679"/>
                  <a:pt x="475" y="3681"/>
                  <a:pt x="476" y="3683"/>
                </a:cubicBezTo>
                <a:lnTo>
                  <a:pt x="476" y="3683"/>
                </a:lnTo>
                <a:lnTo>
                  <a:pt x="464" y="3695"/>
                </a:lnTo>
                <a:cubicBezTo>
                  <a:pt x="471" y="3696"/>
                  <a:pt x="477" y="3698"/>
                  <a:pt x="484" y="3699"/>
                </a:cubicBezTo>
                <a:lnTo>
                  <a:pt x="484" y="3699"/>
                </a:lnTo>
                <a:cubicBezTo>
                  <a:pt x="541" y="3818"/>
                  <a:pt x="581" y="3953"/>
                  <a:pt x="598" y="4079"/>
                </a:cubicBezTo>
                <a:cubicBezTo>
                  <a:pt x="616" y="4222"/>
                  <a:pt x="607" y="4365"/>
                  <a:pt x="571" y="4507"/>
                </a:cubicBezTo>
                <a:cubicBezTo>
                  <a:pt x="527" y="4641"/>
                  <a:pt x="455" y="4766"/>
                  <a:pt x="357" y="4873"/>
                </a:cubicBezTo>
                <a:cubicBezTo>
                  <a:pt x="313" y="4927"/>
                  <a:pt x="259" y="4971"/>
                  <a:pt x="197" y="5016"/>
                </a:cubicBezTo>
                <a:cubicBezTo>
                  <a:pt x="143" y="5052"/>
                  <a:pt x="81" y="5087"/>
                  <a:pt x="18" y="5123"/>
                </a:cubicBezTo>
                <a:lnTo>
                  <a:pt x="18" y="5134"/>
                </a:lnTo>
                <a:lnTo>
                  <a:pt x="18" y="5134"/>
                </a:lnTo>
                <a:cubicBezTo>
                  <a:pt x="12" y="5137"/>
                  <a:pt x="6" y="5139"/>
                  <a:pt x="0" y="5141"/>
                </a:cubicBezTo>
                <a:lnTo>
                  <a:pt x="9" y="5150"/>
                </a:lnTo>
                <a:cubicBezTo>
                  <a:pt x="23" y="5142"/>
                  <a:pt x="37" y="5135"/>
                  <a:pt x="50" y="5127"/>
                </a:cubicBezTo>
                <a:lnTo>
                  <a:pt x="50" y="5127"/>
                </a:lnTo>
                <a:cubicBezTo>
                  <a:pt x="92" y="5110"/>
                  <a:pt x="133" y="5096"/>
                  <a:pt x="175" y="5083"/>
                </a:cubicBezTo>
                <a:lnTo>
                  <a:pt x="175" y="5083"/>
                </a:lnTo>
                <a:cubicBezTo>
                  <a:pt x="141" y="5092"/>
                  <a:pt x="108" y="5103"/>
                  <a:pt x="75" y="5114"/>
                </a:cubicBezTo>
                <a:lnTo>
                  <a:pt x="75" y="5114"/>
                </a:lnTo>
                <a:cubicBezTo>
                  <a:pt x="115" y="5093"/>
                  <a:pt x="153" y="5072"/>
                  <a:pt x="188" y="5043"/>
                </a:cubicBezTo>
                <a:cubicBezTo>
                  <a:pt x="250" y="4998"/>
                  <a:pt x="304" y="4954"/>
                  <a:pt x="357" y="4900"/>
                </a:cubicBezTo>
                <a:cubicBezTo>
                  <a:pt x="455" y="4793"/>
                  <a:pt x="527" y="4668"/>
                  <a:pt x="571" y="4525"/>
                </a:cubicBezTo>
                <a:cubicBezTo>
                  <a:pt x="616" y="4382"/>
                  <a:pt x="625" y="4240"/>
                  <a:pt x="607" y="4097"/>
                </a:cubicBezTo>
                <a:cubicBezTo>
                  <a:pt x="582" y="3962"/>
                  <a:pt x="549" y="3828"/>
                  <a:pt x="493" y="3700"/>
                </a:cubicBezTo>
                <a:lnTo>
                  <a:pt x="493" y="3700"/>
                </a:lnTo>
                <a:cubicBezTo>
                  <a:pt x="611" y="3722"/>
                  <a:pt x="732" y="3733"/>
                  <a:pt x="852" y="3733"/>
                </a:cubicBezTo>
                <a:cubicBezTo>
                  <a:pt x="959" y="3733"/>
                  <a:pt x="1065" y="3724"/>
                  <a:pt x="1169" y="3704"/>
                </a:cubicBezTo>
                <a:cubicBezTo>
                  <a:pt x="1285" y="3686"/>
                  <a:pt x="1401" y="3651"/>
                  <a:pt x="1509" y="3588"/>
                </a:cubicBezTo>
                <a:cubicBezTo>
                  <a:pt x="1616" y="3543"/>
                  <a:pt x="1705" y="3454"/>
                  <a:pt x="1758" y="3338"/>
                </a:cubicBezTo>
                <a:cubicBezTo>
                  <a:pt x="1803" y="3222"/>
                  <a:pt x="1785" y="3088"/>
                  <a:pt x="1714" y="2990"/>
                </a:cubicBezTo>
                <a:cubicBezTo>
                  <a:pt x="1692" y="2955"/>
                  <a:pt x="1665" y="2923"/>
                  <a:pt x="1634" y="2893"/>
                </a:cubicBezTo>
                <a:close/>
                <a:moveTo>
                  <a:pt x="902" y="5061"/>
                </a:moveTo>
                <a:cubicBezTo>
                  <a:pt x="937" y="5079"/>
                  <a:pt x="973" y="5087"/>
                  <a:pt x="1018" y="5105"/>
                </a:cubicBezTo>
                <a:lnTo>
                  <a:pt x="1116" y="5150"/>
                </a:lnTo>
                <a:cubicBezTo>
                  <a:pt x="1178" y="5195"/>
                  <a:pt x="1241" y="5239"/>
                  <a:pt x="1294" y="5293"/>
                </a:cubicBezTo>
                <a:cubicBezTo>
                  <a:pt x="1348" y="5346"/>
                  <a:pt x="1401" y="5400"/>
                  <a:pt x="1446" y="5462"/>
                </a:cubicBezTo>
                <a:cubicBezTo>
                  <a:pt x="1491" y="5516"/>
                  <a:pt x="1517" y="5587"/>
                  <a:pt x="1562" y="5650"/>
                </a:cubicBezTo>
                <a:cubicBezTo>
                  <a:pt x="1500" y="5507"/>
                  <a:pt x="1410" y="5382"/>
                  <a:pt x="1294" y="5275"/>
                </a:cubicBezTo>
                <a:cubicBezTo>
                  <a:pt x="1241" y="5221"/>
                  <a:pt x="1187" y="5177"/>
                  <a:pt x="1116" y="5141"/>
                </a:cubicBezTo>
                <a:lnTo>
                  <a:pt x="1018" y="5096"/>
                </a:lnTo>
                <a:cubicBezTo>
                  <a:pt x="982" y="5079"/>
                  <a:pt x="946" y="5070"/>
                  <a:pt x="902" y="5061"/>
                </a:cubicBezTo>
                <a:close/>
                <a:moveTo>
                  <a:pt x="4008" y="0"/>
                </a:moveTo>
                <a:lnTo>
                  <a:pt x="3963" y="98"/>
                </a:lnTo>
                <a:cubicBezTo>
                  <a:pt x="3927" y="179"/>
                  <a:pt x="3883" y="268"/>
                  <a:pt x="3820" y="348"/>
                </a:cubicBezTo>
                <a:cubicBezTo>
                  <a:pt x="3767" y="429"/>
                  <a:pt x="3695" y="491"/>
                  <a:pt x="3624" y="554"/>
                </a:cubicBezTo>
                <a:cubicBezTo>
                  <a:pt x="3564" y="594"/>
                  <a:pt x="3493" y="614"/>
                  <a:pt x="3424" y="614"/>
                </a:cubicBezTo>
                <a:cubicBezTo>
                  <a:pt x="3401" y="614"/>
                  <a:pt x="3378" y="612"/>
                  <a:pt x="3356" y="607"/>
                </a:cubicBezTo>
                <a:cubicBezTo>
                  <a:pt x="3267" y="580"/>
                  <a:pt x="3178" y="536"/>
                  <a:pt x="3115" y="473"/>
                </a:cubicBezTo>
                <a:lnTo>
                  <a:pt x="3062" y="429"/>
                </a:lnTo>
                <a:lnTo>
                  <a:pt x="3070" y="491"/>
                </a:lnTo>
                <a:cubicBezTo>
                  <a:pt x="3072" y="500"/>
                  <a:pt x="3073" y="508"/>
                  <a:pt x="3074" y="516"/>
                </a:cubicBezTo>
                <a:lnTo>
                  <a:pt x="3074" y="516"/>
                </a:lnTo>
                <a:lnTo>
                  <a:pt x="3070" y="518"/>
                </a:lnTo>
                <a:cubicBezTo>
                  <a:pt x="3072" y="519"/>
                  <a:pt x="3073" y="520"/>
                  <a:pt x="3074" y="521"/>
                </a:cubicBezTo>
                <a:lnTo>
                  <a:pt x="3074" y="521"/>
                </a:lnTo>
                <a:cubicBezTo>
                  <a:pt x="3095" y="700"/>
                  <a:pt x="3077" y="885"/>
                  <a:pt x="3035" y="1062"/>
                </a:cubicBezTo>
                <a:cubicBezTo>
                  <a:pt x="2999" y="1152"/>
                  <a:pt x="2954" y="1232"/>
                  <a:pt x="2901" y="1303"/>
                </a:cubicBezTo>
                <a:cubicBezTo>
                  <a:pt x="2838" y="1384"/>
                  <a:pt x="2758" y="1428"/>
                  <a:pt x="2669" y="1437"/>
                </a:cubicBezTo>
                <a:cubicBezTo>
                  <a:pt x="2571" y="1437"/>
                  <a:pt x="2481" y="1419"/>
                  <a:pt x="2401" y="1366"/>
                </a:cubicBezTo>
                <a:cubicBezTo>
                  <a:pt x="2321" y="1321"/>
                  <a:pt x="2240" y="1268"/>
                  <a:pt x="2169" y="1196"/>
                </a:cubicBezTo>
                <a:cubicBezTo>
                  <a:pt x="2017" y="1071"/>
                  <a:pt x="1892" y="928"/>
                  <a:pt x="1776" y="777"/>
                </a:cubicBezTo>
                <a:lnTo>
                  <a:pt x="1758" y="741"/>
                </a:lnTo>
                <a:lnTo>
                  <a:pt x="1741" y="777"/>
                </a:lnTo>
                <a:cubicBezTo>
                  <a:pt x="1678" y="911"/>
                  <a:pt x="1598" y="1027"/>
                  <a:pt x="1500" y="1125"/>
                </a:cubicBezTo>
                <a:cubicBezTo>
                  <a:pt x="1393" y="1223"/>
                  <a:pt x="1277" y="1303"/>
                  <a:pt x="1143" y="1375"/>
                </a:cubicBezTo>
                <a:cubicBezTo>
                  <a:pt x="1009" y="1428"/>
                  <a:pt x="875" y="1473"/>
                  <a:pt x="732" y="1500"/>
                </a:cubicBezTo>
                <a:cubicBezTo>
                  <a:pt x="661" y="1517"/>
                  <a:pt x="589" y="1526"/>
                  <a:pt x="518" y="1526"/>
                </a:cubicBezTo>
                <a:lnTo>
                  <a:pt x="232" y="1526"/>
                </a:lnTo>
                <a:lnTo>
                  <a:pt x="293" y="1561"/>
                </a:lnTo>
                <a:lnTo>
                  <a:pt x="293" y="1561"/>
                </a:lnTo>
                <a:lnTo>
                  <a:pt x="286" y="1589"/>
                </a:lnTo>
                <a:cubicBezTo>
                  <a:pt x="306" y="1589"/>
                  <a:pt x="325" y="1589"/>
                  <a:pt x="344" y="1590"/>
                </a:cubicBezTo>
                <a:lnTo>
                  <a:pt x="344" y="1590"/>
                </a:lnTo>
                <a:cubicBezTo>
                  <a:pt x="425" y="1640"/>
                  <a:pt x="506" y="1700"/>
                  <a:pt x="580" y="1767"/>
                </a:cubicBezTo>
                <a:cubicBezTo>
                  <a:pt x="679" y="1848"/>
                  <a:pt x="750" y="1946"/>
                  <a:pt x="803" y="2053"/>
                </a:cubicBezTo>
                <a:cubicBezTo>
                  <a:pt x="857" y="2160"/>
                  <a:pt x="884" y="2276"/>
                  <a:pt x="866" y="2392"/>
                </a:cubicBezTo>
                <a:cubicBezTo>
                  <a:pt x="848" y="2517"/>
                  <a:pt x="812" y="2624"/>
                  <a:pt x="750" y="2731"/>
                </a:cubicBezTo>
                <a:lnTo>
                  <a:pt x="743" y="2746"/>
                </a:lnTo>
                <a:lnTo>
                  <a:pt x="743" y="2746"/>
                </a:lnTo>
                <a:cubicBezTo>
                  <a:pt x="739" y="2747"/>
                  <a:pt x="736" y="2748"/>
                  <a:pt x="732" y="2749"/>
                </a:cubicBezTo>
                <a:lnTo>
                  <a:pt x="738" y="2755"/>
                </a:lnTo>
                <a:lnTo>
                  <a:pt x="738" y="2755"/>
                </a:lnTo>
                <a:lnTo>
                  <a:pt x="732" y="2767"/>
                </a:lnTo>
                <a:lnTo>
                  <a:pt x="746" y="2763"/>
                </a:lnTo>
                <a:lnTo>
                  <a:pt x="746" y="2763"/>
                </a:lnTo>
                <a:lnTo>
                  <a:pt x="759" y="2776"/>
                </a:lnTo>
                <a:cubicBezTo>
                  <a:pt x="762" y="2770"/>
                  <a:pt x="766" y="2764"/>
                  <a:pt x="769" y="2758"/>
                </a:cubicBezTo>
                <a:lnTo>
                  <a:pt x="769" y="2758"/>
                </a:lnTo>
                <a:cubicBezTo>
                  <a:pt x="877" y="2723"/>
                  <a:pt x="987" y="2706"/>
                  <a:pt x="1097" y="2706"/>
                </a:cubicBezTo>
                <a:cubicBezTo>
                  <a:pt x="1214" y="2706"/>
                  <a:pt x="1331" y="2726"/>
                  <a:pt x="1446" y="2767"/>
                </a:cubicBezTo>
                <a:cubicBezTo>
                  <a:pt x="1483" y="2782"/>
                  <a:pt x="1518" y="2801"/>
                  <a:pt x="1551" y="2823"/>
                </a:cubicBezTo>
                <a:lnTo>
                  <a:pt x="1551" y="2823"/>
                </a:lnTo>
                <a:cubicBezTo>
                  <a:pt x="1516" y="2798"/>
                  <a:pt x="1477" y="2777"/>
                  <a:pt x="1437" y="2758"/>
                </a:cubicBezTo>
                <a:cubicBezTo>
                  <a:pt x="1330" y="2713"/>
                  <a:pt x="1205" y="2696"/>
                  <a:pt x="1089" y="2696"/>
                </a:cubicBezTo>
                <a:cubicBezTo>
                  <a:pt x="989" y="2696"/>
                  <a:pt x="883" y="2709"/>
                  <a:pt x="782" y="2735"/>
                </a:cubicBezTo>
                <a:lnTo>
                  <a:pt x="782" y="2735"/>
                </a:lnTo>
                <a:cubicBezTo>
                  <a:pt x="832" y="2639"/>
                  <a:pt x="868" y="2537"/>
                  <a:pt x="884" y="2428"/>
                </a:cubicBezTo>
                <a:cubicBezTo>
                  <a:pt x="893" y="2303"/>
                  <a:pt x="875" y="2178"/>
                  <a:pt x="821" y="2062"/>
                </a:cubicBezTo>
                <a:cubicBezTo>
                  <a:pt x="759" y="1955"/>
                  <a:pt x="687" y="1857"/>
                  <a:pt x="598" y="1767"/>
                </a:cubicBezTo>
                <a:cubicBezTo>
                  <a:pt x="526" y="1703"/>
                  <a:pt x="443" y="1644"/>
                  <a:pt x="357" y="1591"/>
                </a:cubicBezTo>
                <a:lnTo>
                  <a:pt x="357" y="1591"/>
                </a:lnTo>
                <a:cubicBezTo>
                  <a:pt x="383" y="1592"/>
                  <a:pt x="408" y="1593"/>
                  <a:pt x="433" y="1593"/>
                </a:cubicBezTo>
                <a:cubicBezTo>
                  <a:pt x="457" y="1593"/>
                  <a:pt x="482" y="1592"/>
                  <a:pt x="509" y="1589"/>
                </a:cubicBezTo>
                <a:cubicBezTo>
                  <a:pt x="589" y="1580"/>
                  <a:pt x="661" y="1571"/>
                  <a:pt x="732" y="1562"/>
                </a:cubicBezTo>
                <a:cubicBezTo>
                  <a:pt x="875" y="1535"/>
                  <a:pt x="1018" y="1491"/>
                  <a:pt x="1152" y="1428"/>
                </a:cubicBezTo>
                <a:cubicBezTo>
                  <a:pt x="1418" y="1308"/>
                  <a:pt x="1626" y="1097"/>
                  <a:pt x="1761" y="842"/>
                </a:cubicBezTo>
                <a:lnTo>
                  <a:pt x="1761" y="842"/>
                </a:lnTo>
                <a:cubicBezTo>
                  <a:pt x="1864" y="991"/>
                  <a:pt x="1991" y="1124"/>
                  <a:pt x="2133" y="1250"/>
                </a:cubicBezTo>
                <a:cubicBezTo>
                  <a:pt x="2205" y="1312"/>
                  <a:pt x="2285" y="1375"/>
                  <a:pt x="2374" y="1419"/>
                </a:cubicBezTo>
                <a:cubicBezTo>
                  <a:pt x="2464" y="1473"/>
                  <a:pt x="2562" y="1500"/>
                  <a:pt x="2669" y="1500"/>
                </a:cubicBezTo>
                <a:cubicBezTo>
                  <a:pt x="2767" y="1491"/>
                  <a:pt x="2865" y="1437"/>
                  <a:pt x="2928" y="1348"/>
                </a:cubicBezTo>
                <a:cubicBezTo>
                  <a:pt x="2990" y="1276"/>
                  <a:pt x="3035" y="1187"/>
                  <a:pt x="3070" y="1089"/>
                </a:cubicBezTo>
                <a:cubicBezTo>
                  <a:pt x="3119" y="921"/>
                  <a:pt x="3138" y="738"/>
                  <a:pt x="3122" y="560"/>
                </a:cubicBezTo>
                <a:lnTo>
                  <a:pt x="3122" y="560"/>
                </a:lnTo>
                <a:cubicBezTo>
                  <a:pt x="3188" y="610"/>
                  <a:pt x="3260" y="648"/>
                  <a:pt x="3338" y="670"/>
                </a:cubicBezTo>
                <a:cubicBezTo>
                  <a:pt x="3364" y="674"/>
                  <a:pt x="3390" y="676"/>
                  <a:pt x="3416" y="676"/>
                </a:cubicBezTo>
                <a:cubicBezTo>
                  <a:pt x="3496" y="676"/>
                  <a:pt x="3574" y="654"/>
                  <a:pt x="3642" y="607"/>
                </a:cubicBezTo>
                <a:cubicBezTo>
                  <a:pt x="3722" y="554"/>
                  <a:pt x="3802" y="473"/>
                  <a:pt x="3856" y="393"/>
                </a:cubicBezTo>
                <a:cubicBezTo>
                  <a:pt x="3900" y="336"/>
                  <a:pt x="3935" y="276"/>
                  <a:pt x="3967" y="214"/>
                </a:cubicBezTo>
                <a:lnTo>
                  <a:pt x="3967" y="214"/>
                </a:lnTo>
                <a:cubicBezTo>
                  <a:pt x="3975" y="291"/>
                  <a:pt x="3993" y="366"/>
                  <a:pt x="4025" y="438"/>
                </a:cubicBezTo>
                <a:cubicBezTo>
                  <a:pt x="4061" y="545"/>
                  <a:pt x="4115" y="634"/>
                  <a:pt x="4195" y="714"/>
                </a:cubicBezTo>
                <a:cubicBezTo>
                  <a:pt x="4266" y="786"/>
                  <a:pt x="4356" y="857"/>
                  <a:pt x="4454" y="902"/>
                </a:cubicBezTo>
                <a:cubicBezTo>
                  <a:pt x="4538" y="948"/>
                  <a:pt x="4629" y="981"/>
                  <a:pt x="4721" y="1000"/>
                </a:cubicBezTo>
                <a:lnTo>
                  <a:pt x="4721" y="1000"/>
                </a:lnTo>
                <a:cubicBezTo>
                  <a:pt x="4644" y="1106"/>
                  <a:pt x="4581" y="1219"/>
                  <a:pt x="4525" y="1339"/>
                </a:cubicBezTo>
                <a:cubicBezTo>
                  <a:pt x="4463" y="1464"/>
                  <a:pt x="4418" y="1607"/>
                  <a:pt x="4382" y="1749"/>
                </a:cubicBezTo>
                <a:cubicBezTo>
                  <a:pt x="4356" y="1883"/>
                  <a:pt x="4338" y="2026"/>
                  <a:pt x="4329" y="2178"/>
                </a:cubicBezTo>
                <a:cubicBezTo>
                  <a:pt x="4320" y="2321"/>
                  <a:pt x="4320" y="2463"/>
                  <a:pt x="4338" y="2606"/>
                </a:cubicBezTo>
                <a:lnTo>
                  <a:pt x="4338" y="2624"/>
                </a:lnTo>
                <a:lnTo>
                  <a:pt x="4347" y="2624"/>
                </a:lnTo>
                <a:cubicBezTo>
                  <a:pt x="4463" y="2687"/>
                  <a:pt x="4588" y="2740"/>
                  <a:pt x="4713" y="2785"/>
                </a:cubicBezTo>
                <a:cubicBezTo>
                  <a:pt x="4846" y="2820"/>
                  <a:pt x="4971" y="2838"/>
                  <a:pt x="5105" y="2856"/>
                </a:cubicBezTo>
                <a:cubicBezTo>
                  <a:pt x="5170" y="2861"/>
                  <a:pt x="5235" y="2863"/>
                  <a:pt x="5300" y="2863"/>
                </a:cubicBezTo>
                <a:cubicBezTo>
                  <a:pt x="5478" y="2863"/>
                  <a:pt x="5655" y="2846"/>
                  <a:pt x="5832" y="2810"/>
                </a:cubicBezTo>
                <a:lnTo>
                  <a:pt x="5832" y="2810"/>
                </a:lnTo>
                <a:cubicBezTo>
                  <a:pt x="5779" y="2877"/>
                  <a:pt x="5742" y="2960"/>
                  <a:pt x="5721" y="3044"/>
                </a:cubicBezTo>
                <a:cubicBezTo>
                  <a:pt x="5712" y="3160"/>
                  <a:pt x="5721" y="3267"/>
                  <a:pt x="5757" y="3374"/>
                </a:cubicBezTo>
                <a:cubicBezTo>
                  <a:pt x="5832" y="3565"/>
                  <a:pt x="5930" y="3742"/>
                  <a:pt x="6059" y="3902"/>
                </a:cubicBezTo>
                <a:lnTo>
                  <a:pt x="6059" y="3902"/>
                </a:lnTo>
                <a:cubicBezTo>
                  <a:pt x="5988" y="3907"/>
                  <a:pt x="5921" y="3924"/>
                  <a:pt x="5855" y="3954"/>
                </a:cubicBezTo>
                <a:cubicBezTo>
                  <a:pt x="5784" y="3990"/>
                  <a:pt x="5712" y="4043"/>
                  <a:pt x="5668" y="4115"/>
                </a:cubicBezTo>
                <a:cubicBezTo>
                  <a:pt x="5623" y="4177"/>
                  <a:pt x="5587" y="4257"/>
                  <a:pt x="5560" y="4338"/>
                </a:cubicBezTo>
                <a:cubicBezTo>
                  <a:pt x="5545" y="4408"/>
                  <a:pt x="5536" y="4479"/>
                  <a:pt x="5534" y="4550"/>
                </a:cubicBezTo>
                <a:lnTo>
                  <a:pt x="5534" y="4550"/>
                </a:lnTo>
                <a:cubicBezTo>
                  <a:pt x="5372" y="4484"/>
                  <a:pt x="5203" y="4435"/>
                  <a:pt x="5025" y="4409"/>
                </a:cubicBezTo>
                <a:cubicBezTo>
                  <a:pt x="4987" y="4402"/>
                  <a:pt x="4950" y="4399"/>
                  <a:pt x="4913" y="4399"/>
                </a:cubicBezTo>
                <a:cubicBezTo>
                  <a:pt x="4853" y="4399"/>
                  <a:pt x="4795" y="4407"/>
                  <a:pt x="4739" y="4418"/>
                </a:cubicBezTo>
                <a:cubicBezTo>
                  <a:pt x="4641" y="4445"/>
                  <a:pt x="4570" y="4516"/>
                  <a:pt x="4534" y="4605"/>
                </a:cubicBezTo>
                <a:cubicBezTo>
                  <a:pt x="4498" y="4695"/>
                  <a:pt x="4489" y="4793"/>
                  <a:pt x="4498" y="4891"/>
                </a:cubicBezTo>
                <a:cubicBezTo>
                  <a:pt x="4507" y="4980"/>
                  <a:pt x="4516" y="5070"/>
                  <a:pt x="4534" y="5168"/>
                </a:cubicBezTo>
                <a:cubicBezTo>
                  <a:pt x="4568" y="5337"/>
                  <a:pt x="4618" y="5507"/>
                  <a:pt x="4684" y="5677"/>
                </a:cubicBezTo>
                <a:lnTo>
                  <a:pt x="4684" y="5677"/>
                </a:lnTo>
                <a:cubicBezTo>
                  <a:pt x="4548" y="5680"/>
                  <a:pt x="4412" y="5715"/>
                  <a:pt x="4284" y="5775"/>
                </a:cubicBezTo>
                <a:cubicBezTo>
                  <a:pt x="4150" y="5837"/>
                  <a:pt x="4025" y="5917"/>
                  <a:pt x="3918" y="6016"/>
                </a:cubicBezTo>
                <a:cubicBezTo>
                  <a:pt x="3811" y="6114"/>
                  <a:pt x="3713" y="6221"/>
                  <a:pt x="3624" y="6337"/>
                </a:cubicBezTo>
                <a:cubicBezTo>
                  <a:pt x="3532" y="6437"/>
                  <a:pt x="3456" y="6553"/>
                  <a:pt x="3388" y="6669"/>
                </a:cubicBezTo>
                <a:lnTo>
                  <a:pt x="3388" y="6669"/>
                </a:lnTo>
                <a:lnTo>
                  <a:pt x="3365" y="6515"/>
                </a:lnTo>
                <a:cubicBezTo>
                  <a:pt x="3356" y="6453"/>
                  <a:pt x="3338" y="6399"/>
                  <a:pt x="3320" y="6337"/>
                </a:cubicBezTo>
                <a:cubicBezTo>
                  <a:pt x="3285" y="6221"/>
                  <a:pt x="3222" y="6114"/>
                  <a:pt x="3142" y="6025"/>
                </a:cubicBezTo>
                <a:cubicBezTo>
                  <a:pt x="2994" y="5852"/>
                  <a:pt x="2785" y="5755"/>
                  <a:pt x="2557" y="5755"/>
                </a:cubicBezTo>
                <a:cubicBezTo>
                  <a:pt x="2543" y="5755"/>
                  <a:pt x="2529" y="5755"/>
                  <a:pt x="2515" y="5756"/>
                </a:cubicBezTo>
                <a:lnTo>
                  <a:pt x="2515" y="5756"/>
                </a:lnTo>
                <a:cubicBezTo>
                  <a:pt x="2645" y="5553"/>
                  <a:pt x="2741" y="5334"/>
                  <a:pt x="2812" y="5105"/>
                </a:cubicBezTo>
                <a:cubicBezTo>
                  <a:pt x="2847" y="4989"/>
                  <a:pt x="2856" y="4864"/>
                  <a:pt x="2821" y="4748"/>
                </a:cubicBezTo>
                <a:cubicBezTo>
                  <a:pt x="2794" y="4686"/>
                  <a:pt x="2749" y="4641"/>
                  <a:pt x="2687" y="4623"/>
                </a:cubicBezTo>
                <a:cubicBezTo>
                  <a:pt x="2647" y="4610"/>
                  <a:pt x="2603" y="4602"/>
                  <a:pt x="2558" y="4602"/>
                </a:cubicBezTo>
                <a:cubicBezTo>
                  <a:pt x="2542" y="4602"/>
                  <a:pt x="2525" y="4603"/>
                  <a:pt x="2508" y="4605"/>
                </a:cubicBezTo>
                <a:cubicBezTo>
                  <a:pt x="2392" y="4632"/>
                  <a:pt x="2276" y="4686"/>
                  <a:pt x="2187" y="4775"/>
                </a:cubicBezTo>
                <a:cubicBezTo>
                  <a:pt x="2098" y="4846"/>
                  <a:pt x="2008" y="4936"/>
                  <a:pt x="1937" y="5034"/>
                </a:cubicBezTo>
                <a:cubicBezTo>
                  <a:pt x="1794" y="5221"/>
                  <a:pt x="1660" y="5436"/>
                  <a:pt x="1562" y="5650"/>
                </a:cubicBezTo>
                <a:cubicBezTo>
                  <a:pt x="1669" y="5436"/>
                  <a:pt x="1794" y="5221"/>
                  <a:pt x="1946" y="5034"/>
                </a:cubicBezTo>
                <a:cubicBezTo>
                  <a:pt x="2017" y="4936"/>
                  <a:pt x="2098" y="4855"/>
                  <a:pt x="2196" y="4775"/>
                </a:cubicBezTo>
                <a:cubicBezTo>
                  <a:pt x="2285" y="4695"/>
                  <a:pt x="2392" y="4641"/>
                  <a:pt x="2508" y="4614"/>
                </a:cubicBezTo>
                <a:cubicBezTo>
                  <a:pt x="2525" y="4612"/>
                  <a:pt x="2542" y="4611"/>
                  <a:pt x="2558" y="4611"/>
                </a:cubicBezTo>
                <a:cubicBezTo>
                  <a:pt x="2603" y="4611"/>
                  <a:pt x="2647" y="4619"/>
                  <a:pt x="2687" y="4632"/>
                </a:cubicBezTo>
                <a:cubicBezTo>
                  <a:pt x="2740" y="4650"/>
                  <a:pt x="2785" y="4695"/>
                  <a:pt x="2812" y="4748"/>
                </a:cubicBezTo>
                <a:cubicBezTo>
                  <a:pt x="2838" y="4864"/>
                  <a:pt x="2838" y="4989"/>
                  <a:pt x="2794" y="5105"/>
                </a:cubicBezTo>
                <a:cubicBezTo>
                  <a:pt x="2722" y="5328"/>
                  <a:pt x="2624" y="5552"/>
                  <a:pt x="2499" y="5757"/>
                </a:cubicBezTo>
                <a:lnTo>
                  <a:pt x="2490" y="5775"/>
                </a:lnTo>
                <a:lnTo>
                  <a:pt x="2508" y="5775"/>
                </a:lnTo>
                <a:cubicBezTo>
                  <a:pt x="2518" y="5774"/>
                  <a:pt x="2528" y="5774"/>
                  <a:pt x="2537" y="5774"/>
                </a:cubicBezTo>
                <a:cubicBezTo>
                  <a:pt x="2760" y="5774"/>
                  <a:pt x="2979" y="5871"/>
                  <a:pt x="3133" y="6042"/>
                </a:cubicBezTo>
                <a:cubicBezTo>
                  <a:pt x="3204" y="6132"/>
                  <a:pt x="3258" y="6239"/>
                  <a:pt x="3294" y="6346"/>
                </a:cubicBezTo>
                <a:cubicBezTo>
                  <a:pt x="3320" y="6408"/>
                  <a:pt x="3329" y="6462"/>
                  <a:pt x="3347" y="6515"/>
                </a:cubicBezTo>
                <a:lnTo>
                  <a:pt x="3374" y="6694"/>
                </a:lnTo>
                <a:lnTo>
                  <a:pt x="3374" y="6730"/>
                </a:lnTo>
                <a:lnTo>
                  <a:pt x="3401" y="6694"/>
                </a:lnTo>
                <a:cubicBezTo>
                  <a:pt x="3472" y="6578"/>
                  <a:pt x="3552" y="6453"/>
                  <a:pt x="3642" y="6346"/>
                </a:cubicBezTo>
                <a:cubicBezTo>
                  <a:pt x="3731" y="6230"/>
                  <a:pt x="3838" y="6132"/>
                  <a:pt x="3945" y="6033"/>
                </a:cubicBezTo>
                <a:cubicBezTo>
                  <a:pt x="4052" y="5935"/>
                  <a:pt x="4168" y="5855"/>
                  <a:pt x="4302" y="5793"/>
                </a:cubicBezTo>
                <a:cubicBezTo>
                  <a:pt x="4427" y="5730"/>
                  <a:pt x="4570" y="5703"/>
                  <a:pt x="4713" y="5703"/>
                </a:cubicBezTo>
                <a:lnTo>
                  <a:pt x="4730" y="5703"/>
                </a:lnTo>
                <a:lnTo>
                  <a:pt x="4722" y="5676"/>
                </a:lnTo>
                <a:cubicBezTo>
                  <a:pt x="4659" y="5507"/>
                  <a:pt x="4606" y="5328"/>
                  <a:pt x="4570" y="5150"/>
                </a:cubicBezTo>
                <a:cubicBezTo>
                  <a:pt x="4552" y="5061"/>
                  <a:pt x="4543" y="4971"/>
                  <a:pt x="4534" y="4882"/>
                </a:cubicBezTo>
                <a:cubicBezTo>
                  <a:pt x="4525" y="4793"/>
                  <a:pt x="4534" y="4695"/>
                  <a:pt x="4570" y="4614"/>
                </a:cubicBezTo>
                <a:cubicBezTo>
                  <a:pt x="4597" y="4525"/>
                  <a:pt x="4668" y="4472"/>
                  <a:pt x="4757" y="4445"/>
                </a:cubicBezTo>
                <a:cubicBezTo>
                  <a:pt x="4807" y="4434"/>
                  <a:pt x="4863" y="4426"/>
                  <a:pt x="4920" y="4426"/>
                </a:cubicBezTo>
                <a:cubicBezTo>
                  <a:pt x="4956" y="4426"/>
                  <a:pt x="4991" y="4429"/>
                  <a:pt x="5025" y="4436"/>
                </a:cubicBezTo>
                <a:cubicBezTo>
                  <a:pt x="5203" y="4463"/>
                  <a:pt x="5382" y="4516"/>
                  <a:pt x="5552" y="4588"/>
                </a:cubicBezTo>
                <a:lnTo>
                  <a:pt x="5578" y="4605"/>
                </a:lnTo>
                <a:lnTo>
                  <a:pt x="5578" y="4570"/>
                </a:lnTo>
                <a:cubicBezTo>
                  <a:pt x="5569" y="4409"/>
                  <a:pt x="5614" y="4257"/>
                  <a:pt x="5703" y="4124"/>
                </a:cubicBezTo>
                <a:cubicBezTo>
                  <a:pt x="5748" y="4061"/>
                  <a:pt x="5810" y="4008"/>
                  <a:pt x="5882" y="3981"/>
                </a:cubicBezTo>
                <a:cubicBezTo>
                  <a:pt x="5946" y="3949"/>
                  <a:pt x="6010" y="3931"/>
                  <a:pt x="6080" y="3928"/>
                </a:cubicBezTo>
                <a:lnTo>
                  <a:pt x="6080" y="3928"/>
                </a:lnTo>
                <a:cubicBezTo>
                  <a:pt x="6082" y="3931"/>
                  <a:pt x="6085" y="3933"/>
                  <a:pt x="6087" y="3936"/>
                </a:cubicBezTo>
                <a:lnTo>
                  <a:pt x="6091" y="3927"/>
                </a:lnTo>
                <a:lnTo>
                  <a:pt x="6091" y="3927"/>
                </a:lnTo>
                <a:cubicBezTo>
                  <a:pt x="6096" y="3927"/>
                  <a:pt x="6100" y="3927"/>
                  <a:pt x="6105" y="3927"/>
                </a:cubicBezTo>
                <a:lnTo>
                  <a:pt x="6141" y="3927"/>
                </a:lnTo>
                <a:lnTo>
                  <a:pt x="6114" y="3900"/>
                </a:lnTo>
                <a:cubicBezTo>
                  <a:pt x="5980" y="3740"/>
                  <a:pt x="5864" y="3552"/>
                  <a:pt x="5801" y="3347"/>
                </a:cubicBezTo>
                <a:cubicBezTo>
                  <a:pt x="5766" y="3249"/>
                  <a:pt x="5748" y="3142"/>
                  <a:pt x="5766" y="3044"/>
                </a:cubicBezTo>
                <a:cubicBezTo>
                  <a:pt x="5782" y="2948"/>
                  <a:pt x="5826" y="2866"/>
                  <a:pt x="5887" y="2799"/>
                </a:cubicBezTo>
                <a:lnTo>
                  <a:pt x="5887" y="2799"/>
                </a:lnTo>
                <a:cubicBezTo>
                  <a:pt x="5894" y="2797"/>
                  <a:pt x="5901" y="2795"/>
                  <a:pt x="5909" y="2794"/>
                </a:cubicBezTo>
                <a:lnTo>
                  <a:pt x="5901" y="2784"/>
                </a:lnTo>
                <a:lnTo>
                  <a:pt x="5901" y="2784"/>
                </a:lnTo>
                <a:cubicBezTo>
                  <a:pt x="5903" y="2781"/>
                  <a:pt x="5906" y="2778"/>
                  <a:pt x="5909" y="2776"/>
                </a:cubicBezTo>
                <a:lnTo>
                  <a:pt x="5971" y="2722"/>
                </a:lnTo>
                <a:lnTo>
                  <a:pt x="5891" y="2740"/>
                </a:lnTo>
                <a:cubicBezTo>
                  <a:pt x="5708" y="2779"/>
                  <a:pt x="5515" y="2804"/>
                  <a:pt x="5324" y="2804"/>
                </a:cubicBezTo>
                <a:cubicBezTo>
                  <a:pt x="5254" y="2804"/>
                  <a:pt x="5184" y="2801"/>
                  <a:pt x="5114" y="2794"/>
                </a:cubicBezTo>
                <a:cubicBezTo>
                  <a:pt x="4980" y="2785"/>
                  <a:pt x="4855" y="2758"/>
                  <a:pt x="4730" y="2722"/>
                </a:cubicBezTo>
                <a:cubicBezTo>
                  <a:pt x="4609" y="2687"/>
                  <a:pt x="4487" y="2636"/>
                  <a:pt x="4381" y="2575"/>
                </a:cubicBezTo>
                <a:lnTo>
                  <a:pt x="4381" y="2575"/>
                </a:lnTo>
                <a:cubicBezTo>
                  <a:pt x="4356" y="2294"/>
                  <a:pt x="4374" y="2013"/>
                  <a:pt x="4436" y="1741"/>
                </a:cubicBezTo>
                <a:cubicBezTo>
                  <a:pt x="4463" y="1607"/>
                  <a:pt x="4507" y="1464"/>
                  <a:pt x="4570" y="1339"/>
                </a:cubicBezTo>
                <a:cubicBezTo>
                  <a:pt x="4632" y="1214"/>
                  <a:pt x="4704" y="1089"/>
                  <a:pt x="4793" y="982"/>
                </a:cubicBezTo>
                <a:lnTo>
                  <a:pt x="4820" y="946"/>
                </a:lnTo>
                <a:lnTo>
                  <a:pt x="4775" y="937"/>
                </a:lnTo>
                <a:cubicBezTo>
                  <a:pt x="4677" y="919"/>
                  <a:pt x="4579" y="884"/>
                  <a:pt x="4489" y="839"/>
                </a:cubicBezTo>
                <a:cubicBezTo>
                  <a:pt x="4391" y="795"/>
                  <a:pt x="4311" y="732"/>
                  <a:pt x="4240" y="661"/>
                </a:cubicBezTo>
                <a:cubicBezTo>
                  <a:pt x="4168" y="589"/>
                  <a:pt x="4106" y="500"/>
                  <a:pt x="4070" y="402"/>
                </a:cubicBezTo>
                <a:cubicBezTo>
                  <a:pt x="4034" y="304"/>
                  <a:pt x="4016" y="205"/>
                  <a:pt x="4016" y="98"/>
                </a:cubicBezTo>
                <a:lnTo>
                  <a:pt x="40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4"/>
          <p:cNvSpPr/>
          <p:nvPr/>
        </p:nvSpPr>
        <p:spPr>
          <a:xfrm>
            <a:off x="3681556" y="1032262"/>
            <a:ext cx="347960" cy="351609"/>
          </a:xfrm>
          <a:custGeom>
            <a:avLst/>
            <a:gdLst/>
            <a:ahLst/>
            <a:cxnLst/>
            <a:rect l="l" t="t" r="r" b="b"/>
            <a:pathLst>
              <a:path w="4482" h="4529" extrusionOk="0">
                <a:moveTo>
                  <a:pt x="2804" y="1"/>
                </a:moveTo>
                <a:cubicBezTo>
                  <a:pt x="2804" y="1"/>
                  <a:pt x="2804" y="1"/>
                  <a:pt x="2804" y="2"/>
                </a:cubicBezTo>
                <a:cubicBezTo>
                  <a:pt x="2805" y="7"/>
                  <a:pt x="2807" y="12"/>
                  <a:pt x="2808" y="17"/>
                </a:cubicBezTo>
                <a:lnTo>
                  <a:pt x="2808" y="17"/>
                </a:lnTo>
                <a:cubicBezTo>
                  <a:pt x="2806" y="7"/>
                  <a:pt x="2804" y="1"/>
                  <a:pt x="2804" y="1"/>
                </a:cubicBezTo>
                <a:close/>
                <a:moveTo>
                  <a:pt x="26" y="3498"/>
                </a:moveTo>
                <a:cubicBezTo>
                  <a:pt x="15" y="3504"/>
                  <a:pt x="7" y="3508"/>
                  <a:pt x="3" y="3509"/>
                </a:cubicBezTo>
                <a:lnTo>
                  <a:pt x="10" y="3509"/>
                </a:lnTo>
                <a:cubicBezTo>
                  <a:pt x="16" y="3506"/>
                  <a:pt x="21" y="3502"/>
                  <a:pt x="26" y="3498"/>
                </a:cubicBezTo>
                <a:close/>
                <a:moveTo>
                  <a:pt x="1" y="3509"/>
                </a:moveTo>
                <a:cubicBezTo>
                  <a:pt x="1" y="3510"/>
                  <a:pt x="1" y="3510"/>
                  <a:pt x="1" y="3510"/>
                </a:cubicBezTo>
                <a:cubicBezTo>
                  <a:pt x="1" y="3510"/>
                  <a:pt x="2" y="3510"/>
                  <a:pt x="3" y="3509"/>
                </a:cubicBezTo>
                <a:close/>
                <a:moveTo>
                  <a:pt x="2808" y="17"/>
                </a:moveTo>
                <a:cubicBezTo>
                  <a:pt x="2833" y="141"/>
                  <a:pt x="2973" y="939"/>
                  <a:pt x="3054" y="1376"/>
                </a:cubicBezTo>
                <a:cubicBezTo>
                  <a:pt x="3072" y="1456"/>
                  <a:pt x="3081" y="1554"/>
                  <a:pt x="3098" y="1626"/>
                </a:cubicBezTo>
                <a:lnTo>
                  <a:pt x="2117" y="1403"/>
                </a:lnTo>
                <a:cubicBezTo>
                  <a:pt x="1582" y="1280"/>
                  <a:pt x="151" y="1037"/>
                  <a:pt x="135" y="1037"/>
                </a:cubicBezTo>
                <a:cubicBezTo>
                  <a:pt x="135" y="1037"/>
                  <a:pt x="135" y="1037"/>
                  <a:pt x="135" y="1037"/>
                </a:cubicBezTo>
                <a:lnTo>
                  <a:pt x="1171" y="1269"/>
                </a:lnTo>
                <a:lnTo>
                  <a:pt x="2804" y="1644"/>
                </a:lnTo>
                <a:lnTo>
                  <a:pt x="3027" y="1697"/>
                </a:lnTo>
                <a:lnTo>
                  <a:pt x="2697" y="1903"/>
                </a:lnTo>
                <a:lnTo>
                  <a:pt x="1983" y="2331"/>
                </a:lnTo>
                <a:lnTo>
                  <a:pt x="680" y="3107"/>
                </a:lnTo>
                <a:cubicBezTo>
                  <a:pt x="528" y="3197"/>
                  <a:pt x="376" y="3286"/>
                  <a:pt x="234" y="3375"/>
                </a:cubicBezTo>
                <a:lnTo>
                  <a:pt x="82" y="3464"/>
                </a:lnTo>
                <a:cubicBezTo>
                  <a:pt x="68" y="3472"/>
                  <a:pt x="47" y="3484"/>
                  <a:pt x="26" y="3498"/>
                </a:cubicBezTo>
                <a:lnTo>
                  <a:pt x="26" y="3498"/>
                </a:lnTo>
                <a:cubicBezTo>
                  <a:pt x="225" y="3404"/>
                  <a:pt x="1529" y="2737"/>
                  <a:pt x="1911" y="2509"/>
                </a:cubicBezTo>
                <a:cubicBezTo>
                  <a:pt x="2295" y="2277"/>
                  <a:pt x="2697" y="2036"/>
                  <a:pt x="3081" y="1795"/>
                </a:cubicBezTo>
                <a:lnTo>
                  <a:pt x="3081" y="1795"/>
                </a:lnTo>
                <a:cubicBezTo>
                  <a:pt x="3000" y="2072"/>
                  <a:pt x="2911" y="2358"/>
                  <a:pt x="2831" y="2625"/>
                </a:cubicBezTo>
                <a:cubicBezTo>
                  <a:pt x="2679" y="3143"/>
                  <a:pt x="2536" y="3652"/>
                  <a:pt x="2384" y="4170"/>
                </a:cubicBezTo>
                <a:lnTo>
                  <a:pt x="2286" y="4527"/>
                </a:lnTo>
                <a:cubicBezTo>
                  <a:pt x="2286" y="4528"/>
                  <a:pt x="2285" y="4529"/>
                  <a:pt x="2285" y="4529"/>
                </a:cubicBezTo>
                <a:cubicBezTo>
                  <a:pt x="2285" y="4529"/>
                  <a:pt x="2514" y="3960"/>
                  <a:pt x="2643" y="3598"/>
                </a:cubicBezTo>
                <a:cubicBezTo>
                  <a:pt x="2813" y="3107"/>
                  <a:pt x="2956" y="2590"/>
                  <a:pt x="3107" y="2072"/>
                </a:cubicBezTo>
                <a:cubicBezTo>
                  <a:pt x="3134" y="1974"/>
                  <a:pt x="3170" y="1867"/>
                  <a:pt x="3197" y="1760"/>
                </a:cubicBezTo>
                <a:lnTo>
                  <a:pt x="3786" y="2286"/>
                </a:lnTo>
                <a:cubicBezTo>
                  <a:pt x="3955" y="2447"/>
                  <a:pt x="4384" y="2777"/>
                  <a:pt x="4384" y="2777"/>
                </a:cubicBezTo>
                <a:cubicBezTo>
                  <a:pt x="4384" y="2777"/>
                  <a:pt x="3679" y="2090"/>
                  <a:pt x="3330" y="1787"/>
                </a:cubicBezTo>
                <a:lnTo>
                  <a:pt x="3241" y="1706"/>
                </a:lnTo>
                <a:lnTo>
                  <a:pt x="3313" y="1662"/>
                </a:lnTo>
                <a:cubicBezTo>
                  <a:pt x="3705" y="1421"/>
                  <a:pt x="4116" y="1126"/>
                  <a:pt x="4348" y="716"/>
                </a:cubicBezTo>
                <a:cubicBezTo>
                  <a:pt x="4437" y="591"/>
                  <a:pt x="4482" y="430"/>
                  <a:pt x="4473" y="269"/>
                </a:cubicBezTo>
                <a:lnTo>
                  <a:pt x="4473" y="260"/>
                </a:lnTo>
                <a:cubicBezTo>
                  <a:pt x="4473" y="234"/>
                  <a:pt x="4455" y="207"/>
                  <a:pt x="4419" y="198"/>
                </a:cubicBezTo>
                <a:cubicBezTo>
                  <a:pt x="4415" y="193"/>
                  <a:pt x="4404" y="189"/>
                  <a:pt x="4394" y="189"/>
                </a:cubicBezTo>
                <a:cubicBezTo>
                  <a:pt x="4384" y="189"/>
                  <a:pt x="4375" y="193"/>
                  <a:pt x="4375" y="207"/>
                </a:cubicBezTo>
                <a:cubicBezTo>
                  <a:pt x="4384" y="332"/>
                  <a:pt x="4357" y="457"/>
                  <a:pt x="4294" y="564"/>
                </a:cubicBezTo>
                <a:cubicBezTo>
                  <a:pt x="4107" y="948"/>
                  <a:pt x="3741" y="1233"/>
                  <a:pt x="3393" y="1465"/>
                </a:cubicBezTo>
                <a:cubicBezTo>
                  <a:pt x="3322" y="1510"/>
                  <a:pt x="3259" y="1554"/>
                  <a:pt x="3188" y="1599"/>
                </a:cubicBezTo>
                <a:cubicBezTo>
                  <a:pt x="3072" y="1135"/>
                  <a:pt x="2965" y="671"/>
                  <a:pt x="2857" y="216"/>
                </a:cubicBezTo>
                <a:cubicBezTo>
                  <a:pt x="2841" y="150"/>
                  <a:pt x="2824" y="83"/>
                  <a:pt x="2808" y="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4"/>
          <p:cNvSpPr/>
          <p:nvPr/>
        </p:nvSpPr>
        <p:spPr>
          <a:xfrm rot="-393407">
            <a:off x="4029724" y="931211"/>
            <a:ext cx="307048" cy="224133"/>
          </a:xfrm>
          <a:custGeom>
            <a:avLst/>
            <a:gdLst/>
            <a:ahLst/>
            <a:cxnLst/>
            <a:rect l="l" t="t" r="r" b="b"/>
            <a:pathLst>
              <a:path w="3955" h="2887" extrusionOk="0">
                <a:moveTo>
                  <a:pt x="2568" y="0"/>
                </a:moveTo>
                <a:cubicBezTo>
                  <a:pt x="1801" y="0"/>
                  <a:pt x="993" y="157"/>
                  <a:pt x="626" y="545"/>
                </a:cubicBezTo>
                <a:cubicBezTo>
                  <a:pt x="1" y="1206"/>
                  <a:pt x="527" y="2179"/>
                  <a:pt x="527" y="2179"/>
                </a:cubicBezTo>
                <a:cubicBezTo>
                  <a:pt x="668" y="2439"/>
                  <a:pt x="969" y="2887"/>
                  <a:pt x="1609" y="2887"/>
                </a:cubicBezTo>
                <a:cubicBezTo>
                  <a:pt x="1782" y="2887"/>
                  <a:pt x="1980" y="2854"/>
                  <a:pt x="2205" y="2777"/>
                </a:cubicBezTo>
                <a:cubicBezTo>
                  <a:pt x="3267" y="2411"/>
                  <a:pt x="3955" y="206"/>
                  <a:pt x="3955" y="206"/>
                </a:cubicBezTo>
                <a:cubicBezTo>
                  <a:pt x="3623" y="77"/>
                  <a:pt x="3106" y="0"/>
                  <a:pt x="2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4"/>
          <p:cNvSpPr/>
          <p:nvPr/>
        </p:nvSpPr>
        <p:spPr>
          <a:xfrm rot="-393407">
            <a:off x="4007909" y="964601"/>
            <a:ext cx="308833" cy="165208"/>
          </a:xfrm>
          <a:custGeom>
            <a:avLst/>
            <a:gdLst/>
            <a:ahLst/>
            <a:cxnLst/>
            <a:rect l="l" t="t" r="r" b="b"/>
            <a:pathLst>
              <a:path w="3978" h="2128" extrusionOk="0">
                <a:moveTo>
                  <a:pt x="3977" y="1"/>
                </a:moveTo>
                <a:cubicBezTo>
                  <a:pt x="3967" y="1"/>
                  <a:pt x="3296" y="292"/>
                  <a:pt x="2856" y="503"/>
                </a:cubicBezTo>
                <a:lnTo>
                  <a:pt x="2910" y="164"/>
                </a:lnTo>
                <a:lnTo>
                  <a:pt x="2928" y="111"/>
                </a:lnTo>
                <a:lnTo>
                  <a:pt x="2928" y="111"/>
                </a:lnTo>
                <a:cubicBezTo>
                  <a:pt x="2865" y="236"/>
                  <a:pt x="2829" y="378"/>
                  <a:pt x="2794" y="521"/>
                </a:cubicBezTo>
                <a:lnTo>
                  <a:pt x="2794" y="530"/>
                </a:lnTo>
                <a:cubicBezTo>
                  <a:pt x="2526" y="664"/>
                  <a:pt x="2321" y="780"/>
                  <a:pt x="2062" y="932"/>
                </a:cubicBezTo>
                <a:cubicBezTo>
                  <a:pt x="1955" y="994"/>
                  <a:pt x="1857" y="1066"/>
                  <a:pt x="1750" y="1128"/>
                </a:cubicBezTo>
                <a:lnTo>
                  <a:pt x="1830" y="396"/>
                </a:lnTo>
                <a:lnTo>
                  <a:pt x="1839" y="280"/>
                </a:lnTo>
                <a:cubicBezTo>
                  <a:pt x="1839" y="279"/>
                  <a:pt x="1839" y="279"/>
                  <a:pt x="1839" y="279"/>
                </a:cubicBezTo>
                <a:cubicBezTo>
                  <a:pt x="1832" y="279"/>
                  <a:pt x="1731" y="824"/>
                  <a:pt x="1696" y="1083"/>
                </a:cubicBezTo>
                <a:cubicBezTo>
                  <a:pt x="1696" y="1119"/>
                  <a:pt x="1696" y="1146"/>
                  <a:pt x="1687" y="1173"/>
                </a:cubicBezTo>
                <a:cubicBezTo>
                  <a:pt x="1535" y="1271"/>
                  <a:pt x="1384" y="1369"/>
                  <a:pt x="1232" y="1467"/>
                </a:cubicBezTo>
                <a:lnTo>
                  <a:pt x="1143" y="1521"/>
                </a:lnTo>
                <a:lnTo>
                  <a:pt x="1125" y="798"/>
                </a:lnTo>
                <a:lnTo>
                  <a:pt x="1125" y="682"/>
                </a:lnTo>
                <a:cubicBezTo>
                  <a:pt x="1125" y="681"/>
                  <a:pt x="1125" y="680"/>
                  <a:pt x="1125" y="680"/>
                </a:cubicBezTo>
                <a:cubicBezTo>
                  <a:pt x="1122" y="680"/>
                  <a:pt x="1080" y="1216"/>
                  <a:pt x="1089" y="1467"/>
                </a:cubicBezTo>
                <a:lnTo>
                  <a:pt x="1089" y="1548"/>
                </a:lnTo>
                <a:cubicBezTo>
                  <a:pt x="928" y="1646"/>
                  <a:pt x="759" y="1735"/>
                  <a:pt x="589" y="1815"/>
                </a:cubicBezTo>
                <a:cubicBezTo>
                  <a:pt x="420" y="1905"/>
                  <a:pt x="241" y="1967"/>
                  <a:pt x="54" y="2012"/>
                </a:cubicBezTo>
                <a:cubicBezTo>
                  <a:pt x="0" y="2038"/>
                  <a:pt x="18" y="2128"/>
                  <a:pt x="81" y="2128"/>
                </a:cubicBezTo>
                <a:cubicBezTo>
                  <a:pt x="241" y="2092"/>
                  <a:pt x="393" y="2038"/>
                  <a:pt x="545" y="1967"/>
                </a:cubicBezTo>
                <a:cubicBezTo>
                  <a:pt x="741" y="1878"/>
                  <a:pt x="928" y="1780"/>
                  <a:pt x="1107" y="1673"/>
                </a:cubicBezTo>
                <a:cubicBezTo>
                  <a:pt x="1205" y="1610"/>
                  <a:pt x="1294" y="1557"/>
                  <a:pt x="1393" y="1494"/>
                </a:cubicBezTo>
                <a:lnTo>
                  <a:pt x="2160" y="1699"/>
                </a:lnTo>
                <a:lnTo>
                  <a:pt x="2276" y="1735"/>
                </a:lnTo>
                <a:cubicBezTo>
                  <a:pt x="2277" y="1735"/>
                  <a:pt x="2277" y="1735"/>
                  <a:pt x="2278" y="1735"/>
                </a:cubicBezTo>
                <a:cubicBezTo>
                  <a:pt x="2288" y="1735"/>
                  <a:pt x="1753" y="1537"/>
                  <a:pt x="1491" y="1467"/>
                </a:cubicBezTo>
                <a:lnTo>
                  <a:pt x="1455" y="1458"/>
                </a:lnTo>
                <a:cubicBezTo>
                  <a:pt x="1642" y="1333"/>
                  <a:pt x="1830" y="1208"/>
                  <a:pt x="2017" y="1092"/>
                </a:cubicBezTo>
                <a:cubicBezTo>
                  <a:pt x="2160" y="1003"/>
                  <a:pt x="2312" y="914"/>
                  <a:pt x="2464" y="834"/>
                </a:cubicBezTo>
                <a:lnTo>
                  <a:pt x="3079" y="905"/>
                </a:lnTo>
                <a:lnTo>
                  <a:pt x="3186" y="914"/>
                </a:lnTo>
                <a:cubicBezTo>
                  <a:pt x="2972" y="860"/>
                  <a:pt x="2758" y="816"/>
                  <a:pt x="2544" y="780"/>
                </a:cubicBezTo>
                <a:cubicBezTo>
                  <a:pt x="2883" y="593"/>
                  <a:pt x="3222" y="405"/>
                  <a:pt x="3570" y="227"/>
                </a:cubicBezTo>
                <a:lnTo>
                  <a:pt x="3972" y="4"/>
                </a:lnTo>
                <a:cubicBezTo>
                  <a:pt x="3976" y="2"/>
                  <a:pt x="3977" y="1"/>
                  <a:pt x="3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4"/>
          <p:cNvSpPr/>
          <p:nvPr/>
        </p:nvSpPr>
        <p:spPr>
          <a:xfrm rot="-393407">
            <a:off x="4099983" y="900989"/>
            <a:ext cx="232828" cy="248122"/>
          </a:xfrm>
          <a:custGeom>
            <a:avLst/>
            <a:gdLst/>
            <a:ahLst/>
            <a:cxnLst/>
            <a:rect l="l" t="t" r="r" b="b"/>
            <a:pathLst>
              <a:path w="2999" h="3196" extrusionOk="0">
                <a:moveTo>
                  <a:pt x="964" y="3196"/>
                </a:moveTo>
                <a:cubicBezTo>
                  <a:pt x="1071" y="3178"/>
                  <a:pt x="1178" y="3151"/>
                  <a:pt x="1276" y="3116"/>
                </a:cubicBezTo>
                <a:cubicBezTo>
                  <a:pt x="2222" y="2794"/>
                  <a:pt x="2874" y="1018"/>
                  <a:pt x="2999" y="626"/>
                </a:cubicBezTo>
                <a:cubicBezTo>
                  <a:pt x="1428" y="1"/>
                  <a:pt x="0" y="1804"/>
                  <a:pt x="964" y="3196"/>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4"/>
          <p:cNvSpPr/>
          <p:nvPr/>
        </p:nvSpPr>
        <p:spPr>
          <a:xfrm rot="-393407">
            <a:off x="4052498" y="928271"/>
            <a:ext cx="286940" cy="226307"/>
          </a:xfrm>
          <a:custGeom>
            <a:avLst/>
            <a:gdLst/>
            <a:ahLst/>
            <a:cxnLst/>
            <a:rect l="l" t="t" r="r" b="b"/>
            <a:pathLst>
              <a:path w="3696" h="2915" extrusionOk="0">
                <a:moveTo>
                  <a:pt x="233" y="2198"/>
                </a:moveTo>
                <a:cubicBezTo>
                  <a:pt x="331" y="2385"/>
                  <a:pt x="465" y="2555"/>
                  <a:pt x="643" y="2689"/>
                </a:cubicBezTo>
                <a:cubicBezTo>
                  <a:pt x="474" y="2555"/>
                  <a:pt x="331" y="2385"/>
                  <a:pt x="233" y="2198"/>
                </a:cubicBezTo>
                <a:close/>
                <a:moveTo>
                  <a:pt x="2275" y="1"/>
                </a:moveTo>
                <a:cubicBezTo>
                  <a:pt x="1874" y="1"/>
                  <a:pt x="1473" y="47"/>
                  <a:pt x="1080" y="154"/>
                </a:cubicBezTo>
                <a:cubicBezTo>
                  <a:pt x="875" y="207"/>
                  <a:pt x="670" y="297"/>
                  <a:pt x="491" y="422"/>
                </a:cubicBezTo>
                <a:cubicBezTo>
                  <a:pt x="304" y="547"/>
                  <a:pt x="170" y="725"/>
                  <a:pt x="90" y="930"/>
                </a:cubicBezTo>
                <a:cubicBezTo>
                  <a:pt x="18" y="1136"/>
                  <a:pt x="0" y="1359"/>
                  <a:pt x="36" y="1573"/>
                </a:cubicBezTo>
                <a:cubicBezTo>
                  <a:pt x="63" y="1796"/>
                  <a:pt x="134" y="2001"/>
                  <a:pt x="232" y="2198"/>
                </a:cubicBezTo>
                <a:cubicBezTo>
                  <a:pt x="134" y="2001"/>
                  <a:pt x="72" y="1787"/>
                  <a:pt x="45" y="1573"/>
                </a:cubicBezTo>
                <a:cubicBezTo>
                  <a:pt x="9" y="1359"/>
                  <a:pt x="27" y="1144"/>
                  <a:pt x="107" y="939"/>
                </a:cubicBezTo>
                <a:cubicBezTo>
                  <a:pt x="188" y="734"/>
                  <a:pt x="322" y="555"/>
                  <a:pt x="500" y="430"/>
                </a:cubicBezTo>
                <a:cubicBezTo>
                  <a:pt x="679" y="314"/>
                  <a:pt x="884" y="225"/>
                  <a:pt x="1089" y="181"/>
                </a:cubicBezTo>
                <a:cubicBezTo>
                  <a:pt x="1474" y="82"/>
                  <a:pt x="1874" y="37"/>
                  <a:pt x="2275" y="37"/>
                </a:cubicBezTo>
                <a:cubicBezTo>
                  <a:pt x="2311" y="37"/>
                  <a:pt x="2347" y="37"/>
                  <a:pt x="2383" y="38"/>
                </a:cubicBezTo>
                <a:cubicBezTo>
                  <a:pt x="2598" y="47"/>
                  <a:pt x="2812" y="65"/>
                  <a:pt x="3026" y="100"/>
                </a:cubicBezTo>
                <a:cubicBezTo>
                  <a:pt x="3231" y="126"/>
                  <a:pt x="3428" y="176"/>
                  <a:pt x="3624" y="251"/>
                </a:cubicBezTo>
                <a:lnTo>
                  <a:pt x="3624" y="251"/>
                </a:lnTo>
                <a:cubicBezTo>
                  <a:pt x="3492" y="652"/>
                  <a:pt x="3334" y="1036"/>
                  <a:pt x="3142" y="1412"/>
                </a:cubicBezTo>
                <a:cubicBezTo>
                  <a:pt x="2955" y="1796"/>
                  <a:pt x="2714" y="2153"/>
                  <a:pt x="2410" y="2465"/>
                </a:cubicBezTo>
                <a:cubicBezTo>
                  <a:pt x="2120" y="2739"/>
                  <a:pt x="1731" y="2897"/>
                  <a:pt x="1334" y="2897"/>
                </a:cubicBezTo>
                <a:cubicBezTo>
                  <a:pt x="1303" y="2897"/>
                  <a:pt x="1272" y="2896"/>
                  <a:pt x="1241" y="2894"/>
                </a:cubicBezTo>
                <a:cubicBezTo>
                  <a:pt x="1027" y="2885"/>
                  <a:pt x="821" y="2813"/>
                  <a:pt x="643" y="2689"/>
                </a:cubicBezTo>
                <a:lnTo>
                  <a:pt x="643" y="2689"/>
                </a:lnTo>
                <a:cubicBezTo>
                  <a:pt x="813" y="2822"/>
                  <a:pt x="1027" y="2894"/>
                  <a:pt x="1241" y="2912"/>
                </a:cubicBezTo>
                <a:cubicBezTo>
                  <a:pt x="1273" y="2914"/>
                  <a:pt x="1304" y="2915"/>
                  <a:pt x="1335" y="2915"/>
                </a:cubicBezTo>
                <a:cubicBezTo>
                  <a:pt x="1740" y="2915"/>
                  <a:pt x="2130" y="2757"/>
                  <a:pt x="2428" y="2483"/>
                </a:cubicBezTo>
                <a:cubicBezTo>
                  <a:pt x="2731" y="2171"/>
                  <a:pt x="2990" y="1823"/>
                  <a:pt x="3178" y="1430"/>
                </a:cubicBezTo>
                <a:cubicBezTo>
                  <a:pt x="3374" y="1046"/>
                  <a:pt x="3544" y="654"/>
                  <a:pt x="3686" y="243"/>
                </a:cubicBezTo>
                <a:lnTo>
                  <a:pt x="3695" y="216"/>
                </a:lnTo>
                <a:lnTo>
                  <a:pt x="3669" y="207"/>
                </a:lnTo>
                <a:cubicBezTo>
                  <a:pt x="3463" y="136"/>
                  <a:pt x="3249" y="82"/>
                  <a:pt x="3035" y="56"/>
                </a:cubicBezTo>
                <a:cubicBezTo>
                  <a:pt x="2812" y="20"/>
                  <a:pt x="2598" y="11"/>
                  <a:pt x="2383" y="2"/>
                </a:cubicBezTo>
                <a:cubicBezTo>
                  <a:pt x="2347" y="1"/>
                  <a:pt x="2311" y="1"/>
                  <a:pt x="2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4"/>
          <p:cNvSpPr/>
          <p:nvPr/>
        </p:nvSpPr>
        <p:spPr>
          <a:xfrm>
            <a:off x="4124950" y="552342"/>
            <a:ext cx="481958" cy="487548"/>
          </a:xfrm>
          <a:custGeom>
            <a:avLst/>
            <a:gdLst/>
            <a:ahLst/>
            <a:cxnLst/>
            <a:rect l="l" t="t" r="r" b="b"/>
            <a:pathLst>
              <a:path w="6208" h="6280" extrusionOk="0">
                <a:moveTo>
                  <a:pt x="1551" y="0"/>
                </a:moveTo>
                <a:cubicBezTo>
                  <a:pt x="1515" y="18"/>
                  <a:pt x="1480" y="45"/>
                  <a:pt x="1462" y="81"/>
                </a:cubicBezTo>
                <a:lnTo>
                  <a:pt x="1533" y="170"/>
                </a:lnTo>
                <a:cubicBezTo>
                  <a:pt x="1016" y="750"/>
                  <a:pt x="632" y="1419"/>
                  <a:pt x="391" y="2151"/>
                </a:cubicBezTo>
                <a:cubicBezTo>
                  <a:pt x="311" y="2365"/>
                  <a:pt x="257" y="2589"/>
                  <a:pt x="212" y="2812"/>
                </a:cubicBezTo>
                <a:cubicBezTo>
                  <a:pt x="202" y="2849"/>
                  <a:pt x="236" y="2874"/>
                  <a:pt x="267" y="2874"/>
                </a:cubicBezTo>
                <a:cubicBezTo>
                  <a:pt x="288" y="2874"/>
                  <a:pt x="307" y="2863"/>
                  <a:pt x="311" y="2838"/>
                </a:cubicBezTo>
                <a:cubicBezTo>
                  <a:pt x="462" y="2080"/>
                  <a:pt x="775" y="1357"/>
                  <a:pt x="1221" y="723"/>
                </a:cubicBezTo>
                <a:cubicBezTo>
                  <a:pt x="1328" y="580"/>
                  <a:pt x="1435" y="438"/>
                  <a:pt x="1551" y="295"/>
                </a:cubicBezTo>
                <a:cubicBezTo>
                  <a:pt x="1587" y="795"/>
                  <a:pt x="1649" y="1294"/>
                  <a:pt x="1756" y="1785"/>
                </a:cubicBezTo>
                <a:cubicBezTo>
                  <a:pt x="1640" y="2196"/>
                  <a:pt x="1551" y="2615"/>
                  <a:pt x="1471" y="3035"/>
                </a:cubicBezTo>
                <a:cubicBezTo>
                  <a:pt x="909" y="3222"/>
                  <a:pt x="400" y="3579"/>
                  <a:pt x="34" y="4052"/>
                </a:cubicBezTo>
                <a:cubicBezTo>
                  <a:pt x="0" y="4092"/>
                  <a:pt x="32" y="4143"/>
                  <a:pt x="69" y="4143"/>
                </a:cubicBezTo>
                <a:cubicBezTo>
                  <a:pt x="81" y="4143"/>
                  <a:pt x="94" y="4137"/>
                  <a:pt x="105" y="4124"/>
                </a:cubicBezTo>
                <a:cubicBezTo>
                  <a:pt x="453" y="3677"/>
                  <a:pt x="926" y="3338"/>
                  <a:pt x="1462" y="3151"/>
                </a:cubicBezTo>
                <a:lnTo>
                  <a:pt x="1462" y="3151"/>
                </a:lnTo>
                <a:cubicBezTo>
                  <a:pt x="1399" y="3526"/>
                  <a:pt x="1355" y="3892"/>
                  <a:pt x="1346" y="4266"/>
                </a:cubicBezTo>
                <a:cubicBezTo>
                  <a:pt x="1346" y="4309"/>
                  <a:pt x="1378" y="4331"/>
                  <a:pt x="1409" y="4331"/>
                </a:cubicBezTo>
                <a:cubicBezTo>
                  <a:pt x="1436" y="4331"/>
                  <a:pt x="1462" y="4313"/>
                  <a:pt x="1462" y="4275"/>
                </a:cubicBezTo>
                <a:cubicBezTo>
                  <a:pt x="1498" y="3517"/>
                  <a:pt x="1614" y="2758"/>
                  <a:pt x="1810" y="2017"/>
                </a:cubicBezTo>
                <a:cubicBezTo>
                  <a:pt x="1971" y="2713"/>
                  <a:pt x="2176" y="3401"/>
                  <a:pt x="2435" y="4079"/>
                </a:cubicBezTo>
                <a:cubicBezTo>
                  <a:pt x="2444" y="4100"/>
                  <a:pt x="2461" y="4109"/>
                  <a:pt x="2478" y="4109"/>
                </a:cubicBezTo>
                <a:cubicBezTo>
                  <a:pt x="2513" y="4109"/>
                  <a:pt x="2551" y="4073"/>
                  <a:pt x="2533" y="4025"/>
                </a:cubicBezTo>
                <a:cubicBezTo>
                  <a:pt x="2113" y="2838"/>
                  <a:pt x="1828" y="1607"/>
                  <a:pt x="1676" y="357"/>
                </a:cubicBezTo>
                <a:lnTo>
                  <a:pt x="1676" y="357"/>
                </a:lnTo>
                <a:lnTo>
                  <a:pt x="2069" y="884"/>
                </a:lnTo>
                <a:lnTo>
                  <a:pt x="3773" y="3133"/>
                </a:lnTo>
                <a:cubicBezTo>
                  <a:pt x="3773" y="3142"/>
                  <a:pt x="3765" y="3142"/>
                  <a:pt x="3765" y="3151"/>
                </a:cubicBezTo>
                <a:cubicBezTo>
                  <a:pt x="3657" y="3704"/>
                  <a:pt x="3657" y="4266"/>
                  <a:pt x="3765" y="4820"/>
                </a:cubicBezTo>
                <a:cubicBezTo>
                  <a:pt x="3772" y="4854"/>
                  <a:pt x="3795" y="4869"/>
                  <a:pt x="3820" y="4869"/>
                </a:cubicBezTo>
                <a:cubicBezTo>
                  <a:pt x="3859" y="4869"/>
                  <a:pt x="3904" y="4833"/>
                  <a:pt x="3898" y="4784"/>
                </a:cubicBezTo>
                <a:cubicBezTo>
                  <a:pt x="3800" y="4284"/>
                  <a:pt x="3791" y="3776"/>
                  <a:pt x="3881" y="3276"/>
                </a:cubicBezTo>
                <a:lnTo>
                  <a:pt x="3881" y="3276"/>
                </a:lnTo>
                <a:lnTo>
                  <a:pt x="4345" y="3883"/>
                </a:lnTo>
                <a:cubicBezTo>
                  <a:pt x="4604" y="4641"/>
                  <a:pt x="4648" y="5445"/>
                  <a:pt x="4470" y="6221"/>
                </a:cubicBezTo>
                <a:cubicBezTo>
                  <a:pt x="4460" y="6259"/>
                  <a:pt x="4486" y="6279"/>
                  <a:pt x="4515" y="6279"/>
                </a:cubicBezTo>
                <a:cubicBezTo>
                  <a:pt x="4540" y="6279"/>
                  <a:pt x="4568" y="6263"/>
                  <a:pt x="4577" y="6230"/>
                </a:cubicBezTo>
                <a:cubicBezTo>
                  <a:pt x="4737" y="5543"/>
                  <a:pt x="4728" y="4829"/>
                  <a:pt x="4541" y="4141"/>
                </a:cubicBezTo>
                <a:lnTo>
                  <a:pt x="4541" y="4141"/>
                </a:lnTo>
                <a:lnTo>
                  <a:pt x="5799" y="5819"/>
                </a:lnTo>
                <a:cubicBezTo>
                  <a:pt x="5810" y="5833"/>
                  <a:pt x="5824" y="5838"/>
                  <a:pt x="5838" y="5838"/>
                </a:cubicBezTo>
                <a:cubicBezTo>
                  <a:pt x="5880" y="5838"/>
                  <a:pt x="5922" y="5786"/>
                  <a:pt x="5889" y="5739"/>
                </a:cubicBezTo>
                <a:cubicBezTo>
                  <a:pt x="5532" y="5266"/>
                  <a:pt x="5166" y="4784"/>
                  <a:pt x="4809" y="4311"/>
                </a:cubicBezTo>
                <a:lnTo>
                  <a:pt x="4809" y="4311"/>
                </a:lnTo>
                <a:cubicBezTo>
                  <a:pt x="5118" y="4515"/>
                  <a:pt x="5478" y="4619"/>
                  <a:pt x="5843" y="4619"/>
                </a:cubicBezTo>
                <a:cubicBezTo>
                  <a:pt x="5942" y="4619"/>
                  <a:pt x="6040" y="4612"/>
                  <a:pt x="6139" y="4597"/>
                </a:cubicBezTo>
                <a:cubicBezTo>
                  <a:pt x="6207" y="4588"/>
                  <a:pt x="6193" y="4489"/>
                  <a:pt x="6129" y="4489"/>
                </a:cubicBezTo>
                <a:cubicBezTo>
                  <a:pt x="6126" y="4489"/>
                  <a:pt x="6124" y="4489"/>
                  <a:pt x="6121" y="4490"/>
                </a:cubicBezTo>
                <a:cubicBezTo>
                  <a:pt x="6036" y="4501"/>
                  <a:pt x="5951" y="4507"/>
                  <a:pt x="5866" y="4507"/>
                </a:cubicBezTo>
                <a:cubicBezTo>
                  <a:pt x="5319" y="4507"/>
                  <a:pt x="4791" y="4262"/>
                  <a:pt x="4443" y="3829"/>
                </a:cubicBezTo>
                <a:lnTo>
                  <a:pt x="2595" y="1393"/>
                </a:lnTo>
                <a:lnTo>
                  <a:pt x="2595" y="1393"/>
                </a:lnTo>
                <a:cubicBezTo>
                  <a:pt x="3042" y="1785"/>
                  <a:pt x="3524" y="2115"/>
                  <a:pt x="4050" y="2401"/>
                </a:cubicBezTo>
                <a:cubicBezTo>
                  <a:pt x="4318" y="2535"/>
                  <a:pt x="4595" y="2660"/>
                  <a:pt x="4871" y="2758"/>
                </a:cubicBezTo>
                <a:cubicBezTo>
                  <a:pt x="4987" y="2803"/>
                  <a:pt x="5157" y="2821"/>
                  <a:pt x="5255" y="2901"/>
                </a:cubicBezTo>
                <a:cubicBezTo>
                  <a:pt x="5263" y="2909"/>
                  <a:pt x="5272" y="2912"/>
                  <a:pt x="5281" y="2912"/>
                </a:cubicBezTo>
                <a:cubicBezTo>
                  <a:pt x="5321" y="2912"/>
                  <a:pt x="5362" y="2839"/>
                  <a:pt x="5318" y="2803"/>
                </a:cubicBezTo>
                <a:cubicBezTo>
                  <a:pt x="5103" y="2624"/>
                  <a:pt x="4684" y="2571"/>
                  <a:pt x="4425" y="2455"/>
                </a:cubicBezTo>
                <a:cubicBezTo>
                  <a:pt x="3622" y="2080"/>
                  <a:pt x="2899" y="1571"/>
                  <a:pt x="2283" y="937"/>
                </a:cubicBezTo>
                <a:lnTo>
                  <a:pt x="2283" y="937"/>
                </a:lnTo>
                <a:cubicBezTo>
                  <a:pt x="2754" y="1242"/>
                  <a:pt x="3317" y="1443"/>
                  <a:pt x="3889" y="1443"/>
                </a:cubicBezTo>
                <a:cubicBezTo>
                  <a:pt x="4207" y="1443"/>
                  <a:pt x="4527" y="1381"/>
                  <a:pt x="4836" y="1241"/>
                </a:cubicBezTo>
                <a:cubicBezTo>
                  <a:pt x="4891" y="1209"/>
                  <a:pt x="4869" y="1129"/>
                  <a:pt x="4815" y="1129"/>
                </a:cubicBezTo>
                <a:cubicBezTo>
                  <a:pt x="4807" y="1129"/>
                  <a:pt x="4799" y="1131"/>
                  <a:pt x="4791" y="1134"/>
                </a:cubicBezTo>
                <a:cubicBezTo>
                  <a:pt x="4495" y="1266"/>
                  <a:pt x="4188" y="1325"/>
                  <a:pt x="3885" y="1325"/>
                </a:cubicBezTo>
                <a:cubicBezTo>
                  <a:pt x="3165" y="1325"/>
                  <a:pt x="2462" y="994"/>
                  <a:pt x="1953" y="536"/>
                </a:cubicBezTo>
                <a:lnTo>
                  <a:pt x="1658" y="152"/>
                </a:lnTo>
                <a:cubicBezTo>
                  <a:pt x="1658" y="143"/>
                  <a:pt x="1649" y="134"/>
                  <a:pt x="1649" y="134"/>
                </a:cubicBezTo>
                <a:lnTo>
                  <a:pt x="15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4"/>
          <p:cNvSpPr/>
          <p:nvPr/>
        </p:nvSpPr>
        <p:spPr>
          <a:xfrm>
            <a:off x="4098477" y="846658"/>
            <a:ext cx="59857" cy="47513"/>
          </a:xfrm>
          <a:custGeom>
            <a:avLst/>
            <a:gdLst/>
            <a:ahLst/>
            <a:cxnLst/>
            <a:rect l="l" t="t" r="r" b="b"/>
            <a:pathLst>
              <a:path w="771" h="612" extrusionOk="0">
                <a:moveTo>
                  <a:pt x="387" y="0"/>
                </a:moveTo>
                <a:cubicBezTo>
                  <a:pt x="360" y="0"/>
                  <a:pt x="332" y="4"/>
                  <a:pt x="304" y="11"/>
                </a:cubicBezTo>
                <a:cubicBezTo>
                  <a:pt x="36" y="83"/>
                  <a:pt x="0" y="449"/>
                  <a:pt x="250" y="574"/>
                </a:cubicBezTo>
                <a:cubicBezTo>
                  <a:pt x="295" y="599"/>
                  <a:pt x="343" y="611"/>
                  <a:pt x="390" y="611"/>
                </a:cubicBezTo>
                <a:cubicBezTo>
                  <a:pt x="491" y="611"/>
                  <a:pt x="588" y="555"/>
                  <a:pt x="643" y="458"/>
                </a:cubicBezTo>
                <a:cubicBezTo>
                  <a:pt x="770" y="250"/>
                  <a:pt x="613"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4"/>
          <p:cNvSpPr/>
          <p:nvPr/>
        </p:nvSpPr>
        <p:spPr>
          <a:xfrm>
            <a:off x="4106784" y="736959"/>
            <a:ext cx="77557" cy="61720"/>
          </a:xfrm>
          <a:custGeom>
            <a:avLst/>
            <a:gdLst/>
            <a:ahLst/>
            <a:cxnLst/>
            <a:rect l="l" t="t" r="r" b="b"/>
            <a:pathLst>
              <a:path w="999" h="795" extrusionOk="0">
                <a:moveTo>
                  <a:pt x="497" y="1"/>
                </a:moveTo>
                <a:cubicBezTo>
                  <a:pt x="463" y="1"/>
                  <a:pt x="428" y="5"/>
                  <a:pt x="393" y="14"/>
                </a:cubicBezTo>
                <a:cubicBezTo>
                  <a:pt x="45" y="112"/>
                  <a:pt x="0" y="576"/>
                  <a:pt x="313" y="746"/>
                </a:cubicBezTo>
                <a:cubicBezTo>
                  <a:pt x="371" y="778"/>
                  <a:pt x="436" y="794"/>
                  <a:pt x="500" y="794"/>
                </a:cubicBezTo>
                <a:cubicBezTo>
                  <a:pt x="631" y="794"/>
                  <a:pt x="758" y="729"/>
                  <a:pt x="830" y="603"/>
                </a:cubicBezTo>
                <a:cubicBezTo>
                  <a:pt x="998" y="331"/>
                  <a:pt x="793"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4"/>
          <p:cNvSpPr/>
          <p:nvPr/>
        </p:nvSpPr>
        <p:spPr>
          <a:xfrm>
            <a:off x="4422681" y="616935"/>
            <a:ext cx="111717" cy="86718"/>
          </a:xfrm>
          <a:custGeom>
            <a:avLst/>
            <a:gdLst/>
            <a:ahLst/>
            <a:cxnLst/>
            <a:rect l="l" t="t" r="r" b="b"/>
            <a:pathLst>
              <a:path w="1439" h="1117" extrusionOk="0">
                <a:moveTo>
                  <a:pt x="726" y="0"/>
                </a:moveTo>
                <a:cubicBezTo>
                  <a:pt x="682" y="0"/>
                  <a:pt x="636" y="5"/>
                  <a:pt x="590" y="16"/>
                </a:cubicBezTo>
                <a:cubicBezTo>
                  <a:pt x="108" y="132"/>
                  <a:pt x="1" y="784"/>
                  <a:pt x="438" y="1034"/>
                </a:cubicBezTo>
                <a:cubicBezTo>
                  <a:pt x="529" y="1090"/>
                  <a:pt x="628" y="1116"/>
                  <a:pt x="725" y="1116"/>
                </a:cubicBezTo>
                <a:cubicBezTo>
                  <a:pt x="907" y="1116"/>
                  <a:pt x="1083" y="1024"/>
                  <a:pt x="1188" y="855"/>
                </a:cubicBezTo>
                <a:cubicBezTo>
                  <a:pt x="1439" y="475"/>
                  <a:pt x="1147" y="0"/>
                  <a:pt x="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4"/>
          <p:cNvSpPr/>
          <p:nvPr/>
        </p:nvSpPr>
        <p:spPr>
          <a:xfrm>
            <a:off x="4501714" y="735950"/>
            <a:ext cx="94482" cy="74763"/>
          </a:xfrm>
          <a:custGeom>
            <a:avLst/>
            <a:gdLst/>
            <a:ahLst/>
            <a:cxnLst/>
            <a:rect l="l" t="t" r="r" b="b"/>
            <a:pathLst>
              <a:path w="1217" h="963" extrusionOk="0">
                <a:moveTo>
                  <a:pt x="613" y="0"/>
                </a:moveTo>
                <a:cubicBezTo>
                  <a:pt x="571" y="0"/>
                  <a:pt x="527" y="6"/>
                  <a:pt x="482" y="18"/>
                </a:cubicBezTo>
                <a:cubicBezTo>
                  <a:pt x="63" y="134"/>
                  <a:pt x="0" y="705"/>
                  <a:pt x="384" y="902"/>
                </a:cubicBezTo>
                <a:cubicBezTo>
                  <a:pt x="458" y="943"/>
                  <a:pt x="538" y="963"/>
                  <a:pt x="616" y="963"/>
                </a:cubicBezTo>
                <a:cubicBezTo>
                  <a:pt x="774" y="963"/>
                  <a:pt x="925" y="882"/>
                  <a:pt x="1009" y="732"/>
                </a:cubicBezTo>
                <a:cubicBezTo>
                  <a:pt x="1216" y="405"/>
                  <a:pt x="968"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4"/>
          <p:cNvSpPr/>
          <p:nvPr/>
        </p:nvSpPr>
        <p:spPr>
          <a:xfrm>
            <a:off x="4255067" y="801629"/>
            <a:ext cx="103953" cy="82448"/>
          </a:xfrm>
          <a:custGeom>
            <a:avLst/>
            <a:gdLst/>
            <a:ahLst/>
            <a:cxnLst/>
            <a:rect l="l" t="t" r="r" b="b"/>
            <a:pathLst>
              <a:path w="1339" h="1062" extrusionOk="0">
                <a:moveTo>
                  <a:pt x="669" y="1"/>
                </a:moveTo>
                <a:cubicBezTo>
                  <a:pt x="623" y="1"/>
                  <a:pt x="575" y="7"/>
                  <a:pt x="527" y="20"/>
                </a:cubicBezTo>
                <a:cubicBezTo>
                  <a:pt x="63" y="145"/>
                  <a:pt x="0" y="779"/>
                  <a:pt x="420" y="993"/>
                </a:cubicBezTo>
                <a:cubicBezTo>
                  <a:pt x="499" y="1040"/>
                  <a:pt x="586" y="1062"/>
                  <a:pt x="671" y="1062"/>
                </a:cubicBezTo>
                <a:cubicBezTo>
                  <a:pt x="847" y="1062"/>
                  <a:pt x="1017" y="970"/>
                  <a:pt x="1107" y="814"/>
                </a:cubicBezTo>
                <a:cubicBezTo>
                  <a:pt x="1338" y="447"/>
                  <a:pt x="1062"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4"/>
          <p:cNvSpPr/>
          <p:nvPr/>
        </p:nvSpPr>
        <p:spPr>
          <a:xfrm>
            <a:off x="4374936" y="902944"/>
            <a:ext cx="84234" cy="66766"/>
          </a:xfrm>
          <a:custGeom>
            <a:avLst/>
            <a:gdLst/>
            <a:ahLst/>
            <a:cxnLst/>
            <a:rect l="l" t="t" r="r" b="b"/>
            <a:pathLst>
              <a:path w="1085" h="860" extrusionOk="0">
                <a:moveTo>
                  <a:pt x="550" y="1"/>
                </a:moveTo>
                <a:cubicBezTo>
                  <a:pt x="511" y="1"/>
                  <a:pt x="470" y="6"/>
                  <a:pt x="429" y="18"/>
                </a:cubicBezTo>
                <a:cubicBezTo>
                  <a:pt x="54" y="116"/>
                  <a:pt x="0" y="625"/>
                  <a:pt x="348" y="804"/>
                </a:cubicBezTo>
                <a:cubicBezTo>
                  <a:pt x="410" y="842"/>
                  <a:pt x="478" y="859"/>
                  <a:pt x="545" y="859"/>
                </a:cubicBezTo>
                <a:cubicBezTo>
                  <a:pt x="685" y="859"/>
                  <a:pt x="824" y="784"/>
                  <a:pt x="902" y="652"/>
                </a:cubicBezTo>
                <a:cubicBezTo>
                  <a:pt x="1084" y="358"/>
                  <a:pt x="864" y="1"/>
                  <a:pt x="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4"/>
          <p:cNvSpPr/>
          <p:nvPr/>
        </p:nvSpPr>
        <p:spPr>
          <a:xfrm>
            <a:off x="4196841" y="861797"/>
            <a:ext cx="66611" cy="52869"/>
          </a:xfrm>
          <a:custGeom>
            <a:avLst/>
            <a:gdLst/>
            <a:ahLst/>
            <a:cxnLst/>
            <a:rect l="l" t="t" r="r" b="b"/>
            <a:pathLst>
              <a:path w="858" h="681" extrusionOk="0">
                <a:moveTo>
                  <a:pt x="431" y="0"/>
                </a:moveTo>
                <a:cubicBezTo>
                  <a:pt x="402" y="0"/>
                  <a:pt x="371" y="4"/>
                  <a:pt x="340" y="13"/>
                </a:cubicBezTo>
                <a:cubicBezTo>
                  <a:pt x="45" y="93"/>
                  <a:pt x="0" y="495"/>
                  <a:pt x="277" y="637"/>
                </a:cubicBezTo>
                <a:cubicBezTo>
                  <a:pt x="327" y="666"/>
                  <a:pt x="381" y="680"/>
                  <a:pt x="434" y="680"/>
                </a:cubicBezTo>
                <a:cubicBezTo>
                  <a:pt x="545" y="680"/>
                  <a:pt x="654" y="621"/>
                  <a:pt x="714" y="512"/>
                </a:cubicBezTo>
                <a:cubicBezTo>
                  <a:pt x="858" y="281"/>
                  <a:pt x="681" y="0"/>
                  <a:pt x="4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4"/>
          <p:cNvSpPr/>
          <p:nvPr/>
        </p:nvSpPr>
        <p:spPr>
          <a:xfrm>
            <a:off x="4575856" y="867231"/>
            <a:ext cx="74064" cy="58770"/>
          </a:xfrm>
          <a:custGeom>
            <a:avLst/>
            <a:gdLst/>
            <a:ahLst/>
            <a:cxnLst/>
            <a:rect l="l" t="t" r="r" b="b"/>
            <a:pathLst>
              <a:path w="954" h="757" extrusionOk="0">
                <a:moveTo>
                  <a:pt x="476" y="0"/>
                </a:moveTo>
                <a:cubicBezTo>
                  <a:pt x="444" y="0"/>
                  <a:pt x="410" y="5"/>
                  <a:pt x="375" y="14"/>
                </a:cubicBezTo>
                <a:cubicBezTo>
                  <a:pt x="45" y="103"/>
                  <a:pt x="0" y="550"/>
                  <a:pt x="304" y="710"/>
                </a:cubicBezTo>
                <a:cubicBezTo>
                  <a:pt x="359" y="742"/>
                  <a:pt x="418" y="757"/>
                  <a:pt x="477" y="757"/>
                </a:cubicBezTo>
                <a:cubicBezTo>
                  <a:pt x="600" y="757"/>
                  <a:pt x="719" y="691"/>
                  <a:pt x="786" y="576"/>
                </a:cubicBezTo>
                <a:cubicBezTo>
                  <a:pt x="954" y="321"/>
                  <a:pt x="756" y="0"/>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4"/>
          <p:cNvSpPr/>
          <p:nvPr/>
        </p:nvSpPr>
        <p:spPr>
          <a:xfrm>
            <a:off x="4536339" y="972816"/>
            <a:ext cx="102633" cy="80740"/>
          </a:xfrm>
          <a:custGeom>
            <a:avLst/>
            <a:gdLst/>
            <a:ahLst/>
            <a:cxnLst/>
            <a:rect l="l" t="t" r="r" b="b"/>
            <a:pathLst>
              <a:path w="1322" h="1040" extrusionOk="0">
                <a:moveTo>
                  <a:pt x="669" y="0"/>
                </a:moveTo>
                <a:cubicBezTo>
                  <a:pt x="623" y="0"/>
                  <a:pt x="576" y="6"/>
                  <a:pt x="527" y="20"/>
                </a:cubicBezTo>
                <a:cubicBezTo>
                  <a:pt x="72" y="136"/>
                  <a:pt x="1" y="760"/>
                  <a:pt x="429" y="975"/>
                </a:cubicBezTo>
                <a:cubicBezTo>
                  <a:pt x="505" y="1019"/>
                  <a:pt x="588" y="1039"/>
                  <a:pt x="670" y="1039"/>
                </a:cubicBezTo>
                <a:cubicBezTo>
                  <a:pt x="838" y="1039"/>
                  <a:pt x="1003" y="952"/>
                  <a:pt x="1098" y="796"/>
                </a:cubicBezTo>
                <a:cubicBezTo>
                  <a:pt x="1322" y="437"/>
                  <a:pt x="1053"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4"/>
          <p:cNvSpPr/>
          <p:nvPr/>
        </p:nvSpPr>
        <p:spPr>
          <a:xfrm>
            <a:off x="4431687" y="1004336"/>
            <a:ext cx="85787" cy="67931"/>
          </a:xfrm>
          <a:custGeom>
            <a:avLst/>
            <a:gdLst/>
            <a:ahLst/>
            <a:cxnLst/>
            <a:rect l="l" t="t" r="r" b="b"/>
            <a:pathLst>
              <a:path w="1105" h="875" extrusionOk="0">
                <a:moveTo>
                  <a:pt x="551" y="1"/>
                </a:moveTo>
                <a:cubicBezTo>
                  <a:pt x="515" y="1"/>
                  <a:pt x="477" y="5"/>
                  <a:pt x="438" y="15"/>
                </a:cubicBezTo>
                <a:cubicBezTo>
                  <a:pt x="55" y="122"/>
                  <a:pt x="1" y="640"/>
                  <a:pt x="349" y="818"/>
                </a:cubicBezTo>
                <a:cubicBezTo>
                  <a:pt x="413" y="856"/>
                  <a:pt x="484" y="874"/>
                  <a:pt x="555" y="874"/>
                </a:cubicBezTo>
                <a:cubicBezTo>
                  <a:pt x="700" y="874"/>
                  <a:pt x="842" y="799"/>
                  <a:pt x="920" y="667"/>
                </a:cubicBezTo>
                <a:cubicBezTo>
                  <a:pt x="1105" y="370"/>
                  <a:pt x="878" y="1"/>
                  <a:pt x="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4"/>
          <p:cNvSpPr/>
          <p:nvPr/>
        </p:nvSpPr>
        <p:spPr>
          <a:xfrm>
            <a:off x="4466390" y="1026695"/>
            <a:ext cx="34703" cy="35712"/>
          </a:xfrm>
          <a:custGeom>
            <a:avLst/>
            <a:gdLst/>
            <a:ahLst/>
            <a:cxnLst/>
            <a:rect l="l" t="t" r="r" b="b"/>
            <a:pathLst>
              <a:path w="447" h="460" extrusionOk="0">
                <a:moveTo>
                  <a:pt x="234" y="0"/>
                </a:moveTo>
                <a:cubicBezTo>
                  <a:pt x="195" y="0"/>
                  <a:pt x="155" y="9"/>
                  <a:pt x="116" y="22"/>
                </a:cubicBezTo>
                <a:cubicBezTo>
                  <a:pt x="89" y="40"/>
                  <a:pt x="72" y="57"/>
                  <a:pt x="54" y="75"/>
                </a:cubicBezTo>
                <a:cubicBezTo>
                  <a:pt x="36" y="102"/>
                  <a:pt x="27" y="120"/>
                  <a:pt x="18" y="147"/>
                </a:cubicBezTo>
                <a:lnTo>
                  <a:pt x="9" y="173"/>
                </a:lnTo>
                <a:lnTo>
                  <a:pt x="9" y="182"/>
                </a:lnTo>
                <a:cubicBezTo>
                  <a:pt x="9" y="200"/>
                  <a:pt x="9" y="218"/>
                  <a:pt x="0" y="245"/>
                </a:cubicBezTo>
                <a:cubicBezTo>
                  <a:pt x="0" y="263"/>
                  <a:pt x="9" y="281"/>
                  <a:pt x="9" y="307"/>
                </a:cubicBezTo>
                <a:cubicBezTo>
                  <a:pt x="27" y="370"/>
                  <a:pt x="89" y="432"/>
                  <a:pt x="161" y="450"/>
                </a:cubicBezTo>
                <a:cubicBezTo>
                  <a:pt x="179" y="450"/>
                  <a:pt x="197" y="459"/>
                  <a:pt x="214" y="459"/>
                </a:cubicBezTo>
                <a:cubicBezTo>
                  <a:pt x="232" y="459"/>
                  <a:pt x="259" y="450"/>
                  <a:pt x="277" y="450"/>
                </a:cubicBezTo>
                <a:cubicBezTo>
                  <a:pt x="295" y="441"/>
                  <a:pt x="313" y="432"/>
                  <a:pt x="330" y="423"/>
                </a:cubicBezTo>
                <a:cubicBezTo>
                  <a:pt x="366" y="406"/>
                  <a:pt x="393" y="379"/>
                  <a:pt x="411" y="343"/>
                </a:cubicBezTo>
                <a:cubicBezTo>
                  <a:pt x="420" y="325"/>
                  <a:pt x="429" y="307"/>
                  <a:pt x="438" y="289"/>
                </a:cubicBezTo>
                <a:cubicBezTo>
                  <a:pt x="446" y="254"/>
                  <a:pt x="446" y="209"/>
                  <a:pt x="438" y="173"/>
                </a:cubicBezTo>
                <a:lnTo>
                  <a:pt x="438" y="165"/>
                </a:lnTo>
                <a:cubicBezTo>
                  <a:pt x="429" y="147"/>
                  <a:pt x="429" y="129"/>
                  <a:pt x="411" y="111"/>
                </a:cubicBezTo>
                <a:lnTo>
                  <a:pt x="384" y="66"/>
                </a:lnTo>
                <a:cubicBezTo>
                  <a:pt x="366" y="49"/>
                  <a:pt x="357" y="40"/>
                  <a:pt x="339" y="31"/>
                </a:cubicBezTo>
                <a:cubicBezTo>
                  <a:pt x="322" y="22"/>
                  <a:pt x="304" y="13"/>
                  <a:pt x="277" y="4"/>
                </a:cubicBezTo>
                <a:cubicBezTo>
                  <a:pt x="263" y="1"/>
                  <a:pt x="248" y="0"/>
                  <a:pt x="234"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4"/>
          <p:cNvSpPr/>
          <p:nvPr/>
        </p:nvSpPr>
        <p:spPr>
          <a:xfrm>
            <a:off x="4581368" y="1009615"/>
            <a:ext cx="29191" cy="31986"/>
          </a:xfrm>
          <a:custGeom>
            <a:avLst/>
            <a:gdLst/>
            <a:ahLst/>
            <a:cxnLst/>
            <a:rect l="l" t="t" r="r" b="b"/>
            <a:pathLst>
              <a:path w="376" h="412" extrusionOk="0">
                <a:moveTo>
                  <a:pt x="135" y="1"/>
                </a:moveTo>
                <a:lnTo>
                  <a:pt x="108" y="10"/>
                </a:lnTo>
                <a:lnTo>
                  <a:pt x="90" y="19"/>
                </a:lnTo>
                <a:cubicBezTo>
                  <a:pt x="72" y="28"/>
                  <a:pt x="63" y="36"/>
                  <a:pt x="54" y="54"/>
                </a:cubicBezTo>
                <a:cubicBezTo>
                  <a:pt x="45" y="54"/>
                  <a:pt x="45" y="63"/>
                  <a:pt x="36" y="72"/>
                </a:cubicBezTo>
                <a:lnTo>
                  <a:pt x="28" y="81"/>
                </a:lnTo>
                <a:cubicBezTo>
                  <a:pt x="19" y="99"/>
                  <a:pt x="10" y="117"/>
                  <a:pt x="1" y="135"/>
                </a:cubicBezTo>
                <a:lnTo>
                  <a:pt x="1" y="144"/>
                </a:lnTo>
                <a:cubicBezTo>
                  <a:pt x="1" y="152"/>
                  <a:pt x="1" y="152"/>
                  <a:pt x="1" y="152"/>
                </a:cubicBezTo>
                <a:lnTo>
                  <a:pt x="1" y="161"/>
                </a:lnTo>
                <a:lnTo>
                  <a:pt x="1" y="215"/>
                </a:lnTo>
                <a:cubicBezTo>
                  <a:pt x="1" y="215"/>
                  <a:pt x="1" y="224"/>
                  <a:pt x="1" y="224"/>
                </a:cubicBezTo>
                <a:cubicBezTo>
                  <a:pt x="1" y="224"/>
                  <a:pt x="1" y="233"/>
                  <a:pt x="1" y="233"/>
                </a:cubicBezTo>
                <a:lnTo>
                  <a:pt x="1" y="277"/>
                </a:lnTo>
                <a:lnTo>
                  <a:pt x="1" y="286"/>
                </a:lnTo>
                <a:lnTo>
                  <a:pt x="19" y="322"/>
                </a:lnTo>
                <a:lnTo>
                  <a:pt x="45" y="358"/>
                </a:lnTo>
                <a:cubicBezTo>
                  <a:pt x="54" y="367"/>
                  <a:pt x="63" y="376"/>
                  <a:pt x="81" y="385"/>
                </a:cubicBezTo>
                <a:cubicBezTo>
                  <a:pt x="108" y="402"/>
                  <a:pt x="135" y="411"/>
                  <a:pt x="170" y="411"/>
                </a:cubicBezTo>
                <a:lnTo>
                  <a:pt x="242" y="411"/>
                </a:lnTo>
                <a:cubicBezTo>
                  <a:pt x="260" y="402"/>
                  <a:pt x="277" y="393"/>
                  <a:pt x="295" y="385"/>
                </a:cubicBezTo>
                <a:cubicBezTo>
                  <a:pt x="304" y="376"/>
                  <a:pt x="313" y="376"/>
                  <a:pt x="322" y="367"/>
                </a:cubicBezTo>
                <a:cubicBezTo>
                  <a:pt x="331" y="349"/>
                  <a:pt x="349" y="340"/>
                  <a:pt x="349" y="331"/>
                </a:cubicBezTo>
                <a:cubicBezTo>
                  <a:pt x="349" y="331"/>
                  <a:pt x="349" y="322"/>
                  <a:pt x="349" y="322"/>
                </a:cubicBezTo>
                <a:cubicBezTo>
                  <a:pt x="358" y="304"/>
                  <a:pt x="367" y="286"/>
                  <a:pt x="376" y="269"/>
                </a:cubicBezTo>
                <a:cubicBezTo>
                  <a:pt x="376" y="251"/>
                  <a:pt x="376" y="233"/>
                  <a:pt x="376" y="215"/>
                </a:cubicBezTo>
                <a:lnTo>
                  <a:pt x="376" y="197"/>
                </a:lnTo>
                <a:cubicBezTo>
                  <a:pt x="376" y="161"/>
                  <a:pt x="367" y="126"/>
                  <a:pt x="349" y="99"/>
                </a:cubicBezTo>
                <a:cubicBezTo>
                  <a:pt x="349" y="81"/>
                  <a:pt x="349" y="72"/>
                  <a:pt x="340" y="54"/>
                </a:cubicBezTo>
                <a:lnTo>
                  <a:pt x="322" y="45"/>
                </a:lnTo>
                <a:cubicBezTo>
                  <a:pt x="322" y="36"/>
                  <a:pt x="313" y="28"/>
                  <a:pt x="304" y="28"/>
                </a:cubicBezTo>
                <a:cubicBezTo>
                  <a:pt x="304" y="28"/>
                  <a:pt x="295" y="19"/>
                  <a:pt x="295" y="19"/>
                </a:cubicBezTo>
                <a:cubicBezTo>
                  <a:pt x="277" y="19"/>
                  <a:pt x="260" y="10"/>
                  <a:pt x="25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4"/>
          <p:cNvSpPr/>
          <p:nvPr/>
        </p:nvSpPr>
        <p:spPr>
          <a:xfrm>
            <a:off x="4607686" y="887029"/>
            <a:ext cx="25076" cy="26163"/>
          </a:xfrm>
          <a:custGeom>
            <a:avLst/>
            <a:gdLst/>
            <a:ahLst/>
            <a:cxnLst/>
            <a:rect l="l" t="t" r="r" b="b"/>
            <a:pathLst>
              <a:path w="323" h="337" extrusionOk="0">
                <a:moveTo>
                  <a:pt x="153" y="0"/>
                </a:moveTo>
                <a:cubicBezTo>
                  <a:pt x="135" y="0"/>
                  <a:pt x="126" y="9"/>
                  <a:pt x="108" y="18"/>
                </a:cubicBezTo>
                <a:cubicBezTo>
                  <a:pt x="90" y="18"/>
                  <a:pt x="72" y="27"/>
                  <a:pt x="63" y="45"/>
                </a:cubicBezTo>
                <a:lnTo>
                  <a:pt x="54" y="54"/>
                </a:lnTo>
                <a:lnTo>
                  <a:pt x="28" y="89"/>
                </a:lnTo>
                <a:lnTo>
                  <a:pt x="28" y="98"/>
                </a:lnTo>
                <a:lnTo>
                  <a:pt x="10" y="134"/>
                </a:lnTo>
                <a:cubicBezTo>
                  <a:pt x="1" y="170"/>
                  <a:pt x="1" y="196"/>
                  <a:pt x="10" y="223"/>
                </a:cubicBezTo>
                <a:cubicBezTo>
                  <a:pt x="19" y="250"/>
                  <a:pt x="28" y="268"/>
                  <a:pt x="54" y="286"/>
                </a:cubicBezTo>
                <a:cubicBezTo>
                  <a:pt x="72" y="312"/>
                  <a:pt x="90" y="321"/>
                  <a:pt x="117" y="330"/>
                </a:cubicBezTo>
                <a:cubicBezTo>
                  <a:pt x="130" y="335"/>
                  <a:pt x="146" y="337"/>
                  <a:pt x="162" y="337"/>
                </a:cubicBezTo>
                <a:cubicBezTo>
                  <a:pt x="177" y="337"/>
                  <a:pt x="193" y="335"/>
                  <a:pt x="206" y="330"/>
                </a:cubicBezTo>
                <a:lnTo>
                  <a:pt x="242" y="312"/>
                </a:lnTo>
                <a:lnTo>
                  <a:pt x="278" y="286"/>
                </a:lnTo>
                <a:lnTo>
                  <a:pt x="304" y="259"/>
                </a:lnTo>
                <a:cubicBezTo>
                  <a:pt x="304" y="241"/>
                  <a:pt x="313" y="232"/>
                  <a:pt x="313" y="214"/>
                </a:cubicBezTo>
                <a:cubicBezTo>
                  <a:pt x="322" y="205"/>
                  <a:pt x="322" y="187"/>
                  <a:pt x="322" y="170"/>
                </a:cubicBezTo>
                <a:lnTo>
                  <a:pt x="322" y="161"/>
                </a:lnTo>
                <a:lnTo>
                  <a:pt x="322" y="116"/>
                </a:lnTo>
                <a:lnTo>
                  <a:pt x="304" y="80"/>
                </a:lnTo>
                <a:lnTo>
                  <a:pt x="278" y="45"/>
                </a:lnTo>
                <a:cubicBezTo>
                  <a:pt x="269" y="27"/>
                  <a:pt x="251" y="18"/>
                  <a:pt x="233" y="18"/>
                </a:cubicBezTo>
                <a:cubicBezTo>
                  <a:pt x="224" y="9"/>
                  <a:pt x="206" y="0"/>
                  <a:pt x="18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4"/>
          <p:cNvSpPr/>
          <p:nvPr/>
        </p:nvSpPr>
        <p:spPr>
          <a:xfrm>
            <a:off x="4541929" y="767780"/>
            <a:ext cx="27793" cy="28492"/>
          </a:xfrm>
          <a:custGeom>
            <a:avLst/>
            <a:gdLst/>
            <a:ahLst/>
            <a:cxnLst/>
            <a:rect l="l" t="t" r="r" b="b"/>
            <a:pathLst>
              <a:path w="358" h="367" extrusionOk="0">
                <a:moveTo>
                  <a:pt x="152" y="1"/>
                </a:moveTo>
                <a:lnTo>
                  <a:pt x="125" y="10"/>
                </a:lnTo>
                <a:lnTo>
                  <a:pt x="107" y="19"/>
                </a:lnTo>
                <a:lnTo>
                  <a:pt x="98" y="28"/>
                </a:lnTo>
                <a:lnTo>
                  <a:pt x="89" y="28"/>
                </a:lnTo>
                <a:cubicBezTo>
                  <a:pt x="71" y="37"/>
                  <a:pt x="63" y="46"/>
                  <a:pt x="54" y="54"/>
                </a:cubicBezTo>
                <a:lnTo>
                  <a:pt x="45" y="63"/>
                </a:lnTo>
                <a:cubicBezTo>
                  <a:pt x="36" y="72"/>
                  <a:pt x="27" y="81"/>
                  <a:pt x="18" y="99"/>
                </a:cubicBezTo>
                <a:lnTo>
                  <a:pt x="9" y="117"/>
                </a:lnTo>
                <a:lnTo>
                  <a:pt x="0" y="135"/>
                </a:lnTo>
                <a:lnTo>
                  <a:pt x="0" y="144"/>
                </a:lnTo>
                <a:lnTo>
                  <a:pt x="0" y="171"/>
                </a:lnTo>
                <a:lnTo>
                  <a:pt x="0" y="188"/>
                </a:lnTo>
                <a:lnTo>
                  <a:pt x="0" y="197"/>
                </a:lnTo>
                <a:lnTo>
                  <a:pt x="0" y="215"/>
                </a:lnTo>
                <a:cubicBezTo>
                  <a:pt x="0" y="215"/>
                  <a:pt x="0" y="224"/>
                  <a:pt x="0" y="224"/>
                </a:cubicBezTo>
                <a:cubicBezTo>
                  <a:pt x="0" y="224"/>
                  <a:pt x="0" y="233"/>
                  <a:pt x="0" y="242"/>
                </a:cubicBezTo>
                <a:cubicBezTo>
                  <a:pt x="0" y="260"/>
                  <a:pt x="9" y="269"/>
                  <a:pt x="9" y="278"/>
                </a:cubicBezTo>
                <a:lnTo>
                  <a:pt x="9" y="287"/>
                </a:lnTo>
                <a:cubicBezTo>
                  <a:pt x="18" y="304"/>
                  <a:pt x="27" y="313"/>
                  <a:pt x="45" y="322"/>
                </a:cubicBezTo>
                <a:lnTo>
                  <a:pt x="71" y="349"/>
                </a:lnTo>
                <a:cubicBezTo>
                  <a:pt x="89" y="358"/>
                  <a:pt x="98" y="358"/>
                  <a:pt x="116" y="367"/>
                </a:cubicBezTo>
                <a:lnTo>
                  <a:pt x="214" y="367"/>
                </a:lnTo>
                <a:lnTo>
                  <a:pt x="232" y="358"/>
                </a:lnTo>
                <a:lnTo>
                  <a:pt x="250" y="349"/>
                </a:lnTo>
                <a:cubicBezTo>
                  <a:pt x="259" y="349"/>
                  <a:pt x="268" y="340"/>
                  <a:pt x="277" y="331"/>
                </a:cubicBezTo>
                <a:cubicBezTo>
                  <a:pt x="286" y="331"/>
                  <a:pt x="295" y="322"/>
                  <a:pt x="295" y="313"/>
                </a:cubicBezTo>
                <a:lnTo>
                  <a:pt x="295" y="304"/>
                </a:lnTo>
                <a:lnTo>
                  <a:pt x="330" y="269"/>
                </a:lnTo>
                <a:lnTo>
                  <a:pt x="339" y="251"/>
                </a:lnTo>
                <a:cubicBezTo>
                  <a:pt x="348" y="233"/>
                  <a:pt x="357" y="224"/>
                  <a:pt x="357" y="206"/>
                </a:cubicBezTo>
                <a:lnTo>
                  <a:pt x="357" y="179"/>
                </a:lnTo>
                <a:lnTo>
                  <a:pt x="357" y="171"/>
                </a:lnTo>
                <a:lnTo>
                  <a:pt x="357" y="126"/>
                </a:lnTo>
                <a:cubicBezTo>
                  <a:pt x="357" y="108"/>
                  <a:pt x="348" y="99"/>
                  <a:pt x="339" y="81"/>
                </a:cubicBezTo>
                <a:lnTo>
                  <a:pt x="339" y="72"/>
                </a:lnTo>
                <a:cubicBezTo>
                  <a:pt x="339" y="72"/>
                  <a:pt x="330" y="63"/>
                  <a:pt x="321" y="63"/>
                </a:cubicBezTo>
                <a:cubicBezTo>
                  <a:pt x="321" y="54"/>
                  <a:pt x="312" y="46"/>
                  <a:pt x="304" y="37"/>
                </a:cubicBezTo>
                <a:cubicBezTo>
                  <a:pt x="304" y="37"/>
                  <a:pt x="304" y="37"/>
                  <a:pt x="295" y="28"/>
                </a:cubicBezTo>
                <a:cubicBezTo>
                  <a:pt x="286" y="19"/>
                  <a:pt x="268" y="10"/>
                  <a:pt x="24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4"/>
          <p:cNvSpPr/>
          <p:nvPr/>
        </p:nvSpPr>
        <p:spPr>
          <a:xfrm>
            <a:off x="4466390" y="656296"/>
            <a:ext cx="36799" cy="37110"/>
          </a:xfrm>
          <a:custGeom>
            <a:avLst/>
            <a:gdLst/>
            <a:ahLst/>
            <a:cxnLst/>
            <a:rect l="l" t="t" r="r" b="b"/>
            <a:pathLst>
              <a:path w="474" h="478" extrusionOk="0">
                <a:moveTo>
                  <a:pt x="250" y="0"/>
                </a:moveTo>
                <a:cubicBezTo>
                  <a:pt x="232" y="0"/>
                  <a:pt x="206" y="9"/>
                  <a:pt x="188" y="9"/>
                </a:cubicBezTo>
                <a:cubicBezTo>
                  <a:pt x="116" y="27"/>
                  <a:pt x="63" y="80"/>
                  <a:pt x="18" y="134"/>
                </a:cubicBezTo>
                <a:cubicBezTo>
                  <a:pt x="9" y="152"/>
                  <a:pt x="0" y="170"/>
                  <a:pt x="0" y="196"/>
                </a:cubicBezTo>
                <a:cubicBezTo>
                  <a:pt x="0" y="205"/>
                  <a:pt x="0" y="214"/>
                  <a:pt x="0" y="223"/>
                </a:cubicBezTo>
                <a:cubicBezTo>
                  <a:pt x="0" y="232"/>
                  <a:pt x="0" y="241"/>
                  <a:pt x="0" y="250"/>
                </a:cubicBezTo>
                <a:lnTo>
                  <a:pt x="0" y="286"/>
                </a:lnTo>
                <a:cubicBezTo>
                  <a:pt x="0" y="295"/>
                  <a:pt x="0" y="303"/>
                  <a:pt x="9" y="312"/>
                </a:cubicBezTo>
                <a:lnTo>
                  <a:pt x="9" y="330"/>
                </a:lnTo>
                <a:lnTo>
                  <a:pt x="9" y="339"/>
                </a:lnTo>
                <a:cubicBezTo>
                  <a:pt x="18" y="348"/>
                  <a:pt x="18" y="348"/>
                  <a:pt x="27" y="357"/>
                </a:cubicBezTo>
                <a:cubicBezTo>
                  <a:pt x="27" y="366"/>
                  <a:pt x="27" y="375"/>
                  <a:pt x="36" y="384"/>
                </a:cubicBezTo>
                <a:cubicBezTo>
                  <a:pt x="73" y="443"/>
                  <a:pt x="141" y="478"/>
                  <a:pt x="213" y="478"/>
                </a:cubicBezTo>
                <a:cubicBezTo>
                  <a:pt x="228" y="478"/>
                  <a:pt x="244" y="476"/>
                  <a:pt x="259" y="473"/>
                </a:cubicBezTo>
                <a:cubicBezTo>
                  <a:pt x="295" y="455"/>
                  <a:pt x="339" y="437"/>
                  <a:pt x="366" y="402"/>
                </a:cubicBezTo>
                <a:cubicBezTo>
                  <a:pt x="384" y="393"/>
                  <a:pt x="393" y="384"/>
                  <a:pt x="411" y="366"/>
                </a:cubicBezTo>
                <a:cubicBezTo>
                  <a:pt x="438" y="330"/>
                  <a:pt x="455" y="295"/>
                  <a:pt x="464" y="259"/>
                </a:cubicBezTo>
                <a:cubicBezTo>
                  <a:pt x="473" y="241"/>
                  <a:pt x="473" y="223"/>
                  <a:pt x="473" y="205"/>
                </a:cubicBezTo>
                <a:cubicBezTo>
                  <a:pt x="473" y="196"/>
                  <a:pt x="473" y="179"/>
                  <a:pt x="473" y="170"/>
                </a:cubicBezTo>
                <a:cubicBezTo>
                  <a:pt x="473" y="161"/>
                  <a:pt x="464" y="161"/>
                  <a:pt x="464" y="152"/>
                </a:cubicBezTo>
                <a:cubicBezTo>
                  <a:pt x="455" y="107"/>
                  <a:pt x="429" y="71"/>
                  <a:pt x="393" y="45"/>
                </a:cubicBezTo>
                <a:cubicBezTo>
                  <a:pt x="375" y="27"/>
                  <a:pt x="348" y="9"/>
                  <a:pt x="322" y="9"/>
                </a:cubicBezTo>
                <a:cubicBezTo>
                  <a:pt x="304" y="0"/>
                  <a:pt x="286" y="0"/>
                  <a:pt x="26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4"/>
          <p:cNvSpPr/>
          <p:nvPr/>
        </p:nvSpPr>
        <p:spPr>
          <a:xfrm>
            <a:off x="4408862" y="926234"/>
            <a:ext cx="25697" cy="30122"/>
          </a:xfrm>
          <a:custGeom>
            <a:avLst/>
            <a:gdLst/>
            <a:ahLst/>
            <a:cxnLst/>
            <a:rect l="l" t="t" r="r" b="b"/>
            <a:pathLst>
              <a:path w="331" h="388" extrusionOk="0">
                <a:moveTo>
                  <a:pt x="180" y="1"/>
                </a:moveTo>
                <a:cubicBezTo>
                  <a:pt x="168" y="1"/>
                  <a:pt x="155" y="2"/>
                  <a:pt x="143" y="4"/>
                </a:cubicBezTo>
                <a:cubicBezTo>
                  <a:pt x="116" y="13"/>
                  <a:pt x="99" y="31"/>
                  <a:pt x="81" y="48"/>
                </a:cubicBezTo>
                <a:lnTo>
                  <a:pt x="54" y="75"/>
                </a:lnTo>
                <a:lnTo>
                  <a:pt x="45" y="84"/>
                </a:lnTo>
                <a:cubicBezTo>
                  <a:pt x="27" y="93"/>
                  <a:pt x="18" y="111"/>
                  <a:pt x="9" y="138"/>
                </a:cubicBezTo>
                <a:cubicBezTo>
                  <a:pt x="9" y="147"/>
                  <a:pt x="0" y="155"/>
                  <a:pt x="0" y="164"/>
                </a:cubicBezTo>
                <a:lnTo>
                  <a:pt x="0" y="209"/>
                </a:lnTo>
                <a:cubicBezTo>
                  <a:pt x="0" y="209"/>
                  <a:pt x="0" y="209"/>
                  <a:pt x="0" y="218"/>
                </a:cubicBezTo>
                <a:lnTo>
                  <a:pt x="0" y="263"/>
                </a:lnTo>
                <a:lnTo>
                  <a:pt x="0" y="272"/>
                </a:lnTo>
                <a:cubicBezTo>
                  <a:pt x="9" y="298"/>
                  <a:pt x="18" y="316"/>
                  <a:pt x="45" y="334"/>
                </a:cubicBezTo>
                <a:cubicBezTo>
                  <a:pt x="54" y="352"/>
                  <a:pt x="72" y="361"/>
                  <a:pt x="90" y="370"/>
                </a:cubicBezTo>
                <a:cubicBezTo>
                  <a:pt x="108" y="379"/>
                  <a:pt x="134" y="388"/>
                  <a:pt x="152" y="388"/>
                </a:cubicBezTo>
                <a:cubicBezTo>
                  <a:pt x="179" y="388"/>
                  <a:pt x="206" y="379"/>
                  <a:pt x="233" y="361"/>
                </a:cubicBezTo>
                <a:lnTo>
                  <a:pt x="241" y="352"/>
                </a:lnTo>
                <a:lnTo>
                  <a:pt x="250" y="352"/>
                </a:lnTo>
                <a:lnTo>
                  <a:pt x="268" y="343"/>
                </a:lnTo>
                <a:lnTo>
                  <a:pt x="286" y="334"/>
                </a:lnTo>
                <a:cubicBezTo>
                  <a:pt x="295" y="316"/>
                  <a:pt x="304" y="307"/>
                  <a:pt x="313" y="298"/>
                </a:cubicBezTo>
                <a:cubicBezTo>
                  <a:pt x="313" y="280"/>
                  <a:pt x="322" y="272"/>
                  <a:pt x="331" y="254"/>
                </a:cubicBezTo>
                <a:lnTo>
                  <a:pt x="331" y="245"/>
                </a:lnTo>
                <a:cubicBezTo>
                  <a:pt x="331" y="236"/>
                  <a:pt x="331" y="218"/>
                  <a:pt x="331" y="200"/>
                </a:cubicBezTo>
                <a:cubicBezTo>
                  <a:pt x="331" y="200"/>
                  <a:pt x="331" y="191"/>
                  <a:pt x="331" y="191"/>
                </a:cubicBezTo>
                <a:cubicBezTo>
                  <a:pt x="331" y="182"/>
                  <a:pt x="331" y="182"/>
                  <a:pt x="331" y="173"/>
                </a:cubicBezTo>
                <a:cubicBezTo>
                  <a:pt x="331" y="155"/>
                  <a:pt x="331" y="138"/>
                  <a:pt x="331" y="120"/>
                </a:cubicBezTo>
                <a:cubicBezTo>
                  <a:pt x="322" y="93"/>
                  <a:pt x="313" y="66"/>
                  <a:pt x="304" y="48"/>
                </a:cubicBezTo>
                <a:cubicBezTo>
                  <a:pt x="269" y="14"/>
                  <a:pt x="224" y="1"/>
                  <a:pt x="180"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4"/>
          <p:cNvSpPr/>
          <p:nvPr/>
        </p:nvSpPr>
        <p:spPr>
          <a:xfrm>
            <a:off x="4293807" y="833615"/>
            <a:ext cx="34780" cy="35945"/>
          </a:xfrm>
          <a:custGeom>
            <a:avLst/>
            <a:gdLst/>
            <a:ahLst/>
            <a:cxnLst/>
            <a:rect l="l" t="t" r="r" b="b"/>
            <a:pathLst>
              <a:path w="448" h="463" extrusionOk="0">
                <a:moveTo>
                  <a:pt x="233" y="1"/>
                </a:moveTo>
                <a:cubicBezTo>
                  <a:pt x="215" y="1"/>
                  <a:pt x="197" y="1"/>
                  <a:pt x="179" y="10"/>
                </a:cubicBezTo>
                <a:cubicBezTo>
                  <a:pt x="170" y="10"/>
                  <a:pt x="162" y="10"/>
                  <a:pt x="153" y="19"/>
                </a:cubicBezTo>
                <a:cubicBezTo>
                  <a:pt x="144" y="19"/>
                  <a:pt x="135" y="28"/>
                  <a:pt x="126" y="28"/>
                </a:cubicBezTo>
                <a:cubicBezTo>
                  <a:pt x="108" y="37"/>
                  <a:pt x="99" y="54"/>
                  <a:pt x="90" y="63"/>
                </a:cubicBezTo>
                <a:cubicBezTo>
                  <a:pt x="72" y="72"/>
                  <a:pt x="54" y="90"/>
                  <a:pt x="46" y="108"/>
                </a:cubicBezTo>
                <a:lnTo>
                  <a:pt x="37" y="126"/>
                </a:lnTo>
                <a:cubicBezTo>
                  <a:pt x="28" y="144"/>
                  <a:pt x="19" y="161"/>
                  <a:pt x="19" y="188"/>
                </a:cubicBezTo>
                <a:cubicBezTo>
                  <a:pt x="1" y="242"/>
                  <a:pt x="10" y="295"/>
                  <a:pt x="37" y="349"/>
                </a:cubicBezTo>
                <a:cubicBezTo>
                  <a:pt x="37" y="349"/>
                  <a:pt x="37" y="349"/>
                  <a:pt x="37" y="358"/>
                </a:cubicBezTo>
                <a:lnTo>
                  <a:pt x="63" y="385"/>
                </a:lnTo>
                <a:cubicBezTo>
                  <a:pt x="63" y="394"/>
                  <a:pt x="72" y="402"/>
                  <a:pt x="81" y="402"/>
                </a:cubicBezTo>
                <a:lnTo>
                  <a:pt x="99" y="420"/>
                </a:lnTo>
                <a:lnTo>
                  <a:pt x="126" y="429"/>
                </a:lnTo>
                <a:cubicBezTo>
                  <a:pt x="144" y="438"/>
                  <a:pt x="162" y="447"/>
                  <a:pt x="179" y="456"/>
                </a:cubicBezTo>
                <a:cubicBezTo>
                  <a:pt x="197" y="460"/>
                  <a:pt x="215" y="463"/>
                  <a:pt x="232" y="463"/>
                </a:cubicBezTo>
                <a:cubicBezTo>
                  <a:pt x="249" y="463"/>
                  <a:pt x="264" y="460"/>
                  <a:pt x="278" y="456"/>
                </a:cubicBezTo>
                <a:cubicBezTo>
                  <a:pt x="313" y="447"/>
                  <a:pt x="340" y="429"/>
                  <a:pt x="367" y="402"/>
                </a:cubicBezTo>
                <a:cubicBezTo>
                  <a:pt x="394" y="376"/>
                  <a:pt x="420" y="331"/>
                  <a:pt x="429" y="295"/>
                </a:cubicBezTo>
                <a:cubicBezTo>
                  <a:pt x="429" y="286"/>
                  <a:pt x="438" y="277"/>
                  <a:pt x="438" y="269"/>
                </a:cubicBezTo>
                <a:cubicBezTo>
                  <a:pt x="438" y="251"/>
                  <a:pt x="447" y="233"/>
                  <a:pt x="447" y="215"/>
                </a:cubicBezTo>
                <a:cubicBezTo>
                  <a:pt x="447" y="215"/>
                  <a:pt x="447" y="206"/>
                  <a:pt x="447" y="206"/>
                </a:cubicBezTo>
                <a:cubicBezTo>
                  <a:pt x="447" y="188"/>
                  <a:pt x="447" y="179"/>
                  <a:pt x="447" y="161"/>
                </a:cubicBezTo>
                <a:cubicBezTo>
                  <a:pt x="438" y="144"/>
                  <a:pt x="438" y="126"/>
                  <a:pt x="429" y="108"/>
                </a:cubicBezTo>
                <a:cubicBezTo>
                  <a:pt x="420" y="90"/>
                  <a:pt x="411" y="72"/>
                  <a:pt x="394" y="63"/>
                </a:cubicBezTo>
                <a:cubicBezTo>
                  <a:pt x="385" y="45"/>
                  <a:pt x="367" y="37"/>
                  <a:pt x="349" y="28"/>
                </a:cubicBezTo>
                <a:cubicBezTo>
                  <a:pt x="331" y="19"/>
                  <a:pt x="322" y="10"/>
                  <a:pt x="304" y="10"/>
                </a:cubicBezTo>
                <a:lnTo>
                  <a:pt x="295" y="10"/>
                </a:lnTo>
                <a:cubicBezTo>
                  <a:pt x="278" y="1"/>
                  <a:pt x="251" y="1"/>
                  <a:pt x="233"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4"/>
          <p:cNvSpPr/>
          <p:nvPr/>
        </p:nvSpPr>
        <p:spPr>
          <a:xfrm>
            <a:off x="4218346" y="880274"/>
            <a:ext cx="27793" cy="26008"/>
          </a:xfrm>
          <a:custGeom>
            <a:avLst/>
            <a:gdLst/>
            <a:ahLst/>
            <a:cxnLst/>
            <a:rect l="l" t="t" r="r" b="b"/>
            <a:pathLst>
              <a:path w="358" h="335" extrusionOk="0">
                <a:moveTo>
                  <a:pt x="177" y="0"/>
                </a:moveTo>
                <a:cubicBezTo>
                  <a:pt x="167" y="0"/>
                  <a:pt x="156" y="2"/>
                  <a:pt x="143" y="7"/>
                </a:cubicBezTo>
                <a:cubicBezTo>
                  <a:pt x="134" y="7"/>
                  <a:pt x="116" y="16"/>
                  <a:pt x="107" y="25"/>
                </a:cubicBezTo>
                <a:lnTo>
                  <a:pt x="89" y="25"/>
                </a:lnTo>
                <a:lnTo>
                  <a:pt x="71" y="33"/>
                </a:lnTo>
                <a:lnTo>
                  <a:pt x="54" y="51"/>
                </a:lnTo>
                <a:cubicBezTo>
                  <a:pt x="45" y="60"/>
                  <a:pt x="36" y="69"/>
                  <a:pt x="27" y="87"/>
                </a:cubicBezTo>
                <a:lnTo>
                  <a:pt x="18" y="96"/>
                </a:lnTo>
                <a:lnTo>
                  <a:pt x="9" y="141"/>
                </a:lnTo>
                <a:cubicBezTo>
                  <a:pt x="0" y="158"/>
                  <a:pt x="0" y="176"/>
                  <a:pt x="9" y="203"/>
                </a:cubicBezTo>
                <a:cubicBezTo>
                  <a:pt x="0" y="212"/>
                  <a:pt x="9" y="230"/>
                  <a:pt x="18" y="239"/>
                </a:cubicBezTo>
                <a:cubicBezTo>
                  <a:pt x="18" y="257"/>
                  <a:pt x="36" y="274"/>
                  <a:pt x="45" y="292"/>
                </a:cubicBezTo>
                <a:lnTo>
                  <a:pt x="80" y="310"/>
                </a:lnTo>
                <a:lnTo>
                  <a:pt x="116" y="328"/>
                </a:lnTo>
                <a:cubicBezTo>
                  <a:pt x="125" y="332"/>
                  <a:pt x="136" y="335"/>
                  <a:pt x="147" y="335"/>
                </a:cubicBezTo>
                <a:cubicBezTo>
                  <a:pt x="159" y="335"/>
                  <a:pt x="170" y="332"/>
                  <a:pt x="179" y="328"/>
                </a:cubicBezTo>
                <a:cubicBezTo>
                  <a:pt x="196" y="328"/>
                  <a:pt x="223" y="319"/>
                  <a:pt x="241" y="310"/>
                </a:cubicBezTo>
                <a:lnTo>
                  <a:pt x="250" y="310"/>
                </a:lnTo>
                <a:lnTo>
                  <a:pt x="259" y="301"/>
                </a:lnTo>
                <a:cubicBezTo>
                  <a:pt x="268" y="292"/>
                  <a:pt x="286" y="283"/>
                  <a:pt x="295" y="274"/>
                </a:cubicBezTo>
                <a:cubicBezTo>
                  <a:pt x="304" y="266"/>
                  <a:pt x="312" y="248"/>
                  <a:pt x="321" y="239"/>
                </a:cubicBezTo>
                <a:lnTo>
                  <a:pt x="330" y="221"/>
                </a:lnTo>
                <a:cubicBezTo>
                  <a:pt x="348" y="212"/>
                  <a:pt x="348" y="185"/>
                  <a:pt x="348" y="167"/>
                </a:cubicBezTo>
                <a:cubicBezTo>
                  <a:pt x="357" y="150"/>
                  <a:pt x="357" y="141"/>
                  <a:pt x="348" y="123"/>
                </a:cubicBezTo>
                <a:cubicBezTo>
                  <a:pt x="348" y="105"/>
                  <a:pt x="348" y="87"/>
                  <a:pt x="330" y="69"/>
                </a:cubicBezTo>
                <a:lnTo>
                  <a:pt x="304" y="51"/>
                </a:lnTo>
                <a:lnTo>
                  <a:pt x="268" y="25"/>
                </a:lnTo>
                <a:cubicBezTo>
                  <a:pt x="250" y="16"/>
                  <a:pt x="232" y="7"/>
                  <a:pt x="205" y="7"/>
                </a:cubicBezTo>
                <a:cubicBezTo>
                  <a:pt x="196" y="2"/>
                  <a:pt x="188" y="0"/>
                  <a:pt x="177"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4"/>
          <p:cNvSpPr/>
          <p:nvPr/>
        </p:nvSpPr>
        <p:spPr>
          <a:xfrm>
            <a:off x="4117808" y="860865"/>
            <a:ext cx="27172" cy="26241"/>
          </a:xfrm>
          <a:custGeom>
            <a:avLst/>
            <a:gdLst/>
            <a:ahLst/>
            <a:cxnLst/>
            <a:rect l="l" t="t" r="r" b="b"/>
            <a:pathLst>
              <a:path w="350" h="338" extrusionOk="0">
                <a:moveTo>
                  <a:pt x="175" y="0"/>
                </a:moveTo>
                <a:cubicBezTo>
                  <a:pt x="162" y="0"/>
                  <a:pt x="148" y="2"/>
                  <a:pt x="135" y="7"/>
                </a:cubicBezTo>
                <a:lnTo>
                  <a:pt x="126" y="7"/>
                </a:lnTo>
                <a:lnTo>
                  <a:pt x="81" y="25"/>
                </a:lnTo>
                <a:lnTo>
                  <a:pt x="55" y="51"/>
                </a:lnTo>
                <a:cubicBezTo>
                  <a:pt x="37" y="69"/>
                  <a:pt x="28" y="78"/>
                  <a:pt x="19" y="105"/>
                </a:cubicBezTo>
                <a:cubicBezTo>
                  <a:pt x="10" y="123"/>
                  <a:pt x="1" y="141"/>
                  <a:pt x="10" y="159"/>
                </a:cubicBezTo>
                <a:lnTo>
                  <a:pt x="10" y="176"/>
                </a:lnTo>
                <a:cubicBezTo>
                  <a:pt x="10" y="194"/>
                  <a:pt x="10" y="203"/>
                  <a:pt x="10" y="221"/>
                </a:cubicBezTo>
                <a:cubicBezTo>
                  <a:pt x="19" y="239"/>
                  <a:pt x="28" y="257"/>
                  <a:pt x="37" y="275"/>
                </a:cubicBezTo>
                <a:cubicBezTo>
                  <a:pt x="46" y="283"/>
                  <a:pt x="55" y="292"/>
                  <a:pt x="72" y="301"/>
                </a:cubicBezTo>
                <a:cubicBezTo>
                  <a:pt x="81" y="310"/>
                  <a:pt x="90" y="319"/>
                  <a:pt x="99" y="319"/>
                </a:cubicBezTo>
                <a:cubicBezTo>
                  <a:pt x="117" y="328"/>
                  <a:pt x="126" y="337"/>
                  <a:pt x="144" y="337"/>
                </a:cubicBezTo>
                <a:lnTo>
                  <a:pt x="206" y="337"/>
                </a:lnTo>
                <a:cubicBezTo>
                  <a:pt x="215" y="328"/>
                  <a:pt x="233" y="319"/>
                  <a:pt x="242" y="319"/>
                </a:cubicBezTo>
                <a:lnTo>
                  <a:pt x="251" y="310"/>
                </a:lnTo>
                <a:cubicBezTo>
                  <a:pt x="269" y="301"/>
                  <a:pt x="287" y="292"/>
                  <a:pt x="295" y="283"/>
                </a:cubicBezTo>
                <a:cubicBezTo>
                  <a:pt x="313" y="266"/>
                  <a:pt x="322" y="248"/>
                  <a:pt x="331" y="230"/>
                </a:cubicBezTo>
                <a:cubicBezTo>
                  <a:pt x="340" y="212"/>
                  <a:pt x="349" y="185"/>
                  <a:pt x="349" y="167"/>
                </a:cubicBezTo>
                <a:lnTo>
                  <a:pt x="349" y="123"/>
                </a:lnTo>
                <a:cubicBezTo>
                  <a:pt x="340" y="105"/>
                  <a:pt x="322" y="96"/>
                  <a:pt x="313" y="78"/>
                </a:cubicBezTo>
                <a:cubicBezTo>
                  <a:pt x="304" y="69"/>
                  <a:pt x="295" y="60"/>
                  <a:pt x="287" y="51"/>
                </a:cubicBezTo>
                <a:cubicBezTo>
                  <a:pt x="269" y="25"/>
                  <a:pt x="242" y="16"/>
                  <a:pt x="215" y="7"/>
                </a:cubicBezTo>
                <a:cubicBezTo>
                  <a:pt x="202" y="2"/>
                  <a:pt x="188" y="0"/>
                  <a:pt x="175"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4"/>
          <p:cNvSpPr/>
          <p:nvPr/>
        </p:nvSpPr>
        <p:spPr>
          <a:xfrm>
            <a:off x="4142806" y="762268"/>
            <a:ext cx="26396" cy="25697"/>
          </a:xfrm>
          <a:custGeom>
            <a:avLst/>
            <a:gdLst/>
            <a:ahLst/>
            <a:cxnLst/>
            <a:rect l="l" t="t" r="r" b="b"/>
            <a:pathLst>
              <a:path w="340" h="331" extrusionOk="0">
                <a:moveTo>
                  <a:pt x="179" y="1"/>
                </a:moveTo>
                <a:cubicBezTo>
                  <a:pt x="134" y="1"/>
                  <a:pt x="98" y="18"/>
                  <a:pt x="72" y="45"/>
                </a:cubicBezTo>
                <a:lnTo>
                  <a:pt x="63" y="54"/>
                </a:lnTo>
                <a:lnTo>
                  <a:pt x="36" y="90"/>
                </a:lnTo>
                <a:lnTo>
                  <a:pt x="27" y="99"/>
                </a:lnTo>
                <a:cubicBezTo>
                  <a:pt x="18" y="108"/>
                  <a:pt x="18" y="125"/>
                  <a:pt x="9" y="143"/>
                </a:cubicBezTo>
                <a:cubicBezTo>
                  <a:pt x="9" y="152"/>
                  <a:pt x="9" y="170"/>
                  <a:pt x="0" y="179"/>
                </a:cubicBezTo>
                <a:cubicBezTo>
                  <a:pt x="0" y="206"/>
                  <a:pt x="9" y="224"/>
                  <a:pt x="18" y="242"/>
                </a:cubicBezTo>
                <a:cubicBezTo>
                  <a:pt x="18" y="250"/>
                  <a:pt x="27" y="268"/>
                  <a:pt x="36" y="277"/>
                </a:cubicBezTo>
                <a:cubicBezTo>
                  <a:pt x="45" y="295"/>
                  <a:pt x="63" y="304"/>
                  <a:pt x="81" y="313"/>
                </a:cubicBezTo>
                <a:lnTo>
                  <a:pt x="116" y="331"/>
                </a:lnTo>
                <a:lnTo>
                  <a:pt x="161" y="331"/>
                </a:lnTo>
                <a:cubicBezTo>
                  <a:pt x="179" y="331"/>
                  <a:pt x="206" y="331"/>
                  <a:pt x="223" y="322"/>
                </a:cubicBezTo>
                <a:cubicBezTo>
                  <a:pt x="241" y="313"/>
                  <a:pt x="259" y="304"/>
                  <a:pt x="268" y="286"/>
                </a:cubicBezTo>
                <a:lnTo>
                  <a:pt x="286" y="268"/>
                </a:lnTo>
                <a:lnTo>
                  <a:pt x="295" y="268"/>
                </a:lnTo>
                <a:cubicBezTo>
                  <a:pt x="304" y="259"/>
                  <a:pt x="313" y="242"/>
                  <a:pt x="322" y="224"/>
                </a:cubicBezTo>
                <a:cubicBezTo>
                  <a:pt x="330" y="215"/>
                  <a:pt x="330" y="206"/>
                  <a:pt x="339" y="188"/>
                </a:cubicBezTo>
                <a:lnTo>
                  <a:pt x="339" y="179"/>
                </a:lnTo>
                <a:lnTo>
                  <a:pt x="339" y="134"/>
                </a:lnTo>
                <a:cubicBezTo>
                  <a:pt x="339" y="117"/>
                  <a:pt x="339" y="99"/>
                  <a:pt x="330" y="81"/>
                </a:cubicBezTo>
                <a:cubicBezTo>
                  <a:pt x="322" y="72"/>
                  <a:pt x="313" y="63"/>
                  <a:pt x="304" y="54"/>
                </a:cubicBezTo>
                <a:cubicBezTo>
                  <a:pt x="295" y="36"/>
                  <a:pt x="277" y="27"/>
                  <a:pt x="259" y="18"/>
                </a:cubicBezTo>
                <a:lnTo>
                  <a:pt x="223" y="1"/>
                </a:ln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4"/>
          <p:cNvSpPr/>
          <p:nvPr/>
        </p:nvSpPr>
        <p:spPr>
          <a:xfrm>
            <a:off x="4104968" y="843761"/>
            <a:ext cx="54733" cy="47978"/>
          </a:xfrm>
          <a:custGeom>
            <a:avLst/>
            <a:gdLst/>
            <a:ahLst/>
            <a:cxnLst/>
            <a:rect l="l" t="t" r="r" b="b"/>
            <a:pathLst>
              <a:path w="705" h="618" extrusionOk="0">
                <a:moveTo>
                  <a:pt x="131" y="553"/>
                </a:moveTo>
                <a:cubicBezTo>
                  <a:pt x="141" y="562"/>
                  <a:pt x="152" y="571"/>
                  <a:pt x="163" y="580"/>
                </a:cubicBezTo>
                <a:cubicBezTo>
                  <a:pt x="151" y="571"/>
                  <a:pt x="141" y="562"/>
                  <a:pt x="131" y="553"/>
                </a:cubicBezTo>
                <a:close/>
                <a:moveTo>
                  <a:pt x="163" y="580"/>
                </a:moveTo>
                <a:cubicBezTo>
                  <a:pt x="166" y="581"/>
                  <a:pt x="169" y="583"/>
                  <a:pt x="172" y="585"/>
                </a:cubicBezTo>
                <a:lnTo>
                  <a:pt x="172" y="585"/>
                </a:lnTo>
                <a:cubicBezTo>
                  <a:pt x="169" y="583"/>
                  <a:pt x="166" y="581"/>
                  <a:pt x="163" y="580"/>
                </a:cubicBezTo>
                <a:close/>
                <a:moveTo>
                  <a:pt x="356" y="0"/>
                </a:moveTo>
                <a:cubicBezTo>
                  <a:pt x="325" y="0"/>
                  <a:pt x="293" y="6"/>
                  <a:pt x="261" y="17"/>
                </a:cubicBezTo>
                <a:cubicBezTo>
                  <a:pt x="181" y="44"/>
                  <a:pt x="118" y="98"/>
                  <a:pt x="74" y="169"/>
                </a:cubicBezTo>
                <a:cubicBezTo>
                  <a:pt x="0" y="291"/>
                  <a:pt x="24" y="451"/>
                  <a:pt x="131" y="553"/>
                </a:cubicBezTo>
                <a:lnTo>
                  <a:pt x="131" y="553"/>
                </a:lnTo>
                <a:cubicBezTo>
                  <a:pt x="86" y="509"/>
                  <a:pt x="56" y="451"/>
                  <a:pt x="56" y="392"/>
                </a:cubicBezTo>
                <a:cubicBezTo>
                  <a:pt x="47" y="321"/>
                  <a:pt x="65" y="240"/>
                  <a:pt x="109" y="178"/>
                </a:cubicBezTo>
                <a:cubicBezTo>
                  <a:pt x="164" y="81"/>
                  <a:pt x="245" y="41"/>
                  <a:pt x="328" y="41"/>
                </a:cubicBezTo>
                <a:cubicBezTo>
                  <a:pt x="516" y="41"/>
                  <a:pt x="705" y="252"/>
                  <a:pt x="556" y="464"/>
                </a:cubicBezTo>
                <a:cubicBezTo>
                  <a:pt x="511" y="526"/>
                  <a:pt x="457" y="580"/>
                  <a:pt x="386" y="606"/>
                </a:cubicBezTo>
                <a:cubicBezTo>
                  <a:pt x="362" y="612"/>
                  <a:pt x="337" y="615"/>
                  <a:pt x="310" y="615"/>
                </a:cubicBezTo>
                <a:cubicBezTo>
                  <a:pt x="262" y="615"/>
                  <a:pt x="213" y="605"/>
                  <a:pt x="172" y="585"/>
                </a:cubicBezTo>
                <a:lnTo>
                  <a:pt x="172" y="585"/>
                </a:lnTo>
                <a:cubicBezTo>
                  <a:pt x="216" y="607"/>
                  <a:pt x="262" y="617"/>
                  <a:pt x="307" y="617"/>
                </a:cubicBezTo>
                <a:cubicBezTo>
                  <a:pt x="410" y="617"/>
                  <a:pt x="510" y="563"/>
                  <a:pt x="565" y="472"/>
                </a:cubicBezTo>
                <a:cubicBezTo>
                  <a:pt x="609" y="410"/>
                  <a:pt x="636" y="330"/>
                  <a:pt x="627" y="249"/>
                </a:cubicBezTo>
                <a:cubicBezTo>
                  <a:pt x="613" y="104"/>
                  <a:pt x="492"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4"/>
          <p:cNvSpPr/>
          <p:nvPr/>
        </p:nvSpPr>
        <p:spPr>
          <a:xfrm>
            <a:off x="4116255" y="737270"/>
            <a:ext cx="67931" cy="61720"/>
          </a:xfrm>
          <a:custGeom>
            <a:avLst/>
            <a:gdLst/>
            <a:ahLst/>
            <a:cxnLst/>
            <a:rect l="l" t="t" r="r" b="b"/>
            <a:pathLst>
              <a:path w="875" h="795" extrusionOk="0">
                <a:moveTo>
                  <a:pt x="96" y="644"/>
                </a:moveTo>
                <a:lnTo>
                  <a:pt x="96" y="644"/>
                </a:lnTo>
                <a:cubicBezTo>
                  <a:pt x="120" y="683"/>
                  <a:pt x="152" y="716"/>
                  <a:pt x="191" y="742"/>
                </a:cubicBezTo>
                <a:cubicBezTo>
                  <a:pt x="153" y="714"/>
                  <a:pt x="121" y="681"/>
                  <a:pt x="96" y="644"/>
                </a:cubicBezTo>
                <a:close/>
                <a:moveTo>
                  <a:pt x="191" y="742"/>
                </a:moveTo>
                <a:lnTo>
                  <a:pt x="191" y="742"/>
                </a:lnTo>
                <a:cubicBezTo>
                  <a:pt x="230" y="766"/>
                  <a:pt x="272" y="781"/>
                  <a:pt x="314" y="788"/>
                </a:cubicBezTo>
                <a:lnTo>
                  <a:pt x="314" y="788"/>
                </a:lnTo>
                <a:cubicBezTo>
                  <a:pt x="272" y="780"/>
                  <a:pt x="230" y="765"/>
                  <a:pt x="191" y="742"/>
                </a:cubicBezTo>
                <a:close/>
                <a:moveTo>
                  <a:pt x="437" y="1"/>
                </a:moveTo>
                <a:cubicBezTo>
                  <a:pt x="400" y="1"/>
                  <a:pt x="362" y="6"/>
                  <a:pt x="324" y="19"/>
                </a:cubicBezTo>
                <a:cubicBezTo>
                  <a:pt x="226" y="55"/>
                  <a:pt x="137" y="117"/>
                  <a:pt x="83" y="207"/>
                </a:cubicBezTo>
                <a:cubicBezTo>
                  <a:pt x="0" y="345"/>
                  <a:pt x="9" y="516"/>
                  <a:pt x="96" y="644"/>
                </a:cubicBezTo>
                <a:lnTo>
                  <a:pt x="96" y="644"/>
                </a:lnTo>
                <a:cubicBezTo>
                  <a:pt x="69" y="601"/>
                  <a:pt x="52" y="552"/>
                  <a:pt x="48" y="501"/>
                </a:cubicBezTo>
                <a:cubicBezTo>
                  <a:pt x="30" y="403"/>
                  <a:pt x="57" y="305"/>
                  <a:pt x="110" y="224"/>
                </a:cubicBezTo>
                <a:cubicBezTo>
                  <a:pt x="185" y="107"/>
                  <a:pt x="290" y="58"/>
                  <a:pt x="395" y="58"/>
                </a:cubicBezTo>
                <a:cubicBezTo>
                  <a:pt x="638" y="58"/>
                  <a:pt x="874" y="324"/>
                  <a:pt x="699" y="599"/>
                </a:cubicBezTo>
                <a:cubicBezTo>
                  <a:pt x="646" y="680"/>
                  <a:pt x="574" y="742"/>
                  <a:pt x="476" y="778"/>
                </a:cubicBezTo>
                <a:cubicBezTo>
                  <a:pt x="441" y="787"/>
                  <a:pt x="406" y="792"/>
                  <a:pt x="371" y="792"/>
                </a:cubicBezTo>
                <a:cubicBezTo>
                  <a:pt x="352" y="792"/>
                  <a:pt x="333" y="791"/>
                  <a:pt x="314" y="788"/>
                </a:cubicBezTo>
                <a:lnTo>
                  <a:pt x="314" y="788"/>
                </a:lnTo>
                <a:cubicBezTo>
                  <a:pt x="338" y="792"/>
                  <a:pt x="362" y="795"/>
                  <a:pt x="387" y="795"/>
                </a:cubicBezTo>
                <a:cubicBezTo>
                  <a:pt x="519" y="795"/>
                  <a:pt x="646" y="727"/>
                  <a:pt x="717" y="608"/>
                </a:cubicBezTo>
                <a:cubicBezTo>
                  <a:pt x="780" y="528"/>
                  <a:pt x="806" y="421"/>
                  <a:pt x="789" y="314"/>
                </a:cubicBezTo>
                <a:cubicBezTo>
                  <a:pt x="766" y="130"/>
                  <a:pt x="611" y="1"/>
                  <a:pt x="437"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4"/>
          <p:cNvSpPr/>
          <p:nvPr/>
        </p:nvSpPr>
        <p:spPr>
          <a:xfrm>
            <a:off x="4432386" y="616469"/>
            <a:ext cx="100615" cy="87495"/>
          </a:xfrm>
          <a:custGeom>
            <a:avLst/>
            <a:gdLst/>
            <a:ahLst/>
            <a:cxnLst/>
            <a:rect l="l" t="t" r="r" b="b"/>
            <a:pathLst>
              <a:path w="1296" h="1127" extrusionOk="0">
                <a:moveTo>
                  <a:pt x="631" y="1"/>
                </a:moveTo>
                <a:cubicBezTo>
                  <a:pt x="582" y="1"/>
                  <a:pt x="532" y="8"/>
                  <a:pt x="483" y="22"/>
                </a:cubicBezTo>
                <a:cubicBezTo>
                  <a:pt x="188" y="94"/>
                  <a:pt x="1" y="397"/>
                  <a:pt x="72" y="700"/>
                </a:cubicBezTo>
                <a:cubicBezTo>
                  <a:pt x="99" y="843"/>
                  <a:pt x="188" y="968"/>
                  <a:pt x="313" y="1040"/>
                </a:cubicBezTo>
                <a:cubicBezTo>
                  <a:pt x="188" y="959"/>
                  <a:pt x="108" y="834"/>
                  <a:pt x="81" y="700"/>
                </a:cubicBezTo>
                <a:cubicBezTo>
                  <a:pt x="54" y="558"/>
                  <a:pt x="90" y="415"/>
                  <a:pt x="170" y="290"/>
                </a:cubicBezTo>
                <a:cubicBezTo>
                  <a:pt x="284" y="126"/>
                  <a:pt x="437" y="58"/>
                  <a:pt x="588" y="58"/>
                </a:cubicBezTo>
                <a:cubicBezTo>
                  <a:pt x="948" y="58"/>
                  <a:pt x="1296" y="446"/>
                  <a:pt x="1063" y="861"/>
                </a:cubicBezTo>
                <a:cubicBezTo>
                  <a:pt x="983" y="977"/>
                  <a:pt x="867" y="1066"/>
                  <a:pt x="724" y="1102"/>
                </a:cubicBezTo>
                <a:cubicBezTo>
                  <a:pt x="677" y="1114"/>
                  <a:pt x="631" y="1120"/>
                  <a:pt x="585" y="1120"/>
                </a:cubicBezTo>
                <a:cubicBezTo>
                  <a:pt x="490" y="1120"/>
                  <a:pt x="398" y="1094"/>
                  <a:pt x="313" y="1040"/>
                </a:cubicBezTo>
                <a:lnTo>
                  <a:pt x="313" y="1040"/>
                </a:lnTo>
                <a:cubicBezTo>
                  <a:pt x="402" y="1097"/>
                  <a:pt x="499" y="1127"/>
                  <a:pt x="599" y="1127"/>
                </a:cubicBezTo>
                <a:cubicBezTo>
                  <a:pt x="641" y="1127"/>
                  <a:pt x="682" y="1121"/>
                  <a:pt x="724" y="1111"/>
                </a:cubicBezTo>
                <a:cubicBezTo>
                  <a:pt x="867" y="1075"/>
                  <a:pt x="992" y="995"/>
                  <a:pt x="1081" y="870"/>
                </a:cubicBezTo>
                <a:cubicBezTo>
                  <a:pt x="1161" y="745"/>
                  <a:pt x="1188" y="593"/>
                  <a:pt x="1161" y="451"/>
                </a:cubicBezTo>
                <a:cubicBezTo>
                  <a:pt x="1134" y="299"/>
                  <a:pt x="1045" y="165"/>
                  <a:pt x="920" y="85"/>
                </a:cubicBezTo>
                <a:cubicBezTo>
                  <a:pt x="830" y="30"/>
                  <a:pt x="732" y="1"/>
                  <a:pt x="631"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4"/>
          <p:cNvSpPr/>
          <p:nvPr/>
        </p:nvSpPr>
        <p:spPr>
          <a:xfrm>
            <a:off x="4514834" y="737192"/>
            <a:ext cx="83302" cy="73909"/>
          </a:xfrm>
          <a:custGeom>
            <a:avLst/>
            <a:gdLst/>
            <a:ahLst/>
            <a:cxnLst/>
            <a:rect l="l" t="t" r="r" b="b"/>
            <a:pathLst>
              <a:path w="1073" h="952" extrusionOk="0">
                <a:moveTo>
                  <a:pt x="28" y="592"/>
                </a:moveTo>
                <a:cubicBezTo>
                  <a:pt x="46" y="716"/>
                  <a:pt x="108" y="823"/>
                  <a:pt x="215" y="886"/>
                </a:cubicBezTo>
                <a:cubicBezTo>
                  <a:pt x="117" y="823"/>
                  <a:pt x="46" y="716"/>
                  <a:pt x="28" y="592"/>
                </a:cubicBezTo>
                <a:close/>
                <a:moveTo>
                  <a:pt x="503" y="0"/>
                </a:moveTo>
                <a:cubicBezTo>
                  <a:pt x="461" y="0"/>
                  <a:pt x="418" y="6"/>
                  <a:pt x="376" y="20"/>
                </a:cubicBezTo>
                <a:cubicBezTo>
                  <a:pt x="251" y="56"/>
                  <a:pt x="153" y="136"/>
                  <a:pt x="90" y="243"/>
                </a:cubicBezTo>
                <a:cubicBezTo>
                  <a:pt x="28" y="350"/>
                  <a:pt x="1" y="475"/>
                  <a:pt x="28" y="591"/>
                </a:cubicBezTo>
                <a:cubicBezTo>
                  <a:pt x="19" y="475"/>
                  <a:pt x="46" y="359"/>
                  <a:pt x="108" y="261"/>
                </a:cubicBezTo>
                <a:cubicBezTo>
                  <a:pt x="198" y="97"/>
                  <a:pt x="334" y="30"/>
                  <a:pt x="468" y="30"/>
                </a:cubicBezTo>
                <a:cubicBezTo>
                  <a:pt x="773" y="30"/>
                  <a:pt x="1072" y="373"/>
                  <a:pt x="831" y="707"/>
                </a:cubicBezTo>
                <a:cubicBezTo>
                  <a:pt x="769" y="814"/>
                  <a:pt x="670" y="895"/>
                  <a:pt x="563" y="930"/>
                </a:cubicBezTo>
                <a:cubicBezTo>
                  <a:pt x="523" y="943"/>
                  <a:pt x="483" y="949"/>
                  <a:pt x="442" y="949"/>
                </a:cubicBezTo>
                <a:cubicBezTo>
                  <a:pt x="364" y="949"/>
                  <a:pt x="286" y="927"/>
                  <a:pt x="215" y="886"/>
                </a:cubicBezTo>
                <a:lnTo>
                  <a:pt x="215" y="886"/>
                </a:lnTo>
                <a:cubicBezTo>
                  <a:pt x="284" y="930"/>
                  <a:pt x="366" y="951"/>
                  <a:pt x="448" y="951"/>
                </a:cubicBezTo>
                <a:cubicBezTo>
                  <a:pt x="484" y="951"/>
                  <a:pt x="520" y="947"/>
                  <a:pt x="554" y="939"/>
                </a:cubicBezTo>
                <a:cubicBezTo>
                  <a:pt x="679" y="904"/>
                  <a:pt x="777" y="832"/>
                  <a:pt x="849" y="725"/>
                </a:cubicBezTo>
                <a:cubicBezTo>
                  <a:pt x="920" y="627"/>
                  <a:pt x="947" y="502"/>
                  <a:pt x="929" y="377"/>
                </a:cubicBezTo>
                <a:cubicBezTo>
                  <a:pt x="900" y="155"/>
                  <a:pt x="710" y="0"/>
                  <a:pt x="503"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4"/>
          <p:cNvSpPr/>
          <p:nvPr/>
        </p:nvSpPr>
        <p:spPr>
          <a:xfrm>
            <a:off x="4268187" y="803182"/>
            <a:ext cx="83225" cy="81129"/>
          </a:xfrm>
          <a:custGeom>
            <a:avLst/>
            <a:gdLst/>
            <a:ahLst/>
            <a:cxnLst/>
            <a:rect l="l" t="t" r="r" b="b"/>
            <a:pathLst>
              <a:path w="1072" h="1045" extrusionOk="0">
                <a:moveTo>
                  <a:pt x="251" y="973"/>
                </a:moveTo>
                <a:lnTo>
                  <a:pt x="251" y="973"/>
                </a:lnTo>
                <a:cubicBezTo>
                  <a:pt x="297" y="1002"/>
                  <a:pt x="346" y="1021"/>
                  <a:pt x="397" y="1032"/>
                </a:cubicBezTo>
                <a:lnTo>
                  <a:pt x="397" y="1032"/>
                </a:lnTo>
                <a:cubicBezTo>
                  <a:pt x="346" y="1021"/>
                  <a:pt x="296" y="1001"/>
                  <a:pt x="251" y="973"/>
                </a:cubicBezTo>
                <a:close/>
                <a:moveTo>
                  <a:pt x="581" y="1"/>
                </a:moveTo>
                <a:cubicBezTo>
                  <a:pt x="531" y="1"/>
                  <a:pt x="480" y="9"/>
                  <a:pt x="429" y="27"/>
                </a:cubicBezTo>
                <a:cubicBezTo>
                  <a:pt x="161" y="107"/>
                  <a:pt x="1" y="375"/>
                  <a:pt x="45" y="652"/>
                </a:cubicBezTo>
                <a:cubicBezTo>
                  <a:pt x="63" y="786"/>
                  <a:pt x="143" y="902"/>
                  <a:pt x="251" y="973"/>
                </a:cubicBezTo>
                <a:cubicBezTo>
                  <a:pt x="143" y="902"/>
                  <a:pt x="72" y="786"/>
                  <a:pt x="54" y="661"/>
                </a:cubicBezTo>
                <a:cubicBezTo>
                  <a:pt x="36" y="527"/>
                  <a:pt x="63" y="393"/>
                  <a:pt x="135" y="286"/>
                </a:cubicBezTo>
                <a:cubicBezTo>
                  <a:pt x="206" y="179"/>
                  <a:pt x="313" y="98"/>
                  <a:pt x="438" y="63"/>
                </a:cubicBezTo>
                <a:cubicBezTo>
                  <a:pt x="478" y="51"/>
                  <a:pt x="519" y="46"/>
                  <a:pt x="559" y="46"/>
                </a:cubicBezTo>
                <a:cubicBezTo>
                  <a:pt x="768" y="46"/>
                  <a:pt x="963" y="195"/>
                  <a:pt x="1000" y="420"/>
                </a:cubicBezTo>
                <a:cubicBezTo>
                  <a:pt x="1036" y="678"/>
                  <a:pt x="884" y="937"/>
                  <a:pt x="634" y="1018"/>
                </a:cubicBezTo>
                <a:cubicBezTo>
                  <a:pt x="585" y="1034"/>
                  <a:pt x="536" y="1042"/>
                  <a:pt x="488" y="1042"/>
                </a:cubicBezTo>
                <a:cubicBezTo>
                  <a:pt x="457" y="1042"/>
                  <a:pt x="427" y="1039"/>
                  <a:pt x="397" y="1032"/>
                </a:cubicBezTo>
                <a:lnTo>
                  <a:pt x="397" y="1032"/>
                </a:lnTo>
                <a:cubicBezTo>
                  <a:pt x="433" y="1040"/>
                  <a:pt x="469" y="1044"/>
                  <a:pt x="505" y="1044"/>
                </a:cubicBezTo>
                <a:cubicBezTo>
                  <a:pt x="549" y="1044"/>
                  <a:pt x="593" y="1038"/>
                  <a:pt x="634" y="1026"/>
                </a:cubicBezTo>
                <a:cubicBezTo>
                  <a:pt x="902" y="946"/>
                  <a:pt x="1072" y="687"/>
                  <a:pt x="1045" y="411"/>
                </a:cubicBezTo>
                <a:cubicBezTo>
                  <a:pt x="1008" y="170"/>
                  <a:pt x="805" y="1"/>
                  <a:pt x="581"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4"/>
          <p:cNvSpPr/>
          <p:nvPr/>
        </p:nvSpPr>
        <p:spPr>
          <a:xfrm>
            <a:off x="4386193" y="903332"/>
            <a:ext cx="73520" cy="66533"/>
          </a:xfrm>
          <a:custGeom>
            <a:avLst/>
            <a:gdLst/>
            <a:ahLst/>
            <a:cxnLst/>
            <a:rect l="l" t="t" r="r" b="b"/>
            <a:pathLst>
              <a:path w="947" h="857" extrusionOk="0">
                <a:moveTo>
                  <a:pt x="56" y="623"/>
                </a:moveTo>
                <a:cubicBezTo>
                  <a:pt x="83" y="696"/>
                  <a:pt x="131" y="759"/>
                  <a:pt x="203" y="799"/>
                </a:cubicBezTo>
                <a:cubicBezTo>
                  <a:pt x="136" y="754"/>
                  <a:pt x="87" y="693"/>
                  <a:pt x="56" y="623"/>
                </a:cubicBezTo>
                <a:close/>
                <a:moveTo>
                  <a:pt x="203" y="799"/>
                </a:moveTo>
                <a:lnTo>
                  <a:pt x="203" y="799"/>
                </a:lnTo>
                <a:cubicBezTo>
                  <a:pt x="256" y="836"/>
                  <a:pt x="316" y="854"/>
                  <a:pt x="378" y="855"/>
                </a:cubicBezTo>
                <a:lnTo>
                  <a:pt x="378" y="855"/>
                </a:lnTo>
                <a:cubicBezTo>
                  <a:pt x="318" y="850"/>
                  <a:pt x="258" y="831"/>
                  <a:pt x="203" y="799"/>
                </a:cubicBezTo>
                <a:close/>
                <a:moveTo>
                  <a:pt x="473" y="0"/>
                </a:moveTo>
                <a:cubicBezTo>
                  <a:pt x="431" y="0"/>
                  <a:pt x="388" y="7"/>
                  <a:pt x="346" y="22"/>
                </a:cubicBezTo>
                <a:cubicBezTo>
                  <a:pt x="239" y="58"/>
                  <a:pt x="141" y="129"/>
                  <a:pt x="87" y="227"/>
                </a:cubicBezTo>
                <a:cubicBezTo>
                  <a:pt x="7" y="348"/>
                  <a:pt x="0" y="498"/>
                  <a:pt x="56" y="623"/>
                </a:cubicBezTo>
                <a:lnTo>
                  <a:pt x="56" y="623"/>
                </a:lnTo>
                <a:cubicBezTo>
                  <a:pt x="46" y="597"/>
                  <a:pt x="38" y="568"/>
                  <a:pt x="34" y="540"/>
                </a:cubicBezTo>
                <a:cubicBezTo>
                  <a:pt x="25" y="433"/>
                  <a:pt x="43" y="326"/>
                  <a:pt x="105" y="236"/>
                </a:cubicBezTo>
                <a:cubicBezTo>
                  <a:pt x="186" y="104"/>
                  <a:pt x="303" y="49"/>
                  <a:pt x="418" y="49"/>
                </a:cubicBezTo>
                <a:cubicBezTo>
                  <a:pt x="685" y="49"/>
                  <a:pt x="947" y="342"/>
                  <a:pt x="748" y="647"/>
                </a:cubicBezTo>
                <a:cubicBezTo>
                  <a:pt x="694" y="736"/>
                  <a:pt x="605" y="807"/>
                  <a:pt x="507" y="834"/>
                </a:cubicBezTo>
                <a:cubicBezTo>
                  <a:pt x="465" y="848"/>
                  <a:pt x="424" y="855"/>
                  <a:pt x="384" y="855"/>
                </a:cubicBezTo>
                <a:cubicBezTo>
                  <a:pt x="382" y="855"/>
                  <a:pt x="380" y="855"/>
                  <a:pt x="378" y="855"/>
                </a:cubicBezTo>
                <a:lnTo>
                  <a:pt x="378" y="855"/>
                </a:lnTo>
                <a:cubicBezTo>
                  <a:pt x="390" y="856"/>
                  <a:pt x="402" y="857"/>
                  <a:pt x="415" y="857"/>
                </a:cubicBezTo>
                <a:cubicBezTo>
                  <a:pt x="555" y="857"/>
                  <a:pt x="692" y="785"/>
                  <a:pt x="774" y="656"/>
                </a:cubicBezTo>
                <a:cubicBezTo>
                  <a:pt x="837" y="567"/>
                  <a:pt x="864" y="450"/>
                  <a:pt x="846" y="343"/>
                </a:cubicBezTo>
                <a:cubicBezTo>
                  <a:pt x="824" y="139"/>
                  <a:pt x="659" y="0"/>
                  <a:pt x="473"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4"/>
          <p:cNvSpPr/>
          <p:nvPr/>
        </p:nvSpPr>
        <p:spPr>
          <a:xfrm>
            <a:off x="4201352" y="861217"/>
            <a:ext cx="60167" cy="52792"/>
          </a:xfrm>
          <a:custGeom>
            <a:avLst/>
            <a:gdLst/>
            <a:ahLst/>
            <a:cxnLst/>
            <a:rect l="l" t="t" r="r" b="b"/>
            <a:pathLst>
              <a:path w="775" h="680" extrusionOk="0">
                <a:moveTo>
                  <a:pt x="400" y="0"/>
                </a:moveTo>
                <a:cubicBezTo>
                  <a:pt x="365" y="0"/>
                  <a:pt x="330" y="7"/>
                  <a:pt x="295" y="21"/>
                </a:cubicBezTo>
                <a:cubicBezTo>
                  <a:pt x="206" y="47"/>
                  <a:pt x="135" y="101"/>
                  <a:pt x="90" y="181"/>
                </a:cubicBezTo>
                <a:cubicBezTo>
                  <a:pt x="1" y="333"/>
                  <a:pt x="36" y="529"/>
                  <a:pt x="188" y="636"/>
                </a:cubicBezTo>
                <a:cubicBezTo>
                  <a:pt x="117" y="583"/>
                  <a:pt x="72" y="511"/>
                  <a:pt x="54" y="431"/>
                </a:cubicBezTo>
                <a:cubicBezTo>
                  <a:pt x="45" y="342"/>
                  <a:pt x="72" y="262"/>
                  <a:pt x="117" y="199"/>
                </a:cubicBezTo>
                <a:cubicBezTo>
                  <a:pt x="179" y="90"/>
                  <a:pt x="272" y="45"/>
                  <a:pt x="364" y="45"/>
                </a:cubicBezTo>
                <a:cubicBezTo>
                  <a:pt x="572" y="45"/>
                  <a:pt x="775" y="276"/>
                  <a:pt x="608" y="511"/>
                </a:cubicBezTo>
                <a:cubicBezTo>
                  <a:pt x="572" y="583"/>
                  <a:pt x="500" y="636"/>
                  <a:pt x="429" y="663"/>
                </a:cubicBezTo>
                <a:cubicBezTo>
                  <a:pt x="402" y="672"/>
                  <a:pt x="375" y="676"/>
                  <a:pt x="347" y="676"/>
                </a:cubicBezTo>
                <a:cubicBezTo>
                  <a:pt x="291" y="676"/>
                  <a:pt x="236" y="660"/>
                  <a:pt x="188" y="636"/>
                </a:cubicBezTo>
                <a:lnTo>
                  <a:pt x="188" y="636"/>
                </a:lnTo>
                <a:cubicBezTo>
                  <a:pt x="238" y="666"/>
                  <a:pt x="293" y="680"/>
                  <a:pt x="347" y="680"/>
                </a:cubicBezTo>
                <a:cubicBezTo>
                  <a:pt x="459" y="680"/>
                  <a:pt x="569" y="622"/>
                  <a:pt x="634" y="520"/>
                </a:cubicBezTo>
                <a:cubicBezTo>
                  <a:pt x="688" y="449"/>
                  <a:pt x="706" y="360"/>
                  <a:pt x="697" y="270"/>
                </a:cubicBezTo>
                <a:cubicBezTo>
                  <a:pt x="675" y="112"/>
                  <a:pt x="543" y="0"/>
                  <a:pt x="400"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4"/>
          <p:cNvSpPr/>
          <p:nvPr/>
        </p:nvSpPr>
        <p:spPr>
          <a:xfrm>
            <a:off x="4584395" y="867464"/>
            <a:ext cx="66378" cy="58770"/>
          </a:xfrm>
          <a:custGeom>
            <a:avLst/>
            <a:gdLst/>
            <a:ahLst/>
            <a:cxnLst/>
            <a:rect l="l" t="t" r="r" b="b"/>
            <a:pathLst>
              <a:path w="855" h="757" extrusionOk="0">
                <a:moveTo>
                  <a:pt x="108" y="626"/>
                </a:moveTo>
                <a:cubicBezTo>
                  <a:pt x="131" y="658"/>
                  <a:pt x="160" y="685"/>
                  <a:pt x="194" y="707"/>
                </a:cubicBezTo>
                <a:cubicBezTo>
                  <a:pt x="160" y="684"/>
                  <a:pt x="131" y="657"/>
                  <a:pt x="108" y="626"/>
                </a:cubicBezTo>
                <a:close/>
                <a:moveTo>
                  <a:pt x="423" y="1"/>
                </a:moveTo>
                <a:cubicBezTo>
                  <a:pt x="386" y="1"/>
                  <a:pt x="348" y="7"/>
                  <a:pt x="310" y="20"/>
                </a:cubicBezTo>
                <a:cubicBezTo>
                  <a:pt x="221" y="56"/>
                  <a:pt x="140" y="118"/>
                  <a:pt x="87" y="198"/>
                </a:cubicBezTo>
                <a:cubicBezTo>
                  <a:pt x="1" y="334"/>
                  <a:pt x="12" y="504"/>
                  <a:pt x="108" y="626"/>
                </a:cubicBezTo>
                <a:lnTo>
                  <a:pt x="108" y="626"/>
                </a:lnTo>
                <a:cubicBezTo>
                  <a:pt x="75" y="583"/>
                  <a:pt x="52" y="532"/>
                  <a:pt x="42" y="475"/>
                </a:cubicBezTo>
                <a:cubicBezTo>
                  <a:pt x="33" y="386"/>
                  <a:pt x="60" y="288"/>
                  <a:pt x="105" y="216"/>
                </a:cubicBezTo>
                <a:cubicBezTo>
                  <a:pt x="146" y="119"/>
                  <a:pt x="227" y="79"/>
                  <a:pt x="316" y="79"/>
                </a:cubicBezTo>
                <a:cubicBezTo>
                  <a:pt x="553" y="79"/>
                  <a:pt x="855" y="357"/>
                  <a:pt x="667" y="564"/>
                </a:cubicBezTo>
                <a:cubicBezTo>
                  <a:pt x="622" y="645"/>
                  <a:pt x="542" y="707"/>
                  <a:pt x="462" y="734"/>
                </a:cubicBezTo>
                <a:cubicBezTo>
                  <a:pt x="428" y="744"/>
                  <a:pt x="393" y="749"/>
                  <a:pt x="359" y="749"/>
                </a:cubicBezTo>
                <a:cubicBezTo>
                  <a:pt x="301" y="749"/>
                  <a:pt x="244" y="735"/>
                  <a:pt x="194" y="707"/>
                </a:cubicBezTo>
                <a:lnTo>
                  <a:pt x="194" y="707"/>
                </a:lnTo>
                <a:cubicBezTo>
                  <a:pt x="251" y="740"/>
                  <a:pt x="314" y="756"/>
                  <a:pt x="377" y="756"/>
                </a:cubicBezTo>
                <a:cubicBezTo>
                  <a:pt x="501" y="756"/>
                  <a:pt x="623" y="695"/>
                  <a:pt x="694" y="582"/>
                </a:cubicBezTo>
                <a:cubicBezTo>
                  <a:pt x="747" y="502"/>
                  <a:pt x="774" y="404"/>
                  <a:pt x="756" y="306"/>
                </a:cubicBezTo>
                <a:cubicBezTo>
                  <a:pt x="742" y="123"/>
                  <a:pt x="590" y="1"/>
                  <a:pt x="423"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4"/>
          <p:cNvSpPr/>
          <p:nvPr/>
        </p:nvSpPr>
        <p:spPr>
          <a:xfrm>
            <a:off x="4549537" y="973670"/>
            <a:ext cx="83225" cy="80352"/>
          </a:xfrm>
          <a:custGeom>
            <a:avLst/>
            <a:gdLst/>
            <a:ahLst/>
            <a:cxnLst/>
            <a:rect l="l" t="t" r="r" b="b"/>
            <a:pathLst>
              <a:path w="1072" h="1035" extrusionOk="0">
                <a:moveTo>
                  <a:pt x="579" y="0"/>
                </a:moveTo>
                <a:cubicBezTo>
                  <a:pt x="530" y="0"/>
                  <a:pt x="479" y="9"/>
                  <a:pt x="429" y="26"/>
                </a:cubicBezTo>
                <a:cubicBezTo>
                  <a:pt x="161" y="107"/>
                  <a:pt x="0" y="375"/>
                  <a:pt x="45" y="651"/>
                </a:cubicBezTo>
                <a:cubicBezTo>
                  <a:pt x="72" y="776"/>
                  <a:pt x="143" y="892"/>
                  <a:pt x="259" y="964"/>
                </a:cubicBezTo>
                <a:cubicBezTo>
                  <a:pt x="143" y="892"/>
                  <a:pt x="72" y="776"/>
                  <a:pt x="54" y="651"/>
                </a:cubicBezTo>
                <a:cubicBezTo>
                  <a:pt x="27" y="383"/>
                  <a:pt x="188" y="142"/>
                  <a:pt x="438" y="71"/>
                </a:cubicBezTo>
                <a:cubicBezTo>
                  <a:pt x="480" y="57"/>
                  <a:pt x="523" y="51"/>
                  <a:pt x="565" y="51"/>
                </a:cubicBezTo>
                <a:cubicBezTo>
                  <a:pt x="770" y="51"/>
                  <a:pt x="954" y="203"/>
                  <a:pt x="991" y="410"/>
                </a:cubicBezTo>
                <a:cubicBezTo>
                  <a:pt x="1027" y="669"/>
                  <a:pt x="875" y="928"/>
                  <a:pt x="625" y="1008"/>
                </a:cubicBezTo>
                <a:cubicBezTo>
                  <a:pt x="578" y="1021"/>
                  <a:pt x="531" y="1029"/>
                  <a:pt x="484" y="1029"/>
                </a:cubicBezTo>
                <a:cubicBezTo>
                  <a:pt x="404" y="1029"/>
                  <a:pt x="326" y="1008"/>
                  <a:pt x="259" y="964"/>
                </a:cubicBezTo>
                <a:lnTo>
                  <a:pt x="259" y="964"/>
                </a:lnTo>
                <a:cubicBezTo>
                  <a:pt x="331" y="1011"/>
                  <a:pt x="414" y="1035"/>
                  <a:pt x="498" y="1035"/>
                </a:cubicBezTo>
                <a:cubicBezTo>
                  <a:pt x="541" y="1035"/>
                  <a:pt x="583" y="1029"/>
                  <a:pt x="625" y="1017"/>
                </a:cubicBezTo>
                <a:cubicBezTo>
                  <a:pt x="893" y="937"/>
                  <a:pt x="1071" y="678"/>
                  <a:pt x="1027" y="410"/>
                </a:cubicBezTo>
                <a:cubicBezTo>
                  <a:pt x="997" y="169"/>
                  <a:pt x="801" y="0"/>
                  <a:pt x="579"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4"/>
          <p:cNvSpPr/>
          <p:nvPr/>
        </p:nvSpPr>
        <p:spPr>
          <a:xfrm>
            <a:off x="4443332" y="1005190"/>
            <a:ext cx="75228" cy="67232"/>
          </a:xfrm>
          <a:custGeom>
            <a:avLst/>
            <a:gdLst/>
            <a:ahLst/>
            <a:cxnLst/>
            <a:rect l="l" t="t" r="r" b="b"/>
            <a:pathLst>
              <a:path w="969" h="866" extrusionOk="0">
                <a:moveTo>
                  <a:pt x="64" y="650"/>
                </a:moveTo>
                <a:cubicBezTo>
                  <a:pt x="92" y="713"/>
                  <a:pt x="140" y="766"/>
                  <a:pt x="199" y="807"/>
                </a:cubicBezTo>
                <a:cubicBezTo>
                  <a:pt x="139" y="765"/>
                  <a:pt x="94" y="711"/>
                  <a:pt x="64" y="650"/>
                </a:cubicBezTo>
                <a:close/>
                <a:moveTo>
                  <a:pt x="199" y="807"/>
                </a:moveTo>
                <a:cubicBezTo>
                  <a:pt x="257" y="844"/>
                  <a:pt x="318" y="863"/>
                  <a:pt x="380" y="864"/>
                </a:cubicBezTo>
                <a:lnTo>
                  <a:pt x="380" y="864"/>
                </a:lnTo>
                <a:cubicBezTo>
                  <a:pt x="318" y="859"/>
                  <a:pt x="257" y="840"/>
                  <a:pt x="199" y="807"/>
                </a:cubicBezTo>
                <a:close/>
                <a:moveTo>
                  <a:pt x="478" y="0"/>
                </a:moveTo>
                <a:cubicBezTo>
                  <a:pt x="436" y="0"/>
                  <a:pt x="393" y="7"/>
                  <a:pt x="351" y="22"/>
                </a:cubicBezTo>
                <a:cubicBezTo>
                  <a:pt x="235" y="58"/>
                  <a:pt x="146" y="129"/>
                  <a:pt x="92" y="227"/>
                </a:cubicBezTo>
                <a:cubicBezTo>
                  <a:pt x="7" y="361"/>
                  <a:pt x="0" y="520"/>
                  <a:pt x="64" y="650"/>
                </a:cubicBezTo>
                <a:lnTo>
                  <a:pt x="64" y="650"/>
                </a:lnTo>
                <a:cubicBezTo>
                  <a:pt x="50" y="618"/>
                  <a:pt x="41" y="585"/>
                  <a:pt x="38" y="549"/>
                </a:cubicBezTo>
                <a:cubicBezTo>
                  <a:pt x="21" y="442"/>
                  <a:pt x="47" y="326"/>
                  <a:pt x="110" y="245"/>
                </a:cubicBezTo>
                <a:cubicBezTo>
                  <a:pt x="189" y="100"/>
                  <a:pt x="310" y="41"/>
                  <a:pt x="430" y="41"/>
                </a:cubicBezTo>
                <a:cubicBezTo>
                  <a:pt x="701" y="41"/>
                  <a:pt x="969" y="344"/>
                  <a:pt x="752" y="647"/>
                </a:cubicBezTo>
                <a:cubicBezTo>
                  <a:pt x="699" y="745"/>
                  <a:pt x="619" y="816"/>
                  <a:pt x="511" y="843"/>
                </a:cubicBezTo>
                <a:cubicBezTo>
                  <a:pt x="470" y="857"/>
                  <a:pt x="429" y="864"/>
                  <a:pt x="388" y="864"/>
                </a:cubicBezTo>
                <a:cubicBezTo>
                  <a:pt x="385" y="864"/>
                  <a:pt x="383" y="864"/>
                  <a:pt x="380" y="864"/>
                </a:cubicBezTo>
                <a:lnTo>
                  <a:pt x="380" y="864"/>
                </a:lnTo>
                <a:cubicBezTo>
                  <a:pt x="393" y="865"/>
                  <a:pt x="406" y="866"/>
                  <a:pt x="419" y="866"/>
                </a:cubicBezTo>
                <a:cubicBezTo>
                  <a:pt x="564" y="866"/>
                  <a:pt x="703" y="794"/>
                  <a:pt x="779" y="665"/>
                </a:cubicBezTo>
                <a:cubicBezTo>
                  <a:pt x="851" y="566"/>
                  <a:pt x="877" y="459"/>
                  <a:pt x="860" y="343"/>
                </a:cubicBezTo>
                <a:cubicBezTo>
                  <a:pt x="838" y="139"/>
                  <a:pt x="667" y="0"/>
                  <a:pt x="478"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4"/>
          <p:cNvSpPr/>
          <p:nvPr/>
        </p:nvSpPr>
        <p:spPr>
          <a:xfrm>
            <a:off x="5206367" y="642059"/>
            <a:ext cx="609124" cy="613316"/>
          </a:xfrm>
          <a:custGeom>
            <a:avLst/>
            <a:gdLst/>
            <a:ahLst/>
            <a:cxnLst/>
            <a:rect l="l" t="t" r="r" b="b"/>
            <a:pathLst>
              <a:path w="7846" h="7900" extrusionOk="0">
                <a:moveTo>
                  <a:pt x="3303" y="1"/>
                </a:moveTo>
                <a:cubicBezTo>
                  <a:pt x="3303" y="1"/>
                  <a:pt x="3383" y="975"/>
                  <a:pt x="2756" y="975"/>
                </a:cubicBezTo>
                <a:cubicBezTo>
                  <a:pt x="2688" y="975"/>
                  <a:pt x="2612" y="963"/>
                  <a:pt x="2526" y="938"/>
                </a:cubicBezTo>
                <a:lnTo>
                  <a:pt x="2526" y="938"/>
                </a:lnTo>
                <a:cubicBezTo>
                  <a:pt x="2526" y="938"/>
                  <a:pt x="2990" y="1581"/>
                  <a:pt x="2758" y="2107"/>
                </a:cubicBezTo>
                <a:cubicBezTo>
                  <a:pt x="2677" y="2285"/>
                  <a:pt x="2497" y="2346"/>
                  <a:pt x="2285" y="2346"/>
                </a:cubicBezTo>
                <a:cubicBezTo>
                  <a:pt x="1869" y="2346"/>
                  <a:pt x="1333" y="2107"/>
                  <a:pt x="1197" y="2036"/>
                </a:cubicBezTo>
                <a:lnTo>
                  <a:pt x="1197" y="2036"/>
                </a:lnTo>
                <a:cubicBezTo>
                  <a:pt x="1197" y="2036"/>
                  <a:pt x="1321" y="3089"/>
                  <a:pt x="1" y="3723"/>
                </a:cubicBezTo>
                <a:cubicBezTo>
                  <a:pt x="1" y="3723"/>
                  <a:pt x="1" y="3723"/>
                  <a:pt x="2" y="3723"/>
                </a:cubicBezTo>
                <a:cubicBezTo>
                  <a:pt x="42" y="3723"/>
                  <a:pt x="1284" y="3731"/>
                  <a:pt x="1188" y="4802"/>
                </a:cubicBezTo>
                <a:cubicBezTo>
                  <a:pt x="1188" y="4802"/>
                  <a:pt x="1582" y="4414"/>
                  <a:pt x="2032" y="4414"/>
                </a:cubicBezTo>
                <a:cubicBezTo>
                  <a:pt x="2144" y="4414"/>
                  <a:pt x="2260" y="4438"/>
                  <a:pt x="2375" y="4499"/>
                </a:cubicBezTo>
                <a:cubicBezTo>
                  <a:pt x="2955" y="4811"/>
                  <a:pt x="2571" y="5632"/>
                  <a:pt x="1411" y="5989"/>
                </a:cubicBezTo>
                <a:cubicBezTo>
                  <a:pt x="1411" y="5989"/>
                  <a:pt x="2526" y="6757"/>
                  <a:pt x="1723" y="7899"/>
                </a:cubicBezTo>
                <a:cubicBezTo>
                  <a:pt x="1723" y="7899"/>
                  <a:pt x="2222" y="7273"/>
                  <a:pt x="2914" y="7273"/>
                </a:cubicBezTo>
                <a:cubicBezTo>
                  <a:pt x="3171" y="7273"/>
                  <a:pt x="3454" y="7359"/>
                  <a:pt x="3749" y="7596"/>
                </a:cubicBezTo>
                <a:cubicBezTo>
                  <a:pt x="3749" y="7596"/>
                  <a:pt x="3696" y="6043"/>
                  <a:pt x="4347" y="5829"/>
                </a:cubicBezTo>
                <a:cubicBezTo>
                  <a:pt x="4389" y="5815"/>
                  <a:pt x="4427" y="5809"/>
                  <a:pt x="4463" y="5809"/>
                </a:cubicBezTo>
                <a:cubicBezTo>
                  <a:pt x="4982" y="5809"/>
                  <a:pt x="4865" y="7185"/>
                  <a:pt x="4865" y="7185"/>
                </a:cubicBezTo>
                <a:cubicBezTo>
                  <a:pt x="4865" y="7185"/>
                  <a:pt x="5071" y="7053"/>
                  <a:pt x="5362" y="7053"/>
                </a:cubicBezTo>
                <a:cubicBezTo>
                  <a:pt x="5656" y="7053"/>
                  <a:pt x="6037" y="7188"/>
                  <a:pt x="6382" y="7730"/>
                </a:cubicBezTo>
                <a:cubicBezTo>
                  <a:pt x="6382" y="7730"/>
                  <a:pt x="6453" y="6248"/>
                  <a:pt x="7292" y="5847"/>
                </a:cubicBezTo>
                <a:cubicBezTo>
                  <a:pt x="7292" y="5847"/>
                  <a:pt x="6382" y="5034"/>
                  <a:pt x="6507" y="4597"/>
                </a:cubicBezTo>
                <a:cubicBezTo>
                  <a:pt x="6623" y="4160"/>
                  <a:pt x="7605" y="4115"/>
                  <a:pt x="7605" y="4115"/>
                </a:cubicBezTo>
                <a:cubicBezTo>
                  <a:pt x="7605" y="4115"/>
                  <a:pt x="7203" y="3419"/>
                  <a:pt x="7846" y="3062"/>
                </a:cubicBezTo>
                <a:cubicBezTo>
                  <a:pt x="7846" y="3062"/>
                  <a:pt x="6677" y="2598"/>
                  <a:pt x="6962" y="1884"/>
                </a:cubicBezTo>
                <a:lnTo>
                  <a:pt x="6962" y="1884"/>
                </a:lnTo>
                <a:cubicBezTo>
                  <a:pt x="6962" y="1884"/>
                  <a:pt x="6188" y="2577"/>
                  <a:pt x="5284" y="2577"/>
                </a:cubicBezTo>
                <a:cubicBezTo>
                  <a:pt x="5237" y="2577"/>
                  <a:pt x="5189" y="2575"/>
                  <a:pt x="5141" y="2571"/>
                </a:cubicBezTo>
                <a:cubicBezTo>
                  <a:pt x="5141" y="2571"/>
                  <a:pt x="4445" y="1563"/>
                  <a:pt x="4677" y="518"/>
                </a:cubicBezTo>
                <a:lnTo>
                  <a:pt x="4677" y="518"/>
                </a:lnTo>
                <a:cubicBezTo>
                  <a:pt x="4677" y="518"/>
                  <a:pt x="4509" y="576"/>
                  <a:pt x="4281" y="576"/>
                </a:cubicBezTo>
                <a:cubicBezTo>
                  <a:pt x="3978" y="576"/>
                  <a:pt x="3568" y="474"/>
                  <a:pt x="3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4"/>
          <p:cNvSpPr/>
          <p:nvPr/>
        </p:nvSpPr>
        <p:spPr>
          <a:xfrm>
            <a:off x="5308380" y="658673"/>
            <a:ext cx="448264" cy="485219"/>
          </a:xfrm>
          <a:custGeom>
            <a:avLst/>
            <a:gdLst/>
            <a:ahLst/>
            <a:cxnLst/>
            <a:rect l="l" t="t" r="r" b="b"/>
            <a:pathLst>
              <a:path w="5774" h="6250" extrusionOk="0">
                <a:moveTo>
                  <a:pt x="4363" y="1"/>
                </a:moveTo>
                <a:cubicBezTo>
                  <a:pt x="4336" y="1"/>
                  <a:pt x="4292" y="19"/>
                  <a:pt x="4318" y="46"/>
                </a:cubicBezTo>
                <a:cubicBezTo>
                  <a:pt x="4399" y="179"/>
                  <a:pt x="4434" y="340"/>
                  <a:pt x="4425" y="492"/>
                </a:cubicBezTo>
                <a:cubicBezTo>
                  <a:pt x="4434" y="1027"/>
                  <a:pt x="4193" y="1563"/>
                  <a:pt x="3935" y="2018"/>
                </a:cubicBezTo>
                <a:cubicBezTo>
                  <a:pt x="3881" y="2107"/>
                  <a:pt x="3827" y="2197"/>
                  <a:pt x="3774" y="2286"/>
                </a:cubicBezTo>
                <a:lnTo>
                  <a:pt x="2614" y="920"/>
                </a:lnTo>
                <a:cubicBezTo>
                  <a:pt x="2560" y="849"/>
                  <a:pt x="2507" y="786"/>
                  <a:pt x="2444" y="715"/>
                </a:cubicBezTo>
                <a:cubicBezTo>
                  <a:pt x="2444" y="715"/>
                  <a:pt x="2443" y="714"/>
                  <a:pt x="2443" y="714"/>
                </a:cubicBezTo>
                <a:lnTo>
                  <a:pt x="2443" y="714"/>
                </a:lnTo>
                <a:cubicBezTo>
                  <a:pt x="2437" y="714"/>
                  <a:pt x="3128" y="1623"/>
                  <a:pt x="3497" y="2107"/>
                </a:cubicBezTo>
                <a:cubicBezTo>
                  <a:pt x="3560" y="2188"/>
                  <a:pt x="3631" y="2295"/>
                  <a:pt x="3694" y="2366"/>
                </a:cubicBezTo>
                <a:lnTo>
                  <a:pt x="2462" y="2670"/>
                </a:lnTo>
                <a:cubicBezTo>
                  <a:pt x="1780" y="2829"/>
                  <a:pt x="0" y="3384"/>
                  <a:pt x="24" y="3384"/>
                </a:cubicBezTo>
                <a:cubicBezTo>
                  <a:pt x="25" y="3384"/>
                  <a:pt x="25" y="3384"/>
                  <a:pt x="25" y="3384"/>
                </a:cubicBezTo>
                <a:lnTo>
                  <a:pt x="1311" y="3053"/>
                </a:lnTo>
                <a:lnTo>
                  <a:pt x="3363" y="2545"/>
                </a:lnTo>
                <a:lnTo>
                  <a:pt x="3640" y="2482"/>
                </a:lnTo>
                <a:lnTo>
                  <a:pt x="3381" y="2893"/>
                </a:lnTo>
                <a:cubicBezTo>
                  <a:pt x="3203" y="3187"/>
                  <a:pt x="3015" y="3482"/>
                  <a:pt x="2828" y="3776"/>
                </a:cubicBezTo>
                <a:cubicBezTo>
                  <a:pt x="2498" y="4321"/>
                  <a:pt x="2158" y="4865"/>
                  <a:pt x="1810" y="5410"/>
                </a:cubicBezTo>
                <a:lnTo>
                  <a:pt x="1471" y="5963"/>
                </a:lnTo>
                <a:lnTo>
                  <a:pt x="1355" y="6141"/>
                </a:lnTo>
                <a:cubicBezTo>
                  <a:pt x="1337" y="6168"/>
                  <a:pt x="1311" y="6204"/>
                  <a:pt x="1302" y="6231"/>
                </a:cubicBezTo>
                <a:cubicBezTo>
                  <a:pt x="1293" y="6240"/>
                  <a:pt x="1293" y="6240"/>
                  <a:pt x="1293" y="6248"/>
                </a:cubicBezTo>
                <a:lnTo>
                  <a:pt x="1293" y="6248"/>
                </a:lnTo>
                <a:cubicBezTo>
                  <a:pt x="1319" y="6212"/>
                  <a:pt x="2540" y="4542"/>
                  <a:pt x="2864" y="4026"/>
                </a:cubicBezTo>
                <a:cubicBezTo>
                  <a:pt x="3158" y="3553"/>
                  <a:pt x="3462" y="3044"/>
                  <a:pt x="3756" y="2562"/>
                </a:cubicBezTo>
                <a:cubicBezTo>
                  <a:pt x="3827" y="2911"/>
                  <a:pt x="3890" y="3285"/>
                  <a:pt x="3952" y="3633"/>
                </a:cubicBezTo>
                <a:cubicBezTo>
                  <a:pt x="4086" y="4294"/>
                  <a:pt x="4211" y="4954"/>
                  <a:pt x="4336" y="5624"/>
                </a:cubicBezTo>
                <a:cubicBezTo>
                  <a:pt x="4372" y="5775"/>
                  <a:pt x="4399" y="5927"/>
                  <a:pt x="4425" y="6079"/>
                </a:cubicBezTo>
                <a:cubicBezTo>
                  <a:pt x="4426" y="6081"/>
                  <a:pt x="4426" y="6081"/>
                  <a:pt x="4426" y="6081"/>
                </a:cubicBezTo>
                <a:cubicBezTo>
                  <a:pt x="4430" y="6081"/>
                  <a:pt x="4361" y="5297"/>
                  <a:pt x="4300" y="4838"/>
                </a:cubicBezTo>
                <a:cubicBezTo>
                  <a:pt x="4211" y="4187"/>
                  <a:pt x="4077" y="3526"/>
                  <a:pt x="3952" y="2857"/>
                </a:cubicBezTo>
                <a:lnTo>
                  <a:pt x="3872" y="2455"/>
                </a:lnTo>
                <a:lnTo>
                  <a:pt x="3872" y="2455"/>
                </a:lnTo>
                <a:lnTo>
                  <a:pt x="4827" y="2714"/>
                </a:lnTo>
                <a:cubicBezTo>
                  <a:pt x="5113" y="2786"/>
                  <a:pt x="5773" y="2919"/>
                  <a:pt x="5773" y="2919"/>
                </a:cubicBezTo>
                <a:cubicBezTo>
                  <a:pt x="5773" y="2919"/>
                  <a:pt x="4595" y="2554"/>
                  <a:pt x="4042" y="2411"/>
                </a:cubicBezTo>
                <a:lnTo>
                  <a:pt x="3890" y="2366"/>
                </a:lnTo>
                <a:lnTo>
                  <a:pt x="3943" y="2277"/>
                </a:lnTo>
                <a:cubicBezTo>
                  <a:pt x="4247" y="1786"/>
                  <a:pt x="4541" y="1224"/>
                  <a:pt x="4568" y="635"/>
                </a:cubicBezTo>
                <a:cubicBezTo>
                  <a:pt x="4577" y="447"/>
                  <a:pt x="4568" y="215"/>
                  <a:pt x="4461" y="55"/>
                </a:cubicBezTo>
                <a:cubicBezTo>
                  <a:pt x="4434" y="19"/>
                  <a:pt x="4399" y="1"/>
                  <a:pt x="4363" y="1"/>
                </a:cubicBezTo>
                <a:close/>
                <a:moveTo>
                  <a:pt x="1293" y="6248"/>
                </a:moveTo>
                <a:lnTo>
                  <a:pt x="1293" y="6248"/>
                </a:lnTo>
                <a:cubicBezTo>
                  <a:pt x="1292" y="6249"/>
                  <a:pt x="1292" y="6249"/>
                  <a:pt x="1292" y="6249"/>
                </a:cubicBezTo>
                <a:cubicBezTo>
                  <a:pt x="1292" y="6249"/>
                  <a:pt x="1292" y="6249"/>
                  <a:pt x="1293" y="6248"/>
                </a:cubicBezTo>
                <a:cubicBezTo>
                  <a:pt x="1293" y="6248"/>
                  <a:pt x="1293" y="6248"/>
                  <a:pt x="1293" y="62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4"/>
          <p:cNvSpPr/>
          <p:nvPr/>
        </p:nvSpPr>
        <p:spPr>
          <a:xfrm>
            <a:off x="5206367" y="775126"/>
            <a:ext cx="492051" cy="474660"/>
          </a:xfrm>
          <a:custGeom>
            <a:avLst/>
            <a:gdLst/>
            <a:ahLst/>
            <a:cxnLst/>
            <a:rect l="l" t="t" r="r" b="b"/>
            <a:pathLst>
              <a:path w="6338" h="6114" extrusionOk="0">
                <a:moveTo>
                  <a:pt x="2821" y="0"/>
                </a:moveTo>
                <a:cubicBezTo>
                  <a:pt x="2830" y="134"/>
                  <a:pt x="2803" y="268"/>
                  <a:pt x="2750" y="393"/>
                </a:cubicBezTo>
                <a:cubicBezTo>
                  <a:pt x="2517" y="920"/>
                  <a:pt x="1393" y="429"/>
                  <a:pt x="1197" y="322"/>
                </a:cubicBezTo>
                <a:cubicBezTo>
                  <a:pt x="1197" y="322"/>
                  <a:pt x="1322" y="1375"/>
                  <a:pt x="1" y="2009"/>
                </a:cubicBezTo>
                <a:cubicBezTo>
                  <a:pt x="1" y="2009"/>
                  <a:pt x="1286" y="2000"/>
                  <a:pt x="1188" y="3088"/>
                </a:cubicBezTo>
                <a:cubicBezTo>
                  <a:pt x="1188" y="3088"/>
                  <a:pt x="1803" y="2482"/>
                  <a:pt x="2375" y="2785"/>
                </a:cubicBezTo>
                <a:cubicBezTo>
                  <a:pt x="2955" y="3097"/>
                  <a:pt x="2562" y="3918"/>
                  <a:pt x="1402" y="4275"/>
                </a:cubicBezTo>
                <a:cubicBezTo>
                  <a:pt x="1402" y="4275"/>
                  <a:pt x="2473" y="5007"/>
                  <a:pt x="1768" y="6114"/>
                </a:cubicBezTo>
                <a:lnTo>
                  <a:pt x="1777" y="6114"/>
                </a:lnTo>
                <a:cubicBezTo>
                  <a:pt x="2000" y="5882"/>
                  <a:pt x="2812" y="5132"/>
                  <a:pt x="3740" y="5882"/>
                </a:cubicBezTo>
                <a:cubicBezTo>
                  <a:pt x="3740" y="5882"/>
                  <a:pt x="3696" y="4329"/>
                  <a:pt x="4347" y="4115"/>
                </a:cubicBezTo>
                <a:cubicBezTo>
                  <a:pt x="4749" y="3981"/>
                  <a:pt x="4856" y="4525"/>
                  <a:pt x="4874" y="4972"/>
                </a:cubicBezTo>
                <a:cubicBezTo>
                  <a:pt x="6337" y="3071"/>
                  <a:pt x="5186" y="304"/>
                  <a:pt x="2812"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4"/>
          <p:cNvSpPr/>
          <p:nvPr/>
        </p:nvSpPr>
        <p:spPr>
          <a:xfrm>
            <a:off x="5200855" y="633752"/>
            <a:ext cx="618829" cy="621623"/>
          </a:xfrm>
          <a:custGeom>
            <a:avLst/>
            <a:gdLst/>
            <a:ahLst/>
            <a:cxnLst/>
            <a:rect l="l" t="t" r="r" b="b"/>
            <a:pathLst>
              <a:path w="7971" h="8007" extrusionOk="0">
                <a:moveTo>
                  <a:pt x="4653" y="5939"/>
                </a:moveTo>
                <a:lnTo>
                  <a:pt x="4653" y="5939"/>
                </a:lnTo>
                <a:cubicBezTo>
                  <a:pt x="4674" y="5950"/>
                  <a:pt x="4694" y="5964"/>
                  <a:pt x="4713" y="5980"/>
                </a:cubicBezTo>
                <a:cubicBezTo>
                  <a:pt x="4743" y="6011"/>
                  <a:pt x="4769" y="6044"/>
                  <a:pt x="4793" y="6079"/>
                </a:cubicBezTo>
                <a:lnTo>
                  <a:pt x="4793" y="6079"/>
                </a:lnTo>
                <a:cubicBezTo>
                  <a:pt x="4772" y="6044"/>
                  <a:pt x="4748" y="6012"/>
                  <a:pt x="4722" y="5980"/>
                </a:cubicBezTo>
                <a:cubicBezTo>
                  <a:pt x="4702" y="5964"/>
                  <a:pt x="4678" y="5950"/>
                  <a:pt x="4653" y="5939"/>
                </a:cubicBezTo>
                <a:close/>
                <a:moveTo>
                  <a:pt x="4793" y="6079"/>
                </a:moveTo>
                <a:cubicBezTo>
                  <a:pt x="4851" y="6173"/>
                  <a:pt x="4889" y="6277"/>
                  <a:pt x="4909" y="6382"/>
                </a:cubicBezTo>
                <a:cubicBezTo>
                  <a:pt x="4890" y="6273"/>
                  <a:pt x="4852" y="6169"/>
                  <a:pt x="4793" y="6079"/>
                </a:cubicBezTo>
                <a:close/>
                <a:moveTo>
                  <a:pt x="4529" y="5907"/>
                </a:moveTo>
                <a:cubicBezTo>
                  <a:pt x="4519" y="5907"/>
                  <a:pt x="4509" y="5908"/>
                  <a:pt x="4498" y="5909"/>
                </a:cubicBezTo>
                <a:cubicBezTo>
                  <a:pt x="4418" y="5927"/>
                  <a:pt x="4347" y="5954"/>
                  <a:pt x="4284" y="5998"/>
                </a:cubicBezTo>
                <a:cubicBezTo>
                  <a:pt x="4168" y="6096"/>
                  <a:pt x="4070" y="6221"/>
                  <a:pt x="4016" y="6364"/>
                </a:cubicBezTo>
                <a:cubicBezTo>
                  <a:pt x="3963" y="6498"/>
                  <a:pt x="3918" y="6650"/>
                  <a:pt x="3892" y="6802"/>
                </a:cubicBezTo>
                <a:cubicBezTo>
                  <a:pt x="3838" y="7096"/>
                  <a:pt x="3811" y="7400"/>
                  <a:pt x="3820" y="7703"/>
                </a:cubicBezTo>
                <a:cubicBezTo>
                  <a:pt x="3820" y="7400"/>
                  <a:pt x="3847" y="7096"/>
                  <a:pt x="3909" y="6793"/>
                </a:cubicBezTo>
                <a:cubicBezTo>
                  <a:pt x="3936" y="6650"/>
                  <a:pt x="3981" y="6498"/>
                  <a:pt x="4043" y="6364"/>
                </a:cubicBezTo>
                <a:cubicBezTo>
                  <a:pt x="4097" y="6221"/>
                  <a:pt x="4186" y="6096"/>
                  <a:pt x="4311" y="6007"/>
                </a:cubicBezTo>
                <a:cubicBezTo>
                  <a:pt x="4365" y="5963"/>
                  <a:pt x="4436" y="5927"/>
                  <a:pt x="4516" y="5918"/>
                </a:cubicBezTo>
                <a:cubicBezTo>
                  <a:pt x="4526" y="5917"/>
                  <a:pt x="4535" y="5916"/>
                  <a:pt x="4544" y="5916"/>
                </a:cubicBezTo>
                <a:cubicBezTo>
                  <a:pt x="4581" y="5916"/>
                  <a:pt x="4619" y="5925"/>
                  <a:pt x="4653" y="5939"/>
                </a:cubicBezTo>
                <a:lnTo>
                  <a:pt x="4653" y="5939"/>
                </a:lnTo>
                <a:cubicBezTo>
                  <a:pt x="4614" y="5918"/>
                  <a:pt x="4573" y="5907"/>
                  <a:pt x="4529" y="5907"/>
                </a:cubicBezTo>
                <a:close/>
                <a:moveTo>
                  <a:pt x="3356" y="1"/>
                </a:moveTo>
                <a:lnTo>
                  <a:pt x="3356" y="108"/>
                </a:lnTo>
                <a:cubicBezTo>
                  <a:pt x="3365" y="224"/>
                  <a:pt x="3356" y="349"/>
                  <a:pt x="3338" y="474"/>
                </a:cubicBezTo>
                <a:cubicBezTo>
                  <a:pt x="3320" y="590"/>
                  <a:pt x="3285" y="706"/>
                  <a:pt x="3231" y="822"/>
                </a:cubicBezTo>
                <a:cubicBezTo>
                  <a:pt x="3178" y="929"/>
                  <a:pt x="3079" y="1009"/>
                  <a:pt x="2963" y="1045"/>
                </a:cubicBezTo>
                <a:cubicBezTo>
                  <a:pt x="2914" y="1055"/>
                  <a:pt x="2866" y="1060"/>
                  <a:pt x="2819" y="1060"/>
                </a:cubicBezTo>
                <a:cubicBezTo>
                  <a:pt x="2751" y="1060"/>
                  <a:pt x="2684" y="1050"/>
                  <a:pt x="2618" y="1030"/>
                </a:cubicBezTo>
                <a:lnTo>
                  <a:pt x="2618" y="1030"/>
                </a:lnTo>
                <a:cubicBezTo>
                  <a:pt x="2617" y="1029"/>
                  <a:pt x="2616" y="1028"/>
                  <a:pt x="2615" y="1027"/>
                </a:cubicBezTo>
                <a:lnTo>
                  <a:pt x="2614" y="1029"/>
                </a:lnTo>
                <a:lnTo>
                  <a:pt x="2614" y="1029"/>
                </a:lnTo>
                <a:cubicBezTo>
                  <a:pt x="2612" y="1029"/>
                  <a:pt x="2609" y="1028"/>
                  <a:pt x="2606" y="1027"/>
                </a:cubicBezTo>
                <a:lnTo>
                  <a:pt x="2544" y="1009"/>
                </a:lnTo>
                <a:lnTo>
                  <a:pt x="2544" y="1009"/>
                </a:lnTo>
                <a:lnTo>
                  <a:pt x="2580" y="1063"/>
                </a:lnTo>
                <a:cubicBezTo>
                  <a:pt x="2713" y="1259"/>
                  <a:pt x="2812" y="1482"/>
                  <a:pt x="2856" y="1723"/>
                </a:cubicBezTo>
                <a:cubicBezTo>
                  <a:pt x="2874" y="1839"/>
                  <a:pt x="2874" y="1964"/>
                  <a:pt x="2847" y="2080"/>
                </a:cubicBezTo>
                <a:cubicBezTo>
                  <a:pt x="2838" y="2107"/>
                  <a:pt x="2838" y="2134"/>
                  <a:pt x="2821" y="2161"/>
                </a:cubicBezTo>
                <a:cubicBezTo>
                  <a:pt x="2812" y="2196"/>
                  <a:pt x="2803" y="2223"/>
                  <a:pt x="2785" y="2241"/>
                </a:cubicBezTo>
                <a:cubicBezTo>
                  <a:pt x="2758" y="2294"/>
                  <a:pt x="2713" y="2339"/>
                  <a:pt x="2669" y="2366"/>
                </a:cubicBezTo>
                <a:cubicBezTo>
                  <a:pt x="2575" y="2413"/>
                  <a:pt x="2468" y="2439"/>
                  <a:pt x="2365" y="2439"/>
                </a:cubicBezTo>
                <a:cubicBezTo>
                  <a:pt x="2350" y="2439"/>
                  <a:pt x="2335" y="2438"/>
                  <a:pt x="2321" y="2437"/>
                </a:cubicBezTo>
                <a:cubicBezTo>
                  <a:pt x="2205" y="2428"/>
                  <a:pt x="2080" y="2410"/>
                  <a:pt x="1964" y="2384"/>
                </a:cubicBezTo>
                <a:cubicBezTo>
                  <a:pt x="1723" y="2321"/>
                  <a:pt x="1500" y="2232"/>
                  <a:pt x="1285" y="2125"/>
                </a:cubicBezTo>
                <a:lnTo>
                  <a:pt x="1250" y="2107"/>
                </a:lnTo>
                <a:lnTo>
                  <a:pt x="1250" y="2143"/>
                </a:lnTo>
                <a:cubicBezTo>
                  <a:pt x="1259" y="2321"/>
                  <a:pt x="1232" y="2500"/>
                  <a:pt x="1169" y="2678"/>
                </a:cubicBezTo>
                <a:cubicBezTo>
                  <a:pt x="1107" y="2848"/>
                  <a:pt x="1027" y="3008"/>
                  <a:pt x="911" y="3151"/>
                </a:cubicBezTo>
                <a:cubicBezTo>
                  <a:pt x="803" y="3294"/>
                  <a:pt x="670" y="3419"/>
                  <a:pt x="527" y="3535"/>
                </a:cubicBezTo>
                <a:cubicBezTo>
                  <a:pt x="455" y="3589"/>
                  <a:pt x="384" y="3642"/>
                  <a:pt x="304" y="3687"/>
                </a:cubicBezTo>
                <a:cubicBezTo>
                  <a:pt x="229" y="3728"/>
                  <a:pt x="154" y="3770"/>
                  <a:pt x="79" y="3812"/>
                </a:cubicBezTo>
                <a:lnTo>
                  <a:pt x="79" y="3812"/>
                </a:lnTo>
                <a:cubicBezTo>
                  <a:pt x="76" y="3812"/>
                  <a:pt x="74" y="3812"/>
                  <a:pt x="72" y="3812"/>
                </a:cubicBezTo>
                <a:lnTo>
                  <a:pt x="73" y="3815"/>
                </a:lnTo>
                <a:lnTo>
                  <a:pt x="73" y="3815"/>
                </a:lnTo>
                <a:cubicBezTo>
                  <a:pt x="69" y="3817"/>
                  <a:pt x="66" y="3819"/>
                  <a:pt x="63" y="3821"/>
                </a:cubicBezTo>
                <a:lnTo>
                  <a:pt x="0" y="3847"/>
                </a:lnTo>
                <a:lnTo>
                  <a:pt x="63" y="3847"/>
                </a:lnTo>
                <a:cubicBezTo>
                  <a:pt x="214" y="3856"/>
                  <a:pt x="366" y="3874"/>
                  <a:pt x="509" y="3919"/>
                </a:cubicBezTo>
                <a:cubicBezTo>
                  <a:pt x="661" y="3954"/>
                  <a:pt x="795" y="4017"/>
                  <a:pt x="920" y="4106"/>
                </a:cubicBezTo>
                <a:cubicBezTo>
                  <a:pt x="1036" y="4195"/>
                  <a:pt x="1134" y="4320"/>
                  <a:pt x="1178" y="4463"/>
                </a:cubicBezTo>
                <a:cubicBezTo>
                  <a:pt x="1232" y="4606"/>
                  <a:pt x="1250" y="4758"/>
                  <a:pt x="1232" y="4909"/>
                </a:cubicBezTo>
                <a:lnTo>
                  <a:pt x="1232" y="4945"/>
                </a:lnTo>
                <a:lnTo>
                  <a:pt x="1268" y="4918"/>
                </a:lnTo>
                <a:cubicBezTo>
                  <a:pt x="1375" y="4820"/>
                  <a:pt x="1491" y="4740"/>
                  <a:pt x="1625" y="4668"/>
                </a:cubicBezTo>
                <a:cubicBezTo>
                  <a:pt x="1750" y="4597"/>
                  <a:pt x="1892" y="4552"/>
                  <a:pt x="2035" y="4544"/>
                </a:cubicBezTo>
                <a:cubicBezTo>
                  <a:pt x="2054" y="4542"/>
                  <a:pt x="2072" y="4542"/>
                  <a:pt x="2091" y="4542"/>
                </a:cubicBezTo>
                <a:cubicBezTo>
                  <a:pt x="2222" y="4542"/>
                  <a:pt x="2345" y="4570"/>
                  <a:pt x="2455" y="4633"/>
                </a:cubicBezTo>
                <a:cubicBezTo>
                  <a:pt x="2580" y="4704"/>
                  <a:pt x="2669" y="4829"/>
                  <a:pt x="2687" y="4972"/>
                </a:cubicBezTo>
                <a:cubicBezTo>
                  <a:pt x="2696" y="5115"/>
                  <a:pt x="2651" y="5258"/>
                  <a:pt x="2562" y="5374"/>
                </a:cubicBezTo>
                <a:cubicBezTo>
                  <a:pt x="2472" y="5498"/>
                  <a:pt x="2374" y="5606"/>
                  <a:pt x="2258" y="5686"/>
                </a:cubicBezTo>
                <a:cubicBezTo>
                  <a:pt x="2017" y="5864"/>
                  <a:pt x="1758" y="5998"/>
                  <a:pt x="1473" y="6079"/>
                </a:cubicBezTo>
                <a:lnTo>
                  <a:pt x="1446" y="6088"/>
                </a:lnTo>
                <a:lnTo>
                  <a:pt x="1473" y="6105"/>
                </a:lnTo>
                <a:cubicBezTo>
                  <a:pt x="1616" y="6212"/>
                  <a:pt x="1741" y="6346"/>
                  <a:pt x="1839" y="6489"/>
                </a:cubicBezTo>
                <a:cubicBezTo>
                  <a:pt x="1946" y="6641"/>
                  <a:pt x="2017" y="6802"/>
                  <a:pt x="2053" y="6980"/>
                </a:cubicBezTo>
                <a:cubicBezTo>
                  <a:pt x="2080" y="7159"/>
                  <a:pt x="2071" y="7337"/>
                  <a:pt x="2017" y="7516"/>
                </a:cubicBezTo>
                <a:cubicBezTo>
                  <a:pt x="1999" y="7596"/>
                  <a:pt x="1964" y="7685"/>
                  <a:pt x="1928" y="7765"/>
                </a:cubicBezTo>
                <a:cubicBezTo>
                  <a:pt x="1883" y="7846"/>
                  <a:pt x="1830" y="7917"/>
                  <a:pt x="1785" y="7997"/>
                </a:cubicBezTo>
                <a:lnTo>
                  <a:pt x="1794" y="8006"/>
                </a:lnTo>
                <a:cubicBezTo>
                  <a:pt x="1796" y="8005"/>
                  <a:pt x="1797" y="8003"/>
                  <a:pt x="1798" y="8002"/>
                </a:cubicBezTo>
                <a:lnTo>
                  <a:pt x="1798" y="8002"/>
                </a:lnTo>
                <a:lnTo>
                  <a:pt x="1803" y="8006"/>
                </a:lnTo>
                <a:cubicBezTo>
                  <a:pt x="1809" y="7996"/>
                  <a:pt x="1815" y="7985"/>
                  <a:pt x="1822" y="7974"/>
                </a:cubicBezTo>
                <a:lnTo>
                  <a:pt x="1822" y="7974"/>
                </a:lnTo>
                <a:cubicBezTo>
                  <a:pt x="1940" y="7837"/>
                  <a:pt x="2074" y="7723"/>
                  <a:pt x="2223" y="7632"/>
                </a:cubicBezTo>
                <a:cubicBezTo>
                  <a:pt x="2383" y="7524"/>
                  <a:pt x="2562" y="7444"/>
                  <a:pt x="2749" y="7408"/>
                </a:cubicBezTo>
                <a:cubicBezTo>
                  <a:pt x="2794" y="7400"/>
                  <a:pt x="2838" y="7382"/>
                  <a:pt x="2892" y="7382"/>
                </a:cubicBezTo>
                <a:lnTo>
                  <a:pt x="3035" y="7382"/>
                </a:lnTo>
                <a:cubicBezTo>
                  <a:pt x="3222" y="7400"/>
                  <a:pt x="3410" y="7453"/>
                  <a:pt x="3579" y="7551"/>
                </a:cubicBezTo>
                <a:cubicBezTo>
                  <a:pt x="3659" y="7596"/>
                  <a:pt x="3740" y="7649"/>
                  <a:pt x="3820" y="7703"/>
                </a:cubicBezTo>
                <a:cubicBezTo>
                  <a:pt x="3740" y="7649"/>
                  <a:pt x="3659" y="7587"/>
                  <a:pt x="3579" y="7542"/>
                </a:cubicBezTo>
                <a:cubicBezTo>
                  <a:pt x="3499" y="7489"/>
                  <a:pt x="3410" y="7453"/>
                  <a:pt x="3320" y="7426"/>
                </a:cubicBezTo>
                <a:cubicBezTo>
                  <a:pt x="3222" y="7400"/>
                  <a:pt x="3133" y="7382"/>
                  <a:pt x="3035" y="7373"/>
                </a:cubicBezTo>
                <a:lnTo>
                  <a:pt x="2892" y="7373"/>
                </a:lnTo>
                <a:cubicBezTo>
                  <a:pt x="2847" y="7382"/>
                  <a:pt x="2794" y="7382"/>
                  <a:pt x="2749" y="7400"/>
                </a:cubicBezTo>
                <a:cubicBezTo>
                  <a:pt x="2562" y="7435"/>
                  <a:pt x="2383" y="7516"/>
                  <a:pt x="2223" y="7623"/>
                </a:cubicBezTo>
                <a:cubicBezTo>
                  <a:pt x="2080" y="7710"/>
                  <a:pt x="1952" y="7818"/>
                  <a:pt x="1837" y="7947"/>
                </a:cubicBezTo>
                <a:lnTo>
                  <a:pt x="1837" y="7947"/>
                </a:lnTo>
                <a:cubicBezTo>
                  <a:pt x="1873" y="7886"/>
                  <a:pt x="1910" y="7826"/>
                  <a:pt x="1937" y="7765"/>
                </a:cubicBezTo>
                <a:cubicBezTo>
                  <a:pt x="1982" y="7685"/>
                  <a:pt x="2017" y="7605"/>
                  <a:pt x="2035" y="7516"/>
                </a:cubicBezTo>
                <a:cubicBezTo>
                  <a:pt x="2098" y="7337"/>
                  <a:pt x="2107" y="7159"/>
                  <a:pt x="2071" y="6980"/>
                </a:cubicBezTo>
                <a:cubicBezTo>
                  <a:pt x="2035" y="6793"/>
                  <a:pt x="1964" y="6623"/>
                  <a:pt x="1866" y="6471"/>
                </a:cubicBezTo>
                <a:cubicBezTo>
                  <a:pt x="1764" y="6336"/>
                  <a:pt x="1647" y="6209"/>
                  <a:pt x="1514" y="6098"/>
                </a:cubicBezTo>
                <a:lnTo>
                  <a:pt x="1514" y="6098"/>
                </a:lnTo>
                <a:cubicBezTo>
                  <a:pt x="1791" y="6009"/>
                  <a:pt x="2051" y="5878"/>
                  <a:pt x="2285" y="5713"/>
                </a:cubicBezTo>
                <a:cubicBezTo>
                  <a:pt x="2401" y="5623"/>
                  <a:pt x="2508" y="5516"/>
                  <a:pt x="2597" y="5391"/>
                </a:cubicBezTo>
                <a:cubicBezTo>
                  <a:pt x="2687" y="5266"/>
                  <a:pt x="2731" y="5115"/>
                  <a:pt x="2731" y="4963"/>
                </a:cubicBezTo>
                <a:cubicBezTo>
                  <a:pt x="2713" y="4811"/>
                  <a:pt x="2624" y="4677"/>
                  <a:pt x="2481" y="4606"/>
                </a:cubicBezTo>
                <a:cubicBezTo>
                  <a:pt x="2370" y="4539"/>
                  <a:pt x="2247" y="4503"/>
                  <a:pt x="2121" y="4503"/>
                </a:cubicBezTo>
                <a:cubicBezTo>
                  <a:pt x="2095" y="4503"/>
                  <a:pt x="2070" y="4505"/>
                  <a:pt x="2044" y="4508"/>
                </a:cubicBezTo>
                <a:cubicBezTo>
                  <a:pt x="1901" y="4517"/>
                  <a:pt x="1750" y="4561"/>
                  <a:pt x="1616" y="4633"/>
                </a:cubicBezTo>
                <a:cubicBezTo>
                  <a:pt x="1504" y="4697"/>
                  <a:pt x="1392" y="4767"/>
                  <a:pt x="1287" y="4858"/>
                </a:cubicBezTo>
                <a:lnTo>
                  <a:pt x="1287" y="4858"/>
                </a:lnTo>
                <a:cubicBezTo>
                  <a:pt x="1291" y="4719"/>
                  <a:pt x="1272" y="4575"/>
                  <a:pt x="1223" y="4445"/>
                </a:cubicBezTo>
                <a:cubicBezTo>
                  <a:pt x="1169" y="4294"/>
                  <a:pt x="1080" y="4169"/>
                  <a:pt x="946" y="4079"/>
                </a:cubicBezTo>
                <a:cubicBezTo>
                  <a:pt x="821" y="3981"/>
                  <a:pt x="687" y="3919"/>
                  <a:pt x="536" y="3874"/>
                </a:cubicBezTo>
                <a:cubicBezTo>
                  <a:pt x="407" y="3844"/>
                  <a:pt x="279" y="3820"/>
                  <a:pt x="145" y="3814"/>
                </a:cubicBezTo>
                <a:lnTo>
                  <a:pt x="145" y="3814"/>
                </a:lnTo>
                <a:cubicBezTo>
                  <a:pt x="207" y="3783"/>
                  <a:pt x="271" y="3753"/>
                  <a:pt x="330" y="3713"/>
                </a:cubicBezTo>
                <a:cubicBezTo>
                  <a:pt x="402" y="3660"/>
                  <a:pt x="482" y="3615"/>
                  <a:pt x="554" y="3553"/>
                </a:cubicBezTo>
                <a:cubicBezTo>
                  <a:pt x="705" y="3446"/>
                  <a:pt x="839" y="3312"/>
                  <a:pt x="955" y="3169"/>
                </a:cubicBezTo>
                <a:cubicBezTo>
                  <a:pt x="1062" y="3017"/>
                  <a:pt x="1152" y="2857"/>
                  <a:pt x="1214" y="2678"/>
                </a:cubicBezTo>
                <a:cubicBezTo>
                  <a:pt x="1273" y="2519"/>
                  <a:pt x="1300" y="2343"/>
                  <a:pt x="1296" y="2167"/>
                </a:cubicBezTo>
                <a:lnTo>
                  <a:pt x="1296" y="2167"/>
                </a:lnTo>
                <a:cubicBezTo>
                  <a:pt x="1502" y="2275"/>
                  <a:pt x="1724" y="2360"/>
                  <a:pt x="1955" y="2419"/>
                </a:cubicBezTo>
                <a:cubicBezTo>
                  <a:pt x="2080" y="2446"/>
                  <a:pt x="2196" y="2464"/>
                  <a:pt x="2321" y="2473"/>
                </a:cubicBezTo>
                <a:cubicBezTo>
                  <a:pt x="2337" y="2474"/>
                  <a:pt x="2354" y="2475"/>
                  <a:pt x="2371" y="2475"/>
                </a:cubicBezTo>
                <a:cubicBezTo>
                  <a:pt x="2486" y="2475"/>
                  <a:pt x="2593" y="2447"/>
                  <a:pt x="2687" y="2393"/>
                </a:cubicBezTo>
                <a:cubicBezTo>
                  <a:pt x="2749" y="2366"/>
                  <a:pt x="2794" y="2321"/>
                  <a:pt x="2829" y="2259"/>
                </a:cubicBezTo>
                <a:cubicBezTo>
                  <a:pt x="2847" y="2232"/>
                  <a:pt x="2856" y="2205"/>
                  <a:pt x="2865" y="2169"/>
                </a:cubicBezTo>
                <a:cubicBezTo>
                  <a:pt x="2883" y="2143"/>
                  <a:pt x="2892" y="2116"/>
                  <a:pt x="2892" y="2080"/>
                </a:cubicBezTo>
                <a:cubicBezTo>
                  <a:pt x="2928" y="1964"/>
                  <a:pt x="2928" y="1830"/>
                  <a:pt x="2901" y="1705"/>
                </a:cubicBezTo>
                <a:cubicBezTo>
                  <a:pt x="2860" y="1484"/>
                  <a:pt x="2773" y="1269"/>
                  <a:pt x="2648" y="1076"/>
                </a:cubicBezTo>
                <a:lnTo>
                  <a:pt x="2648" y="1076"/>
                </a:lnTo>
                <a:cubicBezTo>
                  <a:pt x="2704" y="1089"/>
                  <a:pt x="2763" y="1096"/>
                  <a:pt x="2822" y="1096"/>
                </a:cubicBezTo>
                <a:cubicBezTo>
                  <a:pt x="2872" y="1096"/>
                  <a:pt x="2923" y="1091"/>
                  <a:pt x="2972" y="1081"/>
                </a:cubicBezTo>
                <a:cubicBezTo>
                  <a:pt x="3106" y="1045"/>
                  <a:pt x="3213" y="956"/>
                  <a:pt x="3276" y="840"/>
                </a:cubicBezTo>
                <a:cubicBezTo>
                  <a:pt x="3338" y="724"/>
                  <a:pt x="3374" y="608"/>
                  <a:pt x="3392" y="474"/>
                </a:cubicBezTo>
                <a:cubicBezTo>
                  <a:pt x="3405" y="382"/>
                  <a:pt x="3413" y="290"/>
                  <a:pt x="3413" y="198"/>
                </a:cubicBezTo>
                <a:lnTo>
                  <a:pt x="3413" y="198"/>
                </a:lnTo>
                <a:cubicBezTo>
                  <a:pt x="3467" y="283"/>
                  <a:pt x="3533" y="361"/>
                  <a:pt x="3615" y="429"/>
                </a:cubicBezTo>
                <a:cubicBezTo>
                  <a:pt x="3659" y="474"/>
                  <a:pt x="3713" y="518"/>
                  <a:pt x="3776" y="554"/>
                </a:cubicBezTo>
                <a:cubicBezTo>
                  <a:pt x="3838" y="590"/>
                  <a:pt x="3900" y="617"/>
                  <a:pt x="3963" y="634"/>
                </a:cubicBezTo>
                <a:cubicBezTo>
                  <a:pt x="4088" y="679"/>
                  <a:pt x="4222" y="706"/>
                  <a:pt x="4356" y="706"/>
                </a:cubicBezTo>
                <a:cubicBezTo>
                  <a:pt x="4486" y="706"/>
                  <a:pt x="4608" y="684"/>
                  <a:pt x="4724" y="653"/>
                </a:cubicBezTo>
                <a:lnTo>
                  <a:pt x="4724" y="653"/>
                </a:lnTo>
                <a:cubicBezTo>
                  <a:pt x="4692" y="819"/>
                  <a:pt x="4678" y="986"/>
                  <a:pt x="4686" y="1161"/>
                </a:cubicBezTo>
                <a:cubicBezTo>
                  <a:pt x="4695" y="1339"/>
                  <a:pt x="4722" y="1518"/>
                  <a:pt x="4766" y="1696"/>
                </a:cubicBezTo>
                <a:cubicBezTo>
                  <a:pt x="4855" y="2045"/>
                  <a:pt x="4998" y="2384"/>
                  <a:pt x="5195" y="2687"/>
                </a:cubicBezTo>
                <a:lnTo>
                  <a:pt x="5204" y="2696"/>
                </a:lnTo>
                <a:lnTo>
                  <a:pt x="5212" y="2696"/>
                </a:lnTo>
                <a:cubicBezTo>
                  <a:pt x="5255" y="2698"/>
                  <a:pt x="5297" y="2699"/>
                  <a:pt x="5339" y="2699"/>
                </a:cubicBezTo>
                <a:cubicBezTo>
                  <a:pt x="5466" y="2699"/>
                  <a:pt x="5592" y="2689"/>
                  <a:pt x="5712" y="2669"/>
                </a:cubicBezTo>
                <a:cubicBezTo>
                  <a:pt x="5882" y="2634"/>
                  <a:pt x="6042" y="2589"/>
                  <a:pt x="6194" y="2526"/>
                </a:cubicBezTo>
                <a:cubicBezTo>
                  <a:pt x="6355" y="2455"/>
                  <a:pt x="6498" y="2384"/>
                  <a:pt x="6640" y="2303"/>
                </a:cubicBezTo>
                <a:cubicBezTo>
                  <a:pt x="6762" y="2227"/>
                  <a:pt x="6884" y="2145"/>
                  <a:pt x="6995" y="2056"/>
                </a:cubicBezTo>
                <a:lnTo>
                  <a:pt x="6995" y="2056"/>
                </a:lnTo>
                <a:cubicBezTo>
                  <a:pt x="6969" y="2167"/>
                  <a:pt x="6970" y="2283"/>
                  <a:pt x="7006" y="2393"/>
                </a:cubicBezTo>
                <a:cubicBezTo>
                  <a:pt x="7051" y="2526"/>
                  <a:pt x="7122" y="2642"/>
                  <a:pt x="7229" y="2741"/>
                </a:cubicBezTo>
                <a:cubicBezTo>
                  <a:pt x="7319" y="2839"/>
                  <a:pt x="7435" y="2919"/>
                  <a:pt x="7551" y="2991"/>
                </a:cubicBezTo>
                <a:cubicBezTo>
                  <a:pt x="7656" y="3063"/>
                  <a:pt x="7760" y="3121"/>
                  <a:pt x="7872" y="3171"/>
                </a:cubicBezTo>
                <a:lnTo>
                  <a:pt x="7872" y="3171"/>
                </a:lnTo>
                <a:cubicBezTo>
                  <a:pt x="7797" y="3216"/>
                  <a:pt x="7730" y="3278"/>
                  <a:pt x="7676" y="3348"/>
                </a:cubicBezTo>
                <a:cubicBezTo>
                  <a:pt x="7604" y="3428"/>
                  <a:pt x="7569" y="3526"/>
                  <a:pt x="7551" y="3633"/>
                </a:cubicBezTo>
                <a:cubicBezTo>
                  <a:pt x="7533" y="3731"/>
                  <a:pt x="7533" y="3838"/>
                  <a:pt x="7560" y="3937"/>
                </a:cubicBezTo>
                <a:cubicBezTo>
                  <a:pt x="7576" y="4034"/>
                  <a:pt x="7607" y="4123"/>
                  <a:pt x="7652" y="4206"/>
                </a:cubicBezTo>
                <a:lnTo>
                  <a:pt x="7652" y="4206"/>
                </a:lnTo>
                <a:cubicBezTo>
                  <a:pt x="7423" y="4217"/>
                  <a:pt x="7202" y="4261"/>
                  <a:pt x="6989" y="4329"/>
                </a:cubicBezTo>
                <a:cubicBezTo>
                  <a:pt x="6881" y="4374"/>
                  <a:pt x="6774" y="4427"/>
                  <a:pt x="6685" y="4508"/>
                </a:cubicBezTo>
                <a:cubicBezTo>
                  <a:pt x="6596" y="4588"/>
                  <a:pt x="6542" y="4713"/>
                  <a:pt x="6560" y="4829"/>
                </a:cubicBezTo>
                <a:cubicBezTo>
                  <a:pt x="6578" y="4954"/>
                  <a:pt x="6614" y="5061"/>
                  <a:pt x="6676" y="5168"/>
                </a:cubicBezTo>
                <a:cubicBezTo>
                  <a:pt x="6739" y="5266"/>
                  <a:pt x="6810" y="5365"/>
                  <a:pt x="6881" y="5454"/>
                </a:cubicBezTo>
                <a:cubicBezTo>
                  <a:pt x="7019" y="5626"/>
                  <a:pt x="7173" y="5798"/>
                  <a:pt x="7344" y="5946"/>
                </a:cubicBezTo>
                <a:lnTo>
                  <a:pt x="7344" y="5946"/>
                </a:lnTo>
                <a:cubicBezTo>
                  <a:pt x="7183" y="6034"/>
                  <a:pt x="7047" y="6147"/>
                  <a:pt x="6935" y="6284"/>
                </a:cubicBezTo>
                <a:cubicBezTo>
                  <a:pt x="6828" y="6436"/>
                  <a:pt x="6739" y="6596"/>
                  <a:pt x="6676" y="6766"/>
                </a:cubicBezTo>
                <a:cubicBezTo>
                  <a:pt x="6605" y="6935"/>
                  <a:pt x="6551" y="7114"/>
                  <a:pt x="6515" y="7292"/>
                </a:cubicBezTo>
                <a:cubicBezTo>
                  <a:pt x="6482" y="7459"/>
                  <a:pt x="6457" y="7626"/>
                  <a:pt x="6439" y="7793"/>
                </a:cubicBezTo>
                <a:lnTo>
                  <a:pt x="6439" y="7793"/>
                </a:lnTo>
                <a:lnTo>
                  <a:pt x="6337" y="7640"/>
                </a:lnTo>
                <a:cubicBezTo>
                  <a:pt x="6283" y="7587"/>
                  <a:pt x="6239" y="7524"/>
                  <a:pt x="6185" y="7471"/>
                </a:cubicBezTo>
                <a:cubicBezTo>
                  <a:pt x="6069" y="7373"/>
                  <a:pt x="5944" y="7283"/>
                  <a:pt x="5810" y="7221"/>
                </a:cubicBezTo>
                <a:cubicBezTo>
                  <a:pt x="5691" y="7173"/>
                  <a:pt x="5566" y="7149"/>
                  <a:pt x="5441" y="7149"/>
                </a:cubicBezTo>
                <a:cubicBezTo>
                  <a:pt x="5273" y="7149"/>
                  <a:pt x="5106" y="7191"/>
                  <a:pt x="4955" y="7273"/>
                </a:cubicBezTo>
                <a:lnTo>
                  <a:pt x="4955" y="7273"/>
                </a:lnTo>
                <a:cubicBezTo>
                  <a:pt x="4971" y="6976"/>
                  <a:pt x="4961" y="6679"/>
                  <a:pt x="4909" y="6382"/>
                </a:cubicBezTo>
                <a:lnTo>
                  <a:pt x="4909" y="6382"/>
                </a:lnTo>
                <a:cubicBezTo>
                  <a:pt x="4953" y="6681"/>
                  <a:pt x="4971" y="6979"/>
                  <a:pt x="4946" y="7278"/>
                </a:cubicBezTo>
                <a:lnTo>
                  <a:pt x="4946" y="7278"/>
                </a:lnTo>
                <a:cubicBezTo>
                  <a:pt x="4943" y="7280"/>
                  <a:pt x="4939" y="7282"/>
                  <a:pt x="4936" y="7283"/>
                </a:cubicBezTo>
                <a:lnTo>
                  <a:pt x="4945" y="7288"/>
                </a:lnTo>
                <a:lnTo>
                  <a:pt x="4945" y="7288"/>
                </a:lnTo>
                <a:cubicBezTo>
                  <a:pt x="4945" y="7290"/>
                  <a:pt x="4945" y="7291"/>
                  <a:pt x="4945" y="7292"/>
                </a:cubicBezTo>
                <a:lnTo>
                  <a:pt x="4945" y="7310"/>
                </a:lnTo>
                <a:lnTo>
                  <a:pt x="4963" y="7301"/>
                </a:lnTo>
                <a:cubicBezTo>
                  <a:pt x="5087" y="7230"/>
                  <a:pt x="5230" y="7185"/>
                  <a:pt x="5382" y="7176"/>
                </a:cubicBezTo>
                <a:cubicBezTo>
                  <a:pt x="5411" y="7173"/>
                  <a:pt x="5441" y="7171"/>
                  <a:pt x="5470" y="7171"/>
                </a:cubicBezTo>
                <a:cubicBezTo>
                  <a:pt x="5586" y="7171"/>
                  <a:pt x="5704" y="7198"/>
                  <a:pt x="5810" y="7248"/>
                </a:cubicBezTo>
                <a:cubicBezTo>
                  <a:pt x="5953" y="7301"/>
                  <a:pt x="6069" y="7391"/>
                  <a:pt x="6176" y="7489"/>
                </a:cubicBezTo>
                <a:cubicBezTo>
                  <a:pt x="6230" y="7542"/>
                  <a:pt x="6275" y="7605"/>
                  <a:pt x="6328" y="7658"/>
                </a:cubicBezTo>
                <a:lnTo>
                  <a:pt x="6438" y="7804"/>
                </a:lnTo>
                <a:lnTo>
                  <a:pt x="6438" y="7804"/>
                </a:lnTo>
                <a:cubicBezTo>
                  <a:pt x="6437" y="7812"/>
                  <a:pt x="6436" y="7820"/>
                  <a:pt x="6435" y="7828"/>
                </a:cubicBezTo>
                <a:lnTo>
                  <a:pt x="6455" y="7828"/>
                </a:lnTo>
                <a:lnTo>
                  <a:pt x="6462" y="7837"/>
                </a:lnTo>
                <a:lnTo>
                  <a:pt x="6480" y="7873"/>
                </a:lnTo>
                <a:lnTo>
                  <a:pt x="6480" y="7828"/>
                </a:lnTo>
                <a:cubicBezTo>
                  <a:pt x="6489" y="7649"/>
                  <a:pt x="6515" y="7471"/>
                  <a:pt x="6560" y="7292"/>
                </a:cubicBezTo>
                <a:cubicBezTo>
                  <a:pt x="6596" y="7114"/>
                  <a:pt x="6649" y="6944"/>
                  <a:pt x="6712" y="6775"/>
                </a:cubicBezTo>
                <a:cubicBezTo>
                  <a:pt x="6774" y="6605"/>
                  <a:pt x="6864" y="6445"/>
                  <a:pt x="6980" y="6302"/>
                </a:cubicBezTo>
                <a:cubicBezTo>
                  <a:pt x="7087" y="6159"/>
                  <a:pt x="7229" y="6043"/>
                  <a:pt x="7390" y="5963"/>
                </a:cubicBezTo>
                <a:lnTo>
                  <a:pt x="7408" y="5954"/>
                </a:lnTo>
                <a:lnTo>
                  <a:pt x="7390" y="5936"/>
                </a:lnTo>
                <a:cubicBezTo>
                  <a:pt x="7221" y="5784"/>
                  <a:pt x="7060" y="5615"/>
                  <a:pt x="6917" y="5427"/>
                </a:cubicBezTo>
                <a:cubicBezTo>
                  <a:pt x="6846" y="5338"/>
                  <a:pt x="6774" y="5249"/>
                  <a:pt x="6721" y="5150"/>
                </a:cubicBezTo>
                <a:cubicBezTo>
                  <a:pt x="6658" y="5052"/>
                  <a:pt x="6614" y="4945"/>
                  <a:pt x="6596" y="4829"/>
                </a:cubicBezTo>
                <a:cubicBezTo>
                  <a:pt x="6587" y="4713"/>
                  <a:pt x="6632" y="4606"/>
                  <a:pt x="6721" y="4535"/>
                </a:cubicBezTo>
                <a:cubicBezTo>
                  <a:pt x="6801" y="4463"/>
                  <a:pt x="6908" y="4401"/>
                  <a:pt x="7015" y="4365"/>
                </a:cubicBezTo>
                <a:cubicBezTo>
                  <a:pt x="7229" y="4294"/>
                  <a:pt x="7462" y="4249"/>
                  <a:pt x="7694" y="4240"/>
                </a:cubicBezTo>
                <a:lnTo>
                  <a:pt x="7720" y="4240"/>
                </a:lnTo>
                <a:lnTo>
                  <a:pt x="7703" y="4213"/>
                </a:lnTo>
                <a:cubicBezTo>
                  <a:pt x="7658" y="4124"/>
                  <a:pt x="7622" y="4026"/>
                  <a:pt x="7604" y="3937"/>
                </a:cubicBezTo>
                <a:cubicBezTo>
                  <a:pt x="7586" y="3838"/>
                  <a:pt x="7578" y="3731"/>
                  <a:pt x="7595" y="3642"/>
                </a:cubicBezTo>
                <a:cubicBezTo>
                  <a:pt x="7613" y="3544"/>
                  <a:pt x="7649" y="3446"/>
                  <a:pt x="7711" y="3374"/>
                </a:cubicBezTo>
                <a:cubicBezTo>
                  <a:pt x="7774" y="3294"/>
                  <a:pt x="7854" y="3232"/>
                  <a:pt x="7935" y="3187"/>
                </a:cubicBezTo>
                <a:lnTo>
                  <a:pt x="7970" y="3160"/>
                </a:lnTo>
                <a:lnTo>
                  <a:pt x="7935" y="3151"/>
                </a:lnTo>
                <a:cubicBezTo>
                  <a:pt x="7685" y="3044"/>
                  <a:pt x="7462" y="2901"/>
                  <a:pt x="7265" y="2714"/>
                </a:cubicBezTo>
                <a:cubicBezTo>
                  <a:pt x="7167" y="2625"/>
                  <a:pt x="7096" y="2509"/>
                  <a:pt x="7051" y="2375"/>
                </a:cubicBezTo>
                <a:cubicBezTo>
                  <a:pt x="7015" y="2250"/>
                  <a:pt x="7015" y="2116"/>
                  <a:pt x="7069" y="2000"/>
                </a:cubicBezTo>
                <a:lnTo>
                  <a:pt x="7096" y="1920"/>
                </a:lnTo>
                <a:lnTo>
                  <a:pt x="7033" y="1973"/>
                </a:lnTo>
                <a:cubicBezTo>
                  <a:pt x="7028" y="1977"/>
                  <a:pt x="7024" y="1981"/>
                  <a:pt x="7019" y="1985"/>
                </a:cubicBezTo>
                <a:lnTo>
                  <a:pt x="7019" y="1985"/>
                </a:lnTo>
                <a:lnTo>
                  <a:pt x="7015" y="1982"/>
                </a:lnTo>
                <a:cubicBezTo>
                  <a:pt x="7014" y="1985"/>
                  <a:pt x="7013" y="1988"/>
                  <a:pt x="7012" y="1991"/>
                </a:cubicBezTo>
                <a:lnTo>
                  <a:pt x="7012" y="1991"/>
                </a:lnTo>
                <a:cubicBezTo>
                  <a:pt x="6893" y="2090"/>
                  <a:pt x="6766" y="2174"/>
                  <a:pt x="6632" y="2259"/>
                </a:cubicBezTo>
                <a:cubicBezTo>
                  <a:pt x="6489" y="2339"/>
                  <a:pt x="6337" y="2419"/>
                  <a:pt x="6185" y="2482"/>
                </a:cubicBezTo>
                <a:cubicBezTo>
                  <a:pt x="6034" y="2544"/>
                  <a:pt x="5873" y="2589"/>
                  <a:pt x="5712" y="2616"/>
                </a:cubicBezTo>
                <a:cubicBezTo>
                  <a:pt x="5590" y="2643"/>
                  <a:pt x="5462" y="2655"/>
                  <a:pt x="5336" y="2655"/>
                </a:cubicBezTo>
                <a:cubicBezTo>
                  <a:pt x="5302" y="2655"/>
                  <a:pt x="5268" y="2654"/>
                  <a:pt x="5234" y="2652"/>
                </a:cubicBezTo>
                <a:lnTo>
                  <a:pt x="5234" y="2652"/>
                </a:lnTo>
                <a:cubicBezTo>
                  <a:pt x="5040" y="2351"/>
                  <a:pt x="4899" y="2024"/>
                  <a:pt x="4811" y="1679"/>
                </a:cubicBezTo>
                <a:cubicBezTo>
                  <a:pt x="4766" y="1509"/>
                  <a:pt x="4739" y="1331"/>
                  <a:pt x="4739" y="1152"/>
                </a:cubicBezTo>
                <a:cubicBezTo>
                  <a:pt x="4730" y="974"/>
                  <a:pt x="4739" y="795"/>
                  <a:pt x="4784" y="625"/>
                </a:cubicBezTo>
                <a:lnTo>
                  <a:pt x="4784" y="581"/>
                </a:lnTo>
                <a:lnTo>
                  <a:pt x="4748" y="590"/>
                </a:lnTo>
                <a:cubicBezTo>
                  <a:pt x="4623" y="625"/>
                  <a:pt x="4490" y="652"/>
                  <a:pt x="4365" y="652"/>
                </a:cubicBezTo>
                <a:cubicBezTo>
                  <a:pt x="4231" y="652"/>
                  <a:pt x="4106" y="625"/>
                  <a:pt x="3981" y="590"/>
                </a:cubicBezTo>
                <a:cubicBezTo>
                  <a:pt x="3918" y="563"/>
                  <a:pt x="3856" y="536"/>
                  <a:pt x="3802" y="509"/>
                </a:cubicBezTo>
                <a:cubicBezTo>
                  <a:pt x="3749" y="474"/>
                  <a:pt x="3695" y="438"/>
                  <a:pt x="3651" y="393"/>
                </a:cubicBezTo>
                <a:cubicBezTo>
                  <a:pt x="3552" y="304"/>
                  <a:pt x="3472" y="206"/>
                  <a:pt x="3410" y="90"/>
                </a:cubicBezTo>
                <a:lnTo>
                  <a:pt x="33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4"/>
          <p:cNvSpPr/>
          <p:nvPr/>
        </p:nvSpPr>
        <p:spPr>
          <a:xfrm>
            <a:off x="4889693" y="618923"/>
            <a:ext cx="350677" cy="316285"/>
          </a:xfrm>
          <a:custGeom>
            <a:avLst/>
            <a:gdLst/>
            <a:ahLst/>
            <a:cxnLst/>
            <a:rect l="l" t="t" r="r" b="b"/>
            <a:pathLst>
              <a:path w="4517" h="4074" extrusionOk="0">
                <a:moveTo>
                  <a:pt x="2396" y="0"/>
                </a:moveTo>
                <a:cubicBezTo>
                  <a:pt x="2091" y="0"/>
                  <a:pt x="1733" y="99"/>
                  <a:pt x="1322" y="370"/>
                </a:cubicBezTo>
                <a:cubicBezTo>
                  <a:pt x="144" y="1156"/>
                  <a:pt x="1" y="4056"/>
                  <a:pt x="1" y="4056"/>
                </a:cubicBezTo>
                <a:cubicBezTo>
                  <a:pt x="99" y="4067"/>
                  <a:pt x="207" y="4073"/>
                  <a:pt x="323" y="4073"/>
                </a:cubicBezTo>
                <a:cubicBezTo>
                  <a:pt x="1492" y="4073"/>
                  <a:pt x="3451" y="3510"/>
                  <a:pt x="3955" y="2593"/>
                </a:cubicBezTo>
                <a:cubicBezTo>
                  <a:pt x="4517" y="1584"/>
                  <a:pt x="3562" y="567"/>
                  <a:pt x="3562" y="567"/>
                </a:cubicBezTo>
                <a:cubicBezTo>
                  <a:pt x="3353" y="346"/>
                  <a:pt x="2966" y="0"/>
                  <a:pt x="2396" y="0"/>
                </a:cubicBezTo>
                <a:close/>
              </a:path>
            </a:pathLst>
          </a:custGeom>
          <a:solidFill>
            <a:srgbClr val="AF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4"/>
          <p:cNvSpPr/>
          <p:nvPr/>
        </p:nvSpPr>
        <p:spPr>
          <a:xfrm>
            <a:off x="4909490" y="611859"/>
            <a:ext cx="328784" cy="298739"/>
          </a:xfrm>
          <a:custGeom>
            <a:avLst/>
            <a:gdLst/>
            <a:ahLst/>
            <a:cxnLst/>
            <a:rect l="l" t="t" r="r" b="b"/>
            <a:pathLst>
              <a:path w="4235" h="3848" extrusionOk="0">
                <a:moveTo>
                  <a:pt x="4131" y="0"/>
                </a:moveTo>
                <a:cubicBezTo>
                  <a:pt x="4122" y="0"/>
                  <a:pt x="4112" y="2"/>
                  <a:pt x="4101" y="6"/>
                </a:cubicBezTo>
                <a:cubicBezTo>
                  <a:pt x="3914" y="104"/>
                  <a:pt x="3735" y="220"/>
                  <a:pt x="3584" y="354"/>
                </a:cubicBezTo>
                <a:cubicBezTo>
                  <a:pt x="3369" y="524"/>
                  <a:pt x="3173" y="702"/>
                  <a:pt x="2986" y="890"/>
                </a:cubicBezTo>
                <a:cubicBezTo>
                  <a:pt x="2888" y="988"/>
                  <a:pt x="2789" y="1086"/>
                  <a:pt x="2700" y="1193"/>
                </a:cubicBezTo>
                <a:lnTo>
                  <a:pt x="1692" y="1184"/>
                </a:lnTo>
                <a:lnTo>
                  <a:pt x="1540" y="1184"/>
                </a:lnTo>
                <a:cubicBezTo>
                  <a:pt x="1495" y="1184"/>
                  <a:pt x="2236" y="1256"/>
                  <a:pt x="2584" y="1264"/>
                </a:cubicBezTo>
                <a:lnTo>
                  <a:pt x="2629" y="1264"/>
                </a:lnTo>
                <a:cubicBezTo>
                  <a:pt x="2432" y="1470"/>
                  <a:pt x="2254" y="1684"/>
                  <a:pt x="2057" y="1880"/>
                </a:cubicBezTo>
                <a:cubicBezTo>
                  <a:pt x="1906" y="2032"/>
                  <a:pt x="1754" y="2193"/>
                  <a:pt x="1593" y="2344"/>
                </a:cubicBezTo>
                <a:lnTo>
                  <a:pt x="817" y="2451"/>
                </a:lnTo>
                <a:lnTo>
                  <a:pt x="683" y="2469"/>
                </a:lnTo>
                <a:cubicBezTo>
                  <a:pt x="732" y="2471"/>
                  <a:pt x="781" y="2472"/>
                  <a:pt x="830" y="2472"/>
                </a:cubicBezTo>
                <a:cubicBezTo>
                  <a:pt x="1057" y="2472"/>
                  <a:pt x="1284" y="2456"/>
                  <a:pt x="1504" y="2434"/>
                </a:cubicBezTo>
                <a:lnTo>
                  <a:pt x="1504" y="2434"/>
                </a:lnTo>
                <a:cubicBezTo>
                  <a:pt x="1156" y="2773"/>
                  <a:pt x="799" y="3112"/>
                  <a:pt x="442" y="3442"/>
                </a:cubicBezTo>
                <a:lnTo>
                  <a:pt x="5" y="3844"/>
                </a:lnTo>
                <a:cubicBezTo>
                  <a:pt x="2" y="3846"/>
                  <a:pt x="1" y="3847"/>
                  <a:pt x="1" y="3847"/>
                </a:cubicBezTo>
                <a:cubicBezTo>
                  <a:pt x="8" y="3847"/>
                  <a:pt x="748" y="3282"/>
                  <a:pt x="1219" y="2880"/>
                </a:cubicBezTo>
                <a:cubicBezTo>
                  <a:pt x="1227" y="3014"/>
                  <a:pt x="1245" y="3157"/>
                  <a:pt x="1254" y="3299"/>
                </a:cubicBezTo>
                <a:lnTo>
                  <a:pt x="1263" y="3380"/>
                </a:lnTo>
                <a:cubicBezTo>
                  <a:pt x="1290" y="3201"/>
                  <a:pt x="1299" y="3014"/>
                  <a:pt x="1290" y="2835"/>
                </a:cubicBezTo>
                <a:lnTo>
                  <a:pt x="1290" y="2817"/>
                </a:lnTo>
                <a:cubicBezTo>
                  <a:pt x="1567" y="2567"/>
                  <a:pt x="1790" y="2362"/>
                  <a:pt x="2057" y="2094"/>
                </a:cubicBezTo>
                <a:cubicBezTo>
                  <a:pt x="2165" y="1978"/>
                  <a:pt x="2263" y="1871"/>
                  <a:pt x="2370" y="1755"/>
                </a:cubicBezTo>
                <a:cubicBezTo>
                  <a:pt x="2414" y="2068"/>
                  <a:pt x="2468" y="2371"/>
                  <a:pt x="2513" y="2675"/>
                </a:cubicBezTo>
                <a:cubicBezTo>
                  <a:pt x="2513" y="2728"/>
                  <a:pt x="2522" y="2773"/>
                  <a:pt x="2531" y="2817"/>
                </a:cubicBezTo>
                <a:cubicBezTo>
                  <a:pt x="2531" y="2819"/>
                  <a:pt x="2531" y="2820"/>
                  <a:pt x="2531" y="2820"/>
                </a:cubicBezTo>
                <a:cubicBezTo>
                  <a:pt x="2537" y="2820"/>
                  <a:pt x="2502" y="2119"/>
                  <a:pt x="2450" y="1800"/>
                </a:cubicBezTo>
                <a:lnTo>
                  <a:pt x="2432" y="1684"/>
                </a:lnTo>
                <a:cubicBezTo>
                  <a:pt x="2593" y="1514"/>
                  <a:pt x="2745" y="1354"/>
                  <a:pt x="2896" y="1184"/>
                </a:cubicBezTo>
                <a:lnTo>
                  <a:pt x="2995" y="1095"/>
                </a:lnTo>
                <a:cubicBezTo>
                  <a:pt x="3075" y="1380"/>
                  <a:pt x="3164" y="1675"/>
                  <a:pt x="3245" y="1970"/>
                </a:cubicBezTo>
                <a:lnTo>
                  <a:pt x="3289" y="2103"/>
                </a:lnTo>
                <a:cubicBezTo>
                  <a:pt x="3289" y="2105"/>
                  <a:pt x="3290" y="2105"/>
                  <a:pt x="3290" y="2105"/>
                </a:cubicBezTo>
                <a:cubicBezTo>
                  <a:pt x="3290" y="2105"/>
                  <a:pt x="3170" y="1442"/>
                  <a:pt x="3084" y="1131"/>
                </a:cubicBezTo>
                <a:cubicBezTo>
                  <a:pt x="3075" y="1095"/>
                  <a:pt x="3066" y="1068"/>
                  <a:pt x="3057" y="1032"/>
                </a:cubicBezTo>
                <a:cubicBezTo>
                  <a:pt x="3218" y="863"/>
                  <a:pt x="3387" y="702"/>
                  <a:pt x="3575" y="550"/>
                </a:cubicBezTo>
                <a:cubicBezTo>
                  <a:pt x="3753" y="390"/>
                  <a:pt x="3950" y="256"/>
                  <a:pt x="4164" y="140"/>
                </a:cubicBezTo>
                <a:cubicBezTo>
                  <a:pt x="4235" y="108"/>
                  <a:pt x="4201" y="0"/>
                  <a:pt x="4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4"/>
          <p:cNvSpPr/>
          <p:nvPr/>
        </p:nvSpPr>
        <p:spPr>
          <a:xfrm>
            <a:off x="4895981" y="735610"/>
            <a:ext cx="290355" cy="204491"/>
          </a:xfrm>
          <a:custGeom>
            <a:avLst/>
            <a:gdLst/>
            <a:ahLst/>
            <a:cxnLst/>
            <a:rect l="l" t="t" r="r" b="b"/>
            <a:pathLst>
              <a:path w="3740" h="2634" extrusionOk="0">
                <a:moveTo>
                  <a:pt x="3740" y="1295"/>
                </a:moveTo>
                <a:cubicBezTo>
                  <a:pt x="3356" y="456"/>
                  <a:pt x="2437" y="1"/>
                  <a:pt x="1535" y="197"/>
                </a:cubicBezTo>
                <a:cubicBezTo>
                  <a:pt x="643" y="393"/>
                  <a:pt x="0" y="1188"/>
                  <a:pt x="0" y="2116"/>
                </a:cubicBezTo>
                <a:cubicBezTo>
                  <a:pt x="0" y="2259"/>
                  <a:pt x="18" y="2410"/>
                  <a:pt x="54" y="2562"/>
                </a:cubicBezTo>
                <a:cubicBezTo>
                  <a:pt x="1098" y="2634"/>
                  <a:pt x="3035" y="2143"/>
                  <a:pt x="3740" y="129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4"/>
          <p:cNvSpPr/>
          <p:nvPr/>
        </p:nvSpPr>
        <p:spPr>
          <a:xfrm>
            <a:off x="4887674" y="619156"/>
            <a:ext cx="324359" cy="317682"/>
          </a:xfrm>
          <a:custGeom>
            <a:avLst/>
            <a:gdLst/>
            <a:ahLst/>
            <a:cxnLst/>
            <a:rect l="l" t="t" r="r" b="b"/>
            <a:pathLst>
              <a:path w="4178" h="4092" extrusionOk="0">
                <a:moveTo>
                  <a:pt x="2569" y="11"/>
                </a:moveTo>
                <a:lnTo>
                  <a:pt x="2569" y="11"/>
                </a:lnTo>
                <a:cubicBezTo>
                  <a:pt x="2690" y="25"/>
                  <a:pt x="2811" y="55"/>
                  <a:pt x="2928" y="99"/>
                </a:cubicBezTo>
                <a:cubicBezTo>
                  <a:pt x="2812" y="54"/>
                  <a:pt x="2692" y="24"/>
                  <a:pt x="2569" y="11"/>
                </a:cubicBezTo>
                <a:close/>
                <a:moveTo>
                  <a:pt x="2928" y="100"/>
                </a:moveTo>
                <a:cubicBezTo>
                  <a:pt x="3178" y="207"/>
                  <a:pt x="3401" y="367"/>
                  <a:pt x="3588" y="564"/>
                </a:cubicBezTo>
                <a:cubicBezTo>
                  <a:pt x="3410" y="367"/>
                  <a:pt x="3178" y="207"/>
                  <a:pt x="2928" y="100"/>
                </a:cubicBezTo>
                <a:close/>
                <a:moveTo>
                  <a:pt x="2399" y="1"/>
                </a:moveTo>
                <a:cubicBezTo>
                  <a:pt x="2307" y="1"/>
                  <a:pt x="2215" y="10"/>
                  <a:pt x="2124" y="28"/>
                </a:cubicBezTo>
                <a:cubicBezTo>
                  <a:pt x="1857" y="82"/>
                  <a:pt x="1607" y="189"/>
                  <a:pt x="1375" y="340"/>
                </a:cubicBezTo>
                <a:cubicBezTo>
                  <a:pt x="1143" y="492"/>
                  <a:pt x="955" y="688"/>
                  <a:pt x="821" y="921"/>
                </a:cubicBezTo>
                <a:cubicBezTo>
                  <a:pt x="678" y="1153"/>
                  <a:pt x="553" y="1402"/>
                  <a:pt x="464" y="1661"/>
                </a:cubicBezTo>
                <a:cubicBezTo>
                  <a:pt x="375" y="1911"/>
                  <a:pt x="295" y="2179"/>
                  <a:pt x="241" y="2438"/>
                </a:cubicBezTo>
                <a:cubicBezTo>
                  <a:pt x="116" y="2973"/>
                  <a:pt x="36" y="3509"/>
                  <a:pt x="0" y="4053"/>
                </a:cubicBezTo>
                <a:lnTo>
                  <a:pt x="0" y="4080"/>
                </a:lnTo>
                <a:lnTo>
                  <a:pt x="27" y="4080"/>
                </a:lnTo>
                <a:cubicBezTo>
                  <a:pt x="142" y="4087"/>
                  <a:pt x="256" y="4092"/>
                  <a:pt x="370" y="4092"/>
                </a:cubicBezTo>
                <a:cubicBezTo>
                  <a:pt x="531" y="4092"/>
                  <a:pt x="691" y="4083"/>
                  <a:pt x="848" y="4062"/>
                </a:cubicBezTo>
                <a:cubicBezTo>
                  <a:pt x="1125" y="4026"/>
                  <a:pt x="1392" y="3982"/>
                  <a:pt x="1660" y="3919"/>
                </a:cubicBezTo>
                <a:cubicBezTo>
                  <a:pt x="2196" y="3794"/>
                  <a:pt x="2713" y="3598"/>
                  <a:pt x="3195" y="3330"/>
                </a:cubicBezTo>
                <a:cubicBezTo>
                  <a:pt x="3436" y="3196"/>
                  <a:pt x="3650" y="3018"/>
                  <a:pt x="3838" y="2813"/>
                </a:cubicBezTo>
                <a:cubicBezTo>
                  <a:pt x="4016" y="2598"/>
                  <a:pt x="4123" y="2340"/>
                  <a:pt x="4159" y="2063"/>
                </a:cubicBezTo>
                <a:cubicBezTo>
                  <a:pt x="4177" y="1786"/>
                  <a:pt x="4132" y="1510"/>
                  <a:pt x="4025" y="1260"/>
                </a:cubicBezTo>
                <a:cubicBezTo>
                  <a:pt x="3919" y="1013"/>
                  <a:pt x="3770" y="774"/>
                  <a:pt x="3594" y="570"/>
                </a:cubicBezTo>
                <a:lnTo>
                  <a:pt x="3594" y="570"/>
                </a:lnTo>
                <a:cubicBezTo>
                  <a:pt x="3770" y="774"/>
                  <a:pt x="3919" y="1013"/>
                  <a:pt x="4016" y="1260"/>
                </a:cubicBezTo>
                <a:cubicBezTo>
                  <a:pt x="4123" y="1519"/>
                  <a:pt x="4168" y="1786"/>
                  <a:pt x="4150" y="2063"/>
                </a:cubicBezTo>
                <a:cubicBezTo>
                  <a:pt x="4115" y="2340"/>
                  <a:pt x="3999" y="2590"/>
                  <a:pt x="3820" y="2804"/>
                </a:cubicBezTo>
                <a:cubicBezTo>
                  <a:pt x="3642" y="3009"/>
                  <a:pt x="3418" y="3179"/>
                  <a:pt x="3177" y="3304"/>
                </a:cubicBezTo>
                <a:cubicBezTo>
                  <a:pt x="2704" y="3571"/>
                  <a:pt x="2187" y="3759"/>
                  <a:pt x="1651" y="3884"/>
                </a:cubicBezTo>
                <a:cubicBezTo>
                  <a:pt x="1384" y="3946"/>
                  <a:pt x="1116" y="3991"/>
                  <a:pt x="848" y="4018"/>
                </a:cubicBezTo>
                <a:cubicBezTo>
                  <a:pt x="687" y="4033"/>
                  <a:pt x="529" y="4043"/>
                  <a:pt x="371" y="4043"/>
                </a:cubicBezTo>
                <a:cubicBezTo>
                  <a:pt x="266" y="4043"/>
                  <a:pt x="161" y="4038"/>
                  <a:pt x="55" y="4029"/>
                </a:cubicBezTo>
                <a:lnTo>
                  <a:pt x="55" y="4029"/>
                </a:lnTo>
                <a:cubicBezTo>
                  <a:pt x="92" y="3493"/>
                  <a:pt x="163" y="2966"/>
                  <a:pt x="277" y="2447"/>
                </a:cubicBezTo>
                <a:cubicBezTo>
                  <a:pt x="339" y="2179"/>
                  <a:pt x="411" y="1920"/>
                  <a:pt x="500" y="1661"/>
                </a:cubicBezTo>
                <a:cubicBezTo>
                  <a:pt x="589" y="1411"/>
                  <a:pt x="705" y="1162"/>
                  <a:pt x="839" y="929"/>
                </a:cubicBezTo>
                <a:cubicBezTo>
                  <a:pt x="1134" y="465"/>
                  <a:pt x="1598" y="144"/>
                  <a:pt x="2133" y="37"/>
                </a:cubicBezTo>
                <a:cubicBezTo>
                  <a:pt x="2230" y="14"/>
                  <a:pt x="2329" y="3"/>
                  <a:pt x="2427" y="3"/>
                </a:cubicBezTo>
                <a:cubicBezTo>
                  <a:pt x="2474" y="3"/>
                  <a:pt x="2522" y="6"/>
                  <a:pt x="2569" y="11"/>
                </a:cubicBezTo>
                <a:lnTo>
                  <a:pt x="2569" y="11"/>
                </a:lnTo>
                <a:cubicBezTo>
                  <a:pt x="2512" y="4"/>
                  <a:pt x="2456" y="1"/>
                  <a:pt x="2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4"/>
          <p:cNvSpPr/>
          <p:nvPr/>
        </p:nvSpPr>
        <p:spPr>
          <a:xfrm>
            <a:off x="6682910" y="758823"/>
            <a:ext cx="259922" cy="280340"/>
          </a:xfrm>
          <a:custGeom>
            <a:avLst/>
            <a:gdLst/>
            <a:ahLst/>
            <a:cxnLst/>
            <a:rect l="l" t="t" r="r" b="b"/>
            <a:pathLst>
              <a:path w="3348" h="3611" extrusionOk="0">
                <a:moveTo>
                  <a:pt x="1808" y="1"/>
                </a:moveTo>
                <a:cubicBezTo>
                  <a:pt x="1552" y="1"/>
                  <a:pt x="1246" y="107"/>
                  <a:pt x="893" y="416"/>
                </a:cubicBezTo>
                <a:cubicBezTo>
                  <a:pt x="28" y="1165"/>
                  <a:pt x="1" y="3611"/>
                  <a:pt x="1" y="3611"/>
                </a:cubicBezTo>
                <a:cubicBezTo>
                  <a:pt x="6" y="3611"/>
                  <a:pt x="11" y="3611"/>
                  <a:pt x="17" y="3611"/>
                </a:cubicBezTo>
                <a:cubicBezTo>
                  <a:pt x="853" y="3611"/>
                  <a:pt x="2565" y="2918"/>
                  <a:pt x="2955" y="2040"/>
                </a:cubicBezTo>
                <a:cubicBezTo>
                  <a:pt x="3348" y="1148"/>
                  <a:pt x="2598" y="380"/>
                  <a:pt x="2598" y="380"/>
                </a:cubicBezTo>
                <a:cubicBezTo>
                  <a:pt x="2450" y="226"/>
                  <a:pt x="2182" y="1"/>
                  <a:pt x="1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4"/>
          <p:cNvSpPr/>
          <p:nvPr/>
        </p:nvSpPr>
        <p:spPr>
          <a:xfrm>
            <a:off x="6697273" y="739880"/>
            <a:ext cx="239970" cy="277467"/>
          </a:xfrm>
          <a:custGeom>
            <a:avLst/>
            <a:gdLst/>
            <a:ahLst/>
            <a:cxnLst/>
            <a:rect l="l" t="t" r="r" b="b"/>
            <a:pathLst>
              <a:path w="3091" h="3574" extrusionOk="0">
                <a:moveTo>
                  <a:pt x="1083" y="1222"/>
                </a:moveTo>
                <a:cubicBezTo>
                  <a:pt x="1082" y="1222"/>
                  <a:pt x="1082" y="1222"/>
                  <a:pt x="1083" y="1222"/>
                </a:cubicBezTo>
                <a:lnTo>
                  <a:pt x="1083" y="1222"/>
                </a:lnTo>
                <a:close/>
                <a:moveTo>
                  <a:pt x="3009" y="1"/>
                </a:moveTo>
                <a:cubicBezTo>
                  <a:pt x="3001" y="1"/>
                  <a:pt x="2993" y="3"/>
                  <a:pt x="2984" y="8"/>
                </a:cubicBezTo>
                <a:cubicBezTo>
                  <a:pt x="2841" y="106"/>
                  <a:pt x="2716" y="222"/>
                  <a:pt x="2600" y="347"/>
                </a:cubicBezTo>
                <a:cubicBezTo>
                  <a:pt x="2449" y="499"/>
                  <a:pt x="2306" y="678"/>
                  <a:pt x="2163" y="847"/>
                </a:cubicBezTo>
                <a:cubicBezTo>
                  <a:pt x="2092" y="936"/>
                  <a:pt x="2020" y="1026"/>
                  <a:pt x="1958" y="1124"/>
                </a:cubicBezTo>
                <a:lnTo>
                  <a:pt x="1199" y="1204"/>
                </a:lnTo>
                <a:lnTo>
                  <a:pt x="1083" y="1222"/>
                </a:lnTo>
                <a:lnTo>
                  <a:pt x="1083" y="1222"/>
                </a:lnTo>
                <a:cubicBezTo>
                  <a:pt x="1108" y="1222"/>
                  <a:pt x="1631" y="1221"/>
                  <a:pt x="1877" y="1195"/>
                </a:cubicBezTo>
                <a:lnTo>
                  <a:pt x="1913" y="1195"/>
                </a:lnTo>
                <a:cubicBezTo>
                  <a:pt x="1779" y="1383"/>
                  <a:pt x="1636" y="1570"/>
                  <a:pt x="1494" y="1757"/>
                </a:cubicBezTo>
                <a:cubicBezTo>
                  <a:pt x="1387" y="1900"/>
                  <a:pt x="1271" y="2043"/>
                  <a:pt x="1163" y="2186"/>
                </a:cubicBezTo>
                <a:lnTo>
                  <a:pt x="574" y="2346"/>
                </a:lnTo>
                <a:lnTo>
                  <a:pt x="485" y="2373"/>
                </a:lnTo>
                <a:cubicBezTo>
                  <a:pt x="690" y="2346"/>
                  <a:pt x="896" y="2311"/>
                  <a:pt x="1101" y="2257"/>
                </a:cubicBezTo>
                <a:lnTo>
                  <a:pt x="1101" y="2257"/>
                </a:lnTo>
                <a:cubicBezTo>
                  <a:pt x="842" y="2579"/>
                  <a:pt x="583" y="2891"/>
                  <a:pt x="316" y="3203"/>
                </a:cubicBezTo>
                <a:cubicBezTo>
                  <a:pt x="217" y="3319"/>
                  <a:pt x="110" y="3444"/>
                  <a:pt x="3" y="3569"/>
                </a:cubicBezTo>
                <a:cubicBezTo>
                  <a:pt x="1" y="3572"/>
                  <a:pt x="0" y="3574"/>
                  <a:pt x="1" y="3574"/>
                </a:cubicBezTo>
                <a:cubicBezTo>
                  <a:pt x="15" y="3574"/>
                  <a:pt x="548" y="3032"/>
                  <a:pt x="887" y="2659"/>
                </a:cubicBezTo>
                <a:cubicBezTo>
                  <a:pt x="905" y="2775"/>
                  <a:pt x="914" y="2891"/>
                  <a:pt x="931" y="3007"/>
                </a:cubicBezTo>
                <a:lnTo>
                  <a:pt x="940" y="3069"/>
                </a:lnTo>
                <a:cubicBezTo>
                  <a:pt x="949" y="2918"/>
                  <a:pt x="949" y="2766"/>
                  <a:pt x="940" y="2614"/>
                </a:cubicBezTo>
                <a:lnTo>
                  <a:pt x="940" y="2605"/>
                </a:lnTo>
                <a:cubicBezTo>
                  <a:pt x="1146" y="2373"/>
                  <a:pt x="1306" y="2177"/>
                  <a:pt x="1494" y="1936"/>
                </a:cubicBezTo>
                <a:cubicBezTo>
                  <a:pt x="1574" y="1829"/>
                  <a:pt x="1654" y="1731"/>
                  <a:pt x="1726" y="1624"/>
                </a:cubicBezTo>
                <a:lnTo>
                  <a:pt x="1860" y="2382"/>
                </a:lnTo>
                <a:lnTo>
                  <a:pt x="1877" y="2498"/>
                </a:lnTo>
                <a:cubicBezTo>
                  <a:pt x="1878" y="2499"/>
                  <a:pt x="1878" y="2500"/>
                  <a:pt x="1878" y="2500"/>
                </a:cubicBezTo>
                <a:cubicBezTo>
                  <a:pt x="1883" y="2500"/>
                  <a:pt x="1832" y="1919"/>
                  <a:pt x="1788" y="1650"/>
                </a:cubicBezTo>
                <a:lnTo>
                  <a:pt x="1770" y="1561"/>
                </a:lnTo>
                <a:cubicBezTo>
                  <a:pt x="1886" y="1409"/>
                  <a:pt x="1993" y="1258"/>
                  <a:pt x="2110" y="1106"/>
                </a:cubicBezTo>
                <a:cubicBezTo>
                  <a:pt x="2127" y="1079"/>
                  <a:pt x="2154" y="1043"/>
                  <a:pt x="2181" y="1017"/>
                </a:cubicBezTo>
                <a:lnTo>
                  <a:pt x="2395" y="1722"/>
                </a:lnTo>
                <a:lnTo>
                  <a:pt x="2431" y="1838"/>
                </a:lnTo>
                <a:cubicBezTo>
                  <a:pt x="2431" y="1839"/>
                  <a:pt x="2431" y="1839"/>
                  <a:pt x="2431" y="1839"/>
                </a:cubicBezTo>
                <a:cubicBezTo>
                  <a:pt x="2433" y="1839"/>
                  <a:pt x="2321" y="1294"/>
                  <a:pt x="2243" y="1043"/>
                </a:cubicBezTo>
                <a:cubicBezTo>
                  <a:pt x="2234" y="1017"/>
                  <a:pt x="2226" y="990"/>
                  <a:pt x="2217" y="963"/>
                </a:cubicBezTo>
                <a:cubicBezTo>
                  <a:pt x="2342" y="811"/>
                  <a:pt x="2467" y="660"/>
                  <a:pt x="2600" y="517"/>
                </a:cubicBezTo>
                <a:cubicBezTo>
                  <a:pt x="2725" y="365"/>
                  <a:pt x="2868" y="231"/>
                  <a:pt x="3029" y="124"/>
                </a:cubicBezTo>
                <a:cubicBezTo>
                  <a:pt x="3090" y="86"/>
                  <a:pt x="3059" y="1"/>
                  <a:pt x="3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4"/>
          <p:cNvSpPr/>
          <p:nvPr/>
        </p:nvSpPr>
        <p:spPr>
          <a:xfrm>
            <a:off x="6696108" y="787625"/>
            <a:ext cx="228014" cy="249519"/>
          </a:xfrm>
          <a:custGeom>
            <a:avLst/>
            <a:gdLst/>
            <a:ahLst/>
            <a:cxnLst/>
            <a:rect l="l" t="t" r="r" b="b"/>
            <a:pathLst>
              <a:path w="2937" h="3214" extrusionOk="0">
                <a:moveTo>
                  <a:pt x="0" y="2392"/>
                </a:moveTo>
                <a:cubicBezTo>
                  <a:pt x="0" y="2669"/>
                  <a:pt x="63" y="2954"/>
                  <a:pt x="179" y="3213"/>
                </a:cubicBezTo>
                <a:cubicBezTo>
                  <a:pt x="1071" y="3070"/>
                  <a:pt x="2446" y="2445"/>
                  <a:pt x="2785" y="1669"/>
                </a:cubicBezTo>
                <a:cubicBezTo>
                  <a:pt x="2928" y="1330"/>
                  <a:pt x="2937" y="955"/>
                  <a:pt x="2803" y="625"/>
                </a:cubicBezTo>
                <a:cubicBezTo>
                  <a:pt x="1500" y="0"/>
                  <a:pt x="0" y="946"/>
                  <a:pt x="0" y="239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4"/>
          <p:cNvSpPr/>
          <p:nvPr/>
        </p:nvSpPr>
        <p:spPr>
          <a:xfrm>
            <a:off x="6680892" y="758978"/>
            <a:ext cx="241134" cy="282281"/>
          </a:xfrm>
          <a:custGeom>
            <a:avLst/>
            <a:gdLst/>
            <a:ahLst/>
            <a:cxnLst/>
            <a:rect l="l" t="t" r="r" b="b"/>
            <a:pathLst>
              <a:path w="3106" h="3636" extrusionOk="0">
                <a:moveTo>
                  <a:pt x="2624" y="378"/>
                </a:moveTo>
                <a:cubicBezTo>
                  <a:pt x="2743" y="511"/>
                  <a:pt x="2839" y="654"/>
                  <a:pt x="2919" y="809"/>
                </a:cubicBezTo>
                <a:lnTo>
                  <a:pt x="2919" y="809"/>
                </a:lnTo>
                <a:cubicBezTo>
                  <a:pt x="2843" y="651"/>
                  <a:pt x="2745" y="506"/>
                  <a:pt x="2624" y="378"/>
                </a:cubicBezTo>
                <a:close/>
                <a:moveTo>
                  <a:pt x="1830" y="0"/>
                </a:moveTo>
                <a:cubicBezTo>
                  <a:pt x="1691" y="0"/>
                  <a:pt x="1552" y="30"/>
                  <a:pt x="1428" y="92"/>
                </a:cubicBezTo>
                <a:cubicBezTo>
                  <a:pt x="1223" y="182"/>
                  <a:pt x="1026" y="307"/>
                  <a:pt x="866" y="458"/>
                </a:cubicBezTo>
                <a:cubicBezTo>
                  <a:pt x="714" y="619"/>
                  <a:pt x="589" y="806"/>
                  <a:pt x="500" y="1012"/>
                </a:cubicBezTo>
                <a:cubicBezTo>
                  <a:pt x="321" y="1413"/>
                  <a:pt x="196" y="1851"/>
                  <a:pt x="134" y="2288"/>
                </a:cubicBezTo>
                <a:cubicBezTo>
                  <a:pt x="62" y="2725"/>
                  <a:pt x="18" y="3163"/>
                  <a:pt x="0" y="3609"/>
                </a:cubicBezTo>
                <a:lnTo>
                  <a:pt x="0" y="3636"/>
                </a:lnTo>
                <a:lnTo>
                  <a:pt x="27" y="3636"/>
                </a:lnTo>
                <a:cubicBezTo>
                  <a:pt x="250" y="3636"/>
                  <a:pt x="473" y="3600"/>
                  <a:pt x="687" y="3546"/>
                </a:cubicBezTo>
                <a:cubicBezTo>
                  <a:pt x="901" y="3493"/>
                  <a:pt x="1107" y="3421"/>
                  <a:pt x="1312" y="3341"/>
                </a:cubicBezTo>
                <a:cubicBezTo>
                  <a:pt x="1723" y="3180"/>
                  <a:pt x="2106" y="2957"/>
                  <a:pt x="2454" y="2690"/>
                </a:cubicBezTo>
                <a:cubicBezTo>
                  <a:pt x="2624" y="2547"/>
                  <a:pt x="2776" y="2386"/>
                  <a:pt x="2901" y="2208"/>
                </a:cubicBezTo>
                <a:cubicBezTo>
                  <a:pt x="3017" y="2020"/>
                  <a:pt x="3088" y="1797"/>
                  <a:pt x="3097" y="1583"/>
                </a:cubicBezTo>
                <a:cubicBezTo>
                  <a:pt x="3106" y="1360"/>
                  <a:pt x="3061" y="1137"/>
                  <a:pt x="2981" y="940"/>
                </a:cubicBezTo>
                <a:cubicBezTo>
                  <a:pt x="2961" y="895"/>
                  <a:pt x="2941" y="852"/>
                  <a:pt x="2919" y="809"/>
                </a:cubicBezTo>
                <a:lnTo>
                  <a:pt x="2919" y="809"/>
                </a:lnTo>
                <a:cubicBezTo>
                  <a:pt x="2938" y="849"/>
                  <a:pt x="2956" y="890"/>
                  <a:pt x="2972" y="931"/>
                </a:cubicBezTo>
                <a:cubicBezTo>
                  <a:pt x="3061" y="1137"/>
                  <a:pt x="3097" y="1351"/>
                  <a:pt x="3088" y="1574"/>
                </a:cubicBezTo>
                <a:cubicBezTo>
                  <a:pt x="3070" y="1788"/>
                  <a:pt x="3008" y="2002"/>
                  <a:pt x="2892" y="2190"/>
                </a:cubicBezTo>
                <a:cubicBezTo>
                  <a:pt x="2767" y="2368"/>
                  <a:pt x="2615" y="2529"/>
                  <a:pt x="2445" y="2663"/>
                </a:cubicBezTo>
                <a:cubicBezTo>
                  <a:pt x="2097" y="2931"/>
                  <a:pt x="1714" y="3145"/>
                  <a:pt x="1303" y="3296"/>
                </a:cubicBezTo>
                <a:cubicBezTo>
                  <a:pt x="1098" y="3377"/>
                  <a:pt x="893" y="3448"/>
                  <a:pt x="678" y="3493"/>
                </a:cubicBezTo>
                <a:cubicBezTo>
                  <a:pt x="473" y="3544"/>
                  <a:pt x="268" y="3579"/>
                  <a:pt x="63" y="3582"/>
                </a:cubicBezTo>
                <a:lnTo>
                  <a:pt x="63" y="3582"/>
                </a:lnTo>
                <a:cubicBezTo>
                  <a:pt x="64" y="3145"/>
                  <a:pt x="108" y="2716"/>
                  <a:pt x="170" y="2288"/>
                </a:cubicBezTo>
                <a:cubicBezTo>
                  <a:pt x="232" y="1851"/>
                  <a:pt x="348" y="1422"/>
                  <a:pt x="518" y="1021"/>
                </a:cubicBezTo>
                <a:cubicBezTo>
                  <a:pt x="607" y="815"/>
                  <a:pt x="723" y="628"/>
                  <a:pt x="884" y="467"/>
                </a:cubicBezTo>
                <a:cubicBezTo>
                  <a:pt x="1035" y="315"/>
                  <a:pt x="1223" y="191"/>
                  <a:pt x="1419" y="101"/>
                </a:cubicBezTo>
                <a:cubicBezTo>
                  <a:pt x="1549" y="39"/>
                  <a:pt x="1686" y="9"/>
                  <a:pt x="1826" y="9"/>
                </a:cubicBezTo>
                <a:cubicBezTo>
                  <a:pt x="1907" y="9"/>
                  <a:pt x="1989" y="19"/>
                  <a:pt x="2071" y="39"/>
                </a:cubicBezTo>
                <a:cubicBezTo>
                  <a:pt x="2276" y="92"/>
                  <a:pt x="2472" y="217"/>
                  <a:pt x="2624" y="378"/>
                </a:cubicBezTo>
                <a:cubicBezTo>
                  <a:pt x="2472" y="217"/>
                  <a:pt x="2285" y="92"/>
                  <a:pt x="2071" y="30"/>
                </a:cubicBezTo>
                <a:cubicBezTo>
                  <a:pt x="1992" y="10"/>
                  <a:pt x="1911"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4"/>
          <p:cNvSpPr/>
          <p:nvPr/>
        </p:nvSpPr>
        <p:spPr>
          <a:xfrm>
            <a:off x="7011385" y="669852"/>
            <a:ext cx="335383" cy="235312"/>
          </a:xfrm>
          <a:custGeom>
            <a:avLst/>
            <a:gdLst/>
            <a:ahLst/>
            <a:cxnLst/>
            <a:rect l="l" t="t" r="r" b="b"/>
            <a:pathLst>
              <a:path w="4320" h="3031" extrusionOk="0">
                <a:moveTo>
                  <a:pt x="2747" y="1"/>
                </a:moveTo>
                <a:cubicBezTo>
                  <a:pt x="1585" y="1"/>
                  <a:pt x="0" y="1151"/>
                  <a:pt x="0" y="1151"/>
                </a:cubicBezTo>
                <a:cubicBezTo>
                  <a:pt x="462" y="1898"/>
                  <a:pt x="1932" y="3031"/>
                  <a:pt x="2915" y="3031"/>
                </a:cubicBezTo>
                <a:cubicBezTo>
                  <a:pt x="2978" y="3031"/>
                  <a:pt x="3039" y="3026"/>
                  <a:pt x="3097" y="3016"/>
                </a:cubicBezTo>
                <a:cubicBezTo>
                  <a:pt x="4061" y="2847"/>
                  <a:pt x="4240" y="1669"/>
                  <a:pt x="4240" y="1669"/>
                </a:cubicBezTo>
                <a:cubicBezTo>
                  <a:pt x="4293" y="1267"/>
                  <a:pt x="4320" y="428"/>
                  <a:pt x="3169" y="62"/>
                </a:cubicBezTo>
                <a:cubicBezTo>
                  <a:pt x="3038" y="20"/>
                  <a:pt x="2896"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4"/>
          <p:cNvSpPr/>
          <p:nvPr/>
        </p:nvSpPr>
        <p:spPr>
          <a:xfrm>
            <a:off x="7014801" y="698888"/>
            <a:ext cx="297342" cy="217689"/>
          </a:xfrm>
          <a:custGeom>
            <a:avLst/>
            <a:gdLst/>
            <a:ahLst/>
            <a:cxnLst/>
            <a:rect l="l" t="t" r="r" b="b"/>
            <a:pathLst>
              <a:path w="3830" h="2804" extrusionOk="0">
                <a:moveTo>
                  <a:pt x="1607" y="10"/>
                </a:moveTo>
                <a:cubicBezTo>
                  <a:pt x="1465" y="10"/>
                  <a:pt x="1322" y="18"/>
                  <a:pt x="1188" y="54"/>
                </a:cubicBezTo>
                <a:cubicBezTo>
                  <a:pt x="840" y="215"/>
                  <a:pt x="510" y="402"/>
                  <a:pt x="197" y="608"/>
                </a:cubicBezTo>
                <a:cubicBezTo>
                  <a:pt x="126" y="679"/>
                  <a:pt x="54" y="759"/>
                  <a:pt x="1" y="849"/>
                </a:cubicBezTo>
                <a:cubicBezTo>
                  <a:pt x="545" y="1643"/>
                  <a:pt x="2107" y="2803"/>
                  <a:pt x="3044" y="2642"/>
                </a:cubicBezTo>
                <a:cubicBezTo>
                  <a:pt x="3205" y="2616"/>
                  <a:pt x="3366" y="2553"/>
                  <a:pt x="3499" y="2464"/>
                </a:cubicBezTo>
                <a:cubicBezTo>
                  <a:pt x="3830" y="1214"/>
                  <a:pt x="2893" y="1"/>
                  <a:pt x="1607" y="1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4"/>
          <p:cNvSpPr/>
          <p:nvPr/>
        </p:nvSpPr>
        <p:spPr>
          <a:xfrm>
            <a:off x="7008590" y="668921"/>
            <a:ext cx="334762" cy="236631"/>
          </a:xfrm>
          <a:custGeom>
            <a:avLst/>
            <a:gdLst/>
            <a:ahLst/>
            <a:cxnLst/>
            <a:rect l="l" t="t" r="r" b="b"/>
            <a:pathLst>
              <a:path w="4312" h="3048" extrusionOk="0">
                <a:moveTo>
                  <a:pt x="2754" y="1"/>
                </a:moveTo>
                <a:cubicBezTo>
                  <a:pt x="2690" y="1"/>
                  <a:pt x="2626" y="4"/>
                  <a:pt x="2562" y="12"/>
                </a:cubicBezTo>
                <a:cubicBezTo>
                  <a:pt x="2098" y="83"/>
                  <a:pt x="1652" y="226"/>
                  <a:pt x="1232" y="440"/>
                </a:cubicBezTo>
                <a:cubicBezTo>
                  <a:pt x="813" y="637"/>
                  <a:pt x="411" y="869"/>
                  <a:pt x="27" y="1136"/>
                </a:cubicBezTo>
                <a:lnTo>
                  <a:pt x="1" y="1154"/>
                </a:lnTo>
                <a:lnTo>
                  <a:pt x="18" y="1172"/>
                </a:lnTo>
                <a:cubicBezTo>
                  <a:pt x="152" y="1368"/>
                  <a:pt x="295" y="1556"/>
                  <a:pt x="474" y="1716"/>
                </a:cubicBezTo>
                <a:cubicBezTo>
                  <a:pt x="634" y="1886"/>
                  <a:pt x="813" y="2038"/>
                  <a:pt x="1000" y="2181"/>
                </a:cubicBezTo>
                <a:cubicBezTo>
                  <a:pt x="1366" y="2475"/>
                  <a:pt x="1777" y="2716"/>
                  <a:pt x="2214" y="2895"/>
                </a:cubicBezTo>
                <a:cubicBezTo>
                  <a:pt x="2437" y="2984"/>
                  <a:pt x="2669" y="3037"/>
                  <a:pt x="2901" y="3046"/>
                </a:cubicBezTo>
                <a:cubicBezTo>
                  <a:pt x="2915" y="3047"/>
                  <a:pt x="2928" y="3047"/>
                  <a:pt x="2942" y="3047"/>
                </a:cubicBezTo>
                <a:cubicBezTo>
                  <a:pt x="3168" y="3047"/>
                  <a:pt x="3385" y="2977"/>
                  <a:pt x="3571" y="2859"/>
                </a:cubicBezTo>
                <a:cubicBezTo>
                  <a:pt x="3764" y="2727"/>
                  <a:pt x="3923" y="2552"/>
                  <a:pt x="4030" y="2350"/>
                </a:cubicBezTo>
                <a:lnTo>
                  <a:pt x="4030" y="2350"/>
                </a:lnTo>
                <a:cubicBezTo>
                  <a:pt x="3923" y="2552"/>
                  <a:pt x="3764" y="2727"/>
                  <a:pt x="3571" y="2850"/>
                </a:cubicBezTo>
                <a:cubicBezTo>
                  <a:pt x="3378" y="2967"/>
                  <a:pt x="3162" y="3029"/>
                  <a:pt x="2945" y="3029"/>
                </a:cubicBezTo>
                <a:cubicBezTo>
                  <a:pt x="2930" y="3029"/>
                  <a:pt x="2916" y="3029"/>
                  <a:pt x="2901" y="3028"/>
                </a:cubicBezTo>
                <a:cubicBezTo>
                  <a:pt x="2660" y="3020"/>
                  <a:pt x="2437" y="2966"/>
                  <a:pt x="2223" y="2877"/>
                </a:cubicBezTo>
                <a:cubicBezTo>
                  <a:pt x="1786" y="2689"/>
                  <a:pt x="1384" y="2448"/>
                  <a:pt x="1018" y="2154"/>
                </a:cubicBezTo>
                <a:cubicBezTo>
                  <a:pt x="839" y="2011"/>
                  <a:pt x="661" y="1850"/>
                  <a:pt x="500" y="1681"/>
                </a:cubicBezTo>
                <a:cubicBezTo>
                  <a:pt x="337" y="1526"/>
                  <a:pt x="198" y="1354"/>
                  <a:pt x="76" y="1165"/>
                </a:cubicBezTo>
                <a:lnTo>
                  <a:pt x="76" y="1165"/>
                </a:lnTo>
                <a:cubicBezTo>
                  <a:pt x="445" y="904"/>
                  <a:pt x="839" y="668"/>
                  <a:pt x="1241" y="467"/>
                </a:cubicBezTo>
                <a:cubicBezTo>
                  <a:pt x="1652" y="253"/>
                  <a:pt x="2098" y="110"/>
                  <a:pt x="2562" y="39"/>
                </a:cubicBezTo>
                <a:cubicBezTo>
                  <a:pt x="2629" y="31"/>
                  <a:pt x="2696" y="27"/>
                  <a:pt x="2762" y="27"/>
                </a:cubicBezTo>
                <a:cubicBezTo>
                  <a:pt x="3157" y="27"/>
                  <a:pt x="3542" y="163"/>
                  <a:pt x="3847" y="422"/>
                </a:cubicBezTo>
                <a:cubicBezTo>
                  <a:pt x="4026" y="574"/>
                  <a:pt x="4160" y="770"/>
                  <a:pt x="4231" y="994"/>
                </a:cubicBezTo>
                <a:cubicBezTo>
                  <a:pt x="4293" y="1217"/>
                  <a:pt x="4311" y="1449"/>
                  <a:pt x="4276" y="1681"/>
                </a:cubicBezTo>
                <a:cubicBezTo>
                  <a:pt x="4311" y="1449"/>
                  <a:pt x="4302" y="1208"/>
                  <a:pt x="4240" y="985"/>
                </a:cubicBezTo>
                <a:cubicBezTo>
                  <a:pt x="4168" y="761"/>
                  <a:pt x="4044" y="565"/>
                  <a:pt x="3865" y="413"/>
                </a:cubicBezTo>
                <a:cubicBezTo>
                  <a:pt x="3549" y="144"/>
                  <a:pt x="3154" y="1"/>
                  <a:pt x="2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4"/>
          <p:cNvSpPr/>
          <p:nvPr/>
        </p:nvSpPr>
        <p:spPr>
          <a:xfrm>
            <a:off x="7034287" y="728622"/>
            <a:ext cx="375909" cy="129185"/>
          </a:xfrm>
          <a:custGeom>
            <a:avLst/>
            <a:gdLst/>
            <a:ahLst/>
            <a:cxnLst/>
            <a:rect l="l" t="t" r="r" b="b"/>
            <a:pathLst>
              <a:path w="4842" h="1664" extrusionOk="0">
                <a:moveTo>
                  <a:pt x="2640" y="0"/>
                </a:moveTo>
                <a:cubicBezTo>
                  <a:pt x="2632" y="0"/>
                  <a:pt x="2967" y="516"/>
                  <a:pt x="3141" y="742"/>
                </a:cubicBezTo>
                <a:lnTo>
                  <a:pt x="3168" y="769"/>
                </a:lnTo>
                <a:cubicBezTo>
                  <a:pt x="2927" y="751"/>
                  <a:pt x="2686" y="742"/>
                  <a:pt x="2454" y="715"/>
                </a:cubicBezTo>
                <a:cubicBezTo>
                  <a:pt x="2267" y="698"/>
                  <a:pt x="2079" y="680"/>
                  <a:pt x="1892" y="662"/>
                </a:cubicBezTo>
                <a:lnTo>
                  <a:pt x="1401" y="198"/>
                </a:lnTo>
                <a:lnTo>
                  <a:pt x="1321" y="117"/>
                </a:lnTo>
                <a:lnTo>
                  <a:pt x="1321" y="117"/>
                </a:lnTo>
                <a:cubicBezTo>
                  <a:pt x="1463" y="305"/>
                  <a:pt x="1624" y="483"/>
                  <a:pt x="1785" y="644"/>
                </a:cubicBezTo>
                <a:cubicBezTo>
                  <a:pt x="1365" y="590"/>
                  <a:pt x="955" y="537"/>
                  <a:pt x="535" y="474"/>
                </a:cubicBezTo>
                <a:lnTo>
                  <a:pt x="44" y="394"/>
                </a:lnTo>
                <a:cubicBezTo>
                  <a:pt x="43" y="394"/>
                  <a:pt x="41" y="394"/>
                  <a:pt x="40" y="394"/>
                </a:cubicBezTo>
                <a:cubicBezTo>
                  <a:pt x="0" y="394"/>
                  <a:pt x="797" y="584"/>
                  <a:pt x="1330" y="689"/>
                </a:cubicBezTo>
                <a:lnTo>
                  <a:pt x="1071" y="947"/>
                </a:lnTo>
                <a:lnTo>
                  <a:pt x="1026" y="992"/>
                </a:lnTo>
                <a:cubicBezTo>
                  <a:pt x="1160" y="912"/>
                  <a:pt x="1285" y="814"/>
                  <a:pt x="1401" y="715"/>
                </a:cubicBezTo>
                <a:lnTo>
                  <a:pt x="1410" y="706"/>
                </a:lnTo>
                <a:cubicBezTo>
                  <a:pt x="1731" y="760"/>
                  <a:pt x="1981" y="796"/>
                  <a:pt x="2302" y="831"/>
                </a:cubicBezTo>
                <a:cubicBezTo>
                  <a:pt x="2436" y="840"/>
                  <a:pt x="2570" y="858"/>
                  <a:pt x="2695" y="867"/>
                </a:cubicBezTo>
                <a:lnTo>
                  <a:pt x="2160" y="1447"/>
                </a:lnTo>
                <a:lnTo>
                  <a:pt x="2070" y="1537"/>
                </a:lnTo>
                <a:cubicBezTo>
                  <a:pt x="2069" y="1538"/>
                  <a:pt x="2069" y="1539"/>
                  <a:pt x="2069" y="1539"/>
                </a:cubicBezTo>
                <a:cubicBezTo>
                  <a:pt x="2081" y="1539"/>
                  <a:pt x="2525" y="1144"/>
                  <a:pt x="2713" y="939"/>
                </a:cubicBezTo>
                <a:lnTo>
                  <a:pt x="2775" y="867"/>
                </a:lnTo>
                <a:cubicBezTo>
                  <a:pt x="2972" y="885"/>
                  <a:pt x="3168" y="894"/>
                  <a:pt x="3356" y="912"/>
                </a:cubicBezTo>
                <a:lnTo>
                  <a:pt x="3472" y="930"/>
                </a:lnTo>
                <a:lnTo>
                  <a:pt x="3025" y="1563"/>
                </a:lnTo>
                <a:lnTo>
                  <a:pt x="2954" y="1661"/>
                </a:lnTo>
                <a:cubicBezTo>
                  <a:pt x="2953" y="1663"/>
                  <a:pt x="2953" y="1663"/>
                  <a:pt x="2953" y="1663"/>
                </a:cubicBezTo>
                <a:cubicBezTo>
                  <a:pt x="2956" y="1663"/>
                  <a:pt x="3335" y="1225"/>
                  <a:pt x="3498" y="1001"/>
                </a:cubicBezTo>
                <a:lnTo>
                  <a:pt x="3543" y="930"/>
                </a:lnTo>
                <a:cubicBezTo>
                  <a:pt x="3748" y="956"/>
                  <a:pt x="3945" y="983"/>
                  <a:pt x="4150" y="1028"/>
                </a:cubicBezTo>
                <a:cubicBezTo>
                  <a:pt x="4346" y="1055"/>
                  <a:pt x="4543" y="1117"/>
                  <a:pt x="4739" y="1197"/>
                </a:cubicBezTo>
                <a:cubicBezTo>
                  <a:pt x="4744" y="1199"/>
                  <a:pt x="4750" y="1200"/>
                  <a:pt x="4755" y="1200"/>
                </a:cubicBezTo>
                <a:cubicBezTo>
                  <a:pt x="4809" y="1200"/>
                  <a:pt x="4841" y="1122"/>
                  <a:pt x="4792" y="1081"/>
                </a:cubicBezTo>
                <a:cubicBezTo>
                  <a:pt x="4632" y="1010"/>
                  <a:pt x="4462" y="956"/>
                  <a:pt x="4284" y="921"/>
                </a:cubicBezTo>
                <a:cubicBezTo>
                  <a:pt x="4061" y="876"/>
                  <a:pt x="3837" y="840"/>
                  <a:pt x="3605" y="814"/>
                </a:cubicBezTo>
                <a:cubicBezTo>
                  <a:pt x="3489" y="796"/>
                  <a:pt x="3364" y="787"/>
                  <a:pt x="3248" y="778"/>
                </a:cubicBezTo>
                <a:lnTo>
                  <a:pt x="2713" y="100"/>
                </a:lnTo>
                <a:lnTo>
                  <a:pt x="2642" y="1"/>
                </a:lnTo>
                <a:cubicBezTo>
                  <a:pt x="2641" y="1"/>
                  <a:pt x="2640" y="0"/>
                  <a:pt x="2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4"/>
          <p:cNvSpPr/>
          <p:nvPr/>
        </p:nvSpPr>
        <p:spPr>
          <a:xfrm>
            <a:off x="7092514" y="771400"/>
            <a:ext cx="394386" cy="376452"/>
          </a:xfrm>
          <a:custGeom>
            <a:avLst/>
            <a:gdLst/>
            <a:ahLst/>
            <a:cxnLst/>
            <a:rect l="l" t="t" r="r" b="b"/>
            <a:pathLst>
              <a:path w="5080" h="4849" extrusionOk="0">
                <a:moveTo>
                  <a:pt x="4991" y="0"/>
                </a:moveTo>
                <a:cubicBezTo>
                  <a:pt x="4985" y="0"/>
                  <a:pt x="4978" y="1"/>
                  <a:pt x="4971" y="4"/>
                </a:cubicBezTo>
                <a:cubicBezTo>
                  <a:pt x="4025" y="334"/>
                  <a:pt x="3328" y="1191"/>
                  <a:pt x="2980" y="2119"/>
                </a:cubicBezTo>
                <a:cubicBezTo>
                  <a:pt x="2592" y="2011"/>
                  <a:pt x="2194" y="1958"/>
                  <a:pt x="1797" y="1958"/>
                </a:cubicBezTo>
                <a:cubicBezTo>
                  <a:pt x="1210" y="1958"/>
                  <a:pt x="625" y="2074"/>
                  <a:pt x="71" y="2297"/>
                </a:cubicBezTo>
                <a:cubicBezTo>
                  <a:pt x="0" y="2329"/>
                  <a:pt x="19" y="2429"/>
                  <a:pt x="79" y="2429"/>
                </a:cubicBezTo>
                <a:cubicBezTo>
                  <a:pt x="87" y="2429"/>
                  <a:pt x="97" y="2427"/>
                  <a:pt x="107" y="2422"/>
                </a:cubicBezTo>
                <a:cubicBezTo>
                  <a:pt x="643" y="2204"/>
                  <a:pt x="1213" y="2092"/>
                  <a:pt x="1785" y="2092"/>
                </a:cubicBezTo>
                <a:cubicBezTo>
                  <a:pt x="2147" y="2092"/>
                  <a:pt x="2509" y="2136"/>
                  <a:pt x="2864" y="2226"/>
                </a:cubicBezTo>
                <a:cubicBezTo>
                  <a:pt x="2195" y="2592"/>
                  <a:pt x="1624" y="3172"/>
                  <a:pt x="1186" y="3797"/>
                </a:cubicBezTo>
                <a:cubicBezTo>
                  <a:pt x="1156" y="3846"/>
                  <a:pt x="1201" y="3891"/>
                  <a:pt x="1247" y="3891"/>
                </a:cubicBezTo>
                <a:cubicBezTo>
                  <a:pt x="1268" y="3891"/>
                  <a:pt x="1289" y="3882"/>
                  <a:pt x="1302" y="3859"/>
                </a:cubicBezTo>
                <a:cubicBezTo>
                  <a:pt x="1731" y="3226"/>
                  <a:pt x="2302" y="2699"/>
                  <a:pt x="2971" y="2324"/>
                </a:cubicBezTo>
                <a:lnTo>
                  <a:pt x="2971" y="2324"/>
                </a:lnTo>
                <a:cubicBezTo>
                  <a:pt x="2998" y="3083"/>
                  <a:pt x="2847" y="3842"/>
                  <a:pt x="2534" y="4538"/>
                </a:cubicBezTo>
                <a:cubicBezTo>
                  <a:pt x="2510" y="4592"/>
                  <a:pt x="2555" y="4637"/>
                  <a:pt x="2595" y="4637"/>
                </a:cubicBezTo>
                <a:cubicBezTo>
                  <a:pt x="2614" y="4637"/>
                  <a:pt x="2632" y="4627"/>
                  <a:pt x="2641" y="4600"/>
                </a:cubicBezTo>
                <a:cubicBezTo>
                  <a:pt x="2945" y="3913"/>
                  <a:pt x="3141" y="3119"/>
                  <a:pt x="3096" y="2351"/>
                </a:cubicBezTo>
                <a:lnTo>
                  <a:pt x="3096" y="2351"/>
                </a:lnTo>
                <a:cubicBezTo>
                  <a:pt x="3775" y="3011"/>
                  <a:pt x="4230" y="3868"/>
                  <a:pt x="4382" y="4796"/>
                </a:cubicBezTo>
                <a:cubicBezTo>
                  <a:pt x="4389" y="4833"/>
                  <a:pt x="4413" y="4848"/>
                  <a:pt x="4440" y="4848"/>
                </a:cubicBezTo>
                <a:cubicBezTo>
                  <a:pt x="4479" y="4848"/>
                  <a:pt x="4521" y="4814"/>
                  <a:pt x="4515" y="4761"/>
                </a:cubicBezTo>
                <a:cubicBezTo>
                  <a:pt x="4346" y="3770"/>
                  <a:pt x="3846" y="2860"/>
                  <a:pt x="3105" y="2173"/>
                </a:cubicBezTo>
                <a:cubicBezTo>
                  <a:pt x="3436" y="1280"/>
                  <a:pt x="4105" y="450"/>
                  <a:pt x="5006" y="138"/>
                </a:cubicBezTo>
                <a:cubicBezTo>
                  <a:pt x="5079" y="113"/>
                  <a:pt x="5056" y="0"/>
                  <a:pt x="4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4"/>
          <p:cNvSpPr/>
          <p:nvPr/>
        </p:nvSpPr>
        <p:spPr>
          <a:xfrm>
            <a:off x="7393117" y="1102748"/>
            <a:ext cx="119247" cy="116996"/>
          </a:xfrm>
          <a:custGeom>
            <a:avLst/>
            <a:gdLst/>
            <a:ahLst/>
            <a:cxnLst/>
            <a:rect l="l" t="t" r="r" b="b"/>
            <a:pathLst>
              <a:path w="1536" h="1507" extrusionOk="0">
                <a:moveTo>
                  <a:pt x="715" y="0"/>
                </a:moveTo>
                <a:cubicBezTo>
                  <a:pt x="621" y="0"/>
                  <a:pt x="527" y="21"/>
                  <a:pt x="438" y="64"/>
                </a:cubicBezTo>
                <a:cubicBezTo>
                  <a:pt x="117" y="225"/>
                  <a:pt x="1" y="653"/>
                  <a:pt x="179" y="1010"/>
                </a:cubicBezTo>
                <a:cubicBezTo>
                  <a:pt x="320" y="1292"/>
                  <a:pt x="632" y="1506"/>
                  <a:pt x="920" y="1506"/>
                </a:cubicBezTo>
                <a:cubicBezTo>
                  <a:pt x="997" y="1506"/>
                  <a:pt x="1073" y="1491"/>
                  <a:pt x="1143" y="1457"/>
                </a:cubicBezTo>
                <a:cubicBezTo>
                  <a:pt x="1465" y="1287"/>
                  <a:pt x="1536" y="769"/>
                  <a:pt x="1357" y="412"/>
                </a:cubicBezTo>
                <a:cubicBezTo>
                  <a:pt x="1221" y="152"/>
                  <a:pt x="969" y="0"/>
                  <a:pt x="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4"/>
          <p:cNvSpPr/>
          <p:nvPr/>
        </p:nvSpPr>
        <p:spPr>
          <a:xfrm>
            <a:off x="7228919" y="1095450"/>
            <a:ext cx="117850" cy="118393"/>
          </a:xfrm>
          <a:custGeom>
            <a:avLst/>
            <a:gdLst/>
            <a:ahLst/>
            <a:cxnLst/>
            <a:rect l="l" t="t" r="r" b="b"/>
            <a:pathLst>
              <a:path w="1518" h="1525" extrusionOk="0">
                <a:moveTo>
                  <a:pt x="805" y="0"/>
                </a:moveTo>
                <a:cubicBezTo>
                  <a:pt x="531" y="0"/>
                  <a:pt x="263" y="183"/>
                  <a:pt x="143" y="471"/>
                </a:cubicBezTo>
                <a:cubicBezTo>
                  <a:pt x="1" y="846"/>
                  <a:pt x="117" y="1354"/>
                  <a:pt x="456" y="1488"/>
                </a:cubicBezTo>
                <a:cubicBezTo>
                  <a:pt x="514" y="1513"/>
                  <a:pt x="576" y="1524"/>
                  <a:pt x="638" y="1524"/>
                </a:cubicBezTo>
                <a:cubicBezTo>
                  <a:pt x="935" y="1524"/>
                  <a:pt x="1250" y="1264"/>
                  <a:pt x="1375" y="962"/>
                </a:cubicBezTo>
                <a:cubicBezTo>
                  <a:pt x="1518" y="587"/>
                  <a:pt x="1366" y="176"/>
                  <a:pt x="1027" y="42"/>
                </a:cubicBezTo>
                <a:cubicBezTo>
                  <a:pt x="955" y="14"/>
                  <a:pt x="880" y="0"/>
                  <a:pt x="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4"/>
          <p:cNvSpPr/>
          <p:nvPr/>
        </p:nvSpPr>
        <p:spPr>
          <a:xfrm>
            <a:off x="7016198" y="901672"/>
            <a:ext cx="125536" cy="102401"/>
          </a:xfrm>
          <a:custGeom>
            <a:avLst/>
            <a:gdLst/>
            <a:ahLst/>
            <a:cxnLst/>
            <a:rect l="l" t="t" r="r" b="b"/>
            <a:pathLst>
              <a:path w="1617" h="1319" extrusionOk="0">
                <a:moveTo>
                  <a:pt x="876" y="0"/>
                </a:moveTo>
                <a:cubicBezTo>
                  <a:pt x="852" y="0"/>
                  <a:pt x="828" y="2"/>
                  <a:pt x="804" y="4"/>
                </a:cubicBezTo>
                <a:cubicBezTo>
                  <a:pt x="402" y="39"/>
                  <a:pt x="1" y="370"/>
                  <a:pt x="36" y="736"/>
                </a:cubicBezTo>
                <a:cubicBezTo>
                  <a:pt x="62" y="1070"/>
                  <a:pt x="472" y="1319"/>
                  <a:pt x="846" y="1319"/>
                </a:cubicBezTo>
                <a:cubicBezTo>
                  <a:pt x="871" y="1319"/>
                  <a:pt x="896" y="1318"/>
                  <a:pt x="920" y="1316"/>
                </a:cubicBezTo>
                <a:cubicBezTo>
                  <a:pt x="1322" y="1280"/>
                  <a:pt x="1616" y="959"/>
                  <a:pt x="1589" y="593"/>
                </a:cubicBezTo>
                <a:cubicBezTo>
                  <a:pt x="1556" y="257"/>
                  <a:pt x="1246" y="0"/>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4"/>
          <p:cNvSpPr/>
          <p:nvPr/>
        </p:nvSpPr>
        <p:spPr>
          <a:xfrm>
            <a:off x="7115261" y="1034662"/>
            <a:ext cx="120645" cy="113813"/>
          </a:xfrm>
          <a:custGeom>
            <a:avLst/>
            <a:gdLst/>
            <a:ahLst/>
            <a:cxnLst/>
            <a:rect l="l" t="t" r="r" b="b"/>
            <a:pathLst>
              <a:path w="1554" h="1466" extrusionOk="0">
                <a:moveTo>
                  <a:pt x="843" y="1"/>
                </a:moveTo>
                <a:cubicBezTo>
                  <a:pt x="625" y="1"/>
                  <a:pt x="404" y="107"/>
                  <a:pt x="260" y="308"/>
                </a:cubicBezTo>
                <a:cubicBezTo>
                  <a:pt x="19" y="629"/>
                  <a:pt x="1" y="1156"/>
                  <a:pt x="287" y="1370"/>
                </a:cubicBezTo>
                <a:cubicBezTo>
                  <a:pt x="377" y="1436"/>
                  <a:pt x="487" y="1465"/>
                  <a:pt x="603" y="1465"/>
                </a:cubicBezTo>
                <a:cubicBezTo>
                  <a:pt x="863" y="1465"/>
                  <a:pt x="1152" y="1316"/>
                  <a:pt x="1313" y="1093"/>
                </a:cubicBezTo>
                <a:cubicBezTo>
                  <a:pt x="1554" y="772"/>
                  <a:pt x="1509" y="334"/>
                  <a:pt x="1215" y="120"/>
                </a:cubicBezTo>
                <a:cubicBezTo>
                  <a:pt x="1104" y="40"/>
                  <a:pt x="974"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4"/>
          <p:cNvSpPr/>
          <p:nvPr/>
        </p:nvSpPr>
        <p:spPr>
          <a:xfrm>
            <a:off x="7135368" y="1058651"/>
            <a:ext cx="45805" cy="49453"/>
          </a:xfrm>
          <a:custGeom>
            <a:avLst/>
            <a:gdLst/>
            <a:ahLst/>
            <a:cxnLst/>
            <a:rect l="l" t="t" r="r" b="b"/>
            <a:pathLst>
              <a:path w="590" h="637" extrusionOk="0">
                <a:moveTo>
                  <a:pt x="350" y="1"/>
                </a:moveTo>
                <a:cubicBezTo>
                  <a:pt x="333" y="1"/>
                  <a:pt x="318" y="3"/>
                  <a:pt x="304" y="8"/>
                </a:cubicBezTo>
                <a:lnTo>
                  <a:pt x="242" y="8"/>
                </a:lnTo>
                <a:cubicBezTo>
                  <a:pt x="233" y="17"/>
                  <a:pt x="215" y="17"/>
                  <a:pt x="206" y="25"/>
                </a:cubicBezTo>
                <a:cubicBezTo>
                  <a:pt x="188" y="34"/>
                  <a:pt x="179" y="34"/>
                  <a:pt x="161" y="43"/>
                </a:cubicBezTo>
                <a:cubicBezTo>
                  <a:pt x="153" y="52"/>
                  <a:pt x="126" y="70"/>
                  <a:pt x="108" y="88"/>
                </a:cubicBezTo>
                <a:lnTo>
                  <a:pt x="108" y="97"/>
                </a:lnTo>
                <a:cubicBezTo>
                  <a:pt x="90" y="115"/>
                  <a:pt x="72" y="133"/>
                  <a:pt x="63" y="150"/>
                </a:cubicBezTo>
                <a:cubicBezTo>
                  <a:pt x="54" y="150"/>
                  <a:pt x="54" y="159"/>
                  <a:pt x="54" y="159"/>
                </a:cubicBezTo>
                <a:cubicBezTo>
                  <a:pt x="36" y="186"/>
                  <a:pt x="28" y="213"/>
                  <a:pt x="19" y="240"/>
                </a:cubicBezTo>
                <a:cubicBezTo>
                  <a:pt x="10" y="266"/>
                  <a:pt x="1" y="302"/>
                  <a:pt x="1" y="329"/>
                </a:cubicBezTo>
                <a:cubicBezTo>
                  <a:pt x="1" y="365"/>
                  <a:pt x="1" y="400"/>
                  <a:pt x="10" y="436"/>
                </a:cubicBezTo>
                <a:lnTo>
                  <a:pt x="10" y="445"/>
                </a:lnTo>
                <a:lnTo>
                  <a:pt x="36" y="507"/>
                </a:lnTo>
                <a:lnTo>
                  <a:pt x="36" y="516"/>
                </a:lnTo>
                <a:lnTo>
                  <a:pt x="72" y="561"/>
                </a:lnTo>
                <a:lnTo>
                  <a:pt x="117" y="597"/>
                </a:lnTo>
                <a:cubicBezTo>
                  <a:pt x="144" y="615"/>
                  <a:pt x="161" y="623"/>
                  <a:pt x="188" y="623"/>
                </a:cubicBezTo>
                <a:cubicBezTo>
                  <a:pt x="206" y="632"/>
                  <a:pt x="226" y="637"/>
                  <a:pt x="247" y="637"/>
                </a:cubicBezTo>
                <a:cubicBezTo>
                  <a:pt x="269" y="637"/>
                  <a:pt x="291" y="632"/>
                  <a:pt x="313" y="623"/>
                </a:cubicBezTo>
                <a:cubicBezTo>
                  <a:pt x="322" y="623"/>
                  <a:pt x="340" y="615"/>
                  <a:pt x="349" y="615"/>
                </a:cubicBezTo>
                <a:cubicBezTo>
                  <a:pt x="367" y="606"/>
                  <a:pt x="376" y="606"/>
                  <a:pt x="385" y="597"/>
                </a:cubicBezTo>
                <a:lnTo>
                  <a:pt x="411" y="579"/>
                </a:lnTo>
                <a:cubicBezTo>
                  <a:pt x="420" y="579"/>
                  <a:pt x="420" y="570"/>
                  <a:pt x="429" y="570"/>
                </a:cubicBezTo>
                <a:lnTo>
                  <a:pt x="456" y="552"/>
                </a:lnTo>
                <a:lnTo>
                  <a:pt x="483" y="525"/>
                </a:lnTo>
                <a:lnTo>
                  <a:pt x="501" y="507"/>
                </a:lnTo>
                <a:cubicBezTo>
                  <a:pt x="536" y="472"/>
                  <a:pt x="572" y="418"/>
                  <a:pt x="581" y="365"/>
                </a:cubicBezTo>
                <a:cubicBezTo>
                  <a:pt x="581" y="347"/>
                  <a:pt x="590" y="311"/>
                  <a:pt x="590" y="293"/>
                </a:cubicBezTo>
                <a:cubicBezTo>
                  <a:pt x="590" y="266"/>
                  <a:pt x="590" y="249"/>
                  <a:pt x="581" y="222"/>
                </a:cubicBezTo>
                <a:cubicBezTo>
                  <a:pt x="581" y="195"/>
                  <a:pt x="572" y="177"/>
                  <a:pt x="563" y="150"/>
                </a:cubicBezTo>
                <a:cubicBezTo>
                  <a:pt x="554" y="142"/>
                  <a:pt x="554" y="133"/>
                  <a:pt x="545" y="124"/>
                </a:cubicBezTo>
                <a:cubicBezTo>
                  <a:pt x="527" y="79"/>
                  <a:pt x="492" y="52"/>
                  <a:pt x="456" y="34"/>
                </a:cubicBezTo>
                <a:cubicBezTo>
                  <a:pt x="447" y="34"/>
                  <a:pt x="411" y="17"/>
                  <a:pt x="402" y="8"/>
                </a:cubicBezTo>
                <a:cubicBezTo>
                  <a:pt x="385" y="3"/>
                  <a:pt x="367" y="1"/>
                  <a:pt x="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4"/>
          <p:cNvSpPr/>
          <p:nvPr/>
        </p:nvSpPr>
        <p:spPr>
          <a:xfrm>
            <a:off x="7043914" y="917199"/>
            <a:ext cx="54810" cy="49221"/>
          </a:xfrm>
          <a:custGeom>
            <a:avLst/>
            <a:gdLst/>
            <a:ahLst/>
            <a:cxnLst/>
            <a:rect l="l" t="t" r="r" b="b"/>
            <a:pathLst>
              <a:path w="706" h="634" extrusionOk="0">
                <a:moveTo>
                  <a:pt x="384" y="0"/>
                </a:moveTo>
                <a:lnTo>
                  <a:pt x="304" y="9"/>
                </a:lnTo>
                <a:lnTo>
                  <a:pt x="295" y="9"/>
                </a:lnTo>
                <a:lnTo>
                  <a:pt x="251" y="36"/>
                </a:lnTo>
                <a:cubicBezTo>
                  <a:pt x="224" y="36"/>
                  <a:pt x="206" y="54"/>
                  <a:pt x="188" y="62"/>
                </a:cubicBezTo>
                <a:cubicBezTo>
                  <a:pt x="179" y="62"/>
                  <a:pt x="170" y="71"/>
                  <a:pt x="170" y="80"/>
                </a:cubicBezTo>
                <a:cubicBezTo>
                  <a:pt x="117" y="107"/>
                  <a:pt x="72" y="152"/>
                  <a:pt x="45" y="196"/>
                </a:cubicBezTo>
                <a:cubicBezTo>
                  <a:pt x="19" y="241"/>
                  <a:pt x="1" y="295"/>
                  <a:pt x="1" y="348"/>
                </a:cubicBezTo>
                <a:cubicBezTo>
                  <a:pt x="1" y="384"/>
                  <a:pt x="10" y="419"/>
                  <a:pt x="27" y="455"/>
                </a:cubicBezTo>
                <a:cubicBezTo>
                  <a:pt x="36" y="491"/>
                  <a:pt x="63" y="527"/>
                  <a:pt x="90" y="553"/>
                </a:cubicBezTo>
                <a:cubicBezTo>
                  <a:pt x="126" y="589"/>
                  <a:pt x="170" y="616"/>
                  <a:pt x="215" y="625"/>
                </a:cubicBezTo>
                <a:cubicBezTo>
                  <a:pt x="242" y="634"/>
                  <a:pt x="277" y="634"/>
                  <a:pt x="313" y="634"/>
                </a:cubicBezTo>
                <a:lnTo>
                  <a:pt x="331" y="634"/>
                </a:lnTo>
                <a:cubicBezTo>
                  <a:pt x="358" y="634"/>
                  <a:pt x="393" y="634"/>
                  <a:pt x="420" y="625"/>
                </a:cubicBezTo>
                <a:lnTo>
                  <a:pt x="465" y="625"/>
                </a:lnTo>
                <a:lnTo>
                  <a:pt x="527" y="598"/>
                </a:lnTo>
                <a:cubicBezTo>
                  <a:pt x="536" y="589"/>
                  <a:pt x="545" y="589"/>
                  <a:pt x="554" y="580"/>
                </a:cubicBezTo>
                <a:lnTo>
                  <a:pt x="572" y="580"/>
                </a:lnTo>
                <a:cubicBezTo>
                  <a:pt x="608" y="553"/>
                  <a:pt x="643" y="527"/>
                  <a:pt x="670" y="482"/>
                </a:cubicBezTo>
                <a:cubicBezTo>
                  <a:pt x="670" y="482"/>
                  <a:pt x="670" y="473"/>
                  <a:pt x="670" y="473"/>
                </a:cubicBezTo>
                <a:lnTo>
                  <a:pt x="670" y="464"/>
                </a:lnTo>
                <a:cubicBezTo>
                  <a:pt x="679" y="446"/>
                  <a:pt x="688" y="419"/>
                  <a:pt x="697" y="402"/>
                </a:cubicBezTo>
                <a:cubicBezTo>
                  <a:pt x="697" y="393"/>
                  <a:pt x="697" y="393"/>
                  <a:pt x="697" y="393"/>
                </a:cubicBezTo>
                <a:cubicBezTo>
                  <a:pt x="697" y="384"/>
                  <a:pt x="706" y="330"/>
                  <a:pt x="706" y="321"/>
                </a:cubicBezTo>
                <a:cubicBezTo>
                  <a:pt x="706" y="303"/>
                  <a:pt x="697" y="250"/>
                  <a:pt x="697" y="241"/>
                </a:cubicBezTo>
                <a:lnTo>
                  <a:pt x="706" y="205"/>
                </a:lnTo>
                <a:cubicBezTo>
                  <a:pt x="706" y="205"/>
                  <a:pt x="679" y="143"/>
                  <a:pt x="679" y="143"/>
                </a:cubicBezTo>
                <a:cubicBezTo>
                  <a:pt x="679" y="143"/>
                  <a:pt x="634" y="89"/>
                  <a:pt x="634" y="80"/>
                </a:cubicBezTo>
                <a:cubicBezTo>
                  <a:pt x="625" y="80"/>
                  <a:pt x="581" y="45"/>
                  <a:pt x="572" y="36"/>
                </a:cubicBezTo>
                <a:lnTo>
                  <a:pt x="500" y="9"/>
                </a:lnTo>
                <a:lnTo>
                  <a:pt x="492" y="9"/>
                </a:lnTo>
                <a:cubicBezTo>
                  <a:pt x="465" y="9"/>
                  <a:pt x="438" y="0"/>
                  <a:pt x="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4"/>
          <p:cNvSpPr/>
          <p:nvPr/>
        </p:nvSpPr>
        <p:spPr>
          <a:xfrm>
            <a:off x="7255237" y="1118275"/>
            <a:ext cx="48600" cy="56984"/>
          </a:xfrm>
          <a:custGeom>
            <a:avLst/>
            <a:gdLst/>
            <a:ahLst/>
            <a:cxnLst/>
            <a:rect l="l" t="t" r="r" b="b"/>
            <a:pathLst>
              <a:path w="626" h="734" extrusionOk="0">
                <a:moveTo>
                  <a:pt x="309" y="0"/>
                </a:moveTo>
                <a:cubicBezTo>
                  <a:pt x="289" y="0"/>
                  <a:pt x="269" y="3"/>
                  <a:pt x="251" y="7"/>
                </a:cubicBezTo>
                <a:cubicBezTo>
                  <a:pt x="206" y="25"/>
                  <a:pt x="161" y="43"/>
                  <a:pt x="126" y="79"/>
                </a:cubicBezTo>
                <a:lnTo>
                  <a:pt x="126" y="88"/>
                </a:lnTo>
                <a:cubicBezTo>
                  <a:pt x="108" y="114"/>
                  <a:pt x="90" y="132"/>
                  <a:pt x="72" y="150"/>
                </a:cubicBezTo>
                <a:cubicBezTo>
                  <a:pt x="63" y="159"/>
                  <a:pt x="63" y="168"/>
                  <a:pt x="63" y="177"/>
                </a:cubicBezTo>
                <a:cubicBezTo>
                  <a:pt x="54" y="186"/>
                  <a:pt x="45" y="204"/>
                  <a:pt x="45" y="221"/>
                </a:cubicBezTo>
                <a:cubicBezTo>
                  <a:pt x="28" y="239"/>
                  <a:pt x="19" y="266"/>
                  <a:pt x="10" y="293"/>
                </a:cubicBezTo>
                <a:cubicBezTo>
                  <a:pt x="10" y="302"/>
                  <a:pt x="10" y="311"/>
                  <a:pt x="10" y="320"/>
                </a:cubicBezTo>
                <a:cubicBezTo>
                  <a:pt x="1" y="346"/>
                  <a:pt x="1" y="382"/>
                  <a:pt x="1" y="409"/>
                </a:cubicBezTo>
                <a:cubicBezTo>
                  <a:pt x="1" y="445"/>
                  <a:pt x="1" y="489"/>
                  <a:pt x="10" y="525"/>
                </a:cubicBezTo>
                <a:cubicBezTo>
                  <a:pt x="19" y="569"/>
                  <a:pt x="45" y="614"/>
                  <a:pt x="81" y="650"/>
                </a:cubicBezTo>
                <a:cubicBezTo>
                  <a:pt x="108" y="677"/>
                  <a:pt x="144" y="694"/>
                  <a:pt x="179" y="712"/>
                </a:cubicBezTo>
                <a:cubicBezTo>
                  <a:pt x="199" y="725"/>
                  <a:pt x="228" y="734"/>
                  <a:pt x="256" y="734"/>
                </a:cubicBezTo>
                <a:cubicBezTo>
                  <a:pt x="267" y="734"/>
                  <a:pt x="277" y="733"/>
                  <a:pt x="286" y="730"/>
                </a:cubicBezTo>
                <a:cubicBezTo>
                  <a:pt x="340" y="730"/>
                  <a:pt x="385" y="721"/>
                  <a:pt x="429" y="694"/>
                </a:cubicBezTo>
                <a:cubicBezTo>
                  <a:pt x="492" y="659"/>
                  <a:pt x="536" y="614"/>
                  <a:pt x="572" y="561"/>
                </a:cubicBezTo>
                <a:lnTo>
                  <a:pt x="581" y="534"/>
                </a:lnTo>
                <a:cubicBezTo>
                  <a:pt x="590" y="516"/>
                  <a:pt x="608" y="489"/>
                  <a:pt x="617" y="462"/>
                </a:cubicBezTo>
                <a:lnTo>
                  <a:pt x="617" y="445"/>
                </a:lnTo>
                <a:cubicBezTo>
                  <a:pt x="626" y="418"/>
                  <a:pt x="626" y="382"/>
                  <a:pt x="626" y="355"/>
                </a:cubicBezTo>
                <a:cubicBezTo>
                  <a:pt x="626" y="346"/>
                  <a:pt x="626" y="337"/>
                  <a:pt x="626" y="328"/>
                </a:cubicBezTo>
                <a:lnTo>
                  <a:pt x="617" y="248"/>
                </a:lnTo>
                <a:cubicBezTo>
                  <a:pt x="617" y="239"/>
                  <a:pt x="608" y="221"/>
                  <a:pt x="608" y="212"/>
                </a:cubicBezTo>
                <a:cubicBezTo>
                  <a:pt x="599" y="195"/>
                  <a:pt x="590" y="168"/>
                  <a:pt x="572" y="141"/>
                </a:cubicBezTo>
                <a:cubicBezTo>
                  <a:pt x="545" y="105"/>
                  <a:pt x="510" y="70"/>
                  <a:pt x="474" y="43"/>
                </a:cubicBezTo>
                <a:cubicBezTo>
                  <a:pt x="438" y="25"/>
                  <a:pt x="402" y="7"/>
                  <a:pt x="367" y="7"/>
                </a:cubicBezTo>
                <a:cubicBezTo>
                  <a:pt x="349" y="3"/>
                  <a:pt x="329" y="0"/>
                  <a:pt x="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4"/>
          <p:cNvSpPr/>
          <p:nvPr/>
        </p:nvSpPr>
        <p:spPr>
          <a:xfrm>
            <a:off x="7445133" y="1130153"/>
            <a:ext cx="45805" cy="51627"/>
          </a:xfrm>
          <a:custGeom>
            <a:avLst/>
            <a:gdLst/>
            <a:ahLst/>
            <a:cxnLst/>
            <a:rect l="l" t="t" r="r" b="b"/>
            <a:pathLst>
              <a:path w="590" h="665" extrusionOk="0">
                <a:moveTo>
                  <a:pt x="286" y="0"/>
                </a:moveTo>
                <a:cubicBezTo>
                  <a:pt x="265" y="0"/>
                  <a:pt x="244" y="4"/>
                  <a:pt x="223" y="15"/>
                </a:cubicBezTo>
                <a:lnTo>
                  <a:pt x="152" y="42"/>
                </a:lnTo>
                <a:lnTo>
                  <a:pt x="98" y="77"/>
                </a:lnTo>
                <a:cubicBezTo>
                  <a:pt x="81" y="104"/>
                  <a:pt x="63" y="122"/>
                  <a:pt x="54" y="149"/>
                </a:cubicBezTo>
                <a:lnTo>
                  <a:pt x="45" y="167"/>
                </a:lnTo>
                <a:cubicBezTo>
                  <a:pt x="18" y="211"/>
                  <a:pt x="0" y="265"/>
                  <a:pt x="0" y="309"/>
                </a:cubicBezTo>
                <a:lnTo>
                  <a:pt x="0" y="318"/>
                </a:lnTo>
                <a:cubicBezTo>
                  <a:pt x="0" y="354"/>
                  <a:pt x="9" y="381"/>
                  <a:pt x="9" y="408"/>
                </a:cubicBezTo>
                <a:cubicBezTo>
                  <a:pt x="9" y="416"/>
                  <a:pt x="9" y="416"/>
                  <a:pt x="9" y="425"/>
                </a:cubicBezTo>
                <a:lnTo>
                  <a:pt x="9" y="434"/>
                </a:lnTo>
                <a:lnTo>
                  <a:pt x="45" y="515"/>
                </a:lnTo>
                <a:cubicBezTo>
                  <a:pt x="45" y="515"/>
                  <a:pt x="54" y="524"/>
                  <a:pt x="54" y="532"/>
                </a:cubicBezTo>
                <a:lnTo>
                  <a:pt x="98" y="586"/>
                </a:lnTo>
                <a:lnTo>
                  <a:pt x="152" y="631"/>
                </a:lnTo>
                <a:lnTo>
                  <a:pt x="223" y="657"/>
                </a:lnTo>
                <a:cubicBezTo>
                  <a:pt x="241" y="662"/>
                  <a:pt x="259" y="664"/>
                  <a:pt x="277" y="664"/>
                </a:cubicBezTo>
                <a:cubicBezTo>
                  <a:pt x="295" y="664"/>
                  <a:pt x="313" y="662"/>
                  <a:pt x="330" y="657"/>
                </a:cubicBezTo>
                <a:cubicBezTo>
                  <a:pt x="357" y="657"/>
                  <a:pt x="384" y="649"/>
                  <a:pt x="402" y="640"/>
                </a:cubicBezTo>
                <a:cubicBezTo>
                  <a:pt x="429" y="631"/>
                  <a:pt x="447" y="622"/>
                  <a:pt x="464" y="604"/>
                </a:cubicBezTo>
                <a:cubicBezTo>
                  <a:pt x="482" y="595"/>
                  <a:pt x="500" y="577"/>
                  <a:pt x="518" y="550"/>
                </a:cubicBezTo>
                <a:cubicBezTo>
                  <a:pt x="536" y="524"/>
                  <a:pt x="554" y="497"/>
                  <a:pt x="563" y="461"/>
                </a:cubicBezTo>
                <a:lnTo>
                  <a:pt x="571" y="443"/>
                </a:lnTo>
                <a:cubicBezTo>
                  <a:pt x="589" y="399"/>
                  <a:pt x="589" y="345"/>
                  <a:pt x="580" y="300"/>
                </a:cubicBezTo>
                <a:cubicBezTo>
                  <a:pt x="580" y="292"/>
                  <a:pt x="580" y="283"/>
                  <a:pt x="580" y="283"/>
                </a:cubicBezTo>
                <a:lnTo>
                  <a:pt x="580" y="256"/>
                </a:lnTo>
                <a:cubicBezTo>
                  <a:pt x="580" y="247"/>
                  <a:pt x="571" y="238"/>
                  <a:pt x="571" y="229"/>
                </a:cubicBezTo>
                <a:cubicBezTo>
                  <a:pt x="554" y="193"/>
                  <a:pt x="545" y="167"/>
                  <a:pt x="527" y="140"/>
                </a:cubicBezTo>
                <a:lnTo>
                  <a:pt x="482" y="86"/>
                </a:lnTo>
                <a:cubicBezTo>
                  <a:pt x="464" y="59"/>
                  <a:pt x="429" y="42"/>
                  <a:pt x="402" y="24"/>
                </a:cubicBezTo>
                <a:cubicBezTo>
                  <a:pt x="375" y="15"/>
                  <a:pt x="357" y="6"/>
                  <a:pt x="330" y="6"/>
                </a:cubicBezTo>
                <a:cubicBezTo>
                  <a:pt x="316" y="2"/>
                  <a:pt x="301"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4"/>
          <p:cNvSpPr/>
          <p:nvPr/>
        </p:nvSpPr>
        <p:spPr>
          <a:xfrm>
            <a:off x="7398707" y="1101350"/>
            <a:ext cx="110242" cy="118704"/>
          </a:xfrm>
          <a:custGeom>
            <a:avLst/>
            <a:gdLst/>
            <a:ahLst/>
            <a:cxnLst/>
            <a:rect l="l" t="t" r="r" b="b"/>
            <a:pathLst>
              <a:path w="1420" h="1529" extrusionOk="0">
                <a:moveTo>
                  <a:pt x="656" y="1"/>
                </a:moveTo>
                <a:cubicBezTo>
                  <a:pt x="570" y="1"/>
                  <a:pt x="484" y="19"/>
                  <a:pt x="402" y="56"/>
                </a:cubicBezTo>
                <a:cubicBezTo>
                  <a:pt x="223" y="136"/>
                  <a:pt x="90" y="288"/>
                  <a:pt x="45" y="475"/>
                </a:cubicBezTo>
                <a:cubicBezTo>
                  <a:pt x="1" y="660"/>
                  <a:pt x="18" y="854"/>
                  <a:pt x="104" y="1022"/>
                </a:cubicBezTo>
                <a:lnTo>
                  <a:pt x="104" y="1022"/>
                </a:lnTo>
                <a:cubicBezTo>
                  <a:pt x="18" y="854"/>
                  <a:pt x="1" y="660"/>
                  <a:pt x="54" y="484"/>
                </a:cubicBezTo>
                <a:cubicBezTo>
                  <a:pt x="132" y="205"/>
                  <a:pt x="379" y="30"/>
                  <a:pt x="641" y="30"/>
                </a:cubicBezTo>
                <a:cubicBezTo>
                  <a:pt x="741" y="30"/>
                  <a:pt x="842" y="55"/>
                  <a:pt x="937" y="109"/>
                </a:cubicBezTo>
                <a:cubicBezTo>
                  <a:pt x="1098" y="198"/>
                  <a:pt x="1223" y="341"/>
                  <a:pt x="1285" y="511"/>
                </a:cubicBezTo>
                <a:cubicBezTo>
                  <a:pt x="1357" y="680"/>
                  <a:pt x="1375" y="868"/>
                  <a:pt x="1339" y="1046"/>
                </a:cubicBezTo>
                <a:cubicBezTo>
                  <a:pt x="1312" y="1234"/>
                  <a:pt x="1196" y="1394"/>
                  <a:pt x="1027" y="1475"/>
                </a:cubicBezTo>
                <a:cubicBezTo>
                  <a:pt x="957" y="1499"/>
                  <a:pt x="885" y="1511"/>
                  <a:pt x="814" y="1511"/>
                </a:cubicBezTo>
                <a:cubicBezTo>
                  <a:pt x="702" y="1511"/>
                  <a:pt x="593" y="1481"/>
                  <a:pt x="500" y="1421"/>
                </a:cubicBezTo>
                <a:cubicBezTo>
                  <a:pt x="333" y="1333"/>
                  <a:pt x="200" y="1192"/>
                  <a:pt x="111" y="1034"/>
                </a:cubicBezTo>
                <a:lnTo>
                  <a:pt x="111" y="1034"/>
                </a:lnTo>
                <a:cubicBezTo>
                  <a:pt x="200" y="1192"/>
                  <a:pt x="332" y="1333"/>
                  <a:pt x="491" y="1421"/>
                </a:cubicBezTo>
                <a:cubicBezTo>
                  <a:pt x="598" y="1493"/>
                  <a:pt x="725" y="1528"/>
                  <a:pt x="851" y="1528"/>
                </a:cubicBezTo>
                <a:cubicBezTo>
                  <a:pt x="914" y="1528"/>
                  <a:pt x="976" y="1519"/>
                  <a:pt x="1036" y="1501"/>
                </a:cubicBezTo>
                <a:cubicBezTo>
                  <a:pt x="1214" y="1412"/>
                  <a:pt x="1348" y="1252"/>
                  <a:pt x="1384" y="1055"/>
                </a:cubicBezTo>
                <a:cubicBezTo>
                  <a:pt x="1419" y="868"/>
                  <a:pt x="1402" y="671"/>
                  <a:pt x="1339" y="493"/>
                </a:cubicBezTo>
                <a:cubicBezTo>
                  <a:pt x="1268" y="306"/>
                  <a:pt x="1125" y="163"/>
                  <a:pt x="955" y="73"/>
                </a:cubicBezTo>
                <a:cubicBezTo>
                  <a:pt x="859" y="25"/>
                  <a:pt x="758" y="1"/>
                  <a:pt x="656"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4"/>
          <p:cNvSpPr/>
          <p:nvPr/>
        </p:nvSpPr>
        <p:spPr>
          <a:xfrm>
            <a:off x="7233810" y="1094674"/>
            <a:ext cx="109543" cy="120101"/>
          </a:xfrm>
          <a:custGeom>
            <a:avLst/>
            <a:gdLst/>
            <a:ahLst/>
            <a:cxnLst/>
            <a:rect l="l" t="t" r="r" b="b"/>
            <a:pathLst>
              <a:path w="1411" h="1547" extrusionOk="0">
                <a:moveTo>
                  <a:pt x="740" y="1"/>
                </a:moveTo>
                <a:cubicBezTo>
                  <a:pt x="642" y="1"/>
                  <a:pt x="545" y="23"/>
                  <a:pt x="455" y="70"/>
                </a:cubicBezTo>
                <a:cubicBezTo>
                  <a:pt x="286" y="159"/>
                  <a:pt x="152" y="302"/>
                  <a:pt x="80" y="481"/>
                </a:cubicBezTo>
                <a:cubicBezTo>
                  <a:pt x="152" y="311"/>
                  <a:pt x="286" y="168"/>
                  <a:pt x="455" y="88"/>
                </a:cubicBezTo>
                <a:cubicBezTo>
                  <a:pt x="544" y="44"/>
                  <a:pt x="637" y="23"/>
                  <a:pt x="728" y="23"/>
                </a:cubicBezTo>
                <a:cubicBezTo>
                  <a:pt x="1001" y="23"/>
                  <a:pt x="1254" y="210"/>
                  <a:pt x="1321" y="499"/>
                </a:cubicBezTo>
                <a:cubicBezTo>
                  <a:pt x="1357" y="677"/>
                  <a:pt x="1339" y="865"/>
                  <a:pt x="1250" y="1034"/>
                </a:cubicBezTo>
                <a:cubicBezTo>
                  <a:pt x="1169" y="1195"/>
                  <a:pt x="1044" y="1329"/>
                  <a:pt x="884" y="1427"/>
                </a:cubicBezTo>
                <a:cubicBezTo>
                  <a:pt x="786" y="1487"/>
                  <a:pt x="677" y="1517"/>
                  <a:pt x="567" y="1517"/>
                </a:cubicBezTo>
                <a:cubicBezTo>
                  <a:pt x="497" y="1517"/>
                  <a:pt x="427" y="1505"/>
                  <a:pt x="357" y="1480"/>
                </a:cubicBezTo>
                <a:cubicBezTo>
                  <a:pt x="196" y="1382"/>
                  <a:pt x="80" y="1222"/>
                  <a:pt x="45" y="1043"/>
                </a:cubicBezTo>
                <a:cubicBezTo>
                  <a:pt x="1" y="858"/>
                  <a:pt x="18" y="663"/>
                  <a:pt x="78" y="486"/>
                </a:cubicBezTo>
                <a:lnTo>
                  <a:pt x="78" y="486"/>
                </a:lnTo>
                <a:cubicBezTo>
                  <a:pt x="18" y="663"/>
                  <a:pt x="1" y="858"/>
                  <a:pt x="36" y="1034"/>
                </a:cubicBezTo>
                <a:cubicBezTo>
                  <a:pt x="63" y="1230"/>
                  <a:pt x="179" y="1400"/>
                  <a:pt x="348" y="1489"/>
                </a:cubicBezTo>
                <a:cubicBezTo>
                  <a:pt x="425" y="1528"/>
                  <a:pt x="508" y="1546"/>
                  <a:pt x="590" y="1546"/>
                </a:cubicBezTo>
                <a:cubicBezTo>
                  <a:pt x="698" y="1546"/>
                  <a:pt x="805" y="1514"/>
                  <a:pt x="902" y="1454"/>
                </a:cubicBezTo>
                <a:cubicBezTo>
                  <a:pt x="1071" y="1364"/>
                  <a:pt x="1214" y="1222"/>
                  <a:pt x="1303" y="1052"/>
                </a:cubicBezTo>
                <a:cubicBezTo>
                  <a:pt x="1384" y="873"/>
                  <a:pt x="1410" y="677"/>
                  <a:pt x="1357" y="481"/>
                </a:cubicBezTo>
                <a:cubicBezTo>
                  <a:pt x="1312" y="293"/>
                  <a:pt x="1178" y="142"/>
                  <a:pt x="1000" y="52"/>
                </a:cubicBezTo>
                <a:cubicBezTo>
                  <a:pt x="915" y="19"/>
                  <a:pt x="827" y="1"/>
                  <a:pt x="740"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4"/>
          <p:cNvSpPr/>
          <p:nvPr/>
        </p:nvSpPr>
        <p:spPr>
          <a:xfrm>
            <a:off x="7016198" y="899498"/>
            <a:ext cx="125536" cy="104652"/>
          </a:xfrm>
          <a:custGeom>
            <a:avLst/>
            <a:gdLst/>
            <a:ahLst/>
            <a:cxnLst/>
            <a:rect l="l" t="t" r="r" b="b"/>
            <a:pathLst>
              <a:path w="1617" h="1348" extrusionOk="0">
                <a:moveTo>
                  <a:pt x="870" y="0"/>
                </a:moveTo>
                <a:cubicBezTo>
                  <a:pt x="822" y="0"/>
                  <a:pt x="773" y="5"/>
                  <a:pt x="724" y="14"/>
                </a:cubicBezTo>
                <a:cubicBezTo>
                  <a:pt x="536" y="50"/>
                  <a:pt x="358" y="148"/>
                  <a:pt x="224" y="282"/>
                </a:cubicBezTo>
                <a:cubicBezTo>
                  <a:pt x="72" y="407"/>
                  <a:pt x="1" y="603"/>
                  <a:pt x="27" y="799"/>
                </a:cubicBezTo>
                <a:cubicBezTo>
                  <a:pt x="72" y="987"/>
                  <a:pt x="206" y="1138"/>
                  <a:pt x="376" y="1228"/>
                </a:cubicBezTo>
                <a:cubicBezTo>
                  <a:pt x="520" y="1304"/>
                  <a:pt x="678" y="1348"/>
                  <a:pt x="838" y="1348"/>
                </a:cubicBezTo>
                <a:cubicBezTo>
                  <a:pt x="865" y="1348"/>
                  <a:pt x="893" y="1346"/>
                  <a:pt x="920" y="1344"/>
                </a:cubicBezTo>
                <a:lnTo>
                  <a:pt x="920" y="1344"/>
                </a:lnTo>
                <a:cubicBezTo>
                  <a:pt x="904" y="1344"/>
                  <a:pt x="889" y="1345"/>
                  <a:pt x="873" y="1345"/>
                </a:cubicBezTo>
                <a:cubicBezTo>
                  <a:pt x="701" y="1345"/>
                  <a:pt x="532" y="1300"/>
                  <a:pt x="384" y="1219"/>
                </a:cubicBezTo>
                <a:cubicBezTo>
                  <a:pt x="215" y="1129"/>
                  <a:pt x="99" y="978"/>
                  <a:pt x="54" y="799"/>
                </a:cubicBezTo>
                <a:cubicBezTo>
                  <a:pt x="36" y="612"/>
                  <a:pt x="108" y="433"/>
                  <a:pt x="251" y="308"/>
                </a:cubicBezTo>
                <a:cubicBezTo>
                  <a:pt x="384" y="183"/>
                  <a:pt x="554" y="103"/>
                  <a:pt x="733" y="67"/>
                </a:cubicBezTo>
                <a:cubicBezTo>
                  <a:pt x="783" y="57"/>
                  <a:pt x="833" y="52"/>
                  <a:pt x="884" y="52"/>
                </a:cubicBezTo>
                <a:cubicBezTo>
                  <a:pt x="1014" y="52"/>
                  <a:pt x="1143" y="86"/>
                  <a:pt x="1259" y="157"/>
                </a:cubicBezTo>
                <a:cubicBezTo>
                  <a:pt x="1420" y="246"/>
                  <a:pt x="1536" y="407"/>
                  <a:pt x="1571" y="585"/>
                </a:cubicBezTo>
                <a:cubicBezTo>
                  <a:pt x="1598" y="772"/>
                  <a:pt x="1545" y="960"/>
                  <a:pt x="1411" y="1103"/>
                </a:cubicBezTo>
                <a:cubicBezTo>
                  <a:pt x="1286" y="1237"/>
                  <a:pt x="1107" y="1326"/>
                  <a:pt x="920" y="1344"/>
                </a:cubicBezTo>
                <a:cubicBezTo>
                  <a:pt x="1107" y="1326"/>
                  <a:pt x="1286" y="1245"/>
                  <a:pt x="1420" y="1103"/>
                </a:cubicBezTo>
                <a:cubicBezTo>
                  <a:pt x="1554" y="969"/>
                  <a:pt x="1616" y="772"/>
                  <a:pt x="1589" y="585"/>
                </a:cubicBezTo>
                <a:cubicBezTo>
                  <a:pt x="1563" y="389"/>
                  <a:pt x="1447" y="219"/>
                  <a:pt x="1286" y="121"/>
                </a:cubicBezTo>
                <a:cubicBezTo>
                  <a:pt x="1159" y="41"/>
                  <a:pt x="1016" y="0"/>
                  <a:pt x="870"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4"/>
          <p:cNvSpPr/>
          <p:nvPr/>
        </p:nvSpPr>
        <p:spPr>
          <a:xfrm>
            <a:off x="7118754" y="1033264"/>
            <a:ext cx="111639" cy="116220"/>
          </a:xfrm>
          <a:custGeom>
            <a:avLst/>
            <a:gdLst/>
            <a:ahLst/>
            <a:cxnLst/>
            <a:rect l="l" t="t" r="r" b="b"/>
            <a:pathLst>
              <a:path w="1438" h="1497" extrusionOk="0">
                <a:moveTo>
                  <a:pt x="781" y="0"/>
                </a:moveTo>
                <a:cubicBezTo>
                  <a:pt x="717" y="0"/>
                  <a:pt x="652" y="10"/>
                  <a:pt x="590" y="31"/>
                </a:cubicBezTo>
                <a:cubicBezTo>
                  <a:pt x="402" y="94"/>
                  <a:pt x="250" y="219"/>
                  <a:pt x="143" y="379"/>
                </a:cubicBezTo>
                <a:cubicBezTo>
                  <a:pt x="45" y="549"/>
                  <a:pt x="1" y="736"/>
                  <a:pt x="10" y="933"/>
                </a:cubicBezTo>
                <a:cubicBezTo>
                  <a:pt x="10" y="1129"/>
                  <a:pt x="108" y="1316"/>
                  <a:pt x="268" y="1423"/>
                </a:cubicBezTo>
                <a:cubicBezTo>
                  <a:pt x="365" y="1472"/>
                  <a:pt x="466" y="1496"/>
                  <a:pt x="567" y="1496"/>
                </a:cubicBezTo>
                <a:cubicBezTo>
                  <a:pt x="653" y="1496"/>
                  <a:pt x="739" y="1478"/>
                  <a:pt x="822" y="1441"/>
                </a:cubicBezTo>
                <a:cubicBezTo>
                  <a:pt x="1000" y="1379"/>
                  <a:pt x="1161" y="1263"/>
                  <a:pt x="1268" y="1111"/>
                </a:cubicBezTo>
                <a:lnTo>
                  <a:pt x="1268" y="1111"/>
                </a:lnTo>
                <a:cubicBezTo>
                  <a:pt x="1152" y="1263"/>
                  <a:pt x="1000" y="1370"/>
                  <a:pt x="822" y="1432"/>
                </a:cubicBezTo>
                <a:cubicBezTo>
                  <a:pt x="747" y="1462"/>
                  <a:pt x="670" y="1476"/>
                  <a:pt x="593" y="1476"/>
                </a:cubicBezTo>
                <a:cubicBezTo>
                  <a:pt x="485" y="1476"/>
                  <a:pt x="380" y="1449"/>
                  <a:pt x="286" y="1397"/>
                </a:cubicBezTo>
                <a:cubicBezTo>
                  <a:pt x="134" y="1290"/>
                  <a:pt x="45" y="1111"/>
                  <a:pt x="54" y="924"/>
                </a:cubicBezTo>
                <a:cubicBezTo>
                  <a:pt x="45" y="745"/>
                  <a:pt x="99" y="558"/>
                  <a:pt x="188" y="406"/>
                </a:cubicBezTo>
                <a:cubicBezTo>
                  <a:pt x="286" y="245"/>
                  <a:pt x="429" y="129"/>
                  <a:pt x="607" y="67"/>
                </a:cubicBezTo>
                <a:cubicBezTo>
                  <a:pt x="670" y="47"/>
                  <a:pt x="735" y="37"/>
                  <a:pt x="802" y="37"/>
                </a:cubicBezTo>
                <a:cubicBezTo>
                  <a:pt x="916" y="37"/>
                  <a:pt x="1032" y="67"/>
                  <a:pt x="1134" y="129"/>
                </a:cubicBezTo>
                <a:cubicBezTo>
                  <a:pt x="1295" y="228"/>
                  <a:pt x="1393" y="397"/>
                  <a:pt x="1411" y="585"/>
                </a:cubicBezTo>
                <a:cubicBezTo>
                  <a:pt x="1438" y="772"/>
                  <a:pt x="1384" y="959"/>
                  <a:pt x="1268" y="1111"/>
                </a:cubicBezTo>
                <a:cubicBezTo>
                  <a:pt x="1384" y="959"/>
                  <a:pt x="1438" y="772"/>
                  <a:pt x="1429" y="585"/>
                </a:cubicBezTo>
                <a:cubicBezTo>
                  <a:pt x="1411" y="397"/>
                  <a:pt x="1313" y="219"/>
                  <a:pt x="1152" y="112"/>
                </a:cubicBezTo>
                <a:cubicBezTo>
                  <a:pt x="1039" y="40"/>
                  <a:pt x="910" y="0"/>
                  <a:pt x="781"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4"/>
          <p:cNvSpPr/>
          <p:nvPr/>
        </p:nvSpPr>
        <p:spPr>
          <a:xfrm>
            <a:off x="7466560" y="1199715"/>
            <a:ext cx="24377" cy="27250"/>
          </a:xfrm>
          <a:custGeom>
            <a:avLst/>
            <a:gdLst/>
            <a:ahLst/>
            <a:cxnLst/>
            <a:rect l="l" t="t" r="r" b="b"/>
            <a:pathLst>
              <a:path w="314" h="351" extrusionOk="0">
                <a:moveTo>
                  <a:pt x="149" y="0"/>
                </a:moveTo>
                <a:cubicBezTo>
                  <a:pt x="141" y="0"/>
                  <a:pt x="134" y="1"/>
                  <a:pt x="126" y="2"/>
                </a:cubicBezTo>
                <a:lnTo>
                  <a:pt x="99" y="2"/>
                </a:lnTo>
                <a:cubicBezTo>
                  <a:pt x="81" y="2"/>
                  <a:pt x="63" y="11"/>
                  <a:pt x="54" y="20"/>
                </a:cubicBezTo>
                <a:cubicBezTo>
                  <a:pt x="37" y="29"/>
                  <a:pt x="37" y="38"/>
                  <a:pt x="28" y="47"/>
                </a:cubicBezTo>
                <a:cubicBezTo>
                  <a:pt x="19" y="56"/>
                  <a:pt x="10" y="74"/>
                  <a:pt x="1" y="92"/>
                </a:cubicBezTo>
                <a:lnTo>
                  <a:pt x="1" y="127"/>
                </a:lnTo>
                <a:cubicBezTo>
                  <a:pt x="1" y="145"/>
                  <a:pt x="1" y="163"/>
                  <a:pt x="10" y="181"/>
                </a:cubicBezTo>
                <a:cubicBezTo>
                  <a:pt x="10" y="190"/>
                  <a:pt x="19" y="190"/>
                  <a:pt x="19" y="199"/>
                </a:cubicBezTo>
                <a:lnTo>
                  <a:pt x="28" y="217"/>
                </a:lnTo>
                <a:cubicBezTo>
                  <a:pt x="37" y="226"/>
                  <a:pt x="46" y="243"/>
                  <a:pt x="46" y="252"/>
                </a:cubicBezTo>
                <a:cubicBezTo>
                  <a:pt x="54" y="270"/>
                  <a:pt x="54" y="288"/>
                  <a:pt x="72" y="297"/>
                </a:cubicBezTo>
                <a:cubicBezTo>
                  <a:pt x="81" y="315"/>
                  <a:pt x="90" y="324"/>
                  <a:pt x="108" y="333"/>
                </a:cubicBezTo>
                <a:cubicBezTo>
                  <a:pt x="126" y="342"/>
                  <a:pt x="144" y="350"/>
                  <a:pt x="162" y="350"/>
                </a:cubicBezTo>
                <a:lnTo>
                  <a:pt x="215" y="350"/>
                </a:lnTo>
                <a:lnTo>
                  <a:pt x="251" y="333"/>
                </a:lnTo>
                <a:cubicBezTo>
                  <a:pt x="269" y="324"/>
                  <a:pt x="287" y="306"/>
                  <a:pt x="295" y="288"/>
                </a:cubicBezTo>
                <a:lnTo>
                  <a:pt x="313" y="252"/>
                </a:lnTo>
                <a:cubicBezTo>
                  <a:pt x="313" y="234"/>
                  <a:pt x="313" y="217"/>
                  <a:pt x="313" y="199"/>
                </a:cubicBezTo>
                <a:cubicBezTo>
                  <a:pt x="304" y="163"/>
                  <a:pt x="287" y="136"/>
                  <a:pt x="278" y="110"/>
                </a:cubicBezTo>
                <a:cubicBezTo>
                  <a:pt x="278" y="101"/>
                  <a:pt x="269" y="92"/>
                  <a:pt x="260" y="83"/>
                </a:cubicBezTo>
                <a:cubicBezTo>
                  <a:pt x="251" y="65"/>
                  <a:pt x="242" y="47"/>
                  <a:pt x="233" y="38"/>
                </a:cubicBezTo>
                <a:cubicBezTo>
                  <a:pt x="211" y="16"/>
                  <a:pt x="183"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4"/>
          <p:cNvSpPr/>
          <p:nvPr/>
        </p:nvSpPr>
        <p:spPr>
          <a:xfrm>
            <a:off x="7249725" y="1191563"/>
            <a:ext cx="26396" cy="28492"/>
          </a:xfrm>
          <a:custGeom>
            <a:avLst/>
            <a:gdLst/>
            <a:ahLst/>
            <a:cxnLst/>
            <a:rect l="l" t="t" r="r" b="b"/>
            <a:pathLst>
              <a:path w="340" h="367" extrusionOk="0">
                <a:moveTo>
                  <a:pt x="197" y="0"/>
                </a:moveTo>
                <a:cubicBezTo>
                  <a:pt x="179" y="0"/>
                  <a:pt x="161" y="18"/>
                  <a:pt x="143" y="27"/>
                </a:cubicBezTo>
                <a:cubicBezTo>
                  <a:pt x="134" y="36"/>
                  <a:pt x="125" y="45"/>
                  <a:pt x="116" y="54"/>
                </a:cubicBezTo>
                <a:lnTo>
                  <a:pt x="81" y="81"/>
                </a:lnTo>
                <a:lnTo>
                  <a:pt x="63" y="98"/>
                </a:lnTo>
                <a:lnTo>
                  <a:pt x="54" y="98"/>
                </a:lnTo>
                <a:cubicBezTo>
                  <a:pt x="45" y="98"/>
                  <a:pt x="45" y="107"/>
                  <a:pt x="36" y="116"/>
                </a:cubicBezTo>
                <a:cubicBezTo>
                  <a:pt x="36" y="125"/>
                  <a:pt x="27" y="134"/>
                  <a:pt x="27" y="134"/>
                </a:cubicBezTo>
                <a:lnTo>
                  <a:pt x="18" y="161"/>
                </a:lnTo>
                <a:cubicBezTo>
                  <a:pt x="9" y="161"/>
                  <a:pt x="9" y="170"/>
                  <a:pt x="9" y="179"/>
                </a:cubicBezTo>
                <a:cubicBezTo>
                  <a:pt x="0" y="188"/>
                  <a:pt x="0" y="197"/>
                  <a:pt x="0" y="206"/>
                </a:cubicBezTo>
                <a:cubicBezTo>
                  <a:pt x="0" y="215"/>
                  <a:pt x="0" y="223"/>
                  <a:pt x="0" y="232"/>
                </a:cubicBezTo>
                <a:cubicBezTo>
                  <a:pt x="0" y="259"/>
                  <a:pt x="9" y="286"/>
                  <a:pt x="18" y="304"/>
                </a:cubicBezTo>
                <a:cubicBezTo>
                  <a:pt x="36" y="331"/>
                  <a:pt x="63" y="348"/>
                  <a:pt x="99" y="366"/>
                </a:cubicBezTo>
                <a:lnTo>
                  <a:pt x="170" y="366"/>
                </a:lnTo>
                <a:lnTo>
                  <a:pt x="206" y="348"/>
                </a:lnTo>
                <a:lnTo>
                  <a:pt x="232" y="331"/>
                </a:lnTo>
                <a:lnTo>
                  <a:pt x="250" y="313"/>
                </a:lnTo>
                <a:lnTo>
                  <a:pt x="277" y="286"/>
                </a:lnTo>
                <a:lnTo>
                  <a:pt x="277" y="277"/>
                </a:lnTo>
                <a:lnTo>
                  <a:pt x="286" y="250"/>
                </a:lnTo>
                <a:lnTo>
                  <a:pt x="295" y="215"/>
                </a:lnTo>
                <a:lnTo>
                  <a:pt x="322" y="179"/>
                </a:lnTo>
                <a:cubicBezTo>
                  <a:pt x="331" y="161"/>
                  <a:pt x="331" y="152"/>
                  <a:pt x="331" y="134"/>
                </a:cubicBezTo>
                <a:cubicBezTo>
                  <a:pt x="340" y="116"/>
                  <a:pt x="340" y="98"/>
                  <a:pt x="331" y="90"/>
                </a:cubicBezTo>
                <a:lnTo>
                  <a:pt x="331" y="54"/>
                </a:lnTo>
                <a:cubicBezTo>
                  <a:pt x="322" y="45"/>
                  <a:pt x="313" y="36"/>
                  <a:pt x="295" y="27"/>
                </a:cubicBezTo>
                <a:cubicBezTo>
                  <a:pt x="286" y="18"/>
                  <a:pt x="277" y="9"/>
                  <a:pt x="268" y="9"/>
                </a:cubicBezTo>
                <a:cubicBezTo>
                  <a:pt x="259" y="0"/>
                  <a:pt x="241"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4"/>
          <p:cNvSpPr/>
          <p:nvPr/>
        </p:nvSpPr>
        <p:spPr>
          <a:xfrm>
            <a:off x="7003777" y="950427"/>
            <a:ext cx="36100" cy="21350"/>
          </a:xfrm>
          <a:custGeom>
            <a:avLst/>
            <a:gdLst/>
            <a:ahLst/>
            <a:cxnLst/>
            <a:rect l="l" t="t" r="r" b="b"/>
            <a:pathLst>
              <a:path w="465" h="275" extrusionOk="0">
                <a:moveTo>
                  <a:pt x="241" y="0"/>
                </a:moveTo>
                <a:cubicBezTo>
                  <a:pt x="205" y="0"/>
                  <a:pt x="179" y="9"/>
                  <a:pt x="152" y="9"/>
                </a:cubicBezTo>
                <a:cubicBezTo>
                  <a:pt x="107" y="9"/>
                  <a:pt x="63" y="27"/>
                  <a:pt x="36" y="63"/>
                </a:cubicBezTo>
                <a:cubicBezTo>
                  <a:pt x="18" y="72"/>
                  <a:pt x="9" y="99"/>
                  <a:pt x="9" y="116"/>
                </a:cubicBezTo>
                <a:cubicBezTo>
                  <a:pt x="0" y="134"/>
                  <a:pt x="0" y="161"/>
                  <a:pt x="9" y="179"/>
                </a:cubicBezTo>
                <a:cubicBezTo>
                  <a:pt x="9" y="206"/>
                  <a:pt x="18" y="224"/>
                  <a:pt x="36" y="241"/>
                </a:cubicBezTo>
                <a:cubicBezTo>
                  <a:pt x="54" y="250"/>
                  <a:pt x="71" y="259"/>
                  <a:pt x="89" y="268"/>
                </a:cubicBezTo>
                <a:cubicBezTo>
                  <a:pt x="108" y="272"/>
                  <a:pt x="125" y="274"/>
                  <a:pt x="141" y="274"/>
                </a:cubicBezTo>
                <a:cubicBezTo>
                  <a:pt x="164" y="274"/>
                  <a:pt x="184" y="270"/>
                  <a:pt x="205" y="259"/>
                </a:cubicBezTo>
                <a:lnTo>
                  <a:pt x="268" y="241"/>
                </a:lnTo>
                <a:cubicBezTo>
                  <a:pt x="304" y="232"/>
                  <a:pt x="339" y="224"/>
                  <a:pt x="375" y="215"/>
                </a:cubicBezTo>
                <a:cubicBezTo>
                  <a:pt x="428" y="206"/>
                  <a:pt x="464" y="152"/>
                  <a:pt x="455" y="99"/>
                </a:cubicBezTo>
                <a:cubicBezTo>
                  <a:pt x="446" y="81"/>
                  <a:pt x="437" y="54"/>
                  <a:pt x="420" y="45"/>
                </a:cubicBezTo>
                <a:lnTo>
                  <a:pt x="411" y="18"/>
                </a:lnTo>
                <a:cubicBezTo>
                  <a:pt x="402" y="9"/>
                  <a:pt x="375"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4"/>
          <p:cNvSpPr/>
          <p:nvPr/>
        </p:nvSpPr>
        <p:spPr>
          <a:xfrm>
            <a:off x="7122947" y="1116567"/>
            <a:ext cx="37498" cy="38352"/>
          </a:xfrm>
          <a:custGeom>
            <a:avLst/>
            <a:gdLst/>
            <a:ahLst/>
            <a:cxnLst/>
            <a:rect l="l" t="t" r="r" b="b"/>
            <a:pathLst>
              <a:path w="483" h="494" extrusionOk="0">
                <a:moveTo>
                  <a:pt x="367" y="0"/>
                </a:moveTo>
                <a:cubicBezTo>
                  <a:pt x="361" y="0"/>
                  <a:pt x="355" y="1"/>
                  <a:pt x="348" y="2"/>
                </a:cubicBezTo>
                <a:cubicBezTo>
                  <a:pt x="304" y="2"/>
                  <a:pt x="268" y="11"/>
                  <a:pt x="241" y="38"/>
                </a:cubicBezTo>
                <a:lnTo>
                  <a:pt x="45" y="243"/>
                </a:lnTo>
                <a:cubicBezTo>
                  <a:pt x="18" y="270"/>
                  <a:pt x="0" y="306"/>
                  <a:pt x="0" y="350"/>
                </a:cubicBezTo>
                <a:cubicBezTo>
                  <a:pt x="0" y="431"/>
                  <a:pt x="72" y="493"/>
                  <a:pt x="152" y="493"/>
                </a:cubicBezTo>
                <a:cubicBezTo>
                  <a:pt x="188" y="493"/>
                  <a:pt x="223" y="475"/>
                  <a:pt x="250" y="449"/>
                </a:cubicBezTo>
                <a:lnTo>
                  <a:pt x="446" y="243"/>
                </a:lnTo>
                <a:cubicBezTo>
                  <a:pt x="473" y="217"/>
                  <a:pt x="482" y="181"/>
                  <a:pt x="482" y="136"/>
                </a:cubicBezTo>
                <a:cubicBezTo>
                  <a:pt x="482" y="101"/>
                  <a:pt x="473" y="65"/>
                  <a:pt x="446" y="38"/>
                </a:cubicBezTo>
                <a:cubicBezTo>
                  <a:pt x="424" y="16"/>
                  <a:pt x="396"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4"/>
          <p:cNvSpPr/>
          <p:nvPr/>
        </p:nvSpPr>
        <p:spPr>
          <a:xfrm>
            <a:off x="5696245" y="1097313"/>
            <a:ext cx="462239" cy="446324"/>
          </a:xfrm>
          <a:custGeom>
            <a:avLst/>
            <a:gdLst/>
            <a:ahLst/>
            <a:cxnLst/>
            <a:rect l="l" t="t" r="r" b="b"/>
            <a:pathLst>
              <a:path w="5954" h="5749" extrusionOk="0">
                <a:moveTo>
                  <a:pt x="1928" y="1"/>
                </a:moveTo>
                <a:cubicBezTo>
                  <a:pt x="1928" y="1"/>
                  <a:pt x="1709" y="759"/>
                  <a:pt x="1248" y="759"/>
                </a:cubicBezTo>
                <a:cubicBezTo>
                  <a:pt x="1209" y="759"/>
                  <a:pt x="1168" y="753"/>
                  <a:pt x="1125" y="741"/>
                </a:cubicBezTo>
                <a:lnTo>
                  <a:pt x="1125" y="741"/>
                </a:lnTo>
                <a:cubicBezTo>
                  <a:pt x="1125" y="741"/>
                  <a:pt x="1750" y="1321"/>
                  <a:pt x="1768" y="2044"/>
                </a:cubicBezTo>
                <a:cubicBezTo>
                  <a:pt x="1768" y="2044"/>
                  <a:pt x="1175" y="2546"/>
                  <a:pt x="466" y="2546"/>
                </a:cubicBezTo>
                <a:cubicBezTo>
                  <a:pt x="407" y="2546"/>
                  <a:pt x="347" y="2543"/>
                  <a:pt x="286" y="2535"/>
                </a:cubicBezTo>
                <a:lnTo>
                  <a:pt x="286" y="2535"/>
                </a:lnTo>
                <a:cubicBezTo>
                  <a:pt x="286" y="2535"/>
                  <a:pt x="590" y="3187"/>
                  <a:pt x="1" y="3588"/>
                </a:cubicBezTo>
                <a:cubicBezTo>
                  <a:pt x="1" y="3588"/>
                  <a:pt x="94" y="3571"/>
                  <a:pt x="215" y="3571"/>
                </a:cubicBezTo>
                <a:cubicBezTo>
                  <a:pt x="468" y="3571"/>
                  <a:pt x="844" y="3645"/>
                  <a:pt x="759" y="4097"/>
                </a:cubicBezTo>
                <a:cubicBezTo>
                  <a:pt x="759" y="4097"/>
                  <a:pt x="1078" y="3810"/>
                  <a:pt x="1422" y="3810"/>
                </a:cubicBezTo>
                <a:cubicBezTo>
                  <a:pt x="1480" y="3810"/>
                  <a:pt x="1540" y="3819"/>
                  <a:pt x="1598" y="3838"/>
                </a:cubicBezTo>
                <a:cubicBezTo>
                  <a:pt x="2009" y="3972"/>
                  <a:pt x="1732" y="4838"/>
                  <a:pt x="1661" y="4990"/>
                </a:cubicBezTo>
                <a:cubicBezTo>
                  <a:pt x="1661" y="4990"/>
                  <a:pt x="1716" y="4977"/>
                  <a:pt x="1808" y="4977"/>
                </a:cubicBezTo>
                <a:cubicBezTo>
                  <a:pt x="2061" y="4977"/>
                  <a:pt x="2588" y="5068"/>
                  <a:pt x="2999" y="5748"/>
                </a:cubicBezTo>
                <a:cubicBezTo>
                  <a:pt x="2999" y="5748"/>
                  <a:pt x="2892" y="4802"/>
                  <a:pt x="3704" y="4793"/>
                </a:cubicBezTo>
                <a:cubicBezTo>
                  <a:pt x="3704" y="4793"/>
                  <a:pt x="3214" y="4383"/>
                  <a:pt x="3401" y="3936"/>
                </a:cubicBezTo>
                <a:cubicBezTo>
                  <a:pt x="3461" y="3785"/>
                  <a:pt x="3574" y="3711"/>
                  <a:pt x="3711" y="3711"/>
                </a:cubicBezTo>
                <a:cubicBezTo>
                  <a:pt x="3977" y="3711"/>
                  <a:pt x="4334" y="3994"/>
                  <a:pt x="4570" y="4543"/>
                </a:cubicBezTo>
                <a:cubicBezTo>
                  <a:pt x="4570" y="4543"/>
                  <a:pt x="4861" y="4011"/>
                  <a:pt x="5413" y="4011"/>
                </a:cubicBezTo>
                <a:cubicBezTo>
                  <a:pt x="5572" y="4011"/>
                  <a:pt x="5752" y="4055"/>
                  <a:pt x="5954" y="4168"/>
                </a:cubicBezTo>
                <a:cubicBezTo>
                  <a:pt x="5954" y="4168"/>
                  <a:pt x="5016" y="3562"/>
                  <a:pt x="5588" y="2696"/>
                </a:cubicBezTo>
                <a:lnTo>
                  <a:pt x="5588" y="2696"/>
                </a:lnTo>
                <a:cubicBezTo>
                  <a:pt x="5588" y="2696"/>
                  <a:pt x="5408" y="2720"/>
                  <a:pt x="5177" y="2720"/>
                </a:cubicBezTo>
                <a:cubicBezTo>
                  <a:pt x="4825" y="2720"/>
                  <a:pt x="4355" y="2664"/>
                  <a:pt x="4231" y="2383"/>
                </a:cubicBezTo>
                <a:cubicBezTo>
                  <a:pt x="4026" y="1919"/>
                  <a:pt x="5195" y="1893"/>
                  <a:pt x="5195" y="1893"/>
                </a:cubicBezTo>
                <a:cubicBezTo>
                  <a:pt x="5195" y="1893"/>
                  <a:pt x="4740" y="1330"/>
                  <a:pt x="5481" y="741"/>
                </a:cubicBezTo>
                <a:lnTo>
                  <a:pt x="5481" y="741"/>
                </a:lnTo>
                <a:cubicBezTo>
                  <a:pt x="5481" y="741"/>
                  <a:pt x="5448" y="743"/>
                  <a:pt x="5392" y="743"/>
                </a:cubicBezTo>
                <a:cubicBezTo>
                  <a:pt x="5123" y="743"/>
                  <a:pt x="4320" y="700"/>
                  <a:pt x="4017" y="206"/>
                </a:cubicBezTo>
                <a:cubicBezTo>
                  <a:pt x="4017" y="206"/>
                  <a:pt x="3527" y="887"/>
                  <a:pt x="3196" y="887"/>
                </a:cubicBezTo>
                <a:cubicBezTo>
                  <a:pt x="3184" y="887"/>
                  <a:pt x="3172" y="886"/>
                  <a:pt x="3160" y="884"/>
                </a:cubicBezTo>
                <a:cubicBezTo>
                  <a:pt x="2821" y="822"/>
                  <a:pt x="2723" y="99"/>
                  <a:pt x="2723" y="99"/>
                </a:cubicBezTo>
                <a:cubicBezTo>
                  <a:pt x="2723" y="99"/>
                  <a:pt x="2540" y="228"/>
                  <a:pt x="2329" y="228"/>
                </a:cubicBezTo>
                <a:cubicBezTo>
                  <a:pt x="2194" y="228"/>
                  <a:pt x="2047" y="175"/>
                  <a:pt x="1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4"/>
          <p:cNvSpPr/>
          <p:nvPr/>
        </p:nvSpPr>
        <p:spPr>
          <a:xfrm>
            <a:off x="5825818" y="1266403"/>
            <a:ext cx="332666" cy="277933"/>
          </a:xfrm>
          <a:custGeom>
            <a:avLst/>
            <a:gdLst/>
            <a:ahLst/>
            <a:cxnLst/>
            <a:rect l="l" t="t" r="r" b="b"/>
            <a:pathLst>
              <a:path w="4285" h="3580" extrusionOk="0">
                <a:moveTo>
                  <a:pt x="268" y="2812"/>
                </a:moveTo>
                <a:cubicBezTo>
                  <a:pt x="545" y="2847"/>
                  <a:pt x="982" y="2999"/>
                  <a:pt x="1339" y="3579"/>
                </a:cubicBezTo>
                <a:cubicBezTo>
                  <a:pt x="1339" y="3579"/>
                  <a:pt x="1223" y="2624"/>
                  <a:pt x="2044" y="2615"/>
                </a:cubicBezTo>
                <a:cubicBezTo>
                  <a:pt x="2044" y="2615"/>
                  <a:pt x="1545" y="2214"/>
                  <a:pt x="1732" y="1758"/>
                </a:cubicBezTo>
                <a:cubicBezTo>
                  <a:pt x="1911" y="1312"/>
                  <a:pt x="2553" y="1535"/>
                  <a:pt x="2901" y="2365"/>
                </a:cubicBezTo>
                <a:cubicBezTo>
                  <a:pt x="2901" y="2365"/>
                  <a:pt x="3383" y="1491"/>
                  <a:pt x="4285" y="1990"/>
                </a:cubicBezTo>
                <a:cubicBezTo>
                  <a:pt x="4285" y="1990"/>
                  <a:pt x="3347" y="1384"/>
                  <a:pt x="3919" y="518"/>
                </a:cubicBezTo>
                <a:cubicBezTo>
                  <a:pt x="3919" y="518"/>
                  <a:pt x="2767" y="670"/>
                  <a:pt x="2562" y="205"/>
                </a:cubicBezTo>
                <a:cubicBezTo>
                  <a:pt x="2526" y="143"/>
                  <a:pt x="2526" y="63"/>
                  <a:pt x="2562" y="0"/>
                </a:cubicBezTo>
                <a:cubicBezTo>
                  <a:pt x="1089" y="27"/>
                  <a:pt x="1" y="1366"/>
                  <a:pt x="268" y="281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4"/>
          <p:cNvSpPr/>
          <p:nvPr/>
        </p:nvSpPr>
        <p:spPr>
          <a:xfrm>
            <a:off x="5688637" y="1094518"/>
            <a:ext cx="470546" cy="454631"/>
          </a:xfrm>
          <a:custGeom>
            <a:avLst/>
            <a:gdLst/>
            <a:ahLst/>
            <a:cxnLst/>
            <a:rect l="l" t="t" r="r" b="b"/>
            <a:pathLst>
              <a:path w="6061" h="5856" extrusionOk="0">
                <a:moveTo>
                  <a:pt x="4305" y="2270"/>
                </a:moveTo>
                <a:cubicBezTo>
                  <a:pt x="4298" y="2298"/>
                  <a:pt x="4297" y="2328"/>
                  <a:pt x="4302" y="2357"/>
                </a:cubicBezTo>
                <a:cubicBezTo>
                  <a:pt x="4308" y="2374"/>
                  <a:pt x="4314" y="2390"/>
                  <a:pt x="4322" y="2407"/>
                </a:cubicBezTo>
                <a:lnTo>
                  <a:pt x="4322" y="2407"/>
                </a:lnTo>
                <a:cubicBezTo>
                  <a:pt x="4317" y="2393"/>
                  <a:pt x="4313" y="2380"/>
                  <a:pt x="4311" y="2366"/>
                </a:cubicBezTo>
                <a:cubicBezTo>
                  <a:pt x="4302" y="2333"/>
                  <a:pt x="4300" y="2300"/>
                  <a:pt x="4305" y="2270"/>
                </a:cubicBezTo>
                <a:close/>
                <a:moveTo>
                  <a:pt x="4322" y="2407"/>
                </a:moveTo>
                <a:lnTo>
                  <a:pt x="4322" y="2407"/>
                </a:lnTo>
                <a:cubicBezTo>
                  <a:pt x="4330" y="2431"/>
                  <a:pt x="4342" y="2455"/>
                  <a:pt x="4358" y="2475"/>
                </a:cubicBezTo>
                <a:lnTo>
                  <a:pt x="4358" y="2475"/>
                </a:lnTo>
                <a:cubicBezTo>
                  <a:pt x="4344" y="2454"/>
                  <a:pt x="4332" y="2431"/>
                  <a:pt x="4322" y="2407"/>
                </a:cubicBezTo>
                <a:close/>
                <a:moveTo>
                  <a:pt x="4358" y="2475"/>
                </a:moveTo>
                <a:lnTo>
                  <a:pt x="4358" y="2475"/>
                </a:lnTo>
                <a:cubicBezTo>
                  <a:pt x="4366" y="2487"/>
                  <a:pt x="4374" y="2498"/>
                  <a:pt x="4383" y="2509"/>
                </a:cubicBezTo>
                <a:cubicBezTo>
                  <a:pt x="4426" y="2558"/>
                  <a:pt x="4480" y="2597"/>
                  <a:pt x="4542" y="2628"/>
                </a:cubicBezTo>
                <a:lnTo>
                  <a:pt x="4542" y="2628"/>
                </a:lnTo>
                <a:cubicBezTo>
                  <a:pt x="4485" y="2599"/>
                  <a:pt x="4432" y="2560"/>
                  <a:pt x="4392" y="2509"/>
                </a:cubicBezTo>
                <a:cubicBezTo>
                  <a:pt x="4379" y="2499"/>
                  <a:pt x="4368" y="2488"/>
                  <a:pt x="4358" y="2475"/>
                </a:cubicBezTo>
                <a:close/>
                <a:moveTo>
                  <a:pt x="4542" y="2628"/>
                </a:moveTo>
                <a:cubicBezTo>
                  <a:pt x="4553" y="2634"/>
                  <a:pt x="4565" y="2640"/>
                  <a:pt x="4577" y="2645"/>
                </a:cubicBezTo>
                <a:lnTo>
                  <a:pt x="4577" y="2645"/>
                </a:lnTo>
                <a:cubicBezTo>
                  <a:pt x="4565" y="2639"/>
                  <a:pt x="4553" y="2634"/>
                  <a:pt x="4542" y="2628"/>
                </a:cubicBezTo>
                <a:close/>
                <a:moveTo>
                  <a:pt x="4577" y="2645"/>
                </a:moveTo>
                <a:lnTo>
                  <a:pt x="4577" y="2645"/>
                </a:lnTo>
                <a:cubicBezTo>
                  <a:pt x="4606" y="2657"/>
                  <a:pt x="4636" y="2668"/>
                  <a:pt x="4668" y="2678"/>
                </a:cubicBezTo>
                <a:cubicBezTo>
                  <a:pt x="4681" y="2682"/>
                  <a:pt x="4694" y="2685"/>
                  <a:pt x="4707" y="2688"/>
                </a:cubicBezTo>
                <a:lnTo>
                  <a:pt x="4707" y="2688"/>
                </a:lnTo>
                <a:cubicBezTo>
                  <a:pt x="4697" y="2685"/>
                  <a:pt x="4687" y="2682"/>
                  <a:pt x="4677" y="2678"/>
                </a:cubicBezTo>
                <a:cubicBezTo>
                  <a:pt x="4643" y="2670"/>
                  <a:pt x="4609" y="2659"/>
                  <a:pt x="4577" y="2645"/>
                </a:cubicBezTo>
                <a:close/>
                <a:moveTo>
                  <a:pt x="4707" y="2688"/>
                </a:moveTo>
                <a:cubicBezTo>
                  <a:pt x="4806" y="2719"/>
                  <a:pt x="4911" y="2742"/>
                  <a:pt x="5016" y="2750"/>
                </a:cubicBezTo>
                <a:cubicBezTo>
                  <a:pt x="5092" y="2756"/>
                  <a:pt x="5170" y="2759"/>
                  <a:pt x="5249" y="2759"/>
                </a:cubicBezTo>
                <a:cubicBezTo>
                  <a:pt x="5394" y="2759"/>
                  <a:pt x="5542" y="2749"/>
                  <a:pt x="5686" y="2732"/>
                </a:cubicBezTo>
                <a:lnTo>
                  <a:pt x="5686" y="2732"/>
                </a:lnTo>
                <a:cubicBezTo>
                  <a:pt x="5558" y="2747"/>
                  <a:pt x="5433" y="2753"/>
                  <a:pt x="5308" y="2753"/>
                </a:cubicBezTo>
                <a:cubicBezTo>
                  <a:pt x="5205" y="2753"/>
                  <a:pt x="5103" y="2749"/>
                  <a:pt x="4998" y="2741"/>
                </a:cubicBezTo>
                <a:cubicBezTo>
                  <a:pt x="4896" y="2733"/>
                  <a:pt x="4801" y="2711"/>
                  <a:pt x="4707" y="2688"/>
                </a:cubicBezTo>
                <a:close/>
                <a:moveTo>
                  <a:pt x="2009" y="1"/>
                </a:moveTo>
                <a:lnTo>
                  <a:pt x="2000" y="37"/>
                </a:lnTo>
                <a:cubicBezTo>
                  <a:pt x="1937" y="224"/>
                  <a:pt x="1848" y="411"/>
                  <a:pt x="1723" y="563"/>
                </a:cubicBezTo>
                <a:cubicBezTo>
                  <a:pt x="1669" y="643"/>
                  <a:pt x="1589" y="706"/>
                  <a:pt x="1500" y="742"/>
                </a:cubicBezTo>
                <a:cubicBezTo>
                  <a:pt x="1446" y="763"/>
                  <a:pt x="1388" y="775"/>
                  <a:pt x="1332" y="775"/>
                </a:cubicBezTo>
                <a:cubicBezTo>
                  <a:pt x="1303" y="775"/>
                  <a:pt x="1275" y="772"/>
                  <a:pt x="1248" y="766"/>
                </a:cubicBezTo>
                <a:lnTo>
                  <a:pt x="1248" y="766"/>
                </a:lnTo>
                <a:cubicBezTo>
                  <a:pt x="1246" y="764"/>
                  <a:pt x="1243" y="762"/>
                  <a:pt x="1241" y="759"/>
                </a:cubicBezTo>
                <a:lnTo>
                  <a:pt x="1239" y="764"/>
                </a:lnTo>
                <a:lnTo>
                  <a:pt x="1239" y="764"/>
                </a:lnTo>
                <a:cubicBezTo>
                  <a:pt x="1234" y="762"/>
                  <a:pt x="1228" y="761"/>
                  <a:pt x="1223" y="759"/>
                </a:cubicBezTo>
                <a:lnTo>
                  <a:pt x="1143" y="742"/>
                </a:lnTo>
                <a:lnTo>
                  <a:pt x="1205" y="795"/>
                </a:lnTo>
                <a:cubicBezTo>
                  <a:pt x="1375" y="974"/>
                  <a:pt x="1527" y="1170"/>
                  <a:pt x="1643" y="1384"/>
                </a:cubicBezTo>
                <a:cubicBezTo>
                  <a:pt x="1696" y="1491"/>
                  <a:pt x="1741" y="1607"/>
                  <a:pt x="1777" y="1723"/>
                </a:cubicBezTo>
                <a:cubicBezTo>
                  <a:pt x="1811" y="1836"/>
                  <a:pt x="1829" y="1949"/>
                  <a:pt x="1838" y="2070"/>
                </a:cubicBezTo>
                <a:lnTo>
                  <a:pt x="1838" y="2070"/>
                </a:lnTo>
                <a:cubicBezTo>
                  <a:pt x="1627" y="2227"/>
                  <a:pt x="1398" y="2358"/>
                  <a:pt x="1152" y="2446"/>
                </a:cubicBezTo>
                <a:cubicBezTo>
                  <a:pt x="1027" y="2491"/>
                  <a:pt x="902" y="2518"/>
                  <a:pt x="777" y="2544"/>
                </a:cubicBezTo>
                <a:cubicBezTo>
                  <a:pt x="710" y="2553"/>
                  <a:pt x="643" y="2558"/>
                  <a:pt x="577" y="2558"/>
                </a:cubicBezTo>
                <a:cubicBezTo>
                  <a:pt x="511" y="2558"/>
                  <a:pt x="447" y="2553"/>
                  <a:pt x="384" y="2544"/>
                </a:cubicBezTo>
                <a:lnTo>
                  <a:pt x="340" y="2544"/>
                </a:lnTo>
                <a:lnTo>
                  <a:pt x="357" y="2589"/>
                </a:lnTo>
                <a:cubicBezTo>
                  <a:pt x="393" y="2678"/>
                  <a:pt x="411" y="2768"/>
                  <a:pt x="420" y="2866"/>
                </a:cubicBezTo>
                <a:cubicBezTo>
                  <a:pt x="438" y="2964"/>
                  <a:pt x="429" y="3053"/>
                  <a:pt x="411" y="3151"/>
                </a:cubicBezTo>
                <a:cubicBezTo>
                  <a:pt x="384" y="3241"/>
                  <a:pt x="349" y="3330"/>
                  <a:pt x="286" y="3410"/>
                </a:cubicBezTo>
                <a:cubicBezTo>
                  <a:pt x="236" y="3477"/>
                  <a:pt x="170" y="3544"/>
                  <a:pt x="95" y="3597"/>
                </a:cubicBezTo>
                <a:lnTo>
                  <a:pt x="95" y="3597"/>
                </a:lnTo>
                <a:cubicBezTo>
                  <a:pt x="93" y="3597"/>
                  <a:pt x="92" y="3597"/>
                  <a:pt x="90" y="3598"/>
                </a:cubicBezTo>
                <a:lnTo>
                  <a:pt x="91" y="3600"/>
                </a:lnTo>
                <a:lnTo>
                  <a:pt x="91" y="3600"/>
                </a:lnTo>
                <a:cubicBezTo>
                  <a:pt x="87" y="3602"/>
                  <a:pt x="84" y="3604"/>
                  <a:pt x="81" y="3607"/>
                </a:cubicBezTo>
                <a:lnTo>
                  <a:pt x="0" y="3669"/>
                </a:lnTo>
                <a:lnTo>
                  <a:pt x="0" y="3669"/>
                </a:lnTo>
                <a:lnTo>
                  <a:pt x="99" y="3651"/>
                </a:lnTo>
                <a:cubicBezTo>
                  <a:pt x="160" y="3639"/>
                  <a:pt x="222" y="3633"/>
                  <a:pt x="284" y="3633"/>
                </a:cubicBezTo>
                <a:cubicBezTo>
                  <a:pt x="404" y="3633"/>
                  <a:pt x="523" y="3655"/>
                  <a:pt x="634" y="3696"/>
                </a:cubicBezTo>
                <a:cubicBezTo>
                  <a:pt x="714" y="3723"/>
                  <a:pt x="777" y="3794"/>
                  <a:pt x="813" y="3874"/>
                </a:cubicBezTo>
                <a:cubicBezTo>
                  <a:pt x="839" y="3955"/>
                  <a:pt x="839" y="4044"/>
                  <a:pt x="822" y="4133"/>
                </a:cubicBezTo>
                <a:lnTo>
                  <a:pt x="822" y="4187"/>
                </a:lnTo>
                <a:lnTo>
                  <a:pt x="866" y="4151"/>
                </a:lnTo>
                <a:cubicBezTo>
                  <a:pt x="1000" y="4035"/>
                  <a:pt x="1161" y="3946"/>
                  <a:pt x="1330" y="3901"/>
                </a:cubicBezTo>
                <a:cubicBezTo>
                  <a:pt x="1397" y="3881"/>
                  <a:pt x="1464" y="3871"/>
                  <a:pt x="1527" y="3871"/>
                </a:cubicBezTo>
                <a:cubicBezTo>
                  <a:pt x="1548" y="3871"/>
                  <a:pt x="1569" y="3872"/>
                  <a:pt x="1589" y="3874"/>
                </a:cubicBezTo>
                <a:cubicBezTo>
                  <a:pt x="1678" y="3883"/>
                  <a:pt x="1759" y="3919"/>
                  <a:pt x="1812" y="3990"/>
                </a:cubicBezTo>
                <a:cubicBezTo>
                  <a:pt x="1866" y="4062"/>
                  <a:pt x="1893" y="4142"/>
                  <a:pt x="1893" y="4231"/>
                </a:cubicBezTo>
                <a:cubicBezTo>
                  <a:pt x="1893" y="4321"/>
                  <a:pt x="1893" y="4410"/>
                  <a:pt x="1884" y="4499"/>
                </a:cubicBezTo>
                <a:cubicBezTo>
                  <a:pt x="1858" y="4668"/>
                  <a:pt x="1809" y="4837"/>
                  <a:pt x="1751" y="4999"/>
                </a:cubicBezTo>
                <a:lnTo>
                  <a:pt x="1751" y="4999"/>
                </a:lnTo>
                <a:cubicBezTo>
                  <a:pt x="1750" y="4999"/>
                  <a:pt x="1750" y="4999"/>
                  <a:pt x="1750" y="4999"/>
                </a:cubicBezTo>
                <a:lnTo>
                  <a:pt x="1750" y="5000"/>
                </a:lnTo>
                <a:lnTo>
                  <a:pt x="1750" y="5000"/>
                </a:lnTo>
                <a:cubicBezTo>
                  <a:pt x="1747" y="5008"/>
                  <a:pt x="1744" y="5017"/>
                  <a:pt x="1741" y="5026"/>
                </a:cubicBezTo>
                <a:lnTo>
                  <a:pt x="1732" y="5061"/>
                </a:lnTo>
                <a:lnTo>
                  <a:pt x="1732" y="5061"/>
                </a:lnTo>
                <a:lnTo>
                  <a:pt x="1768" y="5052"/>
                </a:lnTo>
                <a:cubicBezTo>
                  <a:pt x="1819" y="5045"/>
                  <a:pt x="1874" y="5041"/>
                  <a:pt x="1929" y="5041"/>
                </a:cubicBezTo>
                <a:cubicBezTo>
                  <a:pt x="2008" y="5041"/>
                  <a:pt x="2087" y="5049"/>
                  <a:pt x="2160" y="5070"/>
                </a:cubicBezTo>
                <a:cubicBezTo>
                  <a:pt x="2294" y="5097"/>
                  <a:pt x="2419" y="5151"/>
                  <a:pt x="2535" y="5222"/>
                </a:cubicBezTo>
                <a:cubicBezTo>
                  <a:pt x="2642" y="5293"/>
                  <a:pt x="2749" y="5383"/>
                  <a:pt x="2839" y="5481"/>
                </a:cubicBezTo>
                <a:cubicBezTo>
                  <a:pt x="2892" y="5516"/>
                  <a:pt x="2928" y="5579"/>
                  <a:pt x="2972" y="5632"/>
                </a:cubicBezTo>
                <a:lnTo>
                  <a:pt x="3080" y="5802"/>
                </a:lnTo>
                <a:lnTo>
                  <a:pt x="3124" y="5856"/>
                </a:lnTo>
                <a:lnTo>
                  <a:pt x="3115" y="5784"/>
                </a:lnTo>
                <a:cubicBezTo>
                  <a:pt x="3115" y="5781"/>
                  <a:pt x="3115" y="5778"/>
                  <a:pt x="3115" y="5775"/>
                </a:cubicBezTo>
                <a:lnTo>
                  <a:pt x="3115" y="5775"/>
                </a:lnTo>
                <a:lnTo>
                  <a:pt x="3115" y="5775"/>
                </a:lnTo>
                <a:cubicBezTo>
                  <a:pt x="3115" y="5775"/>
                  <a:pt x="3115" y="5774"/>
                  <a:pt x="3114" y="5774"/>
                </a:cubicBezTo>
                <a:lnTo>
                  <a:pt x="3114" y="5774"/>
                </a:lnTo>
                <a:cubicBezTo>
                  <a:pt x="3107" y="5670"/>
                  <a:pt x="3116" y="5558"/>
                  <a:pt x="3133" y="5454"/>
                </a:cubicBezTo>
                <a:cubicBezTo>
                  <a:pt x="3151" y="5347"/>
                  <a:pt x="3187" y="5240"/>
                  <a:pt x="3240" y="5142"/>
                </a:cubicBezTo>
                <a:cubicBezTo>
                  <a:pt x="3303" y="5043"/>
                  <a:pt x="3383" y="4963"/>
                  <a:pt x="3481" y="4918"/>
                </a:cubicBezTo>
                <a:cubicBezTo>
                  <a:pt x="3588" y="4874"/>
                  <a:pt x="3695" y="4847"/>
                  <a:pt x="3802" y="4847"/>
                </a:cubicBezTo>
                <a:lnTo>
                  <a:pt x="3847" y="4847"/>
                </a:lnTo>
                <a:lnTo>
                  <a:pt x="3820" y="4820"/>
                </a:lnTo>
                <a:cubicBezTo>
                  <a:pt x="3651" y="4678"/>
                  <a:pt x="3535" y="4490"/>
                  <a:pt x="3481" y="4276"/>
                </a:cubicBezTo>
                <a:cubicBezTo>
                  <a:pt x="3463" y="4169"/>
                  <a:pt x="3472" y="4062"/>
                  <a:pt x="3517" y="3964"/>
                </a:cubicBezTo>
                <a:cubicBezTo>
                  <a:pt x="3561" y="3865"/>
                  <a:pt x="3642" y="3794"/>
                  <a:pt x="3749" y="3767"/>
                </a:cubicBezTo>
                <a:cubicBezTo>
                  <a:pt x="3766" y="3766"/>
                  <a:pt x="3783" y="3765"/>
                  <a:pt x="3800" y="3765"/>
                </a:cubicBezTo>
                <a:cubicBezTo>
                  <a:pt x="3889" y="3765"/>
                  <a:pt x="3977" y="3786"/>
                  <a:pt x="4052" y="3839"/>
                </a:cubicBezTo>
                <a:cubicBezTo>
                  <a:pt x="4151" y="3883"/>
                  <a:pt x="4240" y="3955"/>
                  <a:pt x="4311" y="4035"/>
                </a:cubicBezTo>
                <a:cubicBezTo>
                  <a:pt x="4446" y="4187"/>
                  <a:pt x="4565" y="4363"/>
                  <a:pt x="4646" y="4555"/>
                </a:cubicBezTo>
                <a:lnTo>
                  <a:pt x="4646" y="4555"/>
                </a:lnTo>
                <a:cubicBezTo>
                  <a:pt x="4644" y="4557"/>
                  <a:pt x="4643" y="4559"/>
                  <a:pt x="4641" y="4561"/>
                </a:cubicBezTo>
                <a:lnTo>
                  <a:pt x="4649" y="4561"/>
                </a:lnTo>
                <a:cubicBezTo>
                  <a:pt x="4652" y="4570"/>
                  <a:pt x="4656" y="4579"/>
                  <a:pt x="4659" y="4588"/>
                </a:cubicBezTo>
                <a:lnTo>
                  <a:pt x="4668" y="4606"/>
                </a:lnTo>
                <a:lnTo>
                  <a:pt x="4677" y="4588"/>
                </a:lnTo>
                <a:cubicBezTo>
                  <a:pt x="4749" y="4472"/>
                  <a:pt x="4838" y="4374"/>
                  <a:pt x="4936" y="4285"/>
                </a:cubicBezTo>
                <a:cubicBezTo>
                  <a:pt x="5034" y="4196"/>
                  <a:pt x="5159" y="4133"/>
                  <a:pt x="5284" y="4097"/>
                </a:cubicBezTo>
                <a:cubicBezTo>
                  <a:pt x="5362" y="4069"/>
                  <a:pt x="5444" y="4056"/>
                  <a:pt x="5527" y="4056"/>
                </a:cubicBezTo>
                <a:cubicBezTo>
                  <a:pt x="5576" y="4056"/>
                  <a:pt x="5627" y="4061"/>
                  <a:pt x="5677" y="4071"/>
                </a:cubicBezTo>
                <a:cubicBezTo>
                  <a:pt x="5739" y="4088"/>
                  <a:pt x="5811" y="4106"/>
                  <a:pt x="5873" y="4124"/>
                </a:cubicBezTo>
                <a:cubicBezTo>
                  <a:pt x="5936" y="4151"/>
                  <a:pt x="5989" y="4187"/>
                  <a:pt x="6052" y="4213"/>
                </a:cubicBezTo>
                <a:lnTo>
                  <a:pt x="6060" y="4196"/>
                </a:lnTo>
                <a:cubicBezTo>
                  <a:pt x="5944" y="4115"/>
                  <a:pt x="5837" y="4017"/>
                  <a:pt x="5748" y="3910"/>
                </a:cubicBezTo>
                <a:cubicBezTo>
                  <a:pt x="5659" y="3803"/>
                  <a:pt x="5587" y="3678"/>
                  <a:pt x="5543" y="3544"/>
                </a:cubicBezTo>
                <a:cubicBezTo>
                  <a:pt x="5534" y="3508"/>
                  <a:pt x="5525" y="3473"/>
                  <a:pt x="5516" y="3437"/>
                </a:cubicBezTo>
                <a:lnTo>
                  <a:pt x="5507" y="3339"/>
                </a:lnTo>
                <a:cubicBezTo>
                  <a:pt x="5498" y="3267"/>
                  <a:pt x="5507" y="3196"/>
                  <a:pt x="5525" y="3125"/>
                </a:cubicBezTo>
                <a:cubicBezTo>
                  <a:pt x="5552" y="2982"/>
                  <a:pt x="5605" y="2848"/>
                  <a:pt x="5686" y="2732"/>
                </a:cubicBezTo>
                <a:lnTo>
                  <a:pt x="5686" y="2732"/>
                </a:lnTo>
                <a:cubicBezTo>
                  <a:pt x="5596" y="2848"/>
                  <a:pt x="5534" y="2973"/>
                  <a:pt x="5498" y="3107"/>
                </a:cubicBezTo>
                <a:cubicBezTo>
                  <a:pt x="5489" y="3178"/>
                  <a:pt x="5480" y="3250"/>
                  <a:pt x="5480" y="3321"/>
                </a:cubicBezTo>
                <a:lnTo>
                  <a:pt x="5498" y="3428"/>
                </a:lnTo>
                <a:cubicBezTo>
                  <a:pt x="5498" y="3464"/>
                  <a:pt x="5516" y="3499"/>
                  <a:pt x="5525" y="3535"/>
                </a:cubicBezTo>
                <a:cubicBezTo>
                  <a:pt x="5561" y="3669"/>
                  <a:pt x="5632" y="3794"/>
                  <a:pt x="5721" y="3910"/>
                </a:cubicBezTo>
                <a:cubicBezTo>
                  <a:pt x="5797" y="4001"/>
                  <a:pt x="5887" y="4086"/>
                  <a:pt x="5983" y="4159"/>
                </a:cubicBezTo>
                <a:lnTo>
                  <a:pt x="5983" y="4159"/>
                </a:lnTo>
                <a:cubicBezTo>
                  <a:pt x="5941" y="4138"/>
                  <a:pt x="5898" y="4116"/>
                  <a:pt x="5855" y="4097"/>
                </a:cubicBezTo>
                <a:cubicBezTo>
                  <a:pt x="5793" y="4080"/>
                  <a:pt x="5730" y="4062"/>
                  <a:pt x="5659" y="4044"/>
                </a:cubicBezTo>
                <a:cubicBezTo>
                  <a:pt x="5606" y="4033"/>
                  <a:pt x="5553" y="4028"/>
                  <a:pt x="5500" y="4028"/>
                </a:cubicBezTo>
                <a:cubicBezTo>
                  <a:pt x="5419" y="4028"/>
                  <a:pt x="5338" y="4040"/>
                  <a:pt x="5257" y="4062"/>
                </a:cubicBezTo>
                <a:cubicBezTo>
                  <a:pt x="5132" y="4106"/>
                  <a:pt x="5007" y="4169"/>
                  <a:pt x="4909" y="4258"/>
                </a:cubicBezTo>
                <a:cubicBezTo>
                  <a:pt x="4810" y="4341"/>
                  <a:pt x="4726" y="4431"/>
                  <a:pt x="4657" y="4537"/>
                </a:cubicBezTo>
                <a:lnTo>
                  <a:pt x="4657" y="4537"/>
                </a:lnTo>
                <a:cubicBezTo>
                  <a:pt x="4569" y="4341"/>
                  <a:pt x="4457" y="4162"/>
                  <a:pt x="4311" y="4008"/>
                </a:cubicBezTo>
                <a:cubicBezTo>
                  <a:pt x="4240" y="3919"/>
                  <a:pt x="4151" y="3856"/>
                  <a:pt x="4052" y="3794"/>
                </a:cubicBezTo>
                <a:cubicBezTo>
                  <a:pt x="3975" y="3752"/>
                  <a:pt x="3886" y="3726"/>
                  <a:pt x="3795" y="3726"/>
                </a:cubicBezTo>
                <a:cubicBezTo>
                  <a:pt x="3771" y="3726"/>
                  <a:pt x="3746" y="3728"/>
                  <a:pt x="3722" y="3731"/>
                </a:cubicBezTo>
                <a:cubicBezTo>
                  <a:pt x="3615" y="3758"/>
                  <a:pt x="3517" y="3830"/>
                  <a:pt x="3472" y="3937"/>
                </a:cubicBezTo>
                <a:cubicBezTo>
                  <a:pt x="3428" y="4044"/>
                  <a:pt x="3410" y="4160"/>
                  <a:pt x="3437" y="4276"/>
                </a:cubicBezTo>
                <a:cubicBezTo>
                  <a:pt x="3454" y="4383"/>
                  <a:pt x="3499" y="4490"/>
                  <a:pt x="3561" y="4579"/>
                </a:cubicBezTo>
                <a:cubicBezTo>
                  <a:pt x="3615" y="4664"/>
                  <a:pt x="3675" y="4741"/>
                  <a:pt x="3747" y="4807"/>
                </a:cubicBezTo>
                <a:lnTo>
                  <a:pt x="3747" y="4807"/>
                </a:lnTo>
                <a:cubicBezTo>
                  <a:pt x="3647" y="4817"/>
                  <a:pt x="3548" y="4836"/>
                  <a:pt x="3463" y="4883"/>
                </a:cubicBezTo>
                <a:cubicBezTo>
                  <a:pt x="3356" y="4936"/>
                  <a:pt x="3267" y="5017"/>
                  <a:pt x="3204" y="5115"/>
                </a:cubicBezTo>
                <a:cubicBezTo>
                  <a:pt x="3151" y="5213"/>
                  <a:pt x="3106" y="5329"/>
                  <a:pt x="3097" y="5436"/>
                </a:cubicBezTo>
                <a:cubicBezTo>
                  <a:pt x="3077" y="5526"/>
                  <a:pt x="3072" y="5617"/>
                  <a:pt x="3075" y="5707"/>
                </a:cubicBezTo>
                <a:lnTo>
                  <a:pt x="3075" y="5707"/>
                </a:lnTo>
                <a:cubicBezTo>
                  <a:pt x="3052" y="5669"/>
                  <a:pt x="3027" y="5634"/>
                  <a:pt x="2999" y="5606"/>
                </a:cubicBezTo>
                <a:cubicBezTo>
                  <a:pt x="2955" y="5552"/>
                  <a:pt x="2919" y="5490"/>
                  <a:pt x="2865" y="5445"/>
                </a:cubicBezTo>
                <a:cubicBezTo>
                  <a:pt x="2776" y="5347"/>
                  <a:pt x="2669" y="5258"/>
                  <a:pt x="2553" y="5177"/>
                </a:cubicBezTo>
                <a:cubicBezTo>
                  <a:pt x="2356" y="5053"/>
                  <a:pt x="2136" y="4989"/>
                  <a:pt x="1906" y="4989"/>
                </a:cubicBezTo>
                <a:cubicBezTo>
                  <a:pt x="1868" y="4989"/>
                  <a:pt x="1831" y="4991"/>
                  <a:pt x="1793" y="4994"/>
                </a:cubicBezTo>
                <a:lnTo>
                  <a:pt x="1793" y="4994"/>
                </a:lnTo>
                <a:cubicBezTo>
                  <a:pt x="1855" y="4837"/>
                  <a:pt x="1895" y="4672"/>
                  <a:pt x="1919" y="4499"/>
                </a:cubicBezTo>
                <a:cubicBezTo>
                  <a:pt x="1937" y="4410"/>
                  <a:pt x="1937" y="4312"/>
                  <a:pt x="1937" y="4222"/>
                </a:cubicBezTo>
                <a:cubicBezTo>
                  <a:pt x="1928" y="4124"/>
                  <a:pt x="1901" y="4035"/>
                  <a:pt x="1848" y="3955"/>
                </a:cubicBezTo>
                <a:cubicBezTo>
                  <a:pt x="1785" y="3883"/>
                  <a:pt x="1696" y="3830"/>
                  <a:pt x="1598" y="3821"/>
                </a:cubicBezTo>
                <a:cubicBezTo>
                  <a:pt x="1576" y="3818"/>
                  <a:pt x="1553" y="3817"/>
                  <a:pt x="1530" y="3817"/>
                </a:cubicBezTo>
                <a:cubicBezTo>
                  <a:pt x="1460" y="3817"/>
                  <a:pt x="1388" y="3827"/>
                  <a:pt x="1321" y="3847"/>
                </a:cubicBezTo>
                <a:cubicBezTo>
                  <a:pt x="1164" y="3895"/>
                  <a:pt x="1014" y="3969"/>
                  <a:pt x="883" y="4066"/>
                </a:cubicBezTo>
                <a:lnTo>
                  <a:pt x="883" y="4066"/>
                </a:lnTo>
                <a:cubicBezTo>
                  <a:pt x="888" y="3990"/>
                  <a:pt x="878" y="3916"/>
                  <a:pt x="857" y="3847"/>
                </a:cubicBezTo>
                <a:cubicBezTo>
                  <a:pt x="822" y="3749"/>
                  <a:pt x="741" y="3678"/>
                  <a:pt x="652" y="3642"/>
                </a:cubicBezTo>
                <a:cubicBezTo>
                  <a:pt x="563" y="3607"/>
                  <a:pt x="473" y="3580"/>
                  <a:pt x="375" y="3580"/>
                </a:cubicBezTo>
                <a:cubicBezTo>
                  <a:pt x="349" y="3577"/>
                  <a:pt x="323" y="3576"/>
                  <a:pt x="298" y="3576"/>
                </a:cubicBezTo>
                <a:cubicBezTo>
                  <a:pt x="260" y="3576"/>
                  <a:pt x="222" y="3579"/>
                  <a:pt x="184" y="3583"/>
                </a:cubicBezTo>
                <a:lnTo>
                  <a:pt x="184" y="3583"/>
                </a:lnTo>
                <a:cubicBezTo>
                  <a:pt x="239" y="3536"/>
                  <a:pt x="287" y="3484"/>
                  <a:pt x="331" y="3428"/>
                </a:cubicBezTo>
                <a:cubicBezTo>
                  <a:pt x="393" y="3348"/>
                  <a:pt x="438" y="3250"/>
                  <a:pt x="465" y="3151"/>
                </a:cubicBezTo>
                <a:cubicBezTo>
                  <a:pt x="482" y="3053"/>
                  <a:pt x="491" y="2955"/>
                  <a:pt x="482" y="2848"/>
                </a:cubicBezTo>
                <a:cubicBezTo>
                  <a:pt x="475" y="2765"/>
                  <a:pt x="455" y="2683"/>
                  <a:pt x="422" y="2601"/>
                </a:cubicBezTo>
                <a:lnTo>
                  <a:pt x="422" y="2601"/>
                </a:lnTo>
                <a:cubicBezTo>
                  <a:pt x="465" y="2603"/>
                  <a:pt x="507" y="2604"/>
                  <a:pt x="549" y="2604"/>
                </a:cubicBezTo>
                <a:cubicBezTo>
                  <a:pt x="629" y="2604"/>
                  <a:pt x="707" y="2600"/>
                  <a:pt x="786" y="2589"/>
                </a:cubicBezTo>
                <a:cubicBezTo>
                  <a:pt x="920" y="2571"/>
                  <a:pt x="1054" y="2536"/>
                  <a:pt x="1179" y="2482"/>
                </a:cubicBezTo>
                <a:cubicBezTo>
                  <a:pt x="1428" y="2393"/>
                  <a:pt x="1669" y="2259"/>
                  <a:pt x="1884" y="2089"/>
                </a:cubicBezTo>
                <a:lnTo>
                  <a:pt x="1893" y="2080"/>
                </a:lnTo>
                <a:lnTo>
                  <a:pt x="1893" y="2071"/>
                </a:lnTo>
                <a:cubicBezTo>
                  <a:pt x="1884" y="1946"/>
                  <a:pt x="1866" y="1822"/>
                  <a:pt x="1830" y="1697"/>
                </a:cubicBezTo>
                <a:cubicBezTo>
                  <a:pt x="1794" y="1581"/>
                  <a:pt x="1750" y="1465"/>
                  <a:pt x="1687" y="1357"/>
                </a:cubicBezTo>
                <a:cubicBezTo>
                  <a:pt x="1582" y="1155"/>
                  <a:pt x="1448" y="968"/>
                  <a:pt x="1290" y="808"/>
                </a:cubicBezTo>
                <a:lnTo>
                  <a:pt x="1290" y="808"/>
                </a:lnTo>
                <a:cubicBezTo>
                  <a:pt x="1308" y="810"/>
                  <a:pt x="1325" y="811"/>
                  <a:pt x="1342" y="811"/>
                </a:cubicBezTo>
                <a:cubicBezTo>
                  <a:pt x="1404" y="811"/>
                  <a:pt x="1467" y="799"/>
                  <a:pt x="1527" y="777"/>
                </a:cubicBezTo>
                <a:cubicBezTo>
                  <a:pt x="1625" y="733"/>
                  <a:pt x="1705" y="661"/>
                  <a:pt x="1768" y="581"/>
                </a:cubicBezTo>
                <a:cubicBezTo>
                  <a:pt x="1884" y="431"/>
                  <a:pt x="1977" y="259"/>
                  <a:pt x="2033" y="77"/>
                </a:cubicBezTo>
                <a:lnTo>
                  <a:pt x="2033" y="77"/>
                </a:lnTo>
                <a:cubicBezTo>
                  <a:pt x="2072" y="126"/>
                  <a:pt x="2119" y="169"/>
                  <a:pt x="2178" y="206"/>
                </a:cubicBezTo>
                <a:cubicBezTo>
                  <a:pt x="2241" y="251"/>
                  <a:pt x="2321" y="277"/>
                  <a:pt x="2401" y="277"/>
                </a:cubicBezTo>
                <a:cubicBezTo>
                  <a:pt x="2414" y="279"/>
                  <a:pt x="2428" y="280"/>
                  <a:pt x="2441" y="280"/>
                </a:cubicBezTo>
                <a:cubicBezTo>
                  <a:pt x="2502" y="280"/>
                  <a:pt x="2566" y="265"/>
                  <a:pt x="2624" y="251"/>
                </a:cubicBezTo>
                <a:cubicBezTo>
                  <a:pt x="2693" y="228"/>
                  <a:pt x="2748" y="199"/>
                  <a:pt x="2808" y="163"/>
                </a:cubicBezTo>
                <a:lnTo>
                  <a:pt x="2808" y="163"/>
                </a:lnTo>
                <a:cubicBezTo>
                  <a:pt x="2836" y="323"/>
                  <a:pt x="2887" y="483"/>
                  <a:pt x="2955" y="634"/>
                </a:cubicBezTo>
                <a:cubicBezTo>
                  <a:pt x="2990" y="715"/>
                  <a:pt x="3044" y="786"/>
                  <a:pt x="3106" y="849"/>
                </a:cubicBezTo>
                <a:cubicBezTo>
                  <a:pt x="3163" y="898"/>
                  <a:pt x="3237" y="926"/>
                  <a:pt x="3310" y="926"/>
                </a:cubicBezTo>
                <a:cubicBezTo>
                  <a:pt x="3328" y="926"/>
                  <a:pt x="3347" y="924"/>
                  <a:pt x="3365" y="920"/>
                </a:cubicBezTo>
                <a:cubicBezTo>
                  <a:pt x="3445" y="902"/>
                  <a:pt x="3526" y="867"/>
                  <a:pt x="3597" y="813"/>
                </a:cubicBezTo>
                <a:cubicBezTo>
                  <a:pt x="3669" y="759"/>
                  <a:pt x="3740" y="706"/>
                  <a:pt x="3794" y="643"/>
                </a:cubicBezTo>
                <a:cubicBezTo>
                  <a:pt x="3913" y="524"/>
                  <a:pt x="4024" y="397"/>
                  <a:pt x="4127" y="269"/>
                </a:cubicBezTo>
                <a:lnTo>
                  <a:pt x="4127" y="269"/>
                </a:lnTo>
                <a:cubicBezTo>
                  <a:pt x="4197" y="376"/>
                  <a:pt x="4291" y="460"/>
                  <a:pt x="4400" y="536"/>
                </a:cubicBezTo>
                <a:cubicBezTo>
                  <a:pt x="4516" y="608"/>
                  <a:pt x="4650" y="661"/>
                  <a:pt x="4775" y="697"/>
                </a:cubicBezTo>
                <a:cubicBezTo>
                  <a:pt x="4909" y="733"/>
                  <a:pt x="5043" y="759"/>
                  <a:pt x="5177" y="768"/>
                </a:cubicBezTo>
                <a:cubicBezTo>
                  <a:pt x="5275" y="781"/>
                  <a:pt x="5373" y="790"/>
                  <a:pt x="5474" y="790"/>
                </a:cubicBezTo>
                <a:cubicBezTo>
                  <a:pt x="5496" y="790"/>
                  <a:pt x="5517" y="789"/>
                  <a:pt x="5538" y="789"/>
                </a:cubicBezTo>
                <a:lnTo>
                  <a:pt x="5538" y="789"/>
                </a:lnTo>
                <a:lnTo>
                  <a:pt x="5445" y="875"/>
                </a:lnTo>
                <a:cubicBezTo>
                  <a:pt x="5409" y="920"/>
                  <a:pt x="5373" y="956"/>
                  <a:pt x="5338" y="1000"/>
                </a:cubicBezTo>
                <a:cubicBezTo>
                  <a:pt x="5266" y="1090"/>
                  <a:pt x="5213" y="1188"/>
                  <a:pt x="5177" y="1295"/>
                </a:cubicBezTo>
                <a:cubicBezTo>
                  <a:pt x="5116" y="1511"/>
                  <a:pt x="5156" y="1736"/>
                  <a:pt x="5281" y="1921"/>
                </a:cubicBezTo>
                <a:lnTo>
                  <a:pt x="5281" y="1921"/>
                </a:lnTo>
                <a:cubicBezTo>
                  <a:pt x="5057" y="1931"/>
                  <a:pt x="4840" y="1966"/>
                  <a:pt x="4632" y="2027"/>
                </a:cubicBezTo>
                <a:cubicBezTo>
                  <a:pt x="4516" y="2054"/>
                  <a:pt x="4418" y="2107"/>
                  <a:pt x="4338" y="2196"/>
                </a:cubicBezTo>
                <a:cubicBezTo>
                  <a:pt x="4321" y="2218"/>
                  <a:pt x="4310" y="2243"/>
                  <a:pt x="4305" y="2270"/>
                </a:cubicBezTo>
                <a:lnTo>
                  <a:pt x="4305" y="2270"/>
                </a:lnTo>
                <a:cubicBezTo>
                  <a:pt x="4311" y="2247"/>
                  <a:pt x="4322" y="2225"/>
                  <a:pt x="4338" y="2205"/>
                </a:cubicBezTo>
                <a:cubicBezTo>
                  <a:pt x="4409" y="2125"/>
                  <a:pt x="4508" y="2062"/>
                  <a:pt x="4615" y="2036"/>
                </a:cubicBezTo>
                <a:cubicBezTo>
                  <a:pt x="4838" y="1973"/>
                  <a:pt x="5061" y="1946"/>
                  <a:pt x="5284" y="1946"/>
                </a:cubicBezTo>
                <a:lnTo>
                  <a:pt x="5302" y="1946"/>
                </a:lnTo>
                <a:lnTo>
                  <a:pt x="5295" y="1933"/>
                </a:lnTo>
                <a:lnTo>
                  <a:pt x="5302" y="1920"/>
                </a:lnTo>
                <a:lnTo>
                  <a:pt x="5302" y="1920"/>
                </a:lnTo>
                <a:cubicBezTo>
                  <a:pt x="5297" y="1920"/>
                  <a:pt x="5292" y="1920"/>
                  <a:pt x="5287" y="1920"/>
                </a:cubicBezTo>
                <a:lnTo>
                  <a:pt x="5287" y="1920"/>
                </a:lnTo>
                <a:cubicBezTo>
                  <a:pt x="5167" y="1743"/>
                  <a:pt x="5124" y="1515"/>
                  <a:pt x="5186" y="1304"/>
                </a:cubicBezTo>
                <a:cubicBezTo>
                  <a:pt x="5222" y="1197"/>
                  <a:pt x="5275" y="1099"/>
                  <a:pt x="5346" y="1018"/>
                </a:cubicBezTo>
                <a:cubicBezTo>
                  <a:pt x="5382" y="974"/>
                  <a:pt x="5418" y="938"/>
                  <a:pt x="5454" y="893"/>
                </a:cubicBezTo>
                <a:lnTo>
                  <a:pt x="5578" y="787"/>
                </a:lnTo>
                <a:lnTo>
                  <a:pt x="5578" y="787"/>
                </a:lnTo>
                <a:cubicBezTo>
                  <a:pt x="5581" y="787"/>
                  <a:pt x="5584" y="786"/>
                  <a:pt x="5587" y="786"/>
                </a:cubicBezTo>
                <a:lnTo>
                  <a:pt x="5584" y="782"/>
                </a:lnTo>
                <a:lnTo>
                  <a:pt x="5614" y="759"/>
                </a:lnTo>
                <a:lnTo>
                  <a:pt x="5570" y="759"/>
                </a:lnTo>
                <a:cubicBezTo>
                  <a:pt x="5436" y="759"/>
                  <a:pt x="5302" y="751"/>
                  <a:pt x="5168" y="742"/>
                </a:cubicBezTo>
                <a:cubicBezTo>
                  <a:pt x="5034" y="724"/>
                  <a:pt x="4900" y="697"/>
                  <a:pt x="4775" y="661"/>
                </a:cubicBezTo>
                <a:cubicBezTo>
                  <a:pt x="4650" y="626"/>
                  <a:pt x="4525" y="572"/>
                  <a:pt x="4409" y="501"/>
                </a:cubicBezTo>
                <a:cubicBezTo>
                  <a:pt x="4293" y="429"/>
                  <a:pt x="4204" y="340"/>
                  <a:pt x="4133" y="224"/>
                </a:cubicBezTo>
                <a:lnTo>
                  <a:pt x="4115" y="206"/>
                </a:lnTo>
                <a:lnTo>
                  <a:pt x="4106" y="224"/>
                </a:lnTo>
                <a:cubicBezTo>
                  <a:pt x="3999" y="367"/>
                  <a:pt x="3892" y="492"/>
                  <a:pt x="3767" y="617"/>
                </a:cubicBezTo>
                <a:cubicBezTo>
                  <a:pt x="3704" y="679"/>
                  <a:pt x="3642" y="733"/>
                  <a:pt x="3570" y="777"/>
                </a:cubicBezTo>
                <a:cubicBezTo>
                  <a:pt x="3508" y="831"/>
                  <a:pt x="3428" y="875"/>
                  <a:pt x="3347" y="893"/>
                </a:cubicBezTo>
                <a:cubicBezTo>
                  <a:pt x="3331" y="897"/>
                  <a:pt x="3314" y="899"/>
                  <a:pt x="3297" y="899"/>
                </a:cubicBezTo>
                <a:cubicBezTo>
                  <a:pt x="3234" y="899"/>
                  <a:pt x="3174" y="873"/>
                  <a:pt x="3124" y="831"/>
                </a:cubicBezTo>
                <a:cubicBezTo>
                  <a:pt x="3062" y="768"/>
                  <a:pt x="3017" y="697"/>
                  <a:pt x="2981" y="626"/>
                </a:cubicBezTo>
                <a:cubicBezTo>
                  <a:pt x="2910" y="465"/>
                  <a:pt x="2865" y="304"/>
                  <a:pt x="2839" y="135"/>
                </a:cubicBezTo>
                <a:lnTo>
                  <a:pt x="2839" y="108"/>
                </a:lnTo>
                <a:lnTo>
                  <a:pt x="2812" y="126"/>
                </a:lnTo>
                <a:cubicBezTo>
                  <a:pt x="2697" y="199"/>
                  <a:pt x="2568" y="243"/>
                  <a:pt x="2437" y="243"/>
                </a:cubicBezTo>
                <a:cubicBezTo>
                  <a:pt x="2425" y="243"/>
                  <a:pt x="2413" y="243"/>
                  <a:pt x="2401" y="242"/>
                </a:cubicBezTo>
                <a:cubicBezTo>
                  <a:pt x="2330" y="242"/>
                  <a:pt x="2258" y="215"/>
                  <a:pt x="2196" y="179"/>
                </a:cubicBezTo>
                <a:cubicBezTo>
                  <a:pt x="2137" y="146"/>
                  <a:pt x="2087" y="97"/>
                  <a:pt x="2044" y="39"/>
                </a:cubicBezTo>
                <a:lnTo>
                  <a:pt x="2044" y="39"/>
                </a:lnTo>
                <a:cubicBezTo>
                  <a:pt x="2044" y="38"/>
                  <a:pt x="2044" y="37"/>
                  <a:pt x="2044" y="37"/>
                </a:cubicBezTo>
                <a:lnTo>
                  <a:pt x="2044" y="37"/>
                </a:lnTo>
                <a:lnTo>
                  <a:pt x="2042" y="37"/>
                </a:lnTo>
                <a:lnTo>
                  <a:pt x="2042" y="37"/>
                </a:lnTo>
                <a:cubicBezTo>
                  <a:pt x="2040" y="34"/>
                  <a:pt x="2038" y="31"/>
                  <a:pt x="2035" y="28"/>
                </a:cubicBezTo>
                <a:lnTo>
                  <a:pt x="20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4"/>
          <p:cNvSpPr/>
          <p:nvPr/>
        </p:nvSpPr>
        <p:spPr>
          <a:xfrm>
            <a:off x="5694847" y="1140246"/>
            <a:ext cx="376064" cy="327930"/>
          </a:xfrm>
          <a:custGeom>
            <a:avLst/>
            <a:gdLst/>
            <a:ahLst/>
            <a:cxnLst/>
            <a:rect l="l" t="t" r="r" b="b"/>
            <a:pathLst>
              <a:path w="4844" h="4224" extrusionOk="0">
                <a:moveTo>
                  <a:pt x="2045" y="1"/>
                </a:moveTo>
                <a:lnTo>
                  <a:pt x="2045" y="1"/>
                </a:lnTo>
                <a:cubicBezTo>
                  <a:pt x="2045" y="1"/>
                  <a:pt x="1866" y="893"/>
                  <a:pt x="1804" y="1322"/>
                </a:cubicBezTo>
                <a:lnTo>
                  <a:pt x="1786" y="1429"/>
                </a:lnTo>
                <a:lnTo>
                  <a:pt x="1714" y="1393"/>
                </a:lnTo>
                <a:cubicBezTo>
                  <a:pt x="1349" y="1219"/>
                  <a:pt x="946" y="1060"/>
                  <a:pt x="539" y="1060"/>
                </a:cubicBezTo>
                <a:cubicBezTo>
                  <a:pt x="509" y="1060"/>
                  <a:pt x="478" y="1061"/>
                  <a:pt x="447" y="1063"/>
                </a:cubicBezTo>
                <a:cubicBezTo>
                  <a:pt x="435" y="1062"/>
                  <a:pt x="423" y="1062"/>
                  <a:pt x="411" y="1062"/>
                </a:cubicBezTo>
                <a:cubicBezTo>
                  <a:pt x="279" y="1062"/>
                  <a:pt x="143" y="1106"/>
                  <a:pt x="36" y="1188"/>
                </a:cubicBezTo>
                <a:cubicBezTo>
                  <a:pt x="10" y="1206"/>
                  <a:pt x="1" y="1233"/>
                  <a:pt x="1" y="1259"/>
                </a:cubicBezTo>
                <a:cubicBezTo>
                  <a:pt x="1" y="1273"/>
                  <a:pt x="11" y="1296"/>
                  <a:pt x="23" y="1296"/>
                </a:cubicBezTo>
                <a:cubicBezTo>
                  <a:pt x="27" y="1296"/>
                  <a:pt x="32" y="1293"/>
                  <a:pt x="36" y="1286"/>
                </a:cubicBezTo>
                <a:cubicBezTo>
                  <a:pt x="135" y="1224"/>
                  <a:pt x="242" y="1179"/>
                  <a:pt x="358" y="1179"/>
                </a:cubicBezTo>
                <a:cubicBezTo>
                  <a:pt x="413" y="1171"/>
                  <a:pt x="468" y="1168"/>
                  <a:pt x="524" y="1168"/>
                </a:cubicBezTo>
                <a:cubicBezTo>
                  <a:pt x="865" y="1168"/>
                  <a:pt x="1211" y="1298"/>
                  <a:pt x="1518" y="1429"/>
                </a:cubicBezTo>
                <a:cubicBezTo>
                  <a:pt x="1589" y="1456"/>
                  <a:pt x="1661" y="1491"/>
                  <a:pt x="1732" y="1527"/>
                </a:cubicBezTo>
                <a:lnTo>
                  <a:pt x="804" y="2482"/>
                </a:lnTo>
                <a:lnTo>
                  <a:pt x="670" y="2625"/>
                </a:lnTo>
                <a:cubicBezTo>
                  <a:pt x="670" y="2625"/>
                  <a:pt x="670" y="2626"/>
                  <a:pt x="670" y="2626"/>
                </a:cubicBezTo>
                <a:cubicBezTo>
                  <a:pt x="680" y="2626"/>
                  <a:pt x="1293" y="2047"/>
                  <a:pt x="1616" y="1741"/>
                </a:cubicBezTo>
                <a:cubicBezTo>
                  <a:pt x="1670" y="1688"/>
                  <a:pt x="1741" y="1634"/>
                  <a:pt x="1795" y="1581"/>
                </a:cubicBezTo>
                <a:cubicBezTo>
                  <a:pt x="1902" y="1875"/>
                  <a:pt x="2009" y="2170"/>
                  <a:pt x="2116" y="2464"/>
                </a:cubicBezTo>
                <a:cubicBezTo>
                  <a:pt x="2277" y="2948"/>
                  <a:pt x="2786" y="4134"/>
                  <a:pt x="2820" y="4218"/>
                </a:cubicBezTo>
                <a:lnTo>
                  <a:pt x="2820" y="4218"/>
                </a:lnTo>
                <a:cubicBezTo>
                  <a:pt x="2713" y="3907"/>
                  <a:pt x="2597" y="3596"/>
                  <a:pt x="2491" y="3294"/>
                </a:cubicBezTo>
                <a:cubicBezTo>
                  <a:pt x="2312" y="2803"/>
                  <a:pt x="2134" y="2312"/>
                  <a:pt x="1955" y="1822"/>
                </a:cubicBezTo>
                <a:lnTo>
                  <a:pt x="1884" y="1616"/>
                </a:lnTo>
                <a:lnTo>
                  <a:pt x="2214" y="1777"/>
                </a:lnTo>
                <a:lnTo>
                  <a:pt x="2910" y="2116"/>
                </a:lnTo>
                <a:lnTo>
                  <a:pt x="4187" y="2741"/>
                </a:lnTo>
                <a:lnTo>
                  <a:pt x="4624" y="2955"/>
                </a:lnTo>
                <a:lnTo>
                  <a:pt x="4758" y="3026"/>
                </a:lnTo>
                <a:cubicBezTo>
                  <a:pt x="4785" y="3044"/>
                  <a:pt x="4811" y="3053"/>
                  <a:pt x="4829" y="3062"/>
                </a:cubicBezTo>
                <a:lnTo>
                  <a:pt x="4838" y="3062"/>
                </a:lnTo>
                <a:cubicBezTo>
                  <a:pt x="4838" y="3062"/>
                  <a:pt x="4839" y="3062"/>
                  <a:pt x="4839" y="3062"/>
                </a:cubicBezTo>
                <a:cubicBezTo>
                  <a:pt x="4844" y="3062"/>
                  <a:pt x="3495" y="2274"/>
                  <a:pt x="3089" y="2071"/>
                </a:cubicBezTo>
                <a:cubicBezTo>
                  <a:pt x="2714" y="1884"/>
                  <a:pt x="2312" y="1697"/>
                  <a:pt x="1937" y="1509"/>
                </a:cubicBezTo>
                <a:cubicBezTo>
                  <a:pt x="2187" y="1438"/>
                  <a:pt x="2464" y="1366"/>
                  <a:pt x="2714" y="1286"/>
                </a:cubicBezTo>
                <a:lnTo>
                  <a:pt x="4151" y="858"/>
                </a:lnTo>
                <a:lnTo>
                  <a:pt x="4490" y="759"/>
                </a:lnTo>
                <a:cubicBezTo>
                  <a:pt x="4492" y="758"/>
                  <a:pt x="4492" y="758"/>
                  <a:pt x="4489" y="758"/>
                </a:cubicBezTo>
                <a:cubicBezTo>
                  <a:pt x="4449" y="758"/>
                  <a:pt x="3905" y="872"/>
                  <a:pt x="3580" y="947"/>
                </a:cubicBezTo>
                <a:cubicBezTo>
                  <a:pt x="3098" y="1054"/>
                  <a:pt x="2625" y="1206"/>
                  <a:pt x="2143" y="1349"/>
                </a:cubicBezTo>
                <a:lnTo>
                  <a:pt x="1857" y="1438"/>
                </a:lnTo>
                <a:lnTo>
                  <a:pt x="1964" y="715"/>
                </a:lnTo>
                <a:cubicBezTo>
                  <a:pt x="2000" y="492"/>
                  <a:pt x="2045" y="1"/>
                  <a:pt x="2045" y="1"/>
                </a:cubicBezTo>
                <a:close/>
                <a:moveTo>
                  <a:pt x="2820" y="4218"/>
                </a:moveTo>
                <a:lnTo>
                  <a:pt x="2820" y="4218"/>
                </a:lnTo>
                <a:cubicBezTo>
                  <a:pt x="2820" y="4220"/>
                  <a:pt x="2821" y="4221"/>
                  <a:pt x="2821" y="4222"/>
                </a:cubicBezTo>
                <a:cubicBezTo>
                  <a:pt x="2821" y="4223"/>
                  <a:pt x="2821" y="4223"/>
                  <a:pt x="2821" y="4223"/>
                </a:cubicBezTo>
                <a:cubicBezTo>
                  <a:pt x="2822" y="4223"/>
                  <a:pt x="2821" y="4221"/>
                  <a:pt x="2820" y="42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4"/>
          <p:cNvSpPr/>
          <p:nvPr/>
        </p:nvSpPr>
        <p:spPr>
          <a:xfrm>
            <a:off x="5796006" y="680877"/>
            <a:ext cx="261087" cy="325213"/>
          </a:xfrm>
          <a:custGeom>
            <a:avLst/>
            <a:gdLst/>
            <a:ahLst/>
            <a:cxnLst/>
            <a:rect l="l" t="t" r="r" b="b"/>
            <a:pathLst>
              <a:path w="3363" h="4189" extrusionOk="0">
                <a:moveTo>
                  <a:pt x="1" y="1"/>
                </a:moveTo>
                <a:lnTo>
                  <a:pt x="1331" y="1625"/>
                </a:lnTo>
                <a:cubicBezTo>
                  <a:pt x="1331" y="1634"/>
                  <a:pt x="1331" y="1634"/>
                  <a:pt x="1331" y="1643"/>
                </a:cubicBezTo>
                <a:cubicBezTo>
                  <a:pt x="1259" y="2098"/>
                  <a:pt x="1277" y="2562"/>
                  <a:pt x="1384" y="3008"/>
                </a:cubicBezTo>
                <a:cubicBezTo>
                  <a:pt x="1391" y="3036"/>
                  <a:pt x="1411" y="3047"/>
                  <a:pt x="1432" y="3047"/>
                </a:cubicBezTo>
                <a:cubicBezTo>
                  <a:pt x="1466" y="3047"/>
                  <a:pt x="1502" y="3017"/>
                  <a:pt x="1491" y="2973"/>
                </a:cubicBezTo>
                <a:cubicBezTo>
                  <a:pt x="1393" y="2571"/>
                  <a:pt x="1366" y="2152"/>
                  <a:pt x="1429" y="1741"/>
                </a:cubicBezTo>
                <a:lnTo>
                  <a:pt x="1429" y="1741"/>
                </a:lnTo>
                <a:lnTo>
                  <a:pt x="1821" y="2232"/>
                </a:lnTo>
                <a:cubicBezTo>
                  <a:pt x="2062" y="2839"/>
                  <a:pt x="2125" y="3499"/>
                  <a:pt x="2000" y="4142"/>
                </a:cubicBezTo>
                <a:cubicBezTo>
                  <a:pt x="1996" y="4173"/>
                  <a:pt x="2016" y="4189"/>
                  <a:pt x="2038" y="4189"/>
                </a:cubicBezTo>
                <a:cubicBezTo>
                  <a:pt x="2060" y="4189"/>
                  <a:pt x="2085" y="4173"/>
                  <a:pt x="2089" y="4142"/>
                </a:cubicBezTo>
                <a:cubicBezTo>
                  <a:pt x="2205" y="3571"/>
                  <a:pt x="2170" y="2982"/>
                  <a:pt x="1991" y="2428"/>
                </a:cubicBezTo>
                <a:lnTo>
                  <a:pt x="1991" y="2428"/>
                </a:lnTo>
                <a:lnTo>
                  <a:pt x="3080" y="3758"/>
                </a:lnTo>
                <a:cubicBezTo>
                  <a:pt x="3089" y="3769"/>
                  <a:pt x="3099" y="3773"/>
                  <a:pt x="3110" y="3773"/>
                </a:cubicBezTo>
                <a:cubicBezTo>
                  <a:pt x="3144" y="3773"/>
                  <a:pt x="3178" y="3729"/>
                  <a:pt x="3151" y="3696"/>
                </a:cubicBezTo>
                <a:lnTo>
                  <a:pt x="2214" y="2553"/>
                </a:lnTo>
                <a:lnTo>
                  <a:pt x="2214" y="2553"/>
                </a:lnTo>
                <a:cubicBezTo>
                  <a:pt x="2461" y="2700"/>
                  <a:pt x="2742" y="2777"/>
                  <a:pt x="3024" y="2777"/>
                </a:cubicBezTo>
                <a:cubicBezTo>
                  <a:pt x="3120" y="2777"/>
                  <a:pt x="3217" y="2768"/>
                  <a:pt x="3312" y="2749"/>
                </a:cubicBezTo>
                <a:cubicBezTo>
                  <a:pt x="3363" y="2732"/>
                  <a:pt x="3357" y="2651"/>
                  <a:pt x="3303" y="2651"/>
                </a:cubicBezTo>
                <a:cubicBezTo>
                  <a:pt x="3300" y="2651"/>
                  <a:pt x="3297" y="2651"/>
                  <a:pt x="3294" y="2651"/>
                </a:cubicBezTo>
                <a:cubicBezTo>
                  <a:pt x="3203" y="2669"/>
                  <a:pt x="3111" y="2677"/>
                  <a:pt x="3020" y="2677"/>
                </a:cubicBezTo>
                <a:cubicBezTo>
                  <a:pt x="2594" y="2677"/>
                  <a:pt x="2180" y="2493"/>
                  <a:pt x="1893" y="2169"/>
                </a:cubicBezTo>
                <a:lnTo>
                  <a:pt x="313" y="224"/>
                </a:lnTo>
                <a:lnTo>
                  <a:pt x="313" y="224"/>
                </a:lnTo>
                <a:cubicBezTo>
                  <a:pt x="688" y="527"/>
                  <a:pt x="1099" y="795"/>
                  <a:pt x="1527" y="1000"/>
                </a:cubicBezTo>
                <a:cubicBezTo>
                  <a:pt x="1750" y="1107"/>
                  <a:pt x="1982" y="1197"/>
                  <a:pt x="2223" y="1277"/>
                </a:cubicBezTo>
                <a:cubicBezTo>
                  <a:pt x="2384" y="1330"/>
                  <a:pt x="2535" y="1411"/>
                  <a:pt x="2687" y="1500"/>
                </a:cubicBezTo>
                <a:cubicBezTo>
                  <a:pt x="2693" y="1505"/>
                  <a:pt x="2698" y="1507"/>
                  <a:pt x="2703" y="1507"/>
                </a:cubicBezTo>
                <a:cubicBezTo>
                  <a:pt x="2735" y="1507"/>
                  <a:pt x="2744" y="1415"/>
                  <a:pt x="2705" y="1384"/>
                </a:cubicBezTo>
                <a:cubicBezTo>
                  <a:pt x="2527" y="1241"/>
                  <a:pt x="2062" y="1116"/>
                  <a:pt x="1848" y="1036"/>
                </a:cubicBezTo>
                <a:cubicBezTo>
                  <a:pt x="1295" y="804"/>
                  <a:pt x="777" y="491"/>
                  <a:pt x="322" y="108"/>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4"/>
          <p:cNvSpPr/>
          <p:nvPr/>
        </p:nvSpPr>
        <p:spPr>
          <a:xfrm>
            <a:off x="5957487" y="760841"/>
            <a:ext cx="98441" cy="78877"/>
          </a:xfrm>
          <a:custGeom>
            <a:avLst/>
            <a:gdLst/>
            <a:ahLst/>
            <a:cxnLst/>
            <a:rect l="l" t="t" r="r" b="b"/>
            <a:pathLst>
              <a:path w="1268" h="1016" extrusionOk="0">
                <a:moveTo>
                  <a:pt x="634" y="1"/>
                </a:moveTo>
                <a:cubicBezTo>
                  <a:pt x="585" y="1"/>
                  <a:pt x="534" y="8"/>
                  <a:pt x="482" y="24"/>
                </a:cubicBezTo>
                <a:cubicBezTo>
                  <a:pt x="45" y="167"/>
                  <a:pt x="0" y="765"/>
                  <a:pt x="420" y="961"/>
                </a:cubicBezTo>
                <a:cubicBezTo>
                  <a:pt x="489" y="998"/>
                  <a:pt x="563" y="1015"/>
                  <a:pt x="636" y="1015"/>
                </a:cubicBezTo>
                <a:cubicBezTo>
                  <a:pt x="808" y="1015"/>
                  <a:pt x="975" y="919"/>
                  <a:pt x="1062" y="756"/>
                </a:cubicBezTo>
                <a:cubicBezTo>
                  <a:pt x="1267" y="409"/>
                  <a:pt x="1000" y="1"/>
                  <a:pt x="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4"/>
          <p:cNvSpPr/>
          <p:nvPr/>
        </p:nvSpPr>
        <p:spPr>
          <a:xfrm>
            <a:off x="6002516" y="794224"/>
            <a:ext cx="29889" cy="32063"/>
          </a:xfrm>
          <a:custGeom>
            <a:avLst/>
            <a:gdLst/>
            <a:ahLst/>
            <a:cxnLst/>
            <a:rect l="l" t="t" r="r" b="b"/>
            <a:pathLst>
              <a:path w="385" h="413" extrusionOk="0">
                <a:moveTo>
                  <a:pt x="190" y="1"/>
                </a:moveTo>
                <a:cubicBezTo>
                  <a:pt x="166" y="1"/>
                  <a:pt x="141" y="7"/>
                  <a:pt x="116" y="22"/>
                </a:cubicBezTo>
                <a:cubicBezTo>
                  <a:pt x="108" y="22"/>
                  <a:pt x="108" y="31"/>
                  <a:pt x="99" y="40"/>
                </a:cubicBezTo>
                <a:cubicBezTo>
                  <a:pt x="90" y="40"/>
                  <a:pt x="72" y="49"/>
                  <a:pt x="63" y="58"/>
                </a:cubicBezTo>
                <a:cubicBezTo>
                  <a:pt x="36" y="85"/>
                  <a:pt x="18" y="111"/>
                  <a:pt x="0" y="147"/>
                </a:cubicBezTo>
                <a:cubicBezTo>
                  <a:pt x="0" y="201"/>
                  <a:pt x="9" y="254"/>
                  <a:pt x="36" y="308"/>
                </a:cubicBezTo>
                <a:lnTo>
                  <a:pt x="36" y="299"/>
                </a:lnTo>
                <a:cubicBezTo>
                  <a:pt x="45" y="326"/>
                  <a:pt x="63" y="352"/>
                  <a:pt x="81" y="379"/>
                </a:cubicBezTo>
                <a:cubicBezTo>
                  <a:pt x="102" y="401"/>
                  <a:pt x="137" y="413"/>
                  <a:pt x="171" y="413"/>
                </a:cubicBezTo>
                <a:cubicBezTo>
                  <a:pt x="193" y="413"/>
                  <a:pt x="215" y="408"/>
                  <a:pt x="232" y="397"/>
                </a:cubicBezTo>
                <a:cubicBezTo>
                  <a:pt x="277" y="379"/>
                  <a:pt x="304" y="343"/>
                  <a:pt x="331" y="308"/>
                </a:cubicBezTo>
                <a:cubicBezTo>
                  <a:pt x="375" y="245"/>
                  <a:pt x="384" y="156"/>
                  <a:pt x="340" y="85"/>
                </a:cubicBezTo>
                <a:cubicBezTo>
                  <a:pt x="322" y="58"/>
                  <a:pt x="304" y="40"/>
                  <a:pt x="277" y="31"/>
                </a:cubicBezTo>
                <a:cubicBezTo>
                  <a:pt x="268" y="22"/>
                  <a:pt x="259" y="22"/>
                  <a:pt x="250" y="13"/>
                </a:cubicBezTo>
                <a:cubicBezTo>
                  <a:pt x="230" y="5"/>
                  <a:pt x="210" y="1"/>
                  <a:pt x="190" y="1"/>
                </a:cubicBezTo>
                <a:close/>
              </a:path>
            </a:pathLst>
          </a:custGeom>
          <a:solidFill>
            <a:srgbClr val="B7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4"/>
          <p:cNvSpPr/>
          <p:nvPr/>
        </p:nvSpPr>
        <p:spPr>
          <a:xfrm>
            <a:off x="5969288" y="761540"/>
            <a:ext cx="85787" cy="78334"/>
          </a:xfrm>
          <a:custGeom>
            <a:avLst/>
            <a:gdLst/>
            <a:ahLst/>
            <a:cxnLst/>
            <a:rect l="l" t="t" r="r" b="b"/>
            <a:pathLst>
              <a:path w="1105" h="1009" extrusionOk="0">
                <a:moveTo>
                  <a:pt x="559" y="0"/>
                </a:moveTo>
                <a:cubicBezTo>
                  <a:pt x="504" y="0"/>
                  <a:pt x="448" y="11"/>
                  <a:pt x="393" y="33"/>
                </a:cubicBezTo>
                <a:cubicBezTo>
                  <a:pt x="143" y="122"/>
                  <a:pt x="0" y="390"/>
                  <a:pt x="54" y="648"/>
                </a:cubicBezTo>
                <a:cubicBezTo>
                  <a:pt x="71" y="773"/>
                  <a:pt x="152" y="889"/>
                  <a:pt x="268" y="952"/>
                </a:cubicBezTo>
                <a:cubicBezTo>
                  <a:pt x="152" y="880"/>
                  <a:pt x="80" y="773"/>
                  <a:pt x="63" y="648"/>
                </a:cubicBezTo>
                <a:cubicBezTo>
                  <a:pt x="36" y="532"/>
                  <a:pt x="63" y="399"/>
                  <a:pt x="125" y="291"/>
                </a:cubicBezTo>
                <a:cubicBezTo>
                  <a:pt x="220" y="133"/>
                  <a:pt x="359" y="67"/>
                  <a:pt x="498" y="67"/>
                </a:cubicBezTo>
                <a:cubicBezTo>
                  <a:pt x="804" y="67"/>
                  <a:pt x="1104" y="388"/>
                  <a:pt x="901" y="738"/>
                </a:cubicBezTo>
                <a:cubicBezTo>
                  <a:pt x="839" y="854"/>
                  <a:pt x="741" y="934"/>
                  <a:pt x="625" y="979"/>
                </a:cubicBezTo>
                <a:cubicBezTo>
                  <a:pt x="576" y="997"/>
                  <a:pt x="525" y="1007"/>
                  <a:pt x="474" y="1007"/>
                </a:cubicBezTo>
                <a:cubicBezTo>
                  <a:pt x="403" y="1007"/>
                  <a:pt x="333" y="989"/>
                  <a:pt x="272" y="954"/>
                </a:cubicBezTo>
                <a:lnTo>
                  <a:pt x="272" y="954"/>
                </a:lnTo>
                <a:cubicBezTo>
                  <a:pt x="337" y="991"/>
                  <a:pt x="411" y="1008"/>
                  <a:pt x="487" y="1008"/>
                </a:cubicBezTo>
                <a:cubicBezTo>
                  <a:pt x="536" y="1008"/>
                  <a:pt x="586" y="1001"/>
                  <a:pt x="634" y="988"/>
                </a:cubicBezTo>
                <a:cubicBezTo>
                  <a:pt x="884" y="898"/>
                  <a:pt x="1044" y="648"/>
                  <a:pt x="1000" y="381"/>
                </a:cubicBezTo>
                <a:cubicBezTo>
                  <a:pt x="964" y="154"/>
                  <a:pt x="771" y="0"/>
                  <a:pt x="559"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4"/>
          <p:cNvSpPr/>
          <p:nvPr/>
        </p:nvSpPr>
        <p:spPr>
          <a:xfrm>
            <a:off x="5872943" y="889483"/>
            <a:ext cx="68552" cy="54733"/>
          </a:xfrm>
          <a:custGeom>
            <a:avLst/>
            <a:gdLst/>
            <a:ahLst/>
            <a:cxnLst/>
            <a:rect l="l" t="t" r="r" b="b"/>
            <a:pathLst>
              <a:path w="883" h="705" extrusionOk="0">
                <a:moveTo>
                  <a:pt x="440" y="0"/>
                </a:moveTo>
                <a:cubicBezTo>
                  <a:pt x="405" y="0"/>
                  <a:pt x="368" y="6"/>
                  <a:pt x="331" y="18"/>
                </a:cubicBezTo>
                <a:cubicBezTo>
                  <a:pt x="27" y="116"/>
                  <a:pt x="0" y="536"/>
                  <a:pt x="295" y="669"/>
                </a:cubicBezTo>
                <a:cubicBezTo>
                  <a:pt x="342" y="693"/>
                  <a:pt x="393" y="704"/>
                  <a:pt x="443" y="704"/>
                </a:cubicBezTo>
                <a:cubicBezTo>
                  <a:pt x="562" y="704"/>
                  <a:pt x="678" y="640"/>
                  <a:pt x="741" y="527"/>
                </a:cubicBezTo>
                <a:cubicBezTo>
                  <a:pt x="882" y="284"/>
                  <a:pt x="694" y="0"/>
                  <a:pt x="4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4"/>
          <p:cNvSpPr/>
          <p:nvPr/>
        </p:nvSpPr>
        <p:spPr>
          <a:xfrm>
            <a:off x="5897165" y="913705"/>
            <a:ext cx="18788" cy="18555"/>
          </a:xfrm>
          <a:custGeom>
            <a:avLst/>
            <a:gdLst/>
            <a:ahLst/>
            <a:cxnLst/>
            <a:rect l="l" t="t" r="r" b="b"/>
            <a:pathLst>
              <a:path w="242" h="239" extrusionOk="0">
                <a:moveTo>
                  <a:pt x="90" y="0"/>
                </a:moveTo>
                <a:lnTo>
                  <a:pt x="72" y="9"/>
                </a:lnTo>
                <a:lnTo>
                  <a:pt x="54" y="18"/>
                </a:lnTo>
                <a:cubicBezTo>
                  <a:pt x="37" y="36"/>
                  <a:pt x="10" y="63"/>
                  <a:pt x="10" y="90"/>
                </a:cubicBezTo>
                <a:lnTo>
                  <a:pt x="10" y="107"/>
                </a:lnTo>
                <a:cubicBezTo>
                  <a:pt x="1" y="116"/>
                  <a:pt x="1" y="116"/>
                  <a:pt x="10" y="125"/>
                </a:cubicBezTo>
                <a:lnTo>
                  <a:pt x="10" y="143"/>
                </a:lnTo>
                <a:cubicBezTo>
                  <a:pt x="10" y="143"/>
                  <a:pt x="1" y="152"/>
                  <a:pt x="1" y="152"/>
                </a:cubicBezTo>
                <a:cubicBezTo>
                  <a:pt x="1" y="161"/>
                  <a:pt x="10" y="179"/>
                  <a:pt x="19" y="188"/>
                </a:cubicBezTo>
                <a:cubicBezTo>
                  <a:pt x="28" y="215"/>
                  <a:pt x="54" y="232"/>
                  <a:pt x="90" y="232"/>
                </a:cubicBezTo>
                <a:cubicBezTo>
                  <a:pt x="101" y="236"/>
                  <a:pt x="112" y="238"/>
                  <a:pt x="123" y="238"/>
                </a:cubicBezTo>
                <a:cubicBezTo>
                  <a:pt x="139" y="238"/>
                  <a:pt x="155" y="234"/>
                  <a:pt x="170" y="224"/>
                </a:cubicBezTo>
                <a:cubicBezTo>
                  <a:pt x="188" y="215"/>
                  <a:pt x="206" y="206"/>
                  <a:pt x="215" y="188"/>
                </a:cubicBezTo>
                <a:cubicBezTo>
                  <a:pt x="215" y="179"/>
                  <a:pt x="215" y="179"/>
                  <a:pt x="224" y="179"/>
                </a:cubicBezTo>
                <a:cubicBezTo>
                  <a:pt x="233" y="170"/>
                  <a:pt x="233" y="152"/>
                  <a:pt x="233" y="143"/>
                </a:cubicBezTo>
                <a:cubicBezTo>
                  <a:pt x="242" y="116"/>
                  <a:pt x="233" y="81"/>
                  <a:pt x="215" y="54"/>
                </a:cubicBezTo>
                <a:cubicBezTo>
                  <a:pt x="206" y="36"/>
                  <a:pt x="197" y="27"/>
                  <a:pt x="179" y="18"/>
                </a:cubicBezTo>
                <a:cubicBezTo>
                  <a:pt x="170" y="9"/>
                  <a:pt x="153" y="9"/>
                  <a:pt x="144" y="0"/>
                </a:cubicBezTo>
                <a:close/>
              </a:path>
            </a:pathLst>
          </a:custGeom>
          <a:solidFill>
            <a:srgbClr val="B7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4"/>
          <p:cNvSpPr/>
          <p:nvPr/>
        </p:nvSpPr>
        <p:spPr>
          <a:xfrm>
            <a:off x="5881250" y="889250"/>
            <a:ext cx="59934" cy="55431"/>
          </a:xfrm>
          <a:custGeom>
            <a:avLst/>
            <a:gdLst/>
            <a:ahLst/>
            <a:cxnLst/>
            <a:rect l="l" t="t" r="r" b="b"/>
            <a:pathLst>
              <a:path w="772" h="714" extrusionOk="0">
                <a:moveTo>
                  <a:pt x="107" y="603"/>
                </a:moveTo>
                <a:cubicBezTo>
                  <a:pt x="129" y="630"/>
                  <a:pt x="155" y="654"/>
                  <a:pt x="188" y="672"/>
                </a:cubicBezTo>
                <a:cubicBezTo>
                  <a:pt x="157" y="653"/>
                  <a:pt x="130" y="630"/>
                  <a:pt x="107" y="603"/>
                </a:cubicBezTo>
                <a:close/>
                <a:moveTo>
                  <a:pt x="188" y="672"/>
                </a:moveTo>
                <a:cubicBezTo>
                  <a:pt x="231" y="697"/>
                  <a:pt x="278" y="710"/>
                  <a:pt x="323" y="712"/>
                </a:cubicBezTo>
                <a:lnTo>
                  <a:pt x="323" y="712"/>
                </a:lnTo>
                <a:cubicBezTo>
                  <a:pt x="278" y="708"/>
                  <a:pt x="232" y="695"/>
                  <a:pt x="188" y="672"/>
                </a:cubicBezTo>
                <a:close/>
                <a:moveTo>
                  <a:pt x="388" y="1"/>
                </a:moveTo>
                <a:cubicBezTo>
                  <a:pt x="351" y="1"/>
                  <a:pt x="314" y="7"/>
                  <a:pt x="277" y="21"/>
                </a:cubicBezTo>
                <a:cubicBezTo>
                  <a:pt x="188" y="57"/>
                  <a:pt x="117" y="119"/>
                  <a:pt x="72" y="199"/>
                </a:cubicBezTo>
                <a:cubicBezTo>
                  <a:pt x="0" y="329"/>
                  <a:pt x="15" y="493"/>
                  <a:pt x="107" y="603"/>
                </a:cubicBezTo>
                <a:lnTo>
                  <a:pt x="107" y="603"/>
                </a:lnTo>
                <a:cubicBezTo>
                  <a:pt x="76" y="563"/>
                  <a:pt x="56" y="515"/>
                  <a:pt x="45" y="467"/>
                </a:cubicBezTo>
                <a:cubicBezTo>
                  <a:pt x="27" y="378"/>
                  <a:pt x="45" y="289"/>
                  <a:pt x="99" y="217"/>
                </a:cubicBezTo>
                <a:cubicBezTo>
                  <a:pt x="161" y="101"/>
                  <a:pt x="258" y="54"/>
                  <a:pt x="355" y="54"/>
                </a:cubicBezTo>
                <a:cubicBezTo>
                  <a:pt x="564" y="54"/>
                  <a:pt x="772" y="277"/>
                  <a:pt x="625" y="521"/>
                </a:cubicBezTo>
                <a:cubicBezTo>
                  <a:pt x="590" y="601"/>
                  <a:pt x="518" y="663"/>
                  <a:pt x="438" y="690"/>
                </a:cubicBezTo>
                <a:cubicBezTo>
                  <a:pt x="404" y="705"/>
                  <a:pt x="369" y="712"/>
                  <a:pt x="334" y="712"/>
                </a:cubicBezTo>
                <a:cubicBezTo>
                  <a:pt x="330" y="712"/>
                  <a:pt x="327" y="712"/>
                  <a:pt x="323" y="712"/>
                </a:cubicBezTo>
                <a:lnTo>
                  <a:pt x="323" y="712"/>
                </a:lnTo>
                <a:cubicBezTo>
                  <a:pt x="333" y="713"/>
                  <a:pt x="343" y="713"/>
                  <a:pt x="352" y="713"/>
                </a:cubicBezTo>
                <a:cubicBezTo>
                  <a:pt x="474" y="713"/>
                  <a:pt x="591" y="649"/>
                  <a:pt x="652" y="539"/>
                </a:cubicBezTo>
                <a:cubicBezTo>
                  <a:pt x="706" y="458"/>
                  <a:pt x="723" y="369"/>
                  <a:pt x="706" y="271"/>
                </a:cubicBezTo>
                <a:cubicBezTo>
                  <a:pt x="684" y="112"/>
                  <a:pt x="541" y="1"/>
                  <a:pt x="388"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4"/>
          <p:cNvSpPr/>
          <p:nvPr/>
        </p:nvSpPr>
        <p:spPr>
          <a:xfrm>
            <a:off x="6037840" y="861146"/>
            <a:ext cx="60400" cy="48134"/>
          </a:xfrm>
          <a:custGeom>
            <a:avLst/>
            <a:gdLst/>
            <a:ahLst/>
            <a:cxnLst/>
            <a:rect l="l" t="t" r="r" b="b"/>
            <a:pathLst>
              <a:path w="778" h="620" extrusionOk="0">
                <a:moveTo>
                  <a:pt x="393" y="1"/>
                </a:moveTo>
                <a:cubicBezTo>
                  <a:pt x="362" y="1"/>
                  <a:pt x="329" y="6"/>
                  <a:pt x="295" y="17"/>
                </a:cubicBezTo>
                <a:cubicBezTo>
                  <a:pt x="27" y="97"/>
                  <a:pt x="1" y="463"/>
                  <a:pt x="259" y="588"/>
                </a:cubicBezTo>
                <a:cubicBezTo>
                  <a:pt x="302" y="609"/>
                  <a:pt x="348" y="620"/>
                  <a:pt x="393" y="620"/>
                </a:cubicBezTo>
                <a:cubicBezTo>
                  <a:pt x="499" y="620"/>
                  <a:pt x="602" y="563"/>
                  <a:pt x="652" y="463"/>
                </a:cubicBezTo>
                <a:cubicBezTo>
                  <a:pt x="777" y="252"/>
                  <a:pt x="615" y="1"/>
                  <a:pt x="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4"/>
          <p:cNvSpPr/>
          <p:nvPr/>
        </p:nvSpPr>
        <p:spPr>
          <a:xfrm>
            <a:off x="6069748" y="879779"/>
            <a:ext cx="16692" cy="17390"/>
          </a:xfrm>
          <a:custGeom>
            <a:avLst/>
            <a:gdLst/>
            <a:ahLst/>
            <a:cxnLst/>
            <a:rect l="l" t="t" r="r" b="b"/>
            <a:pathLst>
              <a:path w="215" h="224" extrusionOk="0">
                <a:moveTo>
                  <a:pt x="116" y="0"/>
                </a:moveTo>
                <a:cubicBezTo>
                  <a:pt x="98" y="0"/>
                  <a:pt x="80" y="0"/>
                  <a:pt x="72" y="9"/>
                </a:cubicBezTo>
                <a:cubicBezTo>
                  <a:pt x="63" y="18"/>
                  <a:pt x="45" y="18"/>
                  <a:pt x="45" y="36"/>
                </a:cubicBezTo>
                <a:cubicBezTo>
                  <a:pt x="9" y="71"/>
                  <a:pt x="0" y="125"/>
                  <a:pt x="36" y="170"/>
                </a:cubicBezTo>
                <a:cubicBezTo>
                  <a:pt x="36" y="179"/>
                  <a:pt x="36" y="187"/>
                  <a:pt x="45" y="196"/>
                </a:cubicBezTo>
                <a:cubicBezTo>
                  <a:pt x="54" y="205"/>
                  <a:pt x="63" y="214"/>
                  <a:pt x="72" y="214"/>
                </a:cubicBezTo>
                <a:cubicBezTo>
                  <a:pt x="85" y="221"/>
                  <a:pt x="99" y="224"/>
                  <a:pt x="111" y="224"/>
                </a:cubicBezTo>
                <a:cubicBezTo>
                  <a:pt x="132" y="224"/>
                  <a:pt x="150" y="216"/>
                  <a:pt x="161" y="205"/>
                </a:cubicBezTo>
                <a:cubicBezTo>
                  <a:pt x="170" y="196"/>
                  <a:pt x="170" y="187"/>
                  <a:pt x="179" y="179"/>
                </a:cubicBezTo>
                <a:cubicBezTo>
                  <a:pt x="188" y="170"/>
                  <a:pt x="197" y="152"/>
                  <a:pt x="205" y="134"/>
                </a:cubicBezTo>
                <a:cubicBezTo>
                  <a:pt x="214" y="107"/>
                  <a:pt x="214" y="89"/>
                  <a:pt x="205" y="63"/>
                </a:cubicBezTo>
                <a:cubicBezTo>
                  <a:pt x="197" y="45"/>
                  <a:pt x="179" y="18"/>
                  <a:pt x="152" y="9"/>
                </a:cubicBezTo>
                <a:cubicBezTo>
                  <a:pt x="143" y="0"/>
                  <a:pt x="125" y="0"/>
                  <a:pt x="116" y="0"/>
                </a:cubicBezTo>
                <a:close/>
              </a:path>
            </a:pathLst>
          </a:custGeom>
          <a:solidFill>
            <a:srgbClr val="B7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4"/>
          <p:cNvSpPr/>
          <p:nvPr/>
        </p:nvSpPr>
        <p:spPr>
          <a:xfrm>
            <a:off x="6043429" y="860680"/>
            <a:ext cx="55276" cy="48600"/>
          </a:xfrm>
          <a:custGeom>
            <a:avLst/>
            <a:gdLst/>
            <a:ahLst/>
            <a:cxnLst/>
            <a:rect l="l" t="t" r="r" b="b"/>
            <a:pathLst>
              <a:path w="712" h="626" extrusionOk="0">
                <a:moveTo>
                  <a:pt x="187" y="594"/>
                </a:moveTo>
                <a:cubicBezTo>
                  <a:pt x="208" y="606"/>
                  <a:pt x="231" y="614"/>
                  <a:pt x="254" y="618"/>
                </a:cubicBezTo>
                <a:lnTo>
                  <a:pt x="254" y="618"/>
                </a:lnTo>
                <a:cubicBezTo>
                  <a:pt x="232" y="613"/>
                  <a:pt x="209" y="605"/>
                  <a:pt x="187" y="594"/>
                </a:cubicBezTo>
                <a:close/>
                <a:moveTo>
                  <a:pt x="362" y="1"/>
                </a:moveTo>
                <a:cubicBezTo>
                  <a:pt x="327" y="1"/>
                  <a:pt x="292" y="8"/>
                  <a:pt x="259" y="23"/>
                </a:cubicBezTo>
                <a:cubicBezTo>
                  <a:pt x="187" y="50"/>
                  <a:pt x="125" y="103"/>
                  <a:pt x="80" y="175"/>
                </a:cubicBezTo>
                <a:cubicBezTo>
                  <a:pt x="0" y="317"/>
                  <a:pt x="45" y="505"/>
                  <a:pt x="187" y="594"/>
                </a:cubicBezTo>
                <a:cubicBezTo>
                  <a:pt x="116" y="550"/>
                  <a:pt x="71" y="478"/>
                  <a:pt x="62" y="407"/>
                </a:cubicBezTo>
                <a:cubicBezTo>
                  <a:pt x="54" y="335"/>
                  <a:pt x="62" y="255"/>
                  <a:pt x="107" y="193"/>
                </a:cubicBezTo>
                <a:cubicBezTo>
                  <a:pt x="161" y="85"/>
                  <a:pt x="247" y="41"/>
                  <a:pt x="334" y="41"/>
                </a:cubicBezTo>
                <a:cubicBezTo>
                  <a:pt x="522" y="41"/>
                  <a:pt x="712" y="247"/>
                  <a:pt x="571" y="460"/>
                </a:cubicBezTo>
                <a:cubicBezTo>
                  <a:pt x="536" y="523"/>
                  <a:pt x="482" y="576"/>
                  <a:pt x="411" y="603"/>
                </a:cubicBezTo>
                <a:cubicBezTo>
                  <a:pt x="373" y="615"/>
                  <a:pt x="336" y="622"/>
                  <a:pt x="301" y="622"/>
                </a:cubicBezTo>
                <a:cubicBezTo>
                  <a:pt x="285" y="622"/>
                  <a:pt x="269" y="621"/>
                  <a:pt x="254" y="618"/>
                </a:cubicBezTo>
                <a:lnTo>
                  <a:pt x="254" y="618"/>
                </a:lnTo>
                <a:cubicBezTo>
                  <a:pt x="277" y="623"/>
                  <a:pt x="299" y="626"/>
                  <a:pt x="321" y="626"/>
                </a:cubicBezTo>
                <a:cubicBezTo>
                  <a:pt x="428" y="626"/>
                  <a:pt x="533" y="569"/>
                  <a:pt x="589" y="469"/>
                </a:cubicBezTo>
                <a:cubicBezTo>
                  <a:pt x="634" y="407"/>
                  <a:pt x="652" y="317"/>
                  <a:pt x="643" y="237"/>
                </a:cubicBezTo>
                <a:cubicBezTo>
                  <a:pt x="625" y="157"/>
                  <a:pt x="571" y="85"/>
                  <a:pt x="500" y="41"/>
                </a:cubicBezTo>
                <a:cubicBezTo>
                  <a:pt x="458" y="15"/>
                  <a:pt x="411" y="1"/>
                  <a:pt x="362"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4"/>
          <p:cNvSpPr/>
          <p:nvPr/>
        </p:nvSpPr>
        <p:spPr>
          <a:xfrm>
            <a:off x="6008726" y="941887"/>
            <a:ext cx="82759" cy="66378"/>
          </a:xfrm>
          <a:custGeom>
            <a:avLst/>
            <a:gdLst/>
            <a:ahLst/>
            <a:cxnLst/>
            <a:rect l="l" t="t" r="r" b="b"/>
            <a:pathLst>
              <a:path w="1066" h="855" extrusionOk="0">
                <a:moveTo>
                  <a:pt x="532" y="1"/>
                </a:moveTo>
                <a:cubicBezTo>
                  <a:pt x="490" y="1"/>
                  <a:pt x="446" y="7"/>
                  <a:pt x="402" y="21"/>
                </a:cubicBezTo>
                <a:cubicBezTo>
                  <a:pt x="36" y="137"/>
                  <a:pt x="1" y="646"/>
                  <a:pt x="349" y="807"/>
                </a:cubicBezTo>
                <a:cubicBezTo>
                  <a:pt x="408" y="839"/>
                  <a:pt x="473" y="854"/>
                  <a:pt x="537" y="854"/>
                </a:cubicBezTo>
                <a:cubicBezTo>
                  <a:pt x="683" y="854"/>
                  <a:pt x="825" y="774"/>
                  <a:pt x="893" y="637"/>
                </a:cubicBezTo>
                <a:cubicBezTo>
                  <a:pt x="1066" y="346"/>
                  <a:pt x="838" y="1"/>
                  <a:pt x="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4"/>
          <p:cNvSpPr/>
          <p:nvPr/>
        </p:nvSpPr>
        <p:spPr>
          <a:xfrm>
            <a:off x="6057248" y="973252"/>
            <a:ext cx="16692" cy="17934"/>
          </a:xfrm>
          <a:custGeom>
            <a:avLst/>
            <a:gdLst/>
            <a:ahLst/>
            <a:cxnLst/>
            <a:rect l="l" t="t" r="r" b="b"/>
            <a:pathLst>
              <a:path w="215" h="231" extrusionOk="0">
                <a:moveTo>
                  <a:pt x="99" y="1"/>
                </a:moveTo>
                <a:cubicBezTo>
                  <a:pt x="81" y="1"/>
                  <a:pt x="63" y="10"/>
                  <a:pt x="54" y="19"/>
                </a:cubicBezTo>
                <a:cubicBezTo>
                  <a:pt x="36" y="28"/>
                  <a:pt x="27" y="46"/>
                  <a:pt x="18" y="63"/>
                </a:cubicBezTo>
                <a:cubicBezTo>
                  <a:pt x="9" y="72"/>
                  <a:pt x="9" y="81"/>
                  <a:pt x="1" y="90"/>
                </a:cubicBezTo>
                <a:cubicBezTo>
                  <a:pt x="1" y="99"/>
                  <a:pt x="1" y="108"/>
                  <a:pt x="1" y="108"/>
                </a:cubicBezTo>
                <a:cubicBezTo>
                  <a:pt x="1" y="117"/>
                  <a:pt x="1" y="117"/>
                  <a:pt x="1" y="126"/>
                </a:cubicBezTo>
                <a:cubicBezTo>
                  <a:pt x="1" y="135"/>
                  <a:pt x="9" y="153"/>
                  <a:pt x="18" y="171"/>
                </a:cubicBezTo>
                <a:lnTo>
                  <a:pt x="18" y="179"/>
                </a:lnTo>
                <a:cubicBezTo>
                  <a:pt x="27" y="197"/>
                  <a:pt x="45" y="206"/>
                  <a:pt x="63" y="224"/>
                </a:cubicBezTo>
                <a:lnTo>
                  <a:pt x="81" y="224"/>
                </a:lnTo>
                <a:cubicBezTo>
                  <a:pt x="90" y="229"/>
                  <a:pt x="96" y="231"/>
                  <a:pt x="103" y="231"/>
                </a:cubicBezTo>
                <a:cubicBezTo>
                  <a:pt x="110" y="231"/>
                  <a:pt x="117" y="229"/>
                  <a:pt x="125" y="224"/>
                </a:cubicBezTo>
                <a:lnTo>
                  <a:pt x="152" y="224"/>
                </a:lnTo>
                <a:cubicBezTo>
                  <a:pt x="161" y="215"/>
                  <a:pt x="170" y="206"/>
                  <a:pt x="179" y="188"/>
                </a:cubicBezTo>
                <a:cubicBezTo>
                  <a:pt x="188" y="179"/>
                  <a:pt x="197" y="162"/>
                  <a:pt x="197" y="153"/>
                </a:cubicBezTo>
                <a:cubicBezTo>
                  <a:pt x="215" y="117"/>
                  <a:pt x="206" y="81"/>
                  <a:pt x="188" y="46"/>
                </a:cubicBezTo>
                <a:cubicBezTo>
                  <a:pt x="179" y="37"/>
                  <a:pt x="170" y="19"/>
                  <a:pt x="152" y="19"/>
                </a:cubicBezTo>
                <a:cubicBezTo>
                  <a:pt x="134" y="10"/>
                  <a:pt x="117" y="1"/>
                  <a:pt x="99" y="1"/>
                </a:cubicBezTo>
                <a:close/>
              </a:path>
            </a:pathLst>
          </a:custGeom>
          <a:solidFill>
            <a:srgbClr val="B7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4"/>
          <p:cNvSpPr/>
          <p:nvPr/>
        </p:nvSpPr>
        <p:spPr>
          <a:xfrm>
            <a:off x="6018353" y="942042"/>
            <a:ext cx="74219" cy="66378"/>
          </a:xfrm>
          <a:custGeom>
            <a:avLst/>
            <a:gdLst/>
            <a:ahLst/>
            <a:cxnLst/>
            <a:rect l="l" t="t" r="r" b="b"/>
            <a:pathLst>
              <a:path w="956" h="855" extrusionOk="0">
                <a:moveTo>
                  <a:pt x="120" y="707"/>
                </a:moveTo>
                <a:lnTo>
                  <a:pt x="120" y="707"/>
                </a:lnTo>
                <a:cubicBezTo>
                  <a:pt x="148" y="746"/>
                  <a:pt x="184" y="780"/>
                  <a:pt x="225" y="805"/>
                </a:cubicBezTo>
                <a:cubicBezTo>
                  <a:pt x="184" y="777"/>
                  <a:pt x="149" y="744"/>
                  <a:pt x="120" y="707"/>
                </a:cubicBezTo>
                <a:close/>
                <a:moveTo>
                  <a:pt x="225" y="805"/>
                </a:moveTo>
                <a:lnTo>
                  <a:pt x="225" y="805"/>
                </a:lnTo>
                <a:cubicBezTo>
                  <a:pt x="267" y="830"/>
                  <a:pt x="316" y="846"/>
                  <a:pt x="366" y="851"/>
                </a:cubicBezTo>
                <a:lnTo>
                  <a:pt x="366" y="851"/>
                </a:lnTo>
                <a:cubicBezTo>
                  <a:pt x="318" y="844"/>
                  <a:pt x="270" y="829"/>
                  <a:pt x="225" y="805"/>
                </a:cubicBezTo>
                <a:close/>
                <a:moveTo>
                  <a:pt x="472" y="0"/>
                </a:moveTo>
                <a:cubicBezTo>
                  <a:pt x="424" y="0"/>
                  <a:pt x="377" y="9"/>
                  <a:pt x="332" y="28"/>
                </a:cubicBezTo>
                <a:cubicBezTo>
                  <a:pt x="225" y="64"/>
                  <a:pt x="145" y="144"/>
                  <a:pt x="91" y="242"/>
                </a:cubicBezTo>
                <a:cubicBezTo>
                  <a:pt x="0" y="389"/>
                  <a:pt x="19" y="573"/>
                  <a:pt x="120" y="707"/>
                </a:cubicBezTo>
                <a:lnTo>
                  <a:pt x="120" y="707"/>
                </a:lnTo>
                <a:cubicBezTo>
                  <a:pt x="88" y="661"/>
                  <a:pt x="65" y="608"/>
                  <a:pt x="55" y="555"/>
                </a:cubicBezTo>
                <a:cubicBezTo>
                  <a:pt x="37" y="448"/>
                  <a:pt x="55" y="340"/>
                  <a:pt x="109" y="251"/>
                </a:cubicBezTo>
                <a:cubicBezTo>
                  <a:pt x="185" y="105"/>
                  <a:pt x="306" y="44"/>
                  <a:pt x="428" y="44"/>
                </a:cubicBezTo>
                <a:cubicBezTo>
                  <a:pt x="692" y="44"/>
                  <a:pt x="956" y="327"/>
                  <a:pt x="760" y="626"/>
                </a:cubicBezTo>
                <a:cubicBezTo>
                  <a:pt x="707" y="724"/>
                  <a:pt x="626" y="796"/>
                  <a:pt x="528" y="831"/>
                </a:cubicBezTo>
                <a:cubicBezTo>
                  <a:pt x="489" y="846"/>
                  <a:pt x="447" y="853"/>
                  <a:pt x="405" y="853"/>
                </a:cubicBezTo>
                <a:cubicBezTo>
                  <a:pt x="392" y="853"/>
                  <a:pt x="379" y="852"/>
                  <a:pt x="366" y="851"/>
                </a:cubicBezTo>
                <a:lnTo>
                  <a:pt x="366" y="851"/>
                </a:lnTo>
                <a:cubicBezTo>
                  <a:pt x="384" y="853"/>
                  <a:pt x="402" y="854"/>
                  <a:pt x="420" y="854"/>
                </a:cubicBezTo>
                <a:cubicBezTo>
                  <a:pt x="564" y="854"/>
                  <a:pt x="705" y="778"/>
                  <a:pt x="778" y="644"/>
                </a:cubicBezTo>
                <a:cubicBezTo>
                  <a:pt x="841" y="546"/>
                  <a:pt x="867" y="430"/>
                  <a:pt x="850" y="323"/>
                </a:cubicBezTo>
                <a:cubicBezTo>
                  <a:pt x="823" y="207"/>
                  <a:pt x="760" y="108"/>
                  <a:pt x="662" y="55"/>
                </a:cubicBezTo>
                <a:cubicBezTo>
                  <a:pt x="605" y="18"/>
                  <a:pt x="539" y="0"/>
                  <a:pt x="472"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4"/>
          <p:cNvSpPr/>
          <p:nvPr/>
        </p:nvSpPr>
        <p:spPr>
          <a:xfrm>
            <a:off x="5922862" y="971233"/>
            <a:ext cx="69173" cy="55742"/>
          </a:xfrm>
          <a:custGeom>
            <a:avLst/>
            <a:gdLst/>
            <a:ahLst/>
            <a:cxnLst/>
            <a:rect l="l" t="t" r="r" b="b"/>
            <a:pathLst>
              <a:path w="891" h="718" extrusionOk="0">
                <a:moveTo>
                  <a:pt x="451" y="0"/>
                </a:moveTo>
                <a:cubicBezTo>
                  <a:pt x="415" y="0"/>
                  <a:pt x="378" y="6"/>
                  <a:pt x="339" y="18"/>
                </a:cubicBezTo>
                <a:cubicBezTo>
                  <a:pt x="27" y="107"/>
                  <a:pt x="0" y="536"/>
                  <a:pt x="295" y="678"/>
                </a:cubicBezTo>
                <a:cubicBezTo>
                  <a:pt x="345" y="705"/>
                  <a:pt x="399" y="717"/>
                  <a:pt x="451" y="717"/>
                </a:cubicBezTo>
                <a:cubicBezTo>
                  <a:pt x="575" y="717"/>
                  <a:pt x="693" y="649"/>
                  <a:pt x="750" y="536"/>
                </a:cubicBezTo>
                <a:cubicBezTo>
                  <a:pt x="891" y="285"/>
                  <a:pt x="709" y="0"/>
                  <a:pt x="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4"/>
          <p:cNvSpPr/>
          <p:nvPr/>
        </p:nvSpPr>
        <p:spPr>
          <a:xfrm>
            <a:off x="5949180" y="998949"/>
            <a:ext cx="15993" cy="15294"/>
          </a:xfrm>
          <a:custGeom>
            <a:avLst/>
            <a:gdLst/>
            <a:ahLst/>
            <a:cxnLst/>
            <a:rect l="l" t="t" r="r" b="b"/>
            <a:pathLst>
              <a:path w="206" h="197" extrusionOk="0">
                <a:moveTo>
                  <a:pt x="98" y="0"/>
                </a:moveTo>
                <a:cubicBezTo>
                  <a:pt x="81" y="0"/>
                  <a:pt x="63" y="0"/>
                  <a:pt x="45" y="9"/>
                </a:cubicBezTo>
                <a:cubicBezTo>
                  <a:pt x="36" y="18"/>
                  <a:pt x="27" y="27"/>
                  <a:pt x="27" y="36"/>
                </a:cubicBezTo>
                <a:cubicBezTo>
                  <a:pt x="18" y="45"/>
                  <a:pt x="18" y="45"/>
                  <a:pt x="18" y="54"/>
                </a:cubicBezTo>
                <a:cubicBezTo>
                  <a:pt x="9" y="63"/>
                  <a:pt x="9" y="72"/>
                  <a:pt x="0" y="89"/>
                </a:cubicBezTo>
                <a:cubicBezTo>
                  <a:pt x="0" y="107"/>
                  <a:pt x="0" y="116"/>
                  <a:pt x="0" y="134"/>
                </a:cubicBezTo>
                <a:cubicBezTo>
                  <a:pt x="9" y="152"/>
                  <a:pt x="18" y="170"/>
                  <a:pt x="27" y="179"/>
                </a:cubicBezTo>
                <a:cubicBezTo>
                  <a:pt x="45" y="188"/>
                  <a:pt x="63" y="197"/>
                  <a:pt x="81" y="197"/>
                </a:cubicBezTo>
                <a:lnTo>
                  <a:pt x="134" y="197"/>
                </a:lnTo>
                <a:cubicBezTo>
                  <a:pt x="143" y="188"/>
                  <a:pt x="152" y="188"/>
                  <a:pt x="161" y="179"/>
                </a:cubicBezTo>
                <a:cubicBezTo>
                  <a:pt x="179" y="170"/>
                  <a:pt x="197" y="152"/>
                  <a:pt x="197" y="125"/>
                </a:cubicBezTo>
                <a:cubicBezTo>
                  <a:pt x="205" y="116"/>
                  <a:pt x="205" y="98"/>
                  <a:pt x="197" y="80"/>
                </a:cubicBezTo>
                <a:cubicBezTo>
                  <a:pt x="197" y="72"/>
                  <a:pt x="188" y="63"/>
                  <a:pt x="188" y="54"/>
                </a:cubicBezTo>
                <a:cubicBezTo>
                  <a:pt x="179" y="36"/>
                  <a:pt x="170" y="18"/>
                  <a:pt x="152" y="18"/>
                </a:cubicBezTo>
                <a:cubicBezTo>
                  <a:pt x="134" y="0"/>
                  <a:pt x="116" y="0"/>
                  <a:pt x="98" y="0"/>
                </a:cubicBezTo>
                <a:close/>
              </a:path>
            </a:pathLst>
          </a:custGeom>
          <a:solidFill>
            <a:srgbClr val="B7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4"/>
          <p:cNvSpPr/>
          <p:nvPr/>
        </p:nvSpPr>
        <p:spPr>
          <a:xfrm>
            <a:off x="5932178" y="970923"/>
            <a:ext cx="59236" cy="56208"/>
          </a:xfrm>
          <a:custGeom>
            <a:avLst/>
            <a:gdLst/>
            <a:ahLst/>
            <a:cxnLst/>
            <a:rect l="l" t="t" r="r" b="b"/>
            <a:pathLst>
              <a:path w="763" h="724" extrusionOk="0">
                <a:moveTo>
                  <a:pt x="49" y="539"/>
                </a:moveTo>
                <a:cubicBezTo>
                  <a:pt x="73" y="596"/>
                  <a:pt x="117" y="644"/>
                  <a:pt x="175" y="682"/>
                </a:cubicBezTo>
                <a:cubicBezTo>
                  <a:pt x="118" y="645"/>
                  <a:pt x="76" y="595"/>
                  <a:pt x="49" y="539"/>
                </a:cubicBezTo>
                <a:close/>
                <a:moveTo>
                  <a:pt x="387" y="1"/>
                </a:moveTo>
                <a:cubicBezTo>
                  <a:pt x="349" y="1"/>
                  <a:pt x="310" y="8"/>
                  <a:pt x="273" y="22"/>
                </a:cubicBezTo>
                <a:cubicBezTo>
                  <a:pt x="184" y="58"/>
                  <a:pt x="103" y="120"/>
                  <a:pt x="67" y="201"/>
                </a:cubicBezTo>
                <a:cubicBezTo>
                  <a:pt x="4" y="311"/>
                  <a:pt x="0" y="436"/>
                  <a:pt x="49" y="539"/>
                </a:cubicBezTo>
                <a:lnTo>
                  <a:pt x="49" y="539"/>
                </a:lnTo>
                <a:cubicBezTo>
                  <a:pt x="40" y="517"/>
                  <a:pt x="34" y="493"/>
                  <a:pt x="32" y="468"/>
                </a:cubicBezTo>
                <a:cubicBezTo>
                  <a:pt x="14" y="379"/>
                  <a:pt x="32" y="290"/>
                  <a:pt x="85" y="218"/>
                </a:cubicBezTo>
                <a:cubicBezTo>
                  <a:pt x="149" y="107"/>
                  <a:pt x="246" y="61"/>
                  <a:pt x="342" y="61"/>
                </a:cubicBezTo>
                <a:cubicBezTo>
                  <a:pt x="553" y="61"/>
                  <a:pt x="762" y="285"/>
                  <a:pt x="621" y="531"/>
                </a:cubicBezTo>
                <a:cubicBezTo>
                  <a:pt x="576" y="602"/>
                  <a:pt x="514" y="665"/>
                  <a:pt x="433" y="700"/>
                </a:cubicBezTo>
                <a:cubicBezTo>
                  <a:pt x="398" y="711"/>
                  <a:pt x="363" y="716"/>
                  <a:pt x="328" y="716"/>
                </a:cubicBezTo>
                <a:cubicBezTo>
                  <a:pt x="275" y="716"/>
                  <a:pt x="223" y="704"/>
                  <a:pt x="175" y="682"/>
                </a:cubicBezTo>
                <a:lnTo>
                  <a:pt x="175" y="682"/>
                </a:lnTo>
                <a:cubicBezTo>
                  <a:pt x="227" y="710"/>
                  <a:pt x="282" y="723"/>
                  <a:pt x="337" y="723"/>
                </a:cubicBezTo>
                <a:cubicBezTo>
                  <a:pt x="460" y="723"/>
                  <a:pt x="580" y="657"/>
                  <a:pt x="648" y="540"/>
                </a:cubicBezTo>
                <a:cubicBezTo>
                  <a:pt x="701" y="459"/>
                  <a:pt x="719" y="370"/>
                  <a:pt x="701" y="272"/>
                </a:cubicBezTo>
                <a:cubicBezTo>
                  <a:pt x="680" y="108"/>
                  <a:pt x="539" y="1"/>
                  <a:pt x="387"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4"/>
          <p:cNvSpPr/>
          <p:nvPr/>
        </p:nvSpPr>
        <p:spPr>
          <a:xfrm>
            <a:off x="6312280" y="933813"/>
            <a:ext cx="94948" cy="163422"/>
          </a:xfrm>
          <a:custGeom>
            <a:avLst/>
            <a:gdLst/>
            <a:ahLst/>
            <a:cxnLst/>
            <a:rect l="l" t="t" r="r" b="b"/>
            <a:pathLst>
              <a:path w="1223" h="2105" extrusionOk="0">
                <a:moveTo>
                  <a:pt x="268" y="0"/>
                </a:moveTo>
                <a:cubicBezTo>
                  <a:pt x="90" y="365"/>
                  <a:pt x="0" y="2104"/>
                  <a:pt x="518" y="2104"/>
                </a:cubicBezTo>
                <a:cubicBezTo>
                  <a:pt x="546" y="2104"/>
                  <a:pt x="576" y="2099"/>
                  <a:pt x="607" y="2089"/>
                </a:cubicBezTo>
                <a:cubicBezTo>
                  <a:pt x="1223" y="1883"/>
                  <a:pt x="268"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4"/>
          <p:cNvSpPr/>
          <p:nvPr/>
        </p:nvSpPr>
        <p:spPr>
          <a:xfrm>
            <a:off x="6330214" y="918208"/>
            <a:ext cx="170952" cy="51705"/>
          </a:xfrm>
          <a:custGeom>
            <a:avLst/>
            <a:gdLst/>
            <a:ahLst/>
            <a:cxnLst/>
            <a:rect l="l" t="t" r="r" b="b"/>
            <a:pathLst>
              <a:path w="2202" h="666" extrusionOk="0">
                <a:moveTo>
                  <a:pt x="1173" y="0"/>
                </a:moveTo>
                <a:cubicBezTo>
                  <a:pt x="696" y="0"/>
                  <a:pt x="181" y="87"/>
                  <a:pt x="1" y="183"/>
                </a:cubicBezTo>
                <a:cubicBezTo>
                  <a:pt x="1" y="183"/>
                  <a:pt x="1053" y="666"/>
                  <a:pt x="1675" y="666"/>
                </a:cubicBezTo>
                <a:cubicBezTo>
                  <a:pt x="1895" y="666"/>
                  <a:pt x="2061" y="605"/>
                  <a:pt x="2107" y="442"/>
                </a:cubicBezTo>
                <a:cubicBezTo>
                  <a:pt x="2202" y="111"/>
                  <a:pt x="1712" y="0"/>
                  <a:pt x="11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4"/>
          <p:cNvSpPr/>
          <p:nvPr/>
        </p:nvSpPr>
        <p:spPr>
          <a:xfrm>
            <a:off x="6371127" y="970535"/>
            <a:ext cx="135861" cy="136638"/>
          </a:xfrm>
          <a:custGeom>
            <a:avLst/>
            <a:gdLst/>
            <a:ahLst/>
            <a:cxnLst/>
            <a:rect l="l" t="t" r="r" b="b"/>
            <a:pathLst>
              <a:path w="1750" h="1760" extrusionOk="0">
                <a:moveTo>
                  <a:pt x="1" y="0"/>
                </a:moveTo>
                <a:lnTo>
                  <a:pt x="1" y="0"/>
                </a:lnTo>
                <a:cubicBezTo>
                  <a:pt x="16" y="385"/>
                  <a:pt x="669" y="1760"/>
                  <a:pt x="1129" y="1760"/>
                </a:cubicBezTo>
                <a:cubicBezTo>
                  <a:pt x="1191" y="1760"/>
                  <a:pt x="1250" y="1735"/>
                  <a:pt x="1304" y="1678"/>
                </a:cubicBezTo>
                <a:cubicBezTo>
                  <a:pt x="1750" y="1205"/>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4"/>
          <p:cNvSpPr/>
          <p:nvPr/>
        </p:nvSpPr>
        <p:spPr>
          <a:xfrm>
            <a:off x="6251259" y="875586"/>
            <a:ext cx="95025" cy="163422"/>
          </a:xfrm>
          <a:custGeom>
            <a:avLst/>
            <a:gdLst/>
            <a:ahLst/>
            <a:cxnLst/>
            <a:rect l="l" t="t" r="r" b="b"/>
            <a:pathLst>
              <a:path w="1224" h="2105" extrusionOk="0">
                <a:moveTo>
                  <a:pt x="268" y="1"/>
                </a:moveTo>
                <a:lnTo>
                  <a:pt x="268" y="1"/>
                </a:lnTo>
                <a:cubicBezTo>
                  <a:pt x="90" y="365"/>
                  <a:pt x="1" y="2104"/>
                  <a:pt x="519" y="2104"/>
                </a:cubicBezTo>
                <a:cubicBezTo>
                  <a:pt x="547" y="2104"/>
                  <a:pt x="576" y="2099"/>
                  <a:pt x="607" y="2089"/>
                </a:cubicBezTo>
                <a:cubicBezTo>
                  <a:pt x="1223" y="1884"/>
                  <a:pt x="268"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4"/>
          <p:cNvSpPr/>
          <p:nvPr/>
        </p:nvSpPr>
        <p:spPr>
          <a:xfrm>
            <a:off x="6269270" y="859982"/>
            <a:ext cx="170952" cy="52015"/>
          </a:xfrm>
          <a:custGeom>
            <a:avLst/>
            <a:gdLst/>
            <a:ahLst/>
            <a:cxnLst/>
            <a:rect l="l" t="t" r="r" b="b"/>
            <a:pathLst>
              <a:path w="2202" h="670" extrusionOk="0">
                <a:moveTo>
                  <a:pt x="1173" y="1"/>
                </a:moveTo>
                <a:cubicBezTo>
                  <a:pt x="696" y="1"/>
                  <a:pt x="181" y="87"/>
                  <a:pt x="1" y="184"/>
                </a:cubicBezTo>
                <a:cubicBezTo>
                  <a:pt x="1" y="184"/>
                  <a:pt x="1051" y="670"/>
                  <a:pt x="1672" y="670"/>
                </a:cubicBezTo>
                <a:cubicBezTo>
                  <a:pt x="1893" y="670"/>
                  <a:pt x="2060" y="609"/>
                  <a:pt x="2107" y="442"/>
                </a:cubicBezTo>
                <a:cubicBezTo>
                  <a:pt x="2202" y="111"/>
                  <a:pt x="1711" y="1"/>
                  <a:pt x="1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4"/>
          <p:cNvSpPr/>
          <p:nvPr/>
        </p:nvSpPr>
        <p:spPr>
          <a:xfrm>
            <a:off x="6186822" y="820853"/>
            <a:ext cx="100537" cy="160083"/>
          </a:xfrm>
          <a:custGeom>
            <a:avLst/>
            <a:gdLst/>
            <a:ahLst/>
            <a:cxnLst/>
            <a:rect l="l" t="t" r="r" b="b"/>
            <a:pathLst>
              <a:path w="1295" h="2062" extrusionOk="0">
                <a:moveTo>
                  <a:pt x="134" y="0"/>
                </a:moveTo>
                <a:lnTo>
                  <a:pt x="134" y="0"/>
                </a:lnTo>
                <a:cubicBezTo>
                  <a:pt x="1" y="376"/>
                  <a:pt x="101" y="2061"/>
                  <a:pt x="596" y="2061"/>
                </a:cubicBezTo>
                <a:cubicBezTo>
                  <a:pt x="631" y="2061"/>
                  <a:pt x="667" y="2053"/>
                  <a:pt x="706" y="2035"/>
                </a:cubicBezTo>
                <a:cubicBezTo>
                  <a:pt x="1295" y="1768"/>
                  <a:pt x="134" y="1"/>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4"/>
          <p:cNvSpPr/>
          <p:nvPr/>
        </p:nvSpPr>
        <p:spPr>
          <a:xfrm>
            <a:off x="6194430" y="793836"/>
            <a:ext cx="168390" cy="49453"/>
          </a:xfrm>
          <a:custGeom>
            <a:avLst/>
            <a:gdLst/>
            <a:ahLst/>
            <a:cxnLst/>
            <a:rect l="l" t="t" r="r" b="b"/>
            <a:pathLst>
              <a:path w="2169" h="637" extrusionOk="0">
                <a:moveTo>
                  <a:pt x="1494" y="1"/>
                </a:moveTo>
                <a:cubicBezTo>
                  <a:pt x="946" y="1"/>
                  <a:pt x="211" y="189"/>
                  <a:pt x="1" y="331"/>
                </a:cubicBezTo>
                <a:cubicBezTo>
                  <a:pt x="1" y="331"/>
                  <a:pt x="917" y="636"/>
                  <a:pt x="1548" y="636"/>
                </a:cubicBezTo>
                <a:cubicBezTo>
                  <a:pt x="1851" y="636"/>
                  <a:pt x="2087" y="566"/>
                  <a:pt x="2125" y="357"/>
                </a:cubicBezTo>
                <a:cubicBezTo>
                  <a:pt x="2169" y="93"/>
                  <a:pt x="1877" y="1"/>
                  <a:pt x="1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4"/>
          <p:cNvSpPr/>
          <p:nvPr/>
        </p:nvSpPr>
        <p:spPr>
          <a:xfrm>
            <a:off x="6113301" y="773729"/>
            <a:ext cx="111717" cy="155503"/>
          </a:xfrm>
          <a:custGeom>
            <a:avLst/>
            <a:gdLst/>
            <a:ahLst/>
            <a:cxnLst/>
            <a:rect l="l" t="t" r="r" b="b"/>
            <a:pathLst>
              <a:path w="1439" h="2003" extrusionOk="0">
                <a:moveTo>
                  <a:pt x="91" y="1"/>
                </a:moveTo>
                <a:lnTo>
                  <a:pt x="91" y="1"/>
                </a:lnTo>
                <a:cubicBezTo>
                  <a:pt x="0" y="386"/>
                  <a:pt x="280" y="2003"/>
                  <a:pt x="756" y="2003"/>
                </a:cubicBezTo>
                <a:cubicBezTo>
                  <a:pt x="798" y="2003"/>
                  <a:pt x="841" y="1991"/>
                  <a:pt x="885" y="1964"/>
                </a:cubicBezTo>
                <a:cubicBezTo>
                  <a:pt x="1438" y="1625"/>
                  <a:pt x="91" y="1"/>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4"/>
          <p:cNvSpPr/>
          <p:nvPr/>
        </p:nvSpPr>
        <p:spPr>
          <a:xfrm>
            <a:off x="6117493" y="733591"/>
            <a:ext cx="164586" cy="50696"/>
          </a:xfrm>
          <a:custGeom>
            <a:avLst/>
            <a:gdLst/>
            <a:ahLst/>
            <a:cxnLst/>
            <a:rect l="l" t="t" r="r" b="b"/>
            <a:pathLst>
              <a:path w="2120" h="653" extrusionOk="0">
                <a:moveTo>
                  <a:pt x="1650" y="1"/>
                </a:moveTo>
                <a:cubicBezTo>
                  <a:pt x="1100" y="1"/>
                  <a:pt x="221" y="318"/>
                  <a:pt x="1" y="509"/>
                </a:cubicBezTo>
                <a:cubicBezTo>
                  <a:pt x="1" y="509"/>
                  <a:pt x="681" y="652"/>
                  <a:pt x="1268" y="652"/>
                </a:cubicBezTo>
                <a:cubicBezTo>
                  <a:pt x="1706" y="652"/>
                  <a:pt x="2092" y="573"/>
                  <a:pt x="2107" y="294"/>
                </a:cubicBezTo>
                <a:cubicBezTo>
                  <a:pt x="2119" y="80"/>
                  <a:pt x="1926" y="1"/>
                  <a:pt x="16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4"/>
          <p:cNvSpPr/>
          <p:nvPr/>
        </p:nvSpPr>
        <p:spPr>
          <a:xfrm>
            <a:off x="6368333" y="967041"/>
            <a:ext cx="110940" cy="140054"/>
          </a:xfrm>
          <a:custGeom>
            <a:avLst/>
            <a:gdLst/>
            <a:ahLst/>
            <a:cxnLst/>
            <a:rect l="l" t="t" r="r" b="b"/>
            <a:pathLst>
              <a:path w="1429" h="1804" extrusionOk="0">
                <a:moveTo>
                  <a:pt x="1402" y="1455"/>
                </a:moveTo>
                <a:cubicBezTo>
                  <a:pt x="1420" y="1545"/>
                  <a:pt x="1402" y="1643"/>
                  <a:pt x="1340" y="1723"/>
                </a:cubicBezTo>
                <a:cubicBezTo>
                  <a:pt x="1402" y="1652"/>
                  <a:pt x="1429" y="1545"/>
                  <a:pt x="1402" y="1455"/>
                </a:cubicBezTo>
                <a:close/>
                <a:moveTo>
                  <a:pt x="1" y="1"/>
                </a:moveTo>
                <a:lnTo>
                  <a:pt x="1" y="54"/>
                </a:lnTo>
                <a:cubicBezTo>
                  <a:pt x="10" y="152"/>
                  <a:pt x="28" y="251"/>
                  <a:pt x="63" y="349"/>
                </a:cubicBezTo>
                <a:cubicBezTo>
                  <a:pt x="99" y="438"/>
                  <a:pt x="135" y="536"/>
                  <a:pt x="179" y="625"/>
                </a:cubicBezTo>
                <a:cubicBezTo>
                  <a:pt x="260" y="804"/>
                  <a:pt x="349" y="982"/>
                  <a:pt x="456" y="1152"/>
                </a:cubicBezTo>
                <a:cubicBezTo>
                  <a:pt x="563" y="1322"/>
                  <a:pt x="679" y="1473"/>
                  <a:pt x="822" y="1616"/>
                </a:cubicBezTo>
                <a:cubicBezTo>
                  <a:pt x="893" y="1687"/>
                  <a:pt x="974" y="1750"/>
                  <a:pt x="1063" y="1786"/>
                </a:cubicBezTo>
                <a:cubicBezTo>
                  <a:pt x="974" y="1750"/>
                  <a:pt x="893" y="1687"/>
                  <a:pt x="831" y="1616"/>
                </a:cubicBezTo>
                <a:cubicBezTo>
                  <a:pt x="697" y="1473"/>
                  <a:pt x="581" y="1313"/>
                  <a:pt x="483" y="1134"/>
                </a:cubicBezTo>
                <a:cubicBezTo>
                  <a:pt x="385" y="965"/>
                  <a:pt x="295" y="786"/>
                  <a:pt x="215" y="608"/>
                </a:cubicBezTo>
                <a:cubicBezTo>
                  <a:pt x="142" y="445"/>
                  <a:pt x="91" y="275"/>
                  <a:pt x="56" y="105"/>
                </a:cubicBezTo>
                <a:lnTo>
                  <a:pt x="56" y="105"/>
                </a:lnTo>
                <a:cubicBezTo>
                  <a:pt x="192" y="202"/>
                  <a:pt x="328" y="307"/>
                  <a:pt x="465" y="411"/>
                </a:cubicBezTo>
                <a:cubicBezTo>
                  <a:pt x="617" y="527"/>
                  <a:pt x="759" y="643"/>
                  <a:pt x="902" y="777"/>
                </a:cubicBezTo>
                <a:cubicBezTo>
                  <a:pt x="1036" y="902"/>
                  <a:pt x="1170" y="1045"/>
                  <a:pt x="1277" y="1197"/>
                </a:cubicBezTo>
                <a:cubicBezTo>
                  <a:pt x="1331" y="1277"/>
                  <a:pt x="1375" y="1366"/>
                  <a:pt x="1402" y="1455"/>
                </a:cubicBezTo>
                <a:cubicBezTo>
                  <a:pt x="1375" y="1357"/>
                  <a:pt x="1340" y="1277"/>
                  <a:pt x="1286" y="1197"/>
                </a:cubicBezTo>
                <a:cubicBezTo>
                  <a:pt x="1179" y="1036"/>
                  <a:pt x="1054" y="893"/>
                  <a:pt x="920" y="759"/>
                </a:cubicBezTo>
                <a:cubicBezTo>
                  <a:pt x="643" y="491"/>
                  <a:pt x="349" y="251"/>
                  <a:pt x="37" y="27"/>
                </a:cubicBezTo>
                <a:lnTo>
                  <a:pt x="1" y="1"/>
                </a:lnTo>
                <a:close/>
                <a:moveTo>
                  <a:pt x="1340" y="1723"/>
                </a:moveTo>
                <a:cubicBezTo>
                  <a:pt x="1304" y="1759"/>
                  <a:pt x="1259" y="1786"/>
                  <a:pt x="1215" y="1795"/>
                </a:cubicBezTo>
                <a:cubicBezTo>
                  <a:pt x="1192" y="1798"/>
                  <a:pt x="1172" y="1800"/>
                  <a:pt x="1151" y="1800"/>
                </a:cubicBezTo>
                <a:cubicBezTo>
                  <a:pt x="1123" y="1800"/>
                  <a:pt x="1094" y="1796"/>
                  <a:pt x="1063" y="1786"/>
                </a:cubicBezTo>
                <a:lnTo>
                  <a:pt x="1063" y="1786"/>
                </a:lnTo>
                <a:cubicBezTo>
                  <a:pt x="1095" y="1797"/>
                  <a:pt x="1128" y="1803"/>
                  <a:pt x="1160" y="1803"/>
                </a:cubicBezTo>
                <a:cubicBezTo>
                  <a:pt x="1227" y="1803"/>
                  <a:pt x="1291" y="1777"/>
                  <a:pt x="1340" y="17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4"/>
          <p:cNvSpPr/>
          <p:nvPr/>
        </p:nvSpPr>
        <p:spPr>
          <a:xfrm>
            <a:off x="6320587" y="928922"/>
            <a:ext cx="56130" cy="168235"/>
          </a:xfrm>
          <a:custGeom>
            <a:avLst/>
            <a:gdLst/>
            <a:ahLst/>
            <a:cxnLst/>
            <a:rect l="l" t="t" r="r" b="b"/>
            <a:pathLst>
              <a:path w="723" h="2167" extrusionOk="0">
                <a:moveTo>
                  <a:pt x="161" y="1"/>
                </a:moveTo>
                <a:lnTo>
                  <a:pt x="134" y="45"/>
                </a:lnTo>
                <a:cubicBezTo>
                  <a:pt x="98" y="144"/>
                  <a:pt x="71" y="242"/>
                  <a:pt x="54" y="340"/>
                </a:cubicBezTo>
                <a:cubicBezTo>
                  <a:pt x="36" y="438"/>
                  <a:pt x="27" y="536"/>
                  <a:pt x="18" y="634"/>
                </a:cubicBezTo>
                <a:cubicBezTo>
                  <a:pt x="0" y="831"/>
                  <a:pt x="0" y="1027"/>
                  <a:pt x="9" y="1232"/>
                </a:cubicBezTo>
                <a:cubicBezTo>
                  <a:pt x="18" y="1429"/>
                  <a:pt x="45" y="1625"/>
                  <a:pt x="98" y="1813"/>
                </a:cubicBezTo>
                <a:cubicBezTo>
                  <a:pt x="125" y="1911"/>
                  <a:pt x="170" y="2000"/>
                  <a:pt x="232" y="2080"/>
                </a:cubicBezTo>
                <a:cubicBezTo>
                  <a:pt x="268" y="2116"/>
                  <a:pt x="303" y="2143"/>
                  <a:pt x="357" y="2161"/>
                </a:cubicBezTo>
                <a:cubicBezTo>
                  <a:pt x="376" y="2164"/>
                  <a:pt x="396" y="2166"/>
                  <a:pt x="416" y="2166"/>
                </a:cubicBezTo>
                <a:cubicBezTo>
                  <a:pt x="444" y="2166"/>
                  <a:pt x="474" y="2162"/>
                  <a:pt x="500" y="2152"/>
                </a:cubicBezTo>
                <a:lnTo>
                  <a:pt x="500" y="2152"/>
                </a:lnTo>
                <a:cubicBezTo>
                  <a:pt x="478" y="2156"/>
                  <a:pt x="453" y="2158"/>
                  <a:pt x="428" y="2158"/>
                </a:cubicBezTo>
                <a:cubicBezTo>
                  <a:pt x="404" y="2158"/>
                  <a:pt x="379" y="2156"/>
                  <a:pt x="357" y="2152"/>
                </a:cubicBezTo>
                <a:cubicBezTo>
                  <a:pt x="312" y="2134"/>
                  <a:pt x="268" y="2107"/>
                  <a:pt x="232" y="2071"/>
                </a:cubicBezTo>
                <a:cubicBezTo>
                  <a:pt x="179" y="1991"/>
                  <a:pt x="134" y="1902"/>
                  <a:pt x="107" y="1804"/>
                </a:cubicBezTo>
                <a:cubicBezTo>
                  <a:pt x="62" y="1616"/>
                  <a:pt x="36" y="1420"/>
                  <a:pt x="36" y="1223"/>
                </a:cubicBezTo>
                <a:cubicBezTo>
                  <a:pt x="36" y="1027"/>
                  <a:pt x="45" y="831"/>
                  <a:pt x="62" y="634"/>
                </a:cubicBezTo>
                <a:cubicBezTo>
                  <a:pt x="79" y="457"/>
                  <a:pt x="109" y="286"/>
                  <a:pt x="161" y="117"/>
                </a:cubicBezTo>
                <a:lnTo>
                  <a:pt x="161" y="117"/>
                </a:lnTo>
                <a:cubicBezTo>
                  <a:pt x="238" y="270"/>
                  <a:pt x="303" y="429"/>
                  <a:pt x="375" y="581"/>
                </a:cubicBezTo>
                <a:cubicBezTo>
                  <a:pt x="446" y="750"/>
                  <a:pt x="518" y="929"/>
                  <a:pt x="580" y="1107"/>
                </a:cubicBezTo>
                <a:cubicBezTo>
                  <a:pt x="634" y="1286"/>
                  <a:pt x="678" y="1473"/>
                  <a:pt x="705" y="1670"/>
                </a:cubicBezTo>
                <a:cubicBezTo>
                  <a:pt x="714" y="1759"/>
                  <a:pt x="705" y="1857"/>
                  <a:pt x="678" y="1946"/>
                </a:cubicBezTo>
                <a:cubicBezTo>
                  <a:pt x="660" y="2045"/>
                  <a:pt x="589" y="2116"/>
                  <a:pt x="500" y="2152"/>
                </a:cubicBezTo>
                <a:cubicBezTo>
                  <a:pt x="589" y="2116"/>
                  <a:pt x="660" y="2045"/>
                  <a:pt x="687" y="1946"/>
                </a:cubicBezTo>
                <a:cubicBezTo>
                  <a:pt x="714" y="1857"/>
                  <a:pt x="723" y="1759"/>
                  <a:pt x="714" y="1670"/>
                </a:cubicBezTo>
                <a:cubicBezTo>
                  <a:pt x="696" y="1473"/>
                  <a:pt x="652" y="1286"/>
                  <a:pt x="598" y="1107"/>
                </a:cubicBezTo>
                <a:cubicBezTo>
                  <a:pt x="491" y="742"/>
                  <a:pt x="348" y="385"/>
                  <a:pt x="179" y="45"/>
                </a:cubicBezTo>
                <a:lnTo>
                  <a:pt x="161" y="1"/>
                </a:lnTo>
                <a:close/>
              </a:path>
            </a:pathLst>
          </a:custGeom>
          <a:solidFill>
            <a:srgbClr val="68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4"/>
          <p:cNvSpPr/>
          <p:nvPr/>
        </p:nvSpPr>
        <p:spPr>
          <a:xfrm>
            <a:off x="6330214" y="916500"/>
            <a:ext cx="166372" cy="55509"/>
          </a:xfrm>
          <a:custGeom>
            <a:avLst/>
            <a:gdLst/>
            <a:ahLst/>
            <a:cxnLst/>
            <a:rect l="l" t="t" r="r" b="b"/>
            <a:pathLst>
              <a:path w="2143" h="715" extrusionOk="0">
                <a:moveTo>
                  <a:pt x="1134" y="0"/>
                </a:moveTo>
                <a:cubicBezTo>
                  <a:pt x="947" y="9"/>
                  <a:pt x="751" y="27"/>
                  <a:pt x="563" y="54"/>
                </a:cubicBezTo>
                <a:cubicBezTo>
                  <a:pt x="367" y="71"/>
                  <a:pt x="179" y="125"/>
                  <a:pt x="1" y="205"/>
                </a:cubicBezTo>
                <a:cubicBezTo>
                  <a:pt x="188" y="134"/>
                  <a:pt x="376" y="89"/>
                  <a:pt x="572" y="71"/>
                </a:cubicBezTo>
                <a:cubicBezTo>
                  <a:pt x="769" y="45"/>
                  <a:pt x="956" y="36"/>
                  <a:pt x="1152" y="36"/>
                </a:cubicBezTo>
                <a:cubicBezTo>
                  <a:pt x="1340" y="36"/>
                  <a:pt x="1536" y="54"/>
                  <a:pt x="1723" y="89"/>
                </a:cubicBezTo>
                <a:cubicBezTo>
                  <a:pt x="1813" y="107"/>
                  <a:pt x="1902" y="143"/>
                  <a:pt x="1982" y="196"/>
                </a:cubicBezTo>
                <a:cubicBezTo>
                  <a:pt x="2063" y="241"/>
                  <a:pt x="2107" y="330"/>
                  <a:pt x="2089" y="420"/>
                </a:cubicBezTo>
                <a:cubicBezTo>
                  <a:pt x="2080" y="509"/>
                  <a:pt x="2027" y="580"/>
                  <a:pt x="1938" y="616"/>
                </a:cubicBezTo>
                <a:cubicBezTo>
                  <a:pt x="1871" y="645"/>
                  <a:pt x="1792" y="663"/>
                  <a:pt x="1717" y="663"/>
                </a:cubicBezTo>
                <a:cubicBezTo>
                  <a:pt x="1701" y="663"/>
                  <a:pt x="1685" y="662"/>
                  <a:pt x="1670" y="661"/>
                </a:cubicBezTo>
                <a:cubicBezTo>
                  <a:pt x="1474" y="661"/>
                  <a:pt x="1286" y="625"/>
                  <a:pt x="1099" y="580"/>
                </a:cubicBezTo>
                <a:cubicBezTo>
                  <a:pt x="911" y="527"/>
                  <a:pt x="724" y="473"/>
                  <a:pt x="545" y="411"/>
                </a:cubicBezTo>
                <a:cubicBezTo>
                  <a:pt x="358" y="348"/>
                  <a:pt x="179" y="277"/>
                  <a:pt x="1" y="205"/>
                </a:cubicBezTo>
                <a:lnTo>
                  <a:pt x="1" y="205"/>
                </a:lnTo>
                <a:cubicBezTo>
                  <a:pt x="349" y="375"/>
                  <a:pt x="715" y="509"/>
                  <a:pt x="1090" y="616"/>
                </a:cubicBezTo>
                <a:cubicBezTo>
                  <a:pt x="1277" y="669"/>
                  <a:pt x="1465" y="705"/>
                  <a:pt x="1661" y="714"/>
                </a:cubicBezTo>
                <a:cubicBezTo>
                  <a:pt x="1759" y="714"/>
                  <a:pt x="1866" y="696"/>
                  <a:pt x="1956" y="661"/>
                </a:cubicBezTo>
                <a:cubicBezTo>
                  <a:pt x="2054" y="625"/>
                  <a:pt x="2125" y="527"/>
                  <a:pt x="2143" y="428"/>
                </a:cubicBezTo>
                <a:cubicBezTo>
                  <a:pt x="2143" y="366"/>
                  <a:pt x="2134" y="312"/>
                  <a:pt x="2107" y="268"/>
                </a:cubicBezTo>
                <a:cubicBezTo>
                  <a:pt x="2080" y="223"/>
                  <a:pt x="2045" y="188"/>
                  <a:pt x="2000" y="161"/>
                </a:cubicBezTo>
                <a:cubicBezTo>
                  <a:pt x="1911" y="107"/>
                  <a:pt x="1822" y="71"/>
                  <a:pt x="1723" y="54"/>
                </a:cubicBezTo>
                <a:cubicBezTo>
                  <a:pt x="1527" y="9"/>
                  <a:pt x="1331"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4"/>
          <p:cNvSpPr/>
          <p:nvPr/>
        </p:nvSpPr>
        <p:spPr>
          <a:xfrm>
            <a:off x="6260264" y="875586"/>
            <a:ext cx="56208" cy="165285"/>
          </a:xfrm>
          <a:custGeom>
            <a:avLst/>
            <a:gdLst/>
            <a:ahLst/>
            <a:cxnLst/>
            <a:rect l="l" t="t" r="r" b="b"/>
            <a:pathLst>
              <a:path w="724" h="2129" extrusionOk="0">
                <a:moveTo>
                  <a:pt x="152" y="1"/>
                </a:moveTo>
                <a:cubicBezTo>
                  <a:pt x="233" y="170"/>
                  <a:pt x="304" y="358"/>
                  <a:pt x="375" y="545"/>
                </a:cubicBezTo>
                <a:cubicBezTo>
                  <a:pt x="447" y="723"/>
                  <a:pt x="509" y="902"/>
                  <a:pt x="563" y="1089"/>
                </a:cubicBezTo>
                <a:cubicBezTo>
                  <a:pt x="625" y="1268"/>
                  <a:pt x="661" y="1455"/>
                  <a:pt x="679" y="1643"/>
                </a:cubicBezTo>
                <a:cubicBezTo>
                  <a:pt x="688" y="1741"/>
                  <a:pt x="670" y="1830"/>
                  <a:pt x="643" y="1919"/>
                </a:cubicBezTo>
                <a:cubicBezTo>
                  <a:pt x="607" y="2009"/>
                  <a:pt x="536" y="2062"/>
                  <a:pt x="447" y="2080"/>
                </a:cubicBezTo>
                <a:cubicBezTo>
                  <a:pt x="439" y="2081"/>
                  <a:pt x="432" y="2081"/>
                  <a:pt x="424" y="2081"/>
                </a:cubicBezTo>
                <a:cubicBezTo>
                  <a:pt x="343" y="2081"/>
                  <a:pt x="265" y="2038"/>
                  <a:pt x="224" y="1964"/>
                </a:cubicBezTo>
                <a:cubicBezTo>
                  <a:pt x="170" y="1893"/>
                  <a:pt x="134" y="1803"/>
                  <a:pt x="108" y="1714"/>
                </a:cubicBezTo>
                <a:cubicBezTo>
                  <a:pt x="63" y="1527"/>
                  <a:pt x="36" y="1330"/>
                  <a:pt x="36" y="1143"/>
                </a:cubicBezTo>
                <a:cubicBezTo>
                  <a:pt x="27" y="947"/>
                  <a:pt x="27" y="759"/>
                  <a:pt x="45" y="563"/>
                </a:cubicBezTo>
                <a:cubicBezTo>
                  <a:pt x="54" y="375"/>
                  <a:pt x="90" y="179"/>
                  <a:pt x="152" y="1"/>
                </a:cubicBezTo>
                <a:lnTo>
                  <a:pt x="152" y="1"/>
                </a:lnTo>
                <a:cubicBezTo>
                  <a:pt x="81" y="179"/>
                  <a:pt x="45" y="375"/>
                  <a:pt x="36" y="563"/>
                </a:cubicBezTo>
                <a:cubicBezTo>
                  <a:pt x="9" y="759"/>
                  <a:pt x="1" y="955"/>
                  <a:pt x="9" y="1152"/>
                </a:cubicBezTo>
                <a:cubicBezTo>
                  <a:pt x="9" y="1348"/>
                  <a:pt x="27" y="1536"/>
                  <a:pt x="81" y="1732"/>
                </a:cubicBezTo>
                <a:cubicBezTo>
                  <a:pt x="99" y="1830"/>
                  <a:pt x="134" y="1919"/>
                  <a:pt x="188" y="2000"/>
                </a:cubicBezTo>
                <a:cubicBezTo>
                  <a:pt x="215" y="2044"/>
                  <a:pt x="250" y="2080"/>
                  <a:pt x="304" y="2107"/>
                </a:cubicBezTo>
                <a:cubicBezTo>
                  <a:pt x="337" y="2120"/>
                  <a:pt x="374" y="2128"/>
                  <a:pt x="409" y="2128"/>
                </a:cubicBezTo>
                <a:cubicBezTo>
                  <a:pt x="422" y="2128"/>
                  <a:pt x="435" y="2127"/>
                  <a:pt x="447" y="2125"/>
                </a:cubicBezTo>
                <a:cubicBezTo>
                  <a:pt x="554" y="2107"/>
                  <a:pt x="643" y="2035"/>
                  <a:pt x="679" y="1937"/>
                </a:cubicBezTo>
                <a:cubicBezTo>
                  <a:pt x="715" y="1839"/>
                  <a:pt x="723" y="1741"/>
                  <a:pt x="715" y="1643"/>
                </a:cubicBezTo>
                <a:cubicBezTo>
                  <a:pt x="706" y="1446"/>
                  <a:pt x="670" y="1250"/>
                  <a:pt x="607" y="1063"/>
                </a:cubicBezTo>
                <a:cubicBezTo>
                  <a:pt x="482" y="697"/>
                  <a:pt x="331" y="340"/>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4"/>
          <p:cNvSpPr/>
          <p:nvPr/>
        </p:nvSpPr>
        <p:spPr>
          <a:xfrm>
            <a:off x="6269270" y="858274"/>
            <a:ext cx="167071" cy="56208"/>
          </a:xfrm>
          <a:custGeom>
            <a:avLst/>
            <a:gdLst/>
            <a:ahLst/>
            <a:cxnLst/>
            <a:rect l="l" t="t" r="r" b="b"/>
            <a:pathLst>
              <a:path w="2152" h="724" extrusionOk="0">
                <a:moveTo>
                  <a:pt x="1143" y="0"/>
                </a:moveTo>
                <a:cubicBezTo>
                  <a:pt x="947" y="9"/>
                  <a:pt x="750" y="27"/>
                  <a:pt x="563" y="54"/>
                </a:cubicBezTo>
                <a:cubicBezTo>
                  <a:pt x="366" y="72"/>
                  <a:pt x="179" y="125"/>
                  <a:pt x="1" y="206"/>
                </a:cubicBezTo>
                <a:cubicBezTo>
                  <a:pt x="188" y="134"/>
                  <a:pt x="375" y="90"/>
                  <a:pt x="572" y="81"/>
                </a:cubicBezTo>
                <a:cubicBezTo>
                  <a:pt x="759" y="54"/>
                  <a:pt x="956" y="45"/>
                  <a:pt x="1152" y="45"/>
                </a:cubicBezTo>
                <a:cubicBezTo>
                  <a:pt x="1339" y="45"/>
                  <a:pt x="1536" y="63"/>
                  <a:pt x="1723" y="99"/>
                </a:cubicBezTo>
                <a:cubicBezTo>
                  <a:pt x="1812" y="116"/>
                  <a:pt x="1902" y="152"/>
                  <a:pt x="1982" y="197"/>
                </a:cubicBezTo>
                <a:cubicBezTo>
                  <a:pt x="2062" y="241"/>
                  <a:pt x="2098" y="331"/>
                  <a:pt x="2089" y="420"/>
                </a:cubicBezTo>
                <a:cubicBezTo>
                  <a:pt x="2080" y="509"/>
                  <a:pt x="2027" y="581"/>
                  <a:pt x="1937" y="616"/>
                </a:cubicBezTo>
                <a:cubicBezTo>
                  <a:pt x="1871" y="646"/>
                  <a:pt x="1792" y="663"/>
                  <a:pt x="1716" y="663"/>
                </a:cubicBezTo>
                <a:cubicBezTo>
                  <a:pt x="1700" y="663"/>
                  <a:pt x="1685" y="662"/>
                  <a:pt x="1670" y="661"/>
                </a:cubicBezTo>
                <a:cubicBezTo>
                  <a:pt x="1473" y="661"/>
                  <a:pt x="1286" y="625"/>
                  <a:pt x="1098" y="581"/>
                </a:cubicBezTo>
                <a:cubicBezTo>
                  <a:pt x="911" y="536"/>
                  <a:pt x="723" y="473"/>
                  <a:pt x="545" y="411"/>
                </a:cubicBezTo>
                <a:cubicBezTo>
                  <a:pt x="358" y="348"/>
                  <a:pt x="179" y="277"/>
                  <a:pt x="1" y="206"/>
                </a:cubicBezTo>
                <a:lnTo>
                  <a:pt x="1" y="206"/>
                </a:lnTo>
                <a:cubicBezTo>
                  <a:pt x="349" y="375"/>
                  <a:pt x="715" y="518"/>
                  <a:pt x="1089" y="625"/>
                </a:cubicBezTo>
                <a:cubicBezTo>
                  <a:pt x="1277" y="679"/>
                  <a:pt x="1464" y="714"/>
                  <a:pt x="1661" y="723"/>
                </a:cubicBezTo>
                <a:cubicBezTo>
                  <a:pt x="1768" y="723"/>
                  <a:pt x="1866" y="705"/>
                  <a:pt x="1955" y="670"/>
                </a:cubicBezTo>
                <a:cubicBezTo>
                  <a:pt x="2062" y="625"/>
                  <a:pt x="2125" y="536"/>
                  <a:pt x="2143" y="429"/>
                </a:cubicBezTo>
                <a:cubicBezTo>
                  <a:pt x="2151" y="375"/>
                  <a:pt x="2134" y="322"/>
                  <a:pt x="2116" y="277"/>
                </a:cubicBezTo>
                <a:cubicBezTo>
                  <a:pt x="2080" y="232"/>
                  <a:pt x="2044" y="188"/>
                  <a:pt x="2000" y="161"/>
                </a:cubicBezTo>
                <a:cubicBezTo>
                  <a:pt x="1911" y="107"/>
                  <a:pt x="1821" y="72"/>
                  <a:pt x="1723" y="54"/>
                </a:cubicBezTo>
                <a:cubicBezTo>
                  <a:pt x="1527" y="18"/>
                  <a:pt x="1339" y="0"/>
                  <a:pt x="1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4"/>
          <p:cNvSpPr/>
          <p:nvPr/>
        </p:nvSpPr>
        <p:spPr>
          <a:xfrm>
            <a:off x="6191635" y="820853"/>
            <a:ext cx="65213" cy="162257"/>
          </a:xfrm>
          <a:custGeom>
            <a:avLst/>
            <a:gdLst/>
            <a:ahLst/>
            <a:cxnLst/>
            <a:rect l="l" t="t" r="r" b="b"/>
            <a:pathLst>
              <a:path w="840" h="2090" extrusionOk="0">
                <a:moveTo>
                  <a:pt x="72" y="0"/>
                </a:moveTo>
                <a:lnTo>
                  <a:pt x="72" y="0"/>
                </a:lnTo>
                <a:cubicBezTo>
                  <a:pt x="19" y="188"/>
                  <a:pt x="1" y="375"/>
                  <a:pt x="10" y="572"/>
                </a:cubicBezTo>
                <a:cubicBezTo>
                  <a:pt x="10" y="768"/>
                  <a:pt x="19" y="964"/>
                  <a:pt x="46" y="1152"/>
                </a:cubicBezTo>
                <a:cubicBezTo>
                  <a:pt x="72" y="1348"/>
                  <a:pt x="117" y="1536"/>
                  <a:pt x="179" y="1723"/>
                </a:cubicBezTo>
                <a:cubicBezTo>
                  <a:pt x="215" y="1821"/>
                  <a:pt x="260" y="1901"/>
                  <a:pt x="331" y="1982"/>
                </a:cubicBezTo>
                <a:cubicBezTo>
                  <a:pt x="358" y="2026"/>
                  <a:pt x="403" y="2053"/>
                  <a:pt x="456" y="2071"/>
                </a:cubicBezTo>
                <a:cubicBezTo>
                  <a:pt x="484" y="2082"/>
                  <a:pt x="518" y="2090"/>
                  <a:pt x="551" y="2090"/>
                </a:cubicBezTo>
                <a:cubicBezTo>
                  <a:pt x="571" y="2090"/>
                  <a:pt x="591" y="2087"/>
                  <a:pt x="608" y="2080"/>
                </a:cubicBezTo>
                <a:cubicBezTo>
                  <a:pt x="715" y="2053"/>
                  <a:pt x="795" y="1964"/>
                  <a:pt x="822" y="1866"/>
                </a:cubicBezTo>
                <a:cubicBezTo>
                  <a:pt x="840" y="1768"/>
                  <a:pt x="840" y="1660"/>
                  <a:pt x="822" y="1562"/>
                </a:cubicBezTo>
                <a:cubicBezTo>
                  <a:pt x="786" y="1375"/>
                  <a:pt x="724" y="1187"/>
                  <a:pt x="644" y="1009"/>
                </a:cubicBezTo>
                <a:cubicBezTo>
                  <a:pt x="483" y="652"/>
                  <a:pt x="287" y="313"/>
                  <a:pt x="72" y="0"/>
                </a:cubicBezTo>
                <a:lnTo>
                  <a:pt x="72" y="0"/>
                </a:lnTo>
                <a:cubicBezTo>
                  <a:pt x="179" y="161"/>
                  <a:pt x="260" y="331"/>
                  <a:pt x="349" y="500"/>
                </a:cubicBezTo>
                <a:cubicBezTo>
                  <a:pt x="438" y="670"/>
                  <a:pt x="528" y="848"/>
                  <a:pt x="599" y="1027"/>
                </a:cubicBezTo>
                <a:cubicBezTo>
                  <a:pt x="679" y="1196"/>
                  <a:pt x="733" y="1384"/>
                  <a:pt x="769" y="1571"/>
                </a:cubicBezTo>
                <a:cubicBezTo>
                  <a:pt x="786" y="1660"/>
                  <a:pt x="786" y="1759"/>
                  <a:pt x="769" y="1848"/>
                </a:cubicBezTo>
                <a:cubicBezTo>
                  <a:pt x="751" y="1937"/>
                  <a:pt x="679" y="2000"/>
                  <a:pt x="590" y="2026"/>
                </a:cubicBezTo>
                <a:cubicBezTo>
                  <a:pt x="572" y="2032"/>
                  <a:pt x="553" y="2035"/>
                  <a:pt x="534" y="2035"/>
                </a:cubicBezTo>
                <a:cubicBezTo>
                  <a:pt x="468" y="2035"/>
                  <a:pt x="399" y="2001"/>
                  <a:pt x="358" y="1946"/>
                </a:cubicBezTo>
                <a:cubicBezTo>
                  <a:pt x="304" y="1875"/>
                  <a:pt x="251" y="1794"/>
                  <a:pt x="224" y="1705"/>
                </a:cubicBezTo>
                <a:cubicBezTo>
                  <a:pt x="153" y="1527"/>
                  <a:pt x="108" y="1339"/>
                  <a:pt x="81" y="1143"/>
                </a:cubicBezTo>
                <a:cubicBezTo>
                  <a:pt x="55" y="955"/>
                  <a:pt x="37" y="768"/>
                  <a:pt x="28" y="572"/>
                </a:cubicBezTo>
                <a:cubicBezTo>
                  <a:pt x="19" y="375"/>
                  <a:pt x="28" y="188"/>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4"/>
          <p:cNvSpPr/>
          <p:nvPr/>
        </p:nvSpPr>
        <p:spPr>
          <a:xfrm>
            <a:off x="6194430" y="792206"/>
            <a:ext cx="167071" cy="52559"/>
          </a:xfrm>
          <a:custGeom>
            <a:avLst/>
            <a:gdLst/>
            <a:ahLst/>
            <a:cxnLst/>
            <a:rect l="l" t="t" r="r" b="b"/>
            <a:pathLst>
              <a:path w="2152" h="677" extrusionOk="0">
                <a:moveTo>
                  <a:pt x="1452" y="1"/>
                </a:moveTo>
                <a:cubicBezTo>
                  <a:pt x="1337" y="1"/>
                  <a:pt x="1222" y="9"/>
                  <a:pt x="1107" y="30"/>
                </a:cubicBezTo>
                <a:cubicBezTo>
                  <a:pt x="920" y="48"/>
                  <a:pt x="724" y="93"/>
                  <a:pt x="536" y="137"/>
                </a:cubicBezTo>
                <a:cubicBezTo>
                  <a:pt x="349" y="182"/>
                  <a:pt x="170" y="253"/>
                  <a:pt x="1" y="352"/>
                </a:cubicBezTo>
                <a:cubicBezTo>
                  <a:pt x="170" y="262"/>
                  <a:pt x="358" y="200"/>
                  <a:pt x="545" y="164"/>
                </a:cubicBezTo>
                <a:cubicBezTo>
                  <a:pt x="733" y="120"/>
                  <a:pt x="920" y="84"/>
                  <a:pt x="1116" y="66"/>
                </a:cubicBezTo>
                <a:cubicBezTo>
                  <a:pt x="1219" y="51"/>
                  <a:pt x="1323" y="45"/>
                  <a:pt x="1427" y="45"/>
                </a:cubicBezTo>
                <a:cubicBezTo>
                  <a:pt x="1513" y="45"/>
                  <a:pt x="1599" y="49"/>
                  <a:pt x="1687" y="57"/>
                </a:cubicBezTo>
                <a:cubicBezTo>
                  <a:pt x="1777" y="66"/>
                  <a:pt x="1866" y="84"/>
                  <a:pt x="1955" y="128"/>
                </a:cubicBezTo>
                <a:cubicBezTo>
                  <a:pt x="2036" y="155"/>
                  <a:pt x="2089" y="236"/>
                  <a:pt x="2098" y="334"/>
                </a:cubicBezTo>
                <a:cubicBezTo>
                  <a:pt x="2098" y="423"/>
                  <a:pt x="2044" y="503"/>
                  <a:pt x="1964" y="548"/>
                </a:cubicBezTo>
                <a:cubicBezTo>
                  <a:pt x="1884" y="593"/>
                  <a:pt x="1795" y="619"/>
                  <a:pt x="1705" y="619"/>
                </a:cubicBezTo>
                <a:cubicBezTo>
                  <a:pt x="1636" y="626"/>
                  <a:pt x="1567" y="629"/>
                  <a:pt x="1499" y="629"/>
                </a:cubicBezTo>
                <a:cubicBezTo>
                  <a:pt x="1375" y="629"/>
                  <a:pt x="1252" y="619"/>
                  <a:pt x="1125" y="601"/>
                </a:cubicBezTo>
                <a:cubicBezTo>
                  <a:pt x="938" y="575"/>
                  <a:pt x="741" y="539"/>
                  <a:pt x="563" y="494"/>
                </a:cubicBezTo>
                <a:cubicBezTo>
                  <a:pt x="376" y="459"/>
                  <a:pt x="188" y="405"/>
                  <a:pt x="1" y="352"/>
                </a:cubicBezTo>
                <a:lnTo>
                  <a:pt x="1" y="352"/>
                </a:lnTo>
                <a:cubicBezTo>
                  <a:pt x="367" y="485"/>
                  <a:pt x="741" y="575"/>
                  <a:pt x="1125" y="646"/>
                </a:cubicBezTo>
                <a:cubicBezTo>
                  <a:pt x="1272" y="666"/>
                  <a:pt x="1420" y="676"/>
                  <a:pt x="1563" y="676"/>
                </a:cubicBezTo>
                <a:cubicBezTo>
                  <a:pt x="1611" y="676"/>
                  <a:pt x="1658" y="675"/>
                  <a:pt x="1705" y="673"/>
                </a:cubicBezTo>
                <a:cubicBezTo>
                  <a:pt x="1812" y="664"/>
                  <a:pt x="1911" y="637"/>
                  <a:pt x="2000" y="593"/>
                </a:cubicBezTo>
                <a:cubicBezTo>
                  <a:pt x="2089" y="539"/>
                  <a:pt x="2152" y="441"/>
                  <a:pt x="2152" y="334"/>
                </a:cubicBezTo>
                <a:cubicBezTo>
                  <a:pt x="2152" y="280"/>
                  <a:pt x="2134" y="227"/>
                  <a:pt x="2107" y="182"/>
                </a:cubicBezTo>
                <a:cubicBezTo>
                  <a:pt x="2071" y="137"/>
                  <a:pt x="2027" y="102"/>
                  <a:pt x="1982" y="84"/>
                </a:cubicBezTo>
                <a:cubicBezTo>
                  <a:pt x="1893" y="39"/>
                  <a:pt x="1795" y="12"/>
                  <a:pt x="1696" y="12"/>
                </a:cubicBezTo>
                <a:cubicBezTo>
                  <a:pt x="1615" y="5"/>
                  <a:pt x="1534" y="1"/>
                  <a:pt x="1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4"/>
          <p:cNvSpPr/>
          <p:nvPr/>
        </p:nvSpPr>
        <p:spPr>
          <a:xfrm>
            <a:off x="6118192" y="773729"/>
            <a:ext cx="76315" cy="157444"/>
          </a:xfrm>
          <a:custGeom>
            <a:avLst/>
            <a:gdLst/>
            <a:ahLst/>
            <a:cxnLst/>
            <a:rect l="l" t="t" r="r" b="b"/>
            <a:pathLst>
              <a:path w="983" h="2028" extrusionOk="0">
                <a:moveTo>
                  <a:pt x="28" y="1"/>
                </a:moveTo>
                <a:cubicBezTo>
                  <a:pt x="144" y="152"/>
                  <a:pt x="251" y="304"/>
                  <a:pt x="358" y="465"/>
                </a:cubicBezTo>
                <a:cubicBezTo>
                  <a:pt x="474" y="625"/>
                  <a:pt x="572" y="786"/>
                  <a:pt x="670" y="956"/>
                </a:cubicBezTo>
                <a:cubicBezTo>
                  <a:pt x="760" y="1125"/>
                  <a:pt x="840" y="1295"/>
                  <a:pt x="893" y="1482"/>
                </a:cubicBezTo>
                <a:cubicBezTo>
                  <a:pt x="920" y="1571"/>
                  <a:pt x="929" y="1661"/>
                  <a:pt x="920" y="1759"/>
                </a:cubicBezTo>
                <a:cubicBezTo>
                  <a:pt x="911" y="1848"/>
                  <a:pt x="849" y="1919"/>
                  <a:pt x="768" y="1955"/>
                </a:cubicBezTo>
                <a:cubicBezTo>
                  <a:pt x="741" y="1966"/>
                  <a:pt x="714" y="1971"/>
                  <a:pt x="687" y="1971"/>
                </a:cubicBezTo>
                <a:cubicBezTo>
                  <a:pt x="627" y="1971"/>
                  <a:pt x="571" y="1945"/>
                  <a:pt x="527" y="1902"/>
                </a:cubicBezTo>
                <a:cubicBezTo>
                  <a:pt x="456" y="1839"/>
                  <a:pt x="403" y="1759"/>
                  <a:pt x="358" y="1678"/>
                </a:cubicBezTo>
                <a:cubicBezTo>
                  <a:pt x="278" y="1509"/>
                  <a:pt x="206" y="1330"/>
                  <a:pt x="162" y="1143"/>
                </a:cubicBezTo>
                <a:cubicBezTo>
                  <a:pt x="117" y="956"/>
                  <a:pt x="72" y="768"/>
                  <a:pt x="54" y="572"/>
                </a:cubicBezTo>
                <a:cubicBezTo>
                  <a:pt x="19" y="384"/>
                  <a:pt x="10" y="188"/>
                  <a:pt x="28" y="1"/>
                </a:cubicBezTo>
                <a:lnTo>
                  <a:pt x="28" y="1"/>
                </a:lnTo>
                <a:cubicBezTo>
                  <a:pt x="1" y="188"/>
                  <a:pt x="1" y="384"/>
                  <a:pt x="28" y="581"/>
                </a:cubicBezTo>
                <a:cubicBezTo>
                  <a:pt x="46" y="768"/>
                  <a:pt x="81" y="964"/>
                  <a:pt x="126" y="1152"/>
                </a:cubicBezTo>
                <a:cubicBezTo>
                  <a:pt x="170" y="1339"/>
                  <a:pt x="242" y="1527"/>
                  <a:pt x="322" y="1705"/>
                </a:cubicBezTo>
                <a:cubicBezTo>
                  <a:pt x="367" y="1794"/>
                  <a:pt x="429" y="1875"/>
                  <a:pt x="501" y="1946"/>
                </a:cubicBezTo>
                <a:cubicBezTo>
                  <a:pt x="536" y="1982"/>
                  <a:pt x="581" y="2009"/>
                  <a:pt x="635" y="2018"/>
                </a:cubicBezTo>
                <a:cubicBezTo>
                  <a:pt x="655" y="2024"/>
                  <a:pt x="676" y="2027"/>
                  <a:pt x="696" y="2027"/>
                </a:cubicBezTo>
                <a:cubicBezTo>
                  <a:pt x="729" y="2027"/>
                  <a:pt x="762" y="2020"/>
                  <a:pt x="795" y="2009"/>
                </a:cubicBezTo>
                <a:cubicBezTo>
                  <a:pt x="893" y="1964"/>
                  <a:pt x="965" y="1875"/>
                  <a:pt x="974" y="1768"/>
                </a:cubicBezTo>
                <a:cubicBezTo>
                  <a:pt x="983" y="1670"/>
                  <a:pt x="974" y="1571"/>
                  <a:pt x="947" y="1473"/>
                </a:cubicBezTo>
                <a:cubicBezTo>
                  <a:pt x="884" y="1286"/>
                  <a:pt x="804" y="1107"/>
                  <a:pt x="706" y="938"/>
                </a:cubicBezTo>
                <a:cubicBezTo>
                  <a:pt x="510" y="607"/>
                  <a:pt x="278" y="295"/>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4"/>
          <p:cNvSpPr/>
          <p:nvPr/>
        </p:nvSpPr>
        <p:spPr>
          <a:xfrm>
            <a:off x="6116872" y="732815"/>
            <a:ext cx="164276" cy="51627"/>
          </a:xfrm>
          <a:custGeom>
            <a:avLst/>
            <a:gdLst/>
            <a:ahLst/>
            <a:cxnLst/>
            <a:rect l="l" t="t" r="r" b="b"/>
            <a:pathLst>
              <a:path w="2116" h="665" extrusionOk="0">
                <a:moveTo>
                  <a:pt x="2072" y="146"/>
                </a:moveTo>
                <a:lnTo>
                  <a:pt x="2072" y="146"/>
                </a:lnTo>
                <a:cubicBezTo>
                  <a:pt x="2075" y="151"/>
                  <a:pt x="2077" y="156"/>
                  <a:pt x="2080" y="162"/>
                </a:cubicBezTo>
                <a:cubicBezTo>
                  <a:pt x="2099" y="194"/>
                  <a:pt x="2109" y="231"/>
                  <a:pt x="2113" y="266"/>
                </a:cubicBezTo>
                <a:lnTo>
                  <a:pt x="2113" y="266"/>
                </a:lnTo>
                <a:cubicBezTo>
                  <a:pt x="2109" y="234"/>
                  <a:pt x="2101" y="202"/>
                  <a:pt x="2089" y="171"/>
                </a:cubicBezTo>
                <a:cubicBezTo>
                  <a:pt x="2083" y="162"/>
                  <a:pt x="2078" y="154"/>
                  <a:pt x="2072" y="146"/>
                </a:cubicBezTo>
                <a:close/>
                <a:moveTo>
                  <a:pt x="2113" y="266"/>
                </a:moveTo>
                <a:lnTo>
                  <a:pt x="2113" y="266"/>
                </a:lnTo>
                <a:cubicBezTo>
                  <a:pt x="2114" y="278"/>
                  <a:pt x="2115" y="290"/>
                  <a:pt x="2115" y="302"/>
                </a:cubicBezTo>
                <a:lnTo>
                  <a:pt x="2115" y="302"/>
                </a:lnTo>
                <a:cubicBezTo>
                  <a:pt x="2115" y="291"/>
                  <a:pt x="2115" y="278"/>
                  <a:pt x="2113" y="266"/>
                </a:cubicBezTo>
                <a:close/>
                <a:moveTo>
                  <a:pt x="2115" y="311"/>
                </a:moveTo>
                <a:cubicBezTo>
                  <a:pt x="2104" y="406"/>
                  <a:pt x="2051" y="484"/>
                  <a:pt x="1972" y="528"/>
                </a:cubicBezTo>
                <a:cubicBezTo>
                  <a:pt x="1893" y="581"/>
                  <a:pt x="1804" y="608"/>
                  <a:pt x="1715" y="625"/>
                </a:cubicBezTo>
                <a:lnTo>
                  <a:pt x="1715" y="625"/>
                </a:lnTo>
                <a:cubicBezTo>
                  <a:pt x="1804" y="608"/>
                  <a:pt x="1893" y="581"/>
                  <a:pt x="1972" y="536"/>
                </a:cubicBezTo>
                <a:cubicBezTo>
                  <a:pt x="2051" y="484"/>
                  <a:pt x="2104" y="406"/>
                  <a:pt x="2115" y="311"/>
                </a:cubicBezTo>
                <a:close/>
                <a:moveTo>
                  <a:pt x="1696" y="1"/>
                </a:moveTo>
                <a:cubicBezTo>
                  <a:pt x="1508" y="1"/>
                  <a:pt x="1312" y="19"/>
                  <a:pt x="1125" y="63"/>
                </a:cubicBezTo>
                <a:cubicBezTo>
                  <a:pt x="937" y="108"/>
                  <a:pt x="750" y="153"/>
                  <a:pt x="562" y="224"/>
                </a:cubicBezTo>
                <a:cubicBezTo>
                  <a:pt x="375" y="287"/>
                  <a:pt x="205" y="376"/>
                  <a:pt x="45" y="483"/>
                </a:cubicBezTo>
                <a:lnTo>
                  <a:pt x="0" y="519"/>
                </a:lnTo>
                <a:lnTo>
                  <a:pt x="54" y="528"/>
                </a:lnTo>
                <a:cubicBezTo>
                  <a:pt x="420" y="608"/>
                  <a:pt x="785" y="652"/>
                  <a:pt x="1160" y="661"/>
                </a:cubicBezTo>
                <a:cubicBezTo>
                  <a:pt x="1205" y="664"/>
                  <a:pt x="1249" y="665"/>
                  <a:pt x="1293" y="665"/>
                </a:cubicBezTo>
                <a:cubicBezTo>
                  <a:pt x="1436" y="665"/>
                  <a:pt x="1577" y="653"/>
                  <a:pt x="1714" y="626"/>
                </a:cubicBezTo>
                <a:lnTo>
                  <a:pt x="1714" y="626"/>
                </a:lnTo>
                <a:cubicBezTo>
                  <a:pt x="1593" y="643"/>
                  <a:pt x="1475" y="653"/>
                  <a:pt x="1357" y="653"/>
                </a:cubicBezTo>
                <a:cubicBezTo>
                  <a:pt x="1292" y="653"/>
                  <a:pt x="1227" y="650"/>
                  <a:pt x="1160" y="644"/>
                </a:cubicBezTo>
                <a:cubicBezTo>
                  <a:pt x="982" y="635"/>
                  <a:pt x="794" y="608"/>
                  <a:pt x="616" y="581"/>
                </a:cubicBezTo>
                <a:cubicBezTo>
                  <a:pt x="448" y="557"/>
                  <a:pt x="287" y="533"/>
                  <a:pt x="126" y="496"/>
                </a:cubicBezTo>
                <a:lnTo>
                  <a:pt x="126" y="496"/>
                </a:lnTo>
                <a:cubicBezTo>
                  <a:pt x="266" y="403"/>
                  <a:pt x="419" y="325"/>
                  <a:pt x="580" y="269"/>
                </a:cubicBezTo>
                <a:cubicBezTo>
                  <a:pt x="759" y="197"/>
                  <a:pt x="946" y="144"/>
                  <a:pt x="1134" y="90"/>
                </a:cubicBezTo>
                <a:cubicBezTo>
                  <a:pt x="1321" y="46"/>
                  <a:pt x="1508" y="19"/>
                  <a:pt x="1705" y="19"/>
                </a:cubicBezTo>
                <a:cubicBezTo>
                  <a:pt x="1721" y="17"/>
                  <a:pt x="1737" y="17"/>
                  <a:pt x="1753" y="17"/>
                </a:cubicBezTo>
                <a:cubicBezTo>
                  <a:pt x="1833" y="17"/>
                  <a:pt x="1907" y="35"/>
                  <a:pt x="1981" y="72"/>
                </a:cubicBezTo>
                <a:cubicBezTo>
                  <a:pt x="2018" y="87"/>
                  <a:pt x="2048" y="113"/>
                  <a:pt x="2072" y="146"/>
                </a:cubicBezTo>
                <a:lnTo>
                  <a:pt x="2072" y="146"/>
                </a:lnTo>
                <a:cubicBezTo>
                  <a:pt x="2053" y="111"/>
                  <a:pt x="2021" y="87"/>
                  <a:pt x="1981" y="63"/>
                </a:cubicBezTo>
                <a:cubicBezTo>
                  <a:pt x="1892" y="19"/>
                  <a:pt x="1794" y="1"/>
                  <a:pt x="1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4"/>
          <p:cNvSpPr/>
          <p:nvPr/>
        </p:nvSpPr>
        <p:spPr>
          <a:xfrm>
            <a:off x="6070136" y="747876"/>
            <a:ext cx="350289" cy="281582"/>
          </a:xfrm>
          <a:custGeom>
            <a:avLst/>
            <a:gdLst/>
            <a:ahLst/>
            <a:cxnLst/>
            <a:rect l="l" t="t" r="r" b="b"/>
            <a:pathLst>
              <a:path w="4512" h="3627" extrusionOk="0">
                <a:moveTo>
                  <a:pt x="54" y="0"/>
                </a:moveTo>
                <a:cubicBezTo>
                  <a:pt x="23" y="0"/>
                  <a:pt x="1" y="50"/>
                  <a:pt x="40" y="66"/>
                </a:cubicBezTo>
                <a:cubicBezTo>
                  <a:pt x="236" y="146"/>
                  <a:pt x="432" y="244"/>
                  <a:pt x="620" y="342"/>
                </a:cubicBezTo>
                <a:cubicBezTo>
                  <a:pt x="611" y="360"/>
                  <a:pt x="611" y="369"/>
                  <a:pt x="620" y="378"/>
                </a:cubicBezTo>
                <a:cubicBezTo>
                  <a:pt x="727" y="583"/>
                  <a:pt x="825" y="789"/>
                  <a:pt x="923" y="1003"/>
                </a:cubicBezTo>
                <a:cubicBezTo>
                  <a:pt x="995" y="1172"/>
                  <a:pt x="1066" y="1351"/>
                  <a:pt x="1129" y="1529"/>
                </a:cubicBezTo>
                <a:cubicBezTo>
                  <a:pt x="1102" y="1333"/>
                  <a:pt x="1048" y="1137"/>
                  <a:pt x="977" y="949"/>
                </a:cubicBezTo>
                <a:cubicBezTo>
                  <a:pt x="897" y="762"/>
                  <a:pt x="798" y="575"/>
                  <a:pt x="709" y="396"/>
                </a:cubicBezTo>
                <a:lnTo>
                  <a:pt x="709" y="396"/>
                </a:lnTo>
                <a:cubicBezTo>
                  <a:pt x="977" y="539"/>
                  <a:pt x="1236" y="699"/>
                  <a:pt x="1486" y="869"/>
                </a:cubicBezTo>
                <a:lnTo>
                  <a:pt x="1673" y="985"/>
                </a:lnTo>
                <a:cubicBezTo>
                  <a:pt x="1727" y="1190"/>
                  <a:pt x="1780" y="1396"/>
                  <a:pt x="1834" y="1610"/>
                </a:cubicBezTo>
                <a:cubicBezTo>
                  <a:pt x="1869" y="1797"/>
                  <a:pt x="1941" y="2020"/>
                  <a:pt x="1959" y="2208"/>
                </a:cubicBezTo>
                <a:cubicBezTo>
                  <a:pt x="1950" y="2011"/>
                  <a:pt x="1923" y="1806"/>
                  <a:pt x="1896" y="1610"/>
                </a:cubicBezTo>
                <a:cubicBezTo>
                  <a:pt x="1852" y="1440"/>
                  <a:pt x="1816" y="1226"/>
                  <a:pt x="1762" y="1056"/>
                </a:cubicBezTo>
                <a:lnTo>
                  <a:pt x="1762" y="1056"/>
                </a:lnTo>
                <a:cubicBezTo>
                  <a:pt x="2039" y="1244"/>
                  <a:pt x="2298" y="1440"/>
                  <a:pt x="2557" y="1654"/>
                </a:cubicBezTo>
                <a:cubicBezTo>
                  <a:pt x="2548" y="1663"/>
                  <a:pt x="2548" y="1681"/>
                  <a:pt x="2557" y="1690"/>
                </a:cubicBezTo>
                <a:cubicBezTo>
                  <a:pt x="2601" y="1913"/>
                  <a:pt x="2655" y="2127"/>
                  <a:pt x="2691" y="2351"/>
                </a:cubicBezTo>
                <a:cubicBezTo>
                  <a:pt x="2726" y="2538"/>
                  <a:pt x="2744" y="2725"/>
                  <a:pt x="2762" y="2922"/>
                </a:cubicBezTo>
                <a:cubicBezTo>
                  <a:pt x="2780" y="2734"/>
                  <a:pt x="2780" y="2538"/>
                  <a:pt x="2762" y="2351"/>
                </a:cubicBezTo>
                <a:cubicBezTo>
                  <a:pt x="2726" y="2136"/>
                  <a:pt x="2682" y="1931"/>
                  <a:pt x="2637" y="1726"/>
                </a:cubicBezTo>
                <a:lnTo>
                  <a:pt x="2637" y="1726"/>
                </a:lnTo>
                <a:cubicBezTo>
                  <a:pt x="2887" y="1940"/>
                  <a:pt x="3128" y="2163"/>
                  <a:pt x="3360" y="2395"/>
                </a:cubicBezTo>
                <a:cubicBezTo>
                  <a:pt x="3413" y="2636"/>
                  <a:pt x="3467" y="2868"/>
                  <a:pt x="3503" y="3109"/>
                </a:cubicBezTo>
                <a:cubicBezTo>
                  <a:pt x="3529" y="3279"/>
                  <a:pt x="3556" y="3457"/>
                  <a:pt x="3565" y="3627"/>
                </a:cubicBezTo>
                <a:cubicBezTo>
                  <a:pt x="3583" y="3413"/>
                  <a:pt x="3583" y="3198"/>
                  <a:pt x="3556" y="2984"/>
                </a:cubicBezTo>
                <a:cubicBezTo>
                  <a:pt x="3529" y="2824"/>
                  <a:pt x="3494" y="2654"/>
                  <a:pt x="3458" y="2502"/>
                </a:cubicBezTo>
                <a:lnTo>
                  <a:pt x="3458" y="2502"/>
                </a:lnTo>
                <a:cubicBezTo>
                  <a:pt x="3763" y="2816"/>
                  <a:pt x="4373" y="3485"/>
                  <a:pt x="4378" y="3485"/>
                </a:cubicBezTo>
                <a:cubicBezTo>
                  <a:pt x="4378" y="3485"/>
                  <a:pt x="4378" y="3485"/>
                  <a:pt x="4377" y="3484"/>
                </a:cubicBezTo>
                <a:cubicBezTo>
                  <a:pt x="4101" y="3100"/>
                  <a:pt x="3797" y="2743"/>
                  <a:pt x="3467" y="2404"/>
                </a:cubicBezTo>
                <a:cubicBezTo>
                  <a:pt x="3506" y="2400"/>
                  <a:pt x="3546" y="2399"/>
                  <a:pt x="3585" y="2399"/>
                </a:cubicBezTo>
                <a:cubicBezTo>
                  <a:pt x="3736" y="2399"/>
                  <a:pt x="3888" y="2424"/>
                  <a:pt x="4029" y="2467"/>
                </a:cubicBezTo>
                <a:cubicBezTo>
                  <a:pt x="4190" y="2502"/>
                  <a:pt x="4351" y="2529"/>
                  <a:pt x="4511" y="2529"/>
                </a:cubicBezTo>
                <a:cubicBezTo>
                  <a:pt x="4359" y="2476"/>
                  <a:pt x="4199" y="2431"/>
                  <a:pt x="4038" y="2395"/>
                </a:cubicBezTo>
                <a:cubicBezTo>
                  <a:pt x="3900" y="2364"/>
                  <a:pt x="3741" y="2328"/>
                  <a:pt x="3587" y="2328"/>
                </a:cubicBezTo>
                <a:cubicBezTo>
                  <a:pt x="3521" y="2328"/>
                  <a:pt x="3457" y="2335"/>
                  <a:pt x="3396" y="2351"/>
                </a:cubicBezTo>
                <a:cubicBezTo>
                  <a:pt x="3172" y="2119"/>
                  <a:pt x="2940" y="1904"/>
                  <a:pt x="2699" y="1699"/>
                </a:cubicBezTo>
                <a:cubicBezTo>
                  <a:pt x="2723" y="1698"/>
                  <a:pt x="2745" y="1697"/>
                  <a:pt x="2768" y="1697"/>
                </a:cubicBezTo>
                <a:cubicBezTo>
                  <a:pt x="2922" y="1697"/>
                  <a:pt x="3069" y="1723"/>
                  <a:pt x="3217" y="1762"/>
                </a:cubicBezTo>
                <a:cubicBezTo>
                  <a:pt x="3378" y="1797"/>
                  <a:pt x="3538" y="1815"/>
                  <a:pt x="3708" y="1824"/>
                </a:cubicBezTo>
                <a:cubicBezTo>
                  <a:pt x="3547" y="1762"/>
                  <a:pt x="3396" y="1717"/>
                  <a:pt x="3226" y="1690"/>
                </a:cubicBezTo>
                <a:cubicBezTo>
                  <a:pt x="3084" y="1643"/>
                  <a:pt x="2927" y="1621"/>
                  <a:pt x="2773" y="1621"/>
                </a:cubicBezTo>
                <a:cubicBezTo>
                  <a:pt x="2724" y="1621"/>
                  <a:pt x="2676" y="1623"/>
                  <a:pt x="2628" y="1628"/>
                </a:cubicBezTo>
                <a:cubicBezTo>
                  <a:pt x="2342" y="1396"/>
                  <a:pt x="2048" y="1172"/>
                  <a:pt x="1753" y="958"/>
                </a:cubicBezTo>
                <a:cubicBezTo>
                  <a:pt x="1821" y="949"/>
                  <a:pt x="1889" y="944"/>
                  <a:pt x="1958" y="944"/>
                </a:cubicBezTo>
                <a:cubicBezTo>
                  <a:pt x="2081" y="944"/>
                  <a:pt x="2204" y="960"/>
                  <a:pt x="2325" y="994"/>
                </a:cubicBezTo>
                <a:cubicBezTo>
                  <a:pt x="2494" y="1021"/>
                  <a:pt x="2655" y="1030"/>
                  <a:pt x="2815" y="1030"/>
                </a:cubicBezTo>
                <a:cubicBezTo>
                  <a:pt x="2664" y="976"/>
                  <a:pt x="2503" y="940"/>
                  <a:pt x="2342" y="914"/>
                </a:cubicBezTo>
                <a:cubicBezTo>
                  <a:pt x="2212" y="892"/>
                  <a:pt x="2068" y="867"/>
                  <a:pt x="1928" y="867"/>
                </a:cubicBezTo>
                <a:cubicBezTo>
                  <a:pt x="1840" y="867"/>
                  <a:pt x="1753" y="877"/>
                  <a:pt x="1673" y="905"/>
                </a:cubicBezTo>
                <a:lnTo>
                  <a:pt x="1584" y="842"/>
                </a:lnTo>
                <a:cubicBezTo>
                  <a:pt x="1325" y="673"/>
                  <a:pt x="1048" y="503"/>
                  <a:pt x="772" y="342"/>
                </a:cubicBezTo>
                <a:cubicBezTo>
                  <a:pt x="941" y="298"/>
                  <a:pt x="1111" y="280"/>
                  <a:pt x="1289" y="280"/>
                </a:cubicBezTo>
                <a:cubicBezTo>
                  <a:pt x="1450" y="280"/>
                  <a:pt x="1620" y="253"/>
                  <a:pt x="1780" y="218"/>
                </a:cubicBezTo>
                <a:cubicBezTo>
                  <a:pt x="1675" y="206"/>
                  <a:pt x="1574" y="199"/>
                  <a:pt x="1472" y="199"/>
                </a:cubicBezTo>
                <a:cubicBezTo>
                  <a:pt x="1409" y="199"/>
                  <a:pt x="1345" y="202"/>
                  <a:pt x="1280" y="209"/>
                </a:cubicBezTo>
                <a:cubicBezTo>
                  <a:pt x="1260" y="208"/>
                  <a:pt x="1240" y="207"/>
                  <a:pt x="1220" y="207"/>
                </a:cubicBezTo>
                <a:cubicBezTo>
                  <a:pt x="1042" y="207"/>
                  <a:pt x="860" y="242"/>
                  <a:pt x="691" y="298"/>
                </a:cubicBezTo>
                <a:cubicBezTo>
                  <a:pt x="486" y="191"/>
                  <a:pt x="281" y="93"/>
                  <a:pt x="67" y="3"/>
                </a:cubicBezTo>
                <a:cubicBezTo>
                  <a:pt x="62" y="1"/>
                  <a:pt x="58"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4"/>
          <p:cNvSpPr/>
          <p:nvPr/>
        </p:nvSpPr>
        <p:spPr>
          <a:xfrm>
            <a:off x="6195827" y="880400"/>
            <a:ext cx="71424" cy="110319"/>
          </a:xfrm>
          <a:custGeom>
            <a:avLst/>
            <a:gdLst/>
            <a:ahLst/>
            <a:cxnLst/>
            <a:rect l="l" t="t" r="r" b="b"/>
            <a:pathLst>
              <a:path w="920" h="1421" extrusionOk="0">
                <a:moveTo>
                  <a:pt x="598" y="1268"/>
                </a:moveTo>
                <a:cubicBezTo>
                  <a:pt x="920" y="1117"/>
                  <a:pt x="706" y="510"/>
                  <a:pt x="465" y="1"/>
                </a:cubicBezTo>
                <a:cubicBezTo>
                  <a:pt x="295" y="81"/>
                  <a:pt x="143" y="188"/>
                  <a:pt x="1" y="304"/>
                </a:cubicBezTo>
                <a:cubicBezTo>
                  <a:pt x="81" y="885"/>
                  <a:pt x="259" y="1420"/>
                  <a:pt x="598" y="126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4"/>
          <p:cNvSpPr/>
          <p:nvPr/>
        </p:nvSpPr>
        <p:spPr>
          <a:xfrm>
            <a:off x="6254752" y="860370"/>
            <a:ext cx="225219" cy="258525"/>
          </a:xfrm>
          <a:custGeom>
            <a:avLst/>
            <a:gdLst/>
            <a:ahLst/>
            <a:cxnLst/>
            <a:rect l="l" t="t" r="r" b="b"/>
            <a:pathLst>
              <a:path w="2901" h="3330" extrusionOk="0">
                <a:moveTo>
                  <a:pt x="2901" y="1366"/>
                </a:moveTo>
                <a:cubicBezTo>
                  <a:pt x="2820" y="1151"/>
                  <a:pt x="2704" y="946"/>
                  <a:pt x="2562" y="777"/>
                </a:cubicBezTo>
                <a:cubicBezTo>
                  <a:pt x="2053" y="714"/>
                  <a:pt x="1535" y="759"/>
                  <a:pt x="1044" y="893"/>
                </a:cubicBezTo>
                <a:lnTo>
                  <a:pt x="1018" y="893"/>
                </a:lnTo>
                <a:cubicBezTo>
                  <a:pt x="794" y="670"/>
                  <a:pt x="562" y="446"/>
                  <a:pt x="321" y="241"/>
                </a:cubicBezTo>
                <a:lnTo>
                  <a:pt x="348" y="241"/>
                </a:lnTo>
                <a:cubicBezTo>
                  <a:pt x="794" y="429"/>
                  <a:pt x="2053" y="911"/>
                  <a:pt x="2276" y="491"/>
                </a:cubicBezTo>
                <a:cubicBezTo>
                  <a:pt x="1928" y="214"/>
                  <a:pt x="1517" y="45"/>
                  <a:pt x="1089" y="0"/>
                </a:cubicBezTo>
                <a:cubicBezTo>
                  <a:pt x="794" y="9"/>
                  <a:pt x="500" y="63"/>
                  <a:pt x="223" y="161"/>
                </a:cubicBezTo>
                <a:lnTo>
                  <a:pt x="134" y="89"/>
                </a:lnTo>
                <a:lnTo>
                  <a:pt x="54" y="116"/>
                </a:lnTo>
                <a:cubicBezTo>
                  <a:pt x="89" y="143"/>
                  <a:pt x="134" y="179"/>
                  <a:pt x="170" y="214"/>
                </a:cubicBezTo>
                <a:cubicBezTo>
                  <a:pt x="170" y="223"/>
                  <a:pt x="170" y="232"/>
                  <a:pt x="170" y="241"/>
                </a:cubicBezTo>
                <a:lnTo>
                  <a:pt x="188" y="304"/>
                </a:lnTo>
                <a:cubicBezTo>
                  <a:pt x="27" y="866"/>
                  <a:pt x="0" y="2472"/>
                  <a:pt x="571" y="2285"/>
                </a:cubicBezTo>
                <a:cubicBezTo>
                  <a:pt x="1098" y="2106"/>
                  <a:pt x="473" y="705"/>
                  <a:pt x="277" y="295"/>
                </a:cubicBezTo>
                <a:cubicBezTo>
                  <a:pt x="518" y="509"/>
                  <a:pt x="750" y="723"/>
                  <a:pt x="973" y="955"/>
                </a:cubicBezTo>
                <a:lnTo>
                  <a:pt x="991" y="1000"/>
                </a:lnTo>
                <a:cubicBezTo>
                  <a:pt x="812" y="1491"/>
                  <a:pt x="768" y="3231"/>
                  <a:pt x="1357" y="3035"/>
                </a:cubicBezTo>
                <a:cubicBezTo>
                  <a:pt x="1865" y="2865"/>
                  <a:pt x="1285" y="1526"/>
                  <a:pt x="1080" y="1080"/>
                </a:cubicBezTo>
                <a:lnTo>
                  <a:pt x="1071" y="1053"/>
                </a:lnTo>
                <a:cubicBezTo>
                  <a:pt x="1196" y="1178"/>
                  <a:pt x="1357" y="1357"/>
                  <a:pt x="1517" y="1526"/>
                </a:cubicBezTo>
                <a:cubicBezTo>
                  <a:pt x="1633" y="2044"/>
                  <a:pt x="2285" y="3329"/>
                  <a:pt x="2713" y="3160"/>
                </a:cubicBezTo>
                <a:cubicBezTo>
                  <a:pt x="2767" y="3061"/>
                  <a:pt x="2820" y="2954"/>
                  <a:pt x="2874" y="2847"/>
                </a:cubicBezTo>
                <a:cubicBezTo>
                  <a:pt x="2776" y="2294"/>
                  <a:pt x="1500" y="1419"/>
                  <a:pt x="1500" y="1419"/>
                </a:cubicBezTo>
                <a:lnTo>
                  <a:pt x="1500" y="1419"/>
                </a:lnTo>
                <a:cubicBezTo>
                  <a:pt x="1375" y="1268"/>
                  <a:pt x="1241" y="1116"/>
                  <a:pt x="1107" y="973"/>
                </a:cubicBezTo>
                <a:cubicBezTo>
                  <a:pt x="1464" y="1134"/>
                  <a:pt x="2481" y="1544"/>
                  <a:pt x="2901" y="1366"/>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4"/>
          <p:cNvSpPr/>
          <p:nvPr/>
        </p:nvSpPr>
        <p:spPr>
          <a:xfrm>
            <a:off x="6172304" y="907495"/>
            <a:ext cx="20107" cy="21505"/>
          </a:xfrm>
          <a:custGeom>
            <a:avLst/>
            <a:gdLst/>
            <a:ahLst/>
            <a:cxnLst/>
            <a:rect l="l" t="t" r="r" b="b"/>
            <a:pathLst>
              <a:path w="259" h="277" extrusionOk="0">
                <a:moveTo>
                  <a:pt x="125" y="241"/>
                </a:moveTo>
                <a:cubicBezTo>
                  <a:pt x="205" y="187"/>
                  <a:pt x="259" y="98"/>
                  <a:pt x="259" y="0"/>
                </a:cubicBezTo>
                <a:cubicBezTo>
                  <a:pt x="161" y="89"/>
                  <a:pt x="80" y="179"/>
                  <a:pt x="0" y="277"/>
                </a:cubicBezTo>
                <a:cubicBezTo>
                  <a:pt x="45" y="277"/>
                  <a:pt x="89" y="268"/>
                  <a:pt x="125" y="24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4"/>
          <p:cNvSpPr/>
          <p:nvPr/>
        </p:nvSpPr>
        <p:spPr>
          <a:xfrm rot="-10476267">
            <a:off x="7662377" y="994528"/>
            <a:ext cx="257124" cy="292612"/>
          </a:xfrm>
          <a:custGeom>
            <a:avLst/>
            <a:gdLst/>
            <a:ahLst/>
            <a:cxnLst/>
            <a:rect l="l" t="t" r="r" b="b"/>
            <a:pathLst>
              <a:path w="3312" h="3769" extrusionOk="0">
                <a:moveTo>
                  <a:pt x="402" y="1"/>
                </a:moveTo>
                <a:lnTo>
                  <a:pt x="402" y="1"/>
                </a:lnTo>
                <a:cubicBezTo>
                  <a:pt x="54" y="750"/>
                  <a:pt x="1" y="2625"/>
                  <a:pt x="652" y="3339"/>
                </a:cubicBezTo>
                <a:cubicBezTo>
                  <a:pt x="968" y="3680"/>
                  <a:pt x="1367" y="3768"/>
                  <a:pt x="1696" y="3768"/>
                </a:cubicBezTo>
                <a:cubicBezTo>
                  <a:pt x="2044" y="3768"/>
                  <a:pt x="2312" y="3669"/>
                  <a:pt x="2312" y="3669"/>
                </a:cubicBezTo>
                <a:cubicBezTo>
                  <a:pt x="2651" y="3544"/>
                  <a:pt x="3312" y="3205"/>
                  <a:pt x="2964" y="2107"/>
                </a:cubicBezTo>
                <a:cubicBezTo>
                  <a:pt x="2625" y="1000"/>
                  <a:pt x="402"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4"/>
          <p:cNvSpPr/>
          <p:nvPr/>
        </p:nvSpPr>
        <p:spPr>
          <a:xfrm rot="-10476267">
            <a:off x="7717260" y="938362"/>
            <a:ext cx="161789" cy="328092"/>
          </a:xfrm>
          <a:custGeom>
            <a:avLst/>
            <a:gdLst/>
            <a:ahLst/>
            <a:cxnLst/>
            <a:rect l="l" t="t" r="r" b="b"/>
            <a:pathLst>
              <a:path w="2084" h="4226" extrusionOk="0">
                <a:moveTo>
                  <a:pt x="1727" y="1940"/>
                </a:moveTo>
                <a:lnTo>
                  <a:pt x="1727" y="1940"/>
                </a:lnTo>
                <a:cubicBezTo>
                  <a:pt x="1727" y="1940"/>
                  <a:pt x="1727" y="1940"/>
                  <a:pt x="1726" y="1941"/>
                </a:cubicBezTo>
                <a:lnTo>
                  <a:pt x="1724" y="1950"/>
                </a:lnTo>
                <a:lnTo>
                  <a:pt x="1724" y="1950"/>
                </a:lnTo>
                <a:cubicBezTo>
                  <a:pt x="1727" y="1943"/>
                  <a:pt x="1728" y="1940"/>
                  <a:pt x="1727" y="1940"/>
                </a:cubicBezTo>
                <a:close/>
                <a:moveTo>
                  <a:pt x="10" y="1"/>
                </a:moveTo>
                <a:cubicBezTo>
                  <a:pt x="0" y="1"/>
                  <a:pt x="280" y="711"/>
                  <a:pt x="495" y="1182"/>
                </a:cubicBezTo>
                <a:lnTo>
                  <a:pt x="155" y="1084"/>
                </a:lnTo>
                <a:lnTo>
                  <a:pt x="93" y="1066"/>
                </a:lnTo>
                <a:lnTo>
                  <a:pt x="93" y="1066"/>
                </a:lnTo>
                <a:cubicBezTo>
                  <a:pt x="227" y="1138"/>
                  <a:pt x="370" y="1200"/>
                  <a:pt x="512" y="1245"/>
                </a:cubicBezTo>
                <a:lnTo>
                  <a:pt x="521" y="1245"/>
                </a:lnTo>
                <a:cubicBezTo>
                  <a:pt x="655" y="1530"/>
                  <a:pt x="762" y="1754"/>
                  <a:pt x="914" y="2030"/>
                </a:cubicBezTo>
                <a:cubicBezTo>
                  <a:pt x="977" y="2137"/>
                  <a:pt x="1039" y="2253"/>
                  <a:pt x="1110" y="2361"/>
                </a:cubicBezTo>
                <a:lnTo>
                  <a:pt x="361" y="2182"/>
                </a:lnTo>
                <a:lnTo>
                  <a:pt x="245" y="2146"/>
                </a:lnTo>
                <a:cubicBezTo>
                  <a:pt x="244" y="2146"/>
                  <a:pt x="244" y="2146"/>
                  <a:pt x="243" y="2146"/>
                </a:cubicBezTo>
                <a:lnTo>
                  <a:pt x="243" y="2146"/>
                </a:lnTo>
                <a:cubicBezTo>
                  <a:pt x="233" y="2146"/>
                  <a:pt x="786" y="2344"/>
                  <a:pt x="1057" y="2414"/>
                </a:cubicBezTo>
                <a:lnTo>
                  <a:pt x="1146" y="2432"/>
                </a:lnTo>
                <a:cubicBezTo>
                  <a:pt x="1244" y="2593"/>
                  <a:pt x="1343" y="2762"/>
                  <a:pt x="1432" y="2923"/>
                </a:cubicBezTo>
                <a:lnTo>
                  <a:pt x="1485" y="3021"/>
                </a:lnTo>
                <a:lnTo>
                  <a:pt x="745" y="2932"/>
                </a:lnTo>
                <a:lnTo>
                  <a:pt x="637" y="2923"/>
                </a:lnTo>
                <a:cubicBezTo>
                  <a:pt x="602" y="2923"/>
                  <a:pt x="1164" y="3039"/>
                  <a:pt x="1432" y="3075"/>
                </a:cubicBezTo>
                <a:lnTo>
                  <a:pt x="1521" y="3083"/>
                </a:lnTo>
                <a:cubicBezTo>
                  <a:pt x="1610" y="3262"/>
                  <a:pt x="1700" y="3432"/>
                  <a:pt x="1780" y="3610"/>
                </a:cubicBezTo>
                <a:cubicBezTo>
                  <a:pt x="1860" y="3789"/>
                  <a:pt x="1923" y="3976"/>
                  <a:pt x="1967" y="4172"/>
                </a:cubicBezTo>
                <a:cubicBezTo>
                  <a:pt x="1972" y="4208"/>
                  <a:pt x="2003" y="4226"/>
                  <a:pt x="2031" y="4226"/>
                </a:cubicBezTo>
                <a:cubicBezTo>
                  <a:pt x="2059" y="4226"/>
                  <a:pt x="2083" y="4208"/>
                  <a:pt x="2074" y="4172"/>
                </a:cubicBezTo>
                <a:cubicBezTo>
                  <a:pt x="2039" y="4003"/>
                  <a:pt x="1994" y="3842"/>
                  <a:pt x="1923" y="3681"/>
                </a:cubicBezTo>
                <a:cubicBezTo>
                  <a:pt x="1833" y="3485"/>
                  <a:pt x="1735" y="3280"/>
                  <a:pt x="1637" y="3083"/>
                </a:cubicBezTo>
                <a:cubicBezTo>
                  <a:pt x="1583" y="2985"/>
                  <a:pt x="1521" y="2887"/>
                  <a:pt x="1467" y="2780"/>
                </a:cubicBezTo>
                <a:cubicBezTo>
                  <a:pt x="1548" y="2539"/>
                  <a:pt x="1619" y="2298"/>
                  <a:pt x="1700" y="2057"/>
                </a:cubicBezTo>
                <a:lnTo>
                  <a:pt x="1724" y="1950"/>
                </a:lnTo>
                <a:lnTo>
                  <a:pt x="1724" y="1950"/>
                </a:lnTo>
                <a:cubicBezTo>
                  <a:pt x="1699" y="2019"/>
                  <a:pt x="1513" y="2450"/>
                  <a:pt x="1441" y="2682"/>
                </a:cubicBezTo>
                <a:lnTo>
                  <a:pt x="1423" y="2709"/>
                </a:lnTo>
                <a:cubicBezTo>
                  <a:pt x="1307" y="2512"/>
                  <a:pt x="1191" y="2307"/>
                  <a:pt x="1075" y="2102"/>
                </a:cubicBezTo>
                <a:cubicBezTo>
                  <a:pt x="986" y="1941"/>
                  <a:pt x="905" y="1789"/>
                  <a:pt x="816" y="1629"/>
                </a:cubicBezTo>
                <a:cubicBezTo>
                  <a:pt x="852" y="1423"/>
                  <a:pt x="878" y="1227"/>
                  <a:pt x="905" y="1022"/>
                </a:cubicBezTo>
                <a:lnTo>
                  <a:pt x="923" y="924"/>
                </a:lnTo>
                <a:lnTo>
                  <a:pt x="923" y="924"/>
                </a:lnTo>
                <a:cubicBezTo>
                  <a:pt x="861" y="1120"/>
                  <a:pt x="807" y="1325"/>
                  <a:pt x="771" y="1530"/>
                </a:cubicBezTo>
                <a:cubicBezTo>
                  <a:pt x="584" y="1173"/>
                  <a:pt x="405" y="808"/>
                  <a:pt x="227" y="442"/>
                </a:cubicBezTo>
                <a:cubicBezTo>
                  <a:pt x="155" y="299"/>
                  <a:pt x="84" y="156"/>
                  <a:pt x="13" y="4"/>
                </a:cubicBezTo>
                <a:cubicBezTo>
                  <a:pt x="11" y="2"/>
                  <a:pt x="10"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4"/>
          <p:cNvSpPr/>
          <p:nvPr/>
        </p:nvSpPr>
        <p:spPr>
          <a:xfrm rot="-10476267">
            <a:off x="7711267" y="996790"/>
            <a:ext cx="205109" cy="267535"/>
          </a:xfrm>
          <a:custGeom>
            <a:avLst/>
            <a:gdLst/>
            <a:ahLst/>
            <a:cxnLst/>
            <a:rect l="l" t="t" r="r" b="b"/>
            <a:pathLst>
              <a:path w="2642" h="3446" extrusionOk="0">
                <a:moveTo>
                  <a:pt x="1062" y="171"/>
                </a:moveTo>
                <a:cubicBezTo>
                  <a:pt x="794" y="54"/>
                  <a:pt x="518" y="1"/>
                  <a:pt x="232" y="10"/>
                </a:cubicBezTo>
                <a:cubicBezTo>
                  <a:pt x="0" y="876"/>
                  <a:pt x="27" y="2384"/>
                  <a:pt x="598" y="3009"/>
                </a:cubicBezTo>
                <a:cubicBezTo>
                  <a:pt x="848" y="3276"/>
                  <a:pt x="1187" y="3428"/>
                  <a:pt x="1553" y="3446"/>
                </a:cubicBezTo>
                <a:cubicBezTo>
                  <a:pt x="2642" y="2500"/>
                  <a:pt x="2383" y="742"/>
                  <a:pt x="1062" y="17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4"/>
          <p:cNvSpPr/>
          <p:nvPr/>
        </p:nvSpPr>
        <p:spPr>
          <a:xfrm rot="-10476267">
            <a:off x="7681631" y="995011"/>
            <a:ext cx="228710" cy="295407"/>
          </a:xfrm>
          <a:custGeom>
            <a:avLst/>
            <a:gdLst/>
            <a:ahLst/>
            <a:cxnLst/>
            <a:rect l="l" t="t" r="r" b="b"/>
            <a:pathLst>
              <a:path w="2946" h="3805" extrusionOk="0">
                <a:moveTo>
                  <a:pt x="268" y="1"/>
                </a:moveTo>
                <a:lnTo>
                  <a:pt x="259" y="19"/>
                </a:lnTo>
                <a:cubicBezTo>
                  <a:pt x="170" y="224"/>
                  <a:pt x="117" y="438"/>
                  <a:pt x="81" y="661"/>
                </a:cubicBezTo>
                <a:cubicBezTo>
                  <a:pt x="45" y="876"/>
                  <a:pt x="27" y="1099"/>
                  <a:pt x="18" y="1313"/>
                </a:cubicBezTo>
                <a:cubicBezTo>
                  <a:pt x="1" y="1759"/>
                  <a:pt x="45" y="2196"/>
                  <a:pt x="152" y="2625"/>
                </a:cubicBezTo>
                <a:cubicBezTo>
                  <a:pt x="215" y="2839"/>
                  <a:pt x="295" y="3035"/>
                  <a:pt x="420" y="3223"/>
                </a:cubicBezTo>
                <a:cubicBezTo>
                  <a:pt x="545" y="3410"/>
                  <a:pt x="715" y="3553"/>
                  <a:pt x="911" y="3660"/>
                </a:cubicBezTo>
                <a:cubicBezTo>
                  <a:pt x="1107" y="3758"/>
                  <a:pt x="1330" y="3803"/>
                  <a:pt x="1545" y="3803"/>
                </a:cubicBezTo>
                <a:cubicBezTo>
                  <a:pt x="1567" y="3804"/>
                  <a:pt x="1590" y="3804"/>
                  <a:pt x="1612" y="3804"/>
                </a:cubicBezTo>
                <a:cubicBezTo>
                  <a:pt x="1813" y="3804"/>
                  <a:pt x="2012" y="3769"/>
                  <a:pt x="2196" y="3705"/>
                </a:cubicBezTo>
                <a:lnTo>
                  <a:pt x="2196" y="3705"/>
                </a:lnTo>
                <a:cubicBezTo>
                  <a:pt x="2012" y="3761"/>
                  <a:pt x="1813" y="3795"/>
                  <a:pt x="1619" y="3795"/>
                </a:cubicBezTo>
                <a:cubicBezTo>
                  <a:pt x="1597" y="3795"/>
                  <a:pt x="1575" y="3795"/>
                  <a:pt x="1554" y="3794"/>
                </a:cubicBezTo>
                <a:cubicBezTo>
                  <a:pt x="1330" y="3794"/>
                  <a:pt x="1116" y="3741"/>
                  <a:pt x="920" y="3642"/>
                </a:cubicBezTo>
                <a:cubicBezTo>
                  <a:pt x="724" y="3544"/>
                  <a:pt x="554" y="3401"/>
                  <a:pt x="429" y="3214"/>
                </a:cubicBezTo>
                <a:cubicBezTo>
                  <a:pt x="322" y="3027"/>
                  <a:pt x="233" y="2830"/>
                  <a:pt x="179" y="2616"/>
                </a:cubicBezTo>
                <a:cubicBezTo>
                  <a:pt x="72" y="2188"/>
                  <a:pt x="36" y="1750"/>
                  <a:pt x="54" y="1313"/>
                </a:cubicBezTo>
                <a:cubicBezTo>
                  <a:pt x="63" y="1099"/>
                  <a:pt x="90" y="885"/>
                  <a:pt x="126" y="670"/>
                </a:cubicBezTo>
                <a:cubicBezTo>
                  <a:pt x="160" y="455"/>
                  <a:pt x="219" y="257"/>
                  <a:pt x="295" y="67"/>
                </a:cubicBezTo>
                <a:lnTo>
                  <a:pt x="295" y="67"/>
                </a:lnTo>
                <a:cubicBezTo>
                  <a:pt x="688" y="252"/>
                  <a:pt x="1071" y="461"/>
                  <a:pt x="1429" y="688"/>
                </a:cubicBezTo>
                <a:cubicBezTo>
                  <a:pt x="1803" y="920"/>
                  <a:pt x="2152" y="1206"/>
                  <a:pt x="2455" y="1518"/>
                </a:cubicBezTo>
                <a:cubicBezTo>
                  <a:pt x="2607" y="1679"/>
                  <a:pt x="2732" y="1866"/>
                  <a:pt x="2812" y="2072"/>
                </a:cubicBezTo>
                <a:cubicBezTo>
                  <a:pt x="2892" y="2277"/>
                  <a:pt x="2928" y="2500"/>
                  <a:pt x="2937" y="2714"/>
                </a:cubicBezTo>
                <a:cubicBezTo>
                  <a:pt x="2937" y="2937"/>
                  <a:pt x="2866" y="3151"/>
                  <a:pt x="2732" y="3330"/>
                </a:cubicBezTo>
                <a:cubicBezTo>
                  <a:pt x="2589" y="3500"/>
                  <a:pt x="2401" y="3633"/>
                  <a:pt x="2196" y="3705"/>
                </a:cubicBezTo>
                <a:cubicBezTo>
                  <a:pt x="2410" y="3633"/>
                  <a:pt x="2589" y="3508"/>
                  <a:pt x="2741" y="3330"/>
                </a:cubicBezTo>
                <a:cubicBezTo>
                  <a:pt x="2874" y="3160"/>
                  <a:pt x="2946" y="2937"/>
                  <a:pt x="2946" y="2714"/>
                </a:cubicBezTo>
                <a:cubicBezTo>
                  <a:pt x="2946" y="2491"/>
                  <a:pt x="2910" y="2268"/>
                  <a:pt x="2830" y="2063"/>
                </a:cubicBezTo>
                <a:cubicBezTo>
                  <a:pt x="2749" y="1857"/>
                  <a:pt x="2625" y="1670"/>
                  <a:pt x="2482" y="1500"/>
                </a:cubicBezTo>
                <a:cubicBezTo>
                  <a:pt x="2169" y="1179"/>
                  <a:pt x="1830" y="893"/>
                  <a:pt x="1455" y="661"/>
                </a:cubicBezTo>
                <a:cubicBezTo>
                  <a:pt x="1081" y="411"/>
                  <a:pt x="697" y="197"/>
                  <a:pt x="295" y="10"/>
                </a:cubicBezTo>
                <a:lnTo>
                  <a:pt x="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4"/>
          <p:cNvSpPr/>
          <p:nvPr/>
        </p:nvSpPr>
        <p:spPr>
          <a:xfrm rot="-10476267">
            <a:off x="7940310" y="873212"/>
            <a:ext cx="124758" cy="215053"/>
          </a:xfrm>
          <a:custGeom>
            <a:avLst/>
            <a:gdLst/>
            <a:ahLst/>
            <a:cxnLst/>
            <a:rect l="l" t="t" r="r" b="b"/>
            <a:pathLst>
              <a:path w="1607" h="2770" extrusionOk="0">
                <a:moveTo>
                  <a:pt x="928" y="1"/>
                </a:moveTo>
                <a:cubicBezTo>
                  <a:pt x="892" y="1"/>
                  <a:pt x="853" y="7"/>
                  <a:pt x="813" y="21"/>
                </a:cubicBezTo>
                <a:cubicBezTo>
                  <a:pt x="1" y="298"/>
                  <a:pt x="1277" y="2770"/>
                  <a:pt x="1277" y="2770"/>
                </a:cubicBezTo>
                <a:cubicBezTo>
                  <a:pt x="1514" y="2278"/>
                  <a:pt x="1607" y="1"/>
                  <a:pt x="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4"/>
          <p:cNvSpPr/>
          <p:nvPr/>
        </p:nvSpPr>
        <p:spPr>
          <a:xfrm rot="-10476267">
            <a:off x="7971023" y="859433"/>
            <a:ext cx="224285" cy="67621"/>
          </a:xfrm>
          <a:custGeom>
            <a:avLst/>
            <a:gdLst/>
            <a:ahLst/>
            <a:cxnLst/>
            <a:rect l="l" t="t" r="r" b="b"/>
            <a:pathLst>
              <a:path w="2889" h="871" extrusionOk="0">
                <a:moveTo>
                  <a:pt x="699" y="0"/>
                </a:moveTo>
                <a:cubicBezTo>
                  <a:pt x="405" y="0"/>
                  <a:pt x="183" y="80"/>
                  <a:pt x="122" y="297"/>
                </a:cubicBezTo>
                <a:cubicBezTo>
                  <a:pt x="0" y="727"/>
                  <a:pt x="626" y="870"/>
                  <a:pt x="1321" y="870"/>
                </a:cubicBezTo>
                <a:cubicBezTo>
                  <a:pt x="1956" y="870"/>
                  <a:pt x="2650" y="751"/>
                  <a:pt x="2889" y="619"/>
                </a:cubicBezTo>
                <a:cubicBezTo>
                  <a:pt x="2889" y="619"/>
                  <a:pt x="1517" y="0"/>
                  <a:pt x="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4"/>
          <p:cNvSpPr/>
          <p:nvPr/>
        </p:nvSpPr>
        <p:spPr>
          <a:xfrm rot="-10476267">
            <a:off x="8013170" y="931308"/>
            <a:ext cx="178869" cy="178486"/>
          </a:xfrm>
          <a:custGeom>
            <a:avLst/>
            <a:gdLst/>
            <a:ahLst/>
            <a:cxnLst/>
            <a:rect l="l" t="t" r="r" b="b"/>
            <a:pathLst>
              <a:path w="2304" h="2299" extrusionOk="0">
                <a:moveTo>
                  <a:pt x="813" y="1"/>
                </a:moveTo>
                <a:cubicBezTo>
                  <a:pt x="730" y="1"/>
                  <a:pt x="651" y="35"/>
                  <a:pt x="581" y="112"/>
                </a:cubicBezTo>
                <a:cubicBezTo>
                  <a:pt x="1" y="737"/>
                  <a:pt x="2303" y="2299"/>
                  <a:pt x="2303" y="2299"/>
                </a:cubicBezTo>
                <a:cubicBezTo>
                  <a:pt x="2280" y="1797"/>
                  <a:pt x="1416" y="1"/>
                  <a:pt x="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4"/>
          <p:cNvSpPr/>
          <p:nvPr/>
        </p:nvSpPr>
        <p:spPr>
          <a:xfrm rot="-10476267">
            <a:off x="7866827" y="790423"/>
            <a:ext cx="125379" cy="214432"/>
          </a:xfrm>
          <a:custGeom>
            <a:avLst/>
            <a:gdLst/>
            <a:ahLst/>
            <a:cxnLst/>
            <a:rect l="l" t="t" r="r" b="b"/>
            <a:pathLst>
              <a:path w="1615" h="2762" extrusionOk="0">
                <a:moveTo>
                  <a:pt x="933" y="0"/>
                </a:moveTo>
                <a:cubicBezTo>
                  <a:pt x="895" y="0"/>
                  <a:pt x="855" y="7"/>
                  <a:pt x="813" y="22"/>
                </a:cubicBezTo>
                <a:cubicBezTo>
                  <a:pt x="1" y="289"/>
                  <a:pt x="1286" y="2762"/>
                  <a:pt x="1286" y="2762"/>
                </a:cubicBezTo>
                <a:cubicBezTo>
                  <a:pt x="1515" y="2279"/>
                  <a:pt x="1615" y="0"/>
                  <a:pt x="9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4"/>
          <p:cNvSpPr/>
          <p:nvPr/>
        </p:nvSpPr>
        <p:spPr>
          <a:xfrm rot="-10476267">
            <a:off x="7897442" y="776529"/>
            <a:ext cx="224285" cy="67621"/>
          </a:xfrm>
          <a:custGeom>
            <a:avLst/>
            <a:gdLst/>
            <a:ahLst/>
            <a:cxnLst/>
            <a:rect l="l" t="t" r="r" b="b"/>
            <a:pathLst>
              <a:path w="2889" h="871" extrusionOk="0">
                <a:moveTo>
                  <a:pt x="691" y="1"/>
                </a:moveTo>
                <a:cubicBezTo>
                  <a:pt x="400" y="1"/>
                  <a:pt x="181" y="80"/>
                  <a:pt x="122" y="296"/>
                </a:cubicBezTo>
                <a:cubicBezTo>
                  <a:pt x="0" y="727"/>
                  <a:pt x="631" y="871"/>
                  <a:pt x="1331" y="871"/>
                </a:cubicBezTo>
                <a:cubicBezTo>
                  <a:pt x="1963" y="871"/>
                  <a:pt x="2651" y="753"/>
                  <a:pt x="2889" y="626"/>
                </a:cubicBezTo>
                <a:cubicBezTo>
                  <a:pt x="2889" y="626"/>
                  <a:pt x="1507" y="1"/>
                  <a:pt x="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4"/>
          <p:cNvSpPr/>
          <p:nvPr/>
        </p:nvSpPr>
        <p:spPr>
          <a:xfrm rot="-10476267">
            <a:off x="7787595" y="711651"/>
            <a:ext cx="133530" cy="210628"/>
          </a:xfrm>
          <a:custGeom>
            <a:avLst/>
            <a:gdLst/>
            <a:ahLst/>
            <a:cxnLst/>
            <a:rect l="l" t="t" r="r" b="b"/>
            <a:pathLst>
              <a:path w="1720" h="2713" extrusionOk="0">
                <a:moveTo>
                  <a:pt x="913" y="1"/>
                </a:moveTo>
                <a:cubicBezTo>
                  <a:pt x="867" y="1"/>
                  <a:pt x="819" y="12"/>
                  <a:pt x="768" y="35"/>
                </a:cubicBezTo>
                <a:cubicBezTo>
                  <a:pt x="0" y="401"/>
                  <a:pt x="1544" y="2713"/>
                  <a:pt x="1544" y="2713"/>
                </a:cubicBezTo>
                <a:cubicBezTo>
                  <a:pt x="1719" y="2213"/>
                  <a:pt x="1560" y="1"/>
                  <a:pt x="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4"/>
          <p:cNvSpPr/>
          <p:nvPr/>
        </p:nvSpPr>
        <p:spPr>
          <a:xfrm rot="-10476267">
            <a:off x="7807144" y="680349"/>
            <a:ext cx="221102" cy="64904"/>
          </a:xfrm>
          <a:custGeom>
            <a:avLst/>
            <a:gdLst/>
            <a:ahLst/>
            <a:cxnLst/>
            <a:rect l="l" t="t" r="r" b="b"/>
            <a:pathLst>
              <a:path w="2848" h="836" extrusionOk="0">
                <a:moveTo>
                  <a:pt x="833" y="0"/>
                </a:moveTo>
                <a:cubicBezTo>
                  <a:pt x="424" y="0"/>
                  <a:pt x="102" y="93"/>
                  <a:pt x="54" y="371"/>
                </a:cubicBezTo>
                <a:cubicBezTo>
                  <a:pt x="0" y="715"/>
                  <a:pt x="372" y="835"/>
                  <a:pt x="864" y="835"/>
                </a:cubicBezTo>
                <a:cubicBezTo>
                  <a:pt x="1586" y="835"/>
                  <a:pt x="2567" y="576"/>
                  <a:pt x="2848" y="380"/>
                </a:cubicBezTo>
                <a:cubicBezTo>
                  <a:pt x="2848" y="380"/>
                  <a:pt x="1662" y="0"/>
                  <a:pt x="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4"/>
          <p:cNvSpPr/>
          <p:nvPr/>
        </p:nvSpPr>
        <p:spPr>
          <a:xfrm rot="-10476267">
            <a:off x="7696853" y="642468"/>
            <a:ext cx="148281" cy="203796"/>
          </a:xfrm>
          <a:custGeom>
            <a:avLst/>
            <a:gdLst/>
            <a:ahLst/>
            <a:cxnLst/>
            <a:rect l="l" t="t" r="r" b="b"/>
            <a:pathLst>
              <a:path w="1910" h="2625" extrusionOk="0">
                <a:moveTo>
                  <a:pt x="905" y="0"/>
                </a:moveTo>
                <a:cubicBezTo>
                  <a:pt x="850" y="0"/>
                  <a:pt x="792" y="17"/>
                  <a:pt x="732" y="54"/>
                </a:cubicBezTo>
                <a:cubicBezTo>
                  <a:pt x="0" y="500"/>
                  <a:pt x="1794" y="2624"/>
                  <a:pt x="1794" y="2624"/>
                </a:cubicBezTo>
                <a:cubicBezTo>
                  <a:pt x="1909" y="2116"/>
                  <a:pt x="1528" y="0"/>
                  <a:pt x="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4"/>
          <p:cNvSpPr/>
          <p:nvPr/>
        </p:nvSpPr>
        <p:spPr>
          <a:xfrm rot="-10476267">
            <a:off x="7713016" y="592648"/>
            <a:ext cx="216676" cy="66845"/>
          </a:xfrm>
          <a:custGeom>
            <a:avLst/>
            <a:gdLst/>
            <a:ahLst/>
            <a:cxnLst/>
            <a:rect l="l" t="t" r="r" b="b"/>
            <a:pathLst>
              <a:path w="2791" h="861" extrusionOk="0">
                <a:moveTo>
                  <a:pt x="1142" y="1"/>
                </a:moveTo>
                <a:cubicBezTo>
                  <a:pt x="556" y="1"/>
                  <a:pt x="35" y="106"/>
                  <a:pt x="15" y="477"/>
                </a:cubicBezTo>
                <a:cubicBezTo>
                  <a:pt x="1" y="757"/>
                  <a:pt x="251" y="860"/>
                  <a:pt x="610" y="860"/>
                </a:cubicBezTo>
                <a:cubicBezTo>
                  <a:pt x="1336" y="860"/>
                  <a:pt x="2504" y="433"/>
                  <a:pt x="2791" y="182"/>
                </a:cubicBezTo>
                <a:cubicBezTo>
                  <a:pt x="2791" y="182"/>
                  <a:pt x="191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4"/>
          <p:cNvSpPr/>
          <p:nvPr/>
        </p:nvSpPr>
        <p:spPr>
          <a:xfrm rot="-10476267">
            <a:off x="8009934" y="927394"/>
            <a:ext cx="146961" cy="180660"/>
          </a:xfrm>
          <a:custGeom>
            <a:avLst/>
            <a:gdLst/>
            <a:ahLst/>
            <a:cxnLst/>
            <a:rect l="l" t="t" r="r" b="b"/>
            <a:pathLst>
              <a:path w="1893" h="2327" extrusionOk="0">
                <a:moveTo>
                  <a:pt x="358" y="1"/>
                </a:moveTo>
                <a:cubicBezTo>
                  <a:pt x="333" y="1"/>
                  <a:pt x="309" y="3"/>
                  <a:pt x="286" y="6"/>
                </a:cubicBezTo>
                <a:cubicBezTo>
                  <a:pt x="303" y="4"/>
                  <a:pt x="321" y="3"/>
                  <a:pt x="338" y="3"/>
                </a:cubicBezTo>
                <a:cubicBezTo>
                  <a:pt x="387" y="3"/>
                  <a:pt x="437" y="11"/>
                  <a:pt x="483" y="24"/>
                </a:cubicBezTo>
                <a:cubicBezTo>
                  <a:pt x="443" y="7"/>
                  <a:pt x="400" y="1"/>
                  <a:pt x="358" y="1"/>
                </a:cubicBezTo>
                <a:close/>
                <a:moveTo>
                  <a:pt x="483" y="24"/>
                </a:moveTo>
                <a:lnTo>
                  <a:pt x="483" y="24"/>
                </a:lnTo>
                <a:cubicBezTo>
                  <a:pt x="599" y="78"/>
                  <a:pt x="706" y="149"/>
                  <a:pt x="795" y="247"/>
                </a:cubicBezTo>
                <a:cubicBezTo>
                  <a:pt x="974" y="435"/>
                  <a:pt x="1125" y="649"/>
                  <a:pt x="1259" y="872"/>
                </a:cubicBezTo>
                <a:cubicBezTo>
                  <a:pt x="1393" y="1095"/>
                  <a:pt x="1509" y="1327"/>
                  <a:pt x="1607" y="1568"/>
                </a:cubicBezTo>
                <a:cubicBezTo>
                  <a:pt x="1661" y="1684"/>
                  <a:pt x="1714" y="1800"/>
                  <a:pt x="1750" y="1925"/>
                </a:cubicBezTo>
                <a:cubicBezTo>
                  <a:pt x="1788" y="2023"/>
                  <a:pt x="1813" y="2127"/>
                  <a:pt x="1830" y="2238"/>
                </a:cubicBezTo>
                <a:lnTo>
                  <a:pt x="1830" y="2238"/>
                </a:lnTo>
                <a:cubicBezTo>
                  <a:pt x="1643" y="2113"/>
                  <a:pt x="1456" y="1974"/>
                  <a:pt x="1277" y="1836"/>
                </a:cubicBezTo>
                <a:cubicBezTo>
                  <a:pt x="1081" y="1684"/>
                  <a:pt x="884" y="1524"/>
                  <a:pt x="706" y="1354"/>
                </a:cubicBezTo>
                <a:cubicBezTo>
                  <a:pt x="519" y="1184"/>
                  <a:pt x="349" y="997"/>
                  <a:pt x="206" y="792"/>
                </a:cubicBezTo>
                <a:cubicBezTo>
                  <a:pt x="135" y="694"/>
                  <a:pt x="81" y="577"/>
                  <a:pt x="46" y="461"/>
                </a:cubicBezTo>
                <a:cubicBezTo>
                  <a:pt x="10" y="337"/>
                  <a:pt x="46" y="203"/>
                  <a:pt x="126" y="113"/>
                </a:cubicBezTo>
                <a:lnTo>
                  <a:pt x="126" y="113"/>
                </a:lnTo>
                <a:cubicBezTo>
                  <a:pt x="37" y="212"/>
                  <a:pt x="1" y="345"/>
                  <a:pt x="46" y="479"/>
                </a:cubicBezTo>
                <a:cubicBezTo>
                  <a:pt x="72" y="595"/>
                  <a:pt x="126" y="711"/>
                  <a:pt x="197" y="810"/>
                </a:cubicBezTo>
                <a:cubicBezTo>
                  <a:pt x="340" y="1015"/>
                  <a:pt x="510" y="1202"/>
                  <a:pt x="688" y="1381"/>
                </a:cubicBezTo>
                <a:cubicBezTo>
                  <a:pt x="1045" y="1729"/>
                  <a:pt x="1438" y="2041"/>
                  <a:pt x="1857" y="2327"/>
                </a:cubicBezTo>
                <a:lnTo>
                  <a:pt x="1866" y="2327"/>
                </a:lnTo>
                <a:cubicBezTo>
                  <a:pt x="1884" y="2327"/>
                  <a:pt x="1893" y="2309"/>
                  <a:pt x="1893" y="2300"/>
                </a:cubicBezTo>
                <a:cubicBezTo>
                  <a:pt x="1875" y="2166"/>
                  <a:pt x="1848" y="2032"/>
                  <a:pt x="1804" y="1907"/>
                </a:cubicBezTo>
                <a:cubicBezTo>
                  <a:pt x="1759" y="1791"/>
                  <a:pt x="1706" y="1666"/>
                  <a:pt x="1652" y="1550"/>
                </a:cubicBezTo>
                <a:cubicBezTo>
                  <a:pt x="1545" y="1309"/>
                  <a:pt x="1420" y="1077"/>
                  <a:pt x="1286" y="863"/>
                </a:cubicBezTo>
                <a:cubicBezTo>
                  <a:pt x="1143" y="640"/>
                  <a:pt x="983" y="435"/>
                  <a:pt x="804" y="247"/>
                </a:cubicBezTo>
                <a:cubicBezTo>
                  <a:pt x="715" y="149"/>
                  <a:pt x="599" y="69"/>
                  <a:pt x="483" y="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4"/>
          <p:cNvSpPr/>
          <p:nvPr/>
        </p:nvSpPr>
        <p:spPr>
          <a:xfrm rot="-10476267">
            <a:off x="7950799" y="869649"/>
            <a:ext cx="72821" cy="217227"/>
          </a:xfrm>
          <a:custGeom>
            <a:avLst/>
            <a:gdLst/>
            <a:ahLst/>
            <a:cxnLst/>
            <a:rect l="l" t="t" r="r" b="b"/>
            <a:pathLst>
              <a:path w="938" h="2798" extrusionOk="0">
                <a:moveTo>
                  <a:pt x="350" y="5"/>
                </a:moveTo>
                <a:cubicBezTo>
                  <a:pt x="325" y="8"/>
                  <a:pt x="301" y="13"/>
                  <a:pt x="277" y="22"/>
                </a:cubicBezTo>
                <a:cubicBezTo>
                  <a:pt x="299" y="15"/>
                  <a:pt x="324" y="9"/>
                  <a:pt x="350" y="5"/>
                </a:cubicBezTo>
                <a:close/>
                <a:moveTo>
                  <a:pt x="413" y="1"/>
                </a:moveTo>
                <a:cubicBezTo>
                  <a:pt x="392" y="1"/>
                  <a:pt x="370" y="2"/>
                  <a:pt x="350" y="5"/>
                </a:cubicBezTo>
                <a:lnTo>
                  <a:pt x="350" y="5"/>
                </a:lnTo>
                <a:cubicBezTo>
                  <a:pt x="362" y="4"/>
                  <a:pt x="373" y="3"/>
                  <a:pt x="385" y="3"/>
                </a:cubicBezTo>
                <a:cubicBezTo>
                  <a:pt x="477" y="3"/>
                  <a:pt x="567" y="43"/>
                  <a:pt x="625" y="120"/>
                </a:cubicBezTo>
                <a:cubicBezTo>
                  <a:pt x="656" y="159"/>
                  <a:pt x="685" y="200"/>
                  <a:pt x="711" y="244"/>
                </a:cubicBezTo>
                <a:lnTo>
                  <a:pt x="711" y="244"/>
                </a:lnTo>
                <a:cubicBezTo>
                  <a:pt x="686" y="196"/>
                  <a:pt x="658" y="151"/>
                  <a:pt x="625" y="111"/>
                </a:cubicBezTo>
                <a:cubicBezTo>
                  <a:pt x="580" y="66"/>
                  <a:pt x="527" y="22"/>
                  <a:pt x="464" y="4"/>
                </a:cubicBezTo>
                <a:cubicBezTo>
                  <a:pt x="447" y="2"/>
                  <a:pt x="430" y="1"/>
                  <a:pt x="413" y="1"/>
                </a:cubicBezTo>
                <a:close/>
                <a:moveTo>
                  <a:pt x="276" y="22"/>
                </a:moveTo>
                <a:cubicBezTo>
                  <a:pt x="152" y="67"/>
                  <a:pt x="63" y="165"/>
                  <a:pt x="36" y="290"/>
                </a:cubicBezTo>
                <a:cubicBezTo>
                  <a:pt x="71" y="165"/>
                  <a:pt x="152" y="67"/>
                  <a:pt x="276" y="22"/>
                </a:cubicBezTo>
                <a:close/>
                <a:moveTo>
                  <a:pt x="711" y="244"/>
                </a:moveTo>
                <a:cubicBezTo>
                  <a:pt x="746" y="312"/>
                  <a:pt x="773" y="386"/>
                  <a:pt x="794" y="459"/>
                </a:cubicBezTo>
                <a:cubicBezTo>
                  <a:pt x="857" y="709"/>
                  <a:pt x="893" y="968"/>
                  <a:pt x="902" y="1227"/>
                </a:cubicBezTo>
                <a:cubicBezTo>
                  <a:pt x="902" y="1486"/>
                  <a:pt x="893" y="1744"/>
                  <a:pt x="875" y="2003"/>
                </a:cubicBezTo>
                <a:cubicBezTo>
                  <a:pt x="857" y="2128"/>
                  <a:pt x="848" y="2262"/>
                  <a:pt x="821" y="2387"/>
                </a:cubicBezTo>
                <a:cubicBezTo>
                  <a:pt x="806" y="2494"/>
                  <a:pt x="777" y="2602"/>
                  <a:pt x="741" y="2703"/>
                </a:cubicBezTo>
                <a:lnTo>
                  <a:pt x="741" y="2703"/>
                </a:lnTo>
                <a:cubicBezTo>
                  <a:pt x="637" y="2503"/>
                  <a:pt x="546" y="2290"/>
                  <a:pt x="455" y="2084"/>
                </a:cubicBezTo>
                <a:cubicBezTo>
                  <a:pt x="348" y="1851"/>
                  <a:pt x="259" y="1619"/>
                  <a:pt x="179" y="1387"/>
                </a:cubicBezTo>
                <a:cubicBezTo>
                  <a:pt x="98" y="1155"/>
                  <a:pt x="45" y="905"/>
                  <a:pt x="18" y="664"/>
                </a:cubicBezTo>
                <a:cubicBezTo>
                  <a:pt x="0" y="541"/>
                  <a:pt x="9" y="418"/>
                  <a:pt x="35" y="294"/>
                </a:cubicBezTo>
                <a:lnTo>
                  <a:pt x="35" y="294"/>
                </a:lnTo>
                <a:cubicBezTo>
                  <a:pt x="9" y="418"/>
                  <a:pt x="0" y="541"/>
                  <a:pt x="9" y="664"/>
                </a:cubicBezTo>
                <a:cubicBezTo>
                  <a:pt x="36" y="914"/>
                  <a:pt x="89" y="1155"/>
                  <a:pt x="161" y="1396"/>
                </a:cubicBezTo>
                <a:cubicBezTo>
                  <a:pt x="312" y="1869"/>
                  <a:pt x="491" y="2333"/>
                  <a:pt x="723" y="2780"/>
                </a:cubicBezTo>
                <a:cubicBezTo>
                  <a:pt x="723" y="2789"/>
                  <a:pt x="732" y="2789"/>
                  <a:pt x="732" y="2798"/>
                </a:cubicBezTo>
                <a:cubicBezTo>
                  <a:pt x="750" y="2798"/>
                  <a:pt x="759" y="2798"/>
                  <a:pt x="768" y="2780"/>
                </a:cubicBezTo>
                <a:cubicBezTo>
                  <a:pt x="812" y="2664"/>
                  <a:pt x="848" y="2530"/>
                  <a:pt x="866" y="2405"/>
                </a:cubicBezTo>
                <a:cubicBezTo>
                  <a:pt x="893" y="2271"/>
                  <a:pt x="902" y="2146"/>
                  <a:pt x="919" y="2012"/>
                </a:cubicBezTo>
                <a:cubicBezTo>
                  <a:pt x="937" y="1753"/>
                  <a:pt x="937" y="1494"/>
                  <a:pt x="928" y="1236"/>
                </a:cubicBezTo>
                <a:cubicBezTo>
                  <a:pt x="910" y="968"/>
                  <a:pt x="875" y="709"/>
                  <a:pt x="803" y="459"/>
                </a:cubicBezTo>
                <a:cubicBezTo>
                  <a:pt x="782" y="383"/>
                  <a:pt x="750" y="311"/>
                  <a:pt x="711" y="2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4"/>
          <p:cNvSpPr/>
          <p:nvPr/>
        </p:nvSpPr>
        <p:spPr>
          <a:xfrm rot="-10476267">
            <a:off x="7971007" y="857753"/>
            <a:ext cx="218307" cy="71037"/>
          </a:xfrm>
          <a:custGeom>
            <a:avLst/>
            <a:gdLst/>
            <a:ahLst/>
            <a:cxnLst/>
            <a:rect l="l" t="t" r="r" b="b"/>
            <a:pathLst>
              <a:path w="2812" h="915" extrusionOk="0">
                <a:moveTo>
                  <a:pt x="573" y="0"/>
                </a:moveTo>
                <a:cubicBezTo>
                  <a:pt x="459" y="0"/>
                  <a:pt x="350" y="26"/>
                  <a:pt x="241" y="64"/>
                </a:cubicBezTo>
                <a:cubicBezTo>
                  <a:pt x="116" y="118"/>
                  <a:pt x="27" y="243"/>
                  <a:pt x="9" y="377"/>
                </a:cubicBezTo>
                <a:cubicBezTo>
                  <a:pt x="0" y="448"/>
                  <a:pt x="18" y="520"/>
                  <a:pt x="45" y="582"/>
                </a:cubicBezTo>
                <a:cubicBezTo>
                  <a:pt x="80" y="636"/>
                  <a:pt x="134" y="680"/>
                  <a:pt x="188" y="716"/>
                </a:cubicBezTo>
                <a:cubicBezTo>
                  <a:pt x="304" y="787"/>
                  <a:pt x="429" y="832"/>
                  <a:pt x="553" y="859"/>
                </a:cubicBezTo>
                <a:cubicBezTo>
                  <a:pt x="762" y="896"/>
                  <a:pt x="976" y="915"/>
                  <a:pt x="1192" y="915"/>
                </a:cubicBezTo>
                <a:cubicBezTo>
                  <a:pt x="1235" y="915"/>
                  <a:pt x="1278" y="914"/>
                  <a:pt x="1321" y="912"/>
                </a:cubicBezTo>
                <a:cubicBezTo>
                  <a:pt x="1571" y="903"/>
                  <a:pt x="1830" y="886"/>
                  <a:pt x="2080" y="850"/>
                </a:cubicBezTo>
                <a:cubicBezTo>
                  <a:pt x="2330" y="814"/>
                  <a:pt x="2579" y="752"/>
                  <a:pt x="2812" y="645"/>
                </a:cubicBezTo>
                <a:lnTo>
                  <a:pt x="2812" y="645"/>
                </a:lnTo>
                <a:cubicBezTo>
                  <a:pt x="2579" y="734"/>
                  <a:pt x="2330" y="796"/>
                  <a:pt x="2080" y="814"/>
                </a:cubicBezTo>
                <a:cubicBezTo>
                  <a:pt x="1821" y="850"/>
                  <a:pt x="1571" y="868"/>
                  <a:pt x="1321" y="868"/>
                </a:cubicBezTo>
                <a:cubicBezTo>
                  <a:pt x="1062" y="868"/>
                  <a:pt x="812" y="850"/>
                  <a:pt x="562" y="805"/>
                </a:cubicBezTo>
                <a:cubicBezTo>
                  <a:pt x="437" y="778"/>
                  <a:pt x="321" y="734"/>
                  <a:pt x="214" y="671"/>
                </a:cubicBezTo>
                <a:cubicBezTo>
                  <a:pt x="107" y="618"/>
                  <a:pt x="45" y="502"/>
                  <a:pt x="63" y="377"/>
                </a:cubicBezTo>
                <a:cubicBezTo>
                  <a:pt x="72" y="261"/>
                  <a:pt x="152" y="154"/>
                  <a:pt x="259" y="109"/>
                </a:cubicBezTo>
                <a:cubicBezTo>
                  <a:pt x="356" y="64"/>
                  <a:pt x="460" y="44"/>
                  <a:pt x="564" y="44"/>
                </a:cubicBezTo>
                <a:cubicBezTo>
                  <a:pt x="584" y="44"/>
                  <a:pt x="605" y="45"/>
                  <a:pt x="625" y="47"/>
                </a:cubicBezTo>
                <a:cubicBezTo>
                  <a:pt x="875" y="47"/>
                  <a:pt x="1125" y="91"/>
                  <a:pt x="1375" y="154"/>
                </a:cubicBezTo>
                <a:cubicBezTo>
                  <a:pt x="1616" y="216"/>
                  <a:pt x="1857" y="297"/>
                  <a:pt x="2098" y="377"/>
                </a:cubicBezTo>
                <a:cubicBezTo>
                  <a:pt x="2338" y="457"/>
                  <a:pt x="2579" y="546"/>
                  <a:pt x="2812" y="645"/>
                </a:cubicBezTo>
                <a:cubicBezTo>
                  <a:pt x="2356" y="430"/>
                  <a:pt x="1874" y="252"/>
                  <a:pt x="1384" y="118"/>
                </a:cubicBezTo>
                <a:cubicBezTo>
                  <a:pt x="1134" y="47"/>
                  <a:pt x="884" y="11"/>
                  <a:pt x="625" y="2"/>
                </a:cubicBezTo>
                <a:cubicBezTo>
                  <a:pt x="608" y="1"/>
                  <a:pt x="590" y="0"/>
                  <a:pt x="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4"/>
          <p:cNvSpPr/>
          <p:nvPr/>
        </p:nvSpPr>
        <p:spPr>
          <a:xfrm rot="-10476267">
            <a:off x="7877040" y="789042"/>
            <a:ext cx="75615" cy="216528"/>
          </a:xfrm>
          <a:custGeom>
            <a:avLst/>
            <a:gdLst/>
            <a:ahLst/>
            <a:cxnLst/>
            <a:rect l="l" t="t" r="r" b="b"/>
            <a:pathLst>
              <a:path w="974" h="2789" extrusionOk="0">
                <a:moveTo>
                  <a:pt x="411" y="1"/>
                </a:moveTo>
                <a:cubicBezTo>
                  <a:pt x="393" y="1"/>
                  <a:pt x="375" y="2"/>
                  <a:pt x="358" y="4"/>
                </a:cubicBezTo>
                <a:cubicBezTo>
                  <a:pt x="224" y="31"/>
                  <a:pt x="108" y="120"/>
                  <a:pt x="63" y="254"/>
                </a:cubicBezTo>
                <a:cubicBezTo>
                  <a:pt x="18" y="379"/>
                  <a:pt x="1" y="504"/>
                  <a:pt x="18" y="638"/>
                </a:cubicBezTo>
                <a:cubicBezTo>
                  <a:pt x="36" y="896"/>
                  <a:pt x="90" y="1146"/>
                  <a:pt x="170" y="1387"/>
                </a:cubicBezTo>
                <a:cubicBezTo>
                  <a:pt x="331" y="1869"/>
                  <a:pt x="536" y="2342"/>
                  <a:pt x="777" y="2789"/>
                </a:cubicBezTo>
                <a:cubicBezTo>
                  <a:pt x="661" y="2565"/>
                  <a:pt x="563" y="2333"/>
                  <a:pt x="465" y="2101"/>
                </a:cubicBezTo>
                <a:cubicBezTo>
                  <a:pt x="375" y="1860"/>
                  <a:pt x="286" y="1628"/>
                  <a:pt x="215" y="1378"/>
                </a:cubicBezTo>
                <a:cubicBezTo>
                  <a:pt x="134" y="1137"/>
                  <a:pt x="81" y="896"/>
                  <a:pt x="63" y="638"/>
                </a:cubicBezTo>
                <a:cubicBezTo>
                  <a:pt x="54" y="522"/>
                  <a:pt x="72" y="397"/>
                  <a:pt x="108" y="281"/>
                </a:cubicBezTo>
                <a:cubicBezTo>
                  <a:pt x="152" y="165"/>
                  <a:pt x="251" y="84"/>
                  <a:pt x="367" y="58"/>
                </a:cubicBezTo>
                <a:cubicBezTo>
                  <a:pt x="382" y="55"/>
                  <a:pt x="398" y="54"/>
                  <a:pt x="414" y="54"/>
                </a:cubicBezTo>
                <a:cubicBezTo>
                  <a:pt x="520" y="54"/>
                  <a:pt x="615" y="107"/>
                  <a:pt x="670" y="200"/>
                </a:cubicBezTo>
                <a:cubicBezTo>
                  <a:pt x="741" y="307"/>
                  <a:pt x="786" y="415"/>
                  <a:pt x="822" y="539"/>
                </a:cubicBezTo>
                <a:cubicBezTo>
                  <a:pt x="875" y="780"/>
                  <a:pt x="911" y="1030"/>
                  <a:pt x="920" y="1289"/>
                </a:cubicBezTo>
                <a:cubicBezTo>
                  <a:pt x="938" y="1539"/>
                  <a:pt x="929" y="1789"/>
                  <a:pt x="911" y="2048"/>
                </a:cubicBezTo>
                <a:cubicBezTo>
                  <a:pt x="902" y="2298"/>
                  <a:pt x="857" y="2548"/>
                  <a:pt x="777" y="2789"/>
                </a:cubicBezTo>
                <a:cubicBezTo>
                  <a:pt x="866" y="2557"/>
                  <a:pt x="920" y="2307"/>
                  <a:pt x="938" y="2048"/>
                </a:cubicBezTo>
                <a:cubicBezTo>
                  <a:pt x="965" y="1798"/>
                  <a:pt x="973" y="1539"/>
                  <a:pt x="965" y="1280"/>
                </a:cubicBezTo>
                <a:cubicBezTo>
                  <a:pt x="956" y="1030"/>
                  <a:pt x="929" y="772"/>
                  <a:pt x="866" y="522"/>
                </a:cubicBezTo>
                <a:cubicBezTo>
                  <a:pt x="831" y="397"/>
                  <a:pt x="786" y="281"/>
                  <a:pt x="715" y="165"/>
                </a:cubicBezTo>
                <a:cubicBezTo>
                  <a:pt x="670" y="111"/>
                  <a:pt x="625" y="66"/>
                  <a:pt x="563" y="31"/>
                </a:cubicBezTo>
                <a:cubicBezTo>
                  <a:pt x="516" y="11"/>
                  <a:pt x="464"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4"/>
          <p:cNvSpPr/>
          <p:nvPr/>
        </p:nvSpPr>
        <p:spPr>
          <a:xfrm rot="-10476267">
            <a:off x="7897450" y="774340"/>
            <a:ext cx="219005" cy="71581"/>
          </a:xfrm>
          <a:custGeom>
            <a:avLst/>
            <a:gdLst/>
            <a:ahLst/>
            <a:cxnLst/>
            <a:rect l="l" t="t" r="r" b="b"/>
            <a:pathLst>
              <a:path w="2821" h="922" extrusionOk="0">
                <a:moveTo>
                  <a:pt x="625" y="1"/>
                </a:moveTo>
                <a:cubicBezTo>
                  <a:pt x="500" y="1"/>
                  <a:pt x="366" y="19"/>
                  <a:pt x="241" y="72"/>
                </a:cubicBezTo>
                <a:cubicBezTo>
                  <a:pt x="116" y="126"/>
                  <a:pt x="27" y="242"/>
                  <a:pt x="9" y="385"/>
                </a:cubicBezTo>
                <a:cubicBezTo>
                  <a:pt x="0" y="447"/>
                  <a:pt x="18" y="518"/>
                  <a:pt x="54" y="581"/>
                </a:cubicBezTo>
                <a:cubicBezTo>
                  <a:pt x="90" y="643"/>
                  <a:pt x="134" y="688"/>
                  <a:pt x="197" y="724"/>
                </a:cubicBezTo>
                <a:cubicBezTo>
                  <a:pt x="304" y="786"/>
                  <a:pt x="429" y="831"/>
                  <a:pt x="554" y="858"/>
                </a:cubicBezTo>
                <a:cubicBezTo>
                  <a:pt x="779" y="896"/>
                  <a:pt x="998" y="922"/>
                  <a:pt x="1221" y="922"/>
                </a:cubicBezTo>
                <a:cubicBezTo>
                  <a:pt x="1255" y="922"/>
                  <a:pt x="1288" y="921"/>
                  <a:pt x="1321" y="920"/>
                </a:cubicBezTo>
                <a:cubicBezTo>
                  <a:pt x="1580" y="911"/>
                  <a:pt x="1830" y="893"/>
                  <a:pt x="2080" y="849"/>
                </a:cubicBezTo>
                <a:cubicBezTo>
                  <a:pt x="2339" y="822"/>
                  <a:pt x="2580" y="751"/>
                  <a:pt x="2821" y="652"/>
                </a:cubicBezTo>
                <a:lnTo>
                  <a:pt x="2821" y="652"/>
                </a:lnTo>
                <a:cubicBezTo>
                  <a:pt x="2580" y="742"/>
                  <a:pt x="2330" y="795"/>
                  <a:pt x="2080" y="822"/>
                </a:cubicBezTo>
                <a:cubicBezTo>
                  <a:pt x="1830" y="849"/>
                  <a:pt x="1571" y="867"/>
                  <a:pt x="1321" y="867"/>
                </a:cubicBezTo>
                <a:cubicBezTo>
                  <a:pt x="1289" y="868"/>
                  <a:pt x="1257" y="868"/>
                  <a:pt x="1224" y="868"/>
                </a:cubicBezTo>
                <a:cubicBezTo>
                  <a:pt x="1005" y="868"/>
                  <a:pt x="781" y="843"/>
                  <a:pt x="572" y="804"/>
                </a:cubicBezTo>
                <a:cubicBezTo>
                  <a:pt x="447" y="777"/>
                  <a:pt x="331" y="733"/>
                  <a:pt x="224" y="670"/>
                </a:cubicBezTo>
                <a:cubicBezTo>
                  <a:pt x="116" y="617"/>
                  <a:pt x="54" y="501"/>
                  <a:pt x="63" y="385"/>
                </a:cubicBezTo>
                <a:cubicBezTo>
                  <a:pt x="81" y="260"/>
                  <a:pt x="152" y="153"/>
                  <a:pt x="268" y="108"/>
                </a:cubicBezTo>
                <a:cubicBezTo>
                  <a:pt x="369" y="69"/>
                  <a:pt x="470" y="44"/>
                  <a:pt x="577" y="44"/>
                </a:cubicBezTo>
                <a:cubicBezTo>
                  <a:pt x="593" y="44"/>
                  <a:pt x="609" y="44"/>
                  <a:pt x="625" y="45"/>
                </a:cubicBezTo>
                <a:cubicBezTo>
                  <a:pt x="884" y="54"/>
                  <a:pt x="1134" y="90"/>
                  <a:pt x="1375" y="161"/>
                </a:cubicBezTo>
                <a:cubicBezTo>
                  <a:pt x="1625" y="224"/>
                  <a:pt x="1866" y="295"/>
                  <a:pt x="2107" y="385"/>
                </a:cubicBezTo>
                <a:cubicBezTo>
                  <a:pt x="2348" y="465"/>
                  <a:pt x="2580" y="554"/>
                  <a:pt x="2821" y="652"/>
                </a:cubicBezTo>
                <a:cubicBezTo>
                  <a:pt x="2357" y="438"/>
                  <a:pt x="1875" y="260"/>
                  <a:pt x="1384" y="126"/>
                </a:cubicBezTo>
                <a:cubicBezTo>
                  <a:pt x="1143" y="54"/>
                  <a:pt x="884" y="10"/>
                  <a:pt x="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4"/>
          <p:cNvSpPr/>
          <p:nvPr/>
        </p:nvSpPr>
        <p:spPr>
          <a:xfrm rot="-10476267">
            <a:off x="7794261" y="710070"/>
            <a:ext cx="86640" cy="212413"/>
          </a:xfrm>
          <a:custGeom>
            <a:avLst/>
            <a:gdLst/>
            <a:ahLst/>
            <a:cxnLst/>
            <a:rect l="l" t="t" r="r" b="b"/>
            <a:pathLst>
              <a:path w="1116" h="2736" extrusionOk="0">
                <a:moveTo>
                  <a:pt x="402" y="0"/>
                </a:moveTo>
                <a:cubicBezTo>
                  <a:pt x="368" y="0"/>
                  <a:pt x="335" y="5"/>
                  <a:pt x="304" y="14"/>
                </a:cubicBezTo>
                <a:cubicBezTo>
                  <a:pt x="170" y="58"/>
                  <a:pt x="63" y="165"/>
                  <a:pt x="36" y="299"/>
                </a:cubicBezTo>
                <a:cubicBezTo>
                  <a:pt x="0" y="424"/>
                  <a:pt x="0" y="558"/>
                  <a:pt x="36" y="683"/>
                </a:cubicBezTo>
                <a:cubicBezTo>
                  <a:pt x="80" y="942"/>
                  <a:pt x="161" y="1183"/>
                  <a:pt x="277" y="1415"/>
                </a:cubicBezTo>
                <a:cubicBezTo>
                  <a:pt x="482" y="1879"/>
                  <a:pt x="741" y="2316"/>
                  <a:pt x="1026" y="2736"/>
                </a:cubicBezTo>
                <a:cubicBezTo>
                  <a:pt x="893" y="2522"/>
                  <a:pt x="768" y="2299"/>
                  <a:pt x="652" y="2075"/>
                </a:cubicBezTo>
                <a:cubicBezTo>
                  <a:pt x="527" y="1852"/>
                  <a:pt x="411" y="1629"/>
                  <a:pt x="312" y="1388"/>
                </a:cubicBezTo>
                <a:cubicBezTo>
                  <a:pt x="205" y="1165"/>
                  <a:pt x="134" y="924"/>
                  <a:pt x="80" y="674"/>
                </a:cubicBezTo>
                <a:cubicBezTo>
                  <a:pt x="54" y="549"/>
                  <a:pt x="54" y="424"/>
                  <a:pt x="80" y="308"/>
                </a:cubicBezTo>
                <a:cubicBezTo>
                  <a:pt x="107" y="183"/>
                  <a:pt x="196" y="94"/>
                  <a:pt x="321" y="58"/>
                </a:cubicBezTo>
                <a:cubicBezTo>
                  <a:pt x="344" y="53"/>
                  <a:pt x="366" y="51"/>
                  <a:pt x="389" y="51"/>
                </a:cubicBezTo>
                <a:cubicBezTo>
                  <a:pt x="483" y="51"/>
                  <a:pt x="576" y="95"/>
                  <a:pt x="634" y="174"/>
                </a:cubicBezTo>
                <a:cubicBezTo>
                  <a:pt x="714" y="273"/>
                  <a:pt x="777" y="380"/>
                  <a:pt x="821" y="496"/>
                </a:cubicBezTo>
                <a:cubicBezTo>
                  <a:pt x="901" y="728"/>
                  <a:pt x="973" y="978"/>
                  <a:pt x="1009" y="1228"/>
                </a:cubicBezTo>
                <a:cubicBezTo>
                  <a:pt x="1044" y="1477"/>
                  <a:pt x="1071" y="1727"/>
                  <a:pt x="1080" y="1986"/>
                </a:cubicBezTo>
                <a:cubicBezTo>
                  <a:pt x="1098" y="2236"/>
                  <a:pt x="1080" y="2486"/>
                  <a:pt x="1026" y="2736"/>
                </a:cubicBezTo>
                <a:cubicBezTo>
                  <a:pt x="1089" y="2486"/>
                  <a:pt x="1116" y="2227"/>
                  <a:pt x="1107" y="1968"/>
                </a:cubicBezTo>
                <a:cubicBezTo>
                  <a:pt x="1098" y="1718"/>
                  <a:pt x="1080" y="1460"/>
                  <a:pt x="1044" y="1210"/>
                </a:cubicBezTo>
                <a:cubicBezTo>
                  <a:pt x="1009" y="951"/>
                  <a:pt x="946" y="701"/>
                  <a:pt x="857" y="460"/>
                </a:cubicBezTo>
                <a:cubicBezTo>
                  <a:pt x="812" y="344"/>
                  <a:pt x="750" y="228"/>
                  <a:pt x="669" y="130"/>
                </a:cubicBezTo>
                <a:cubicBezTo>
                  <a:pt x="625" y="76"/>
                  <a:pt x="562" y="41"/>
                  <a:pt x="500" y="14"/>
                </a:cubicBezTo>
                <a:cubicBezTo>
                  <a:pt x="469" y="5"/>
                  <a:pt x="435"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4"/>
          <p:cNvSpPr/>
          <p:nvPr/>
        </p:nvSpPr>
        <p:spPr>
          <a:xfrm rot="-10476267">
            <a:off x="7807131" y="678929"/>
            <a:ext cx="219005" cy="67932"/>
          </a:xfrm>
          <a:custGeom>
            <a:avLst/>
            <a:gdLst/>
            <a:ahLst/>
            <a:cxnLst/>
            <a:rect l="l" t="t" r="r" b="b"/>
            <a:pathLst>
              <a:path w="2821" h="875" extrusionOk="0">
                <a:moveTo>
                  <a:pt x="824" y="0"/>
                </a:moveTo>
                <a:cubicBezTo>
                  <a:pt x="739" y="0"/>
                  <a:pt x="655" y="3"/>
                  <a:pt x="572" y="9"/>
                </a:cubicBezTo>
                <a:cubicBezTo>
                  <a:pt x="438" y="18"/>
                  <a:pt x="313" y="54"/>
                  <a:pt x="197" y="116"/>
                </a:cubicBezTo>
                <a:cubicBezTo>
                  <a:pt x="72" y="188"/>
                  <a:pt x="1" y="312"/>
                  <a:pt x="1" y="455"/>
                </a:cubicBezTo>
                <a:cubicBezTo>
                  <a:pt x="1" y="527"/>
                  <a:pt x="19" y="589"/>
                  <a:pt x="63" y="652"/>
                </a:cubicBezTo>
                <a:cubicBezTo>
                  <a:pt x="99" y="705"/>
                  <a:pt x="152" y="741"/>
                  <a:pt x="215" y="777"/>
                </a:cubicBezTo>
                <a:cubicBezTo>
                  <a:pt x="340" y="821"/>
                  <a:pt x="465" y="857"/>
                  <a:pt x="599" y="866"/>
                </a:cubicBezTo>
                <a:cubicBezTo>
                  <a:pt x="682" y="872"/>
                  <a:pt x="766" y="875"/>
                  <a:pt x="851" y="875"/>
                </a:cubicBezTo>
                <a:cubicBezTo>
                  <a:pt x="1020" y="875"/>
                  <a:pt x="1191" y="863"/>
                  <a:pt x="1357" y="839"/>
                </a:cubicBezTo>
                <a:cubicBezTo>
                  <a:pt x="1616" y="803"/>
                  <a:pt x="1866" y="750"/>
                  <a:pt x="2107" y="687"/>
                </a:cubicBezTo>
                <a:cubicBezTo>
                  <a:pt x="2357" y="625"/>
                  <a:pt x="2598" y="527"/>
                  <a:pt x="2821" y="402"/>
                </a:cubicBezTo>
                <a:lnTo>
                  <a:pt x="2821" y="402"/>
                </a:lnTo>
                <a:cubicBezTo>
                  <a:pt x="2589" y="527"/>
                  <a:pt x="2357" y="607"/>
                  <a:pt x="2107" y="661"/>
                </a:cubicBezTo>
                <a:cubicBezTo>
                  <a:pt x="1857" y="723"/>
                  <a:pt x="1607" y="768"/>
                  <a:pt x="1357" y="794"/>
                </a:cubicBezTo>
                <a:cubicBezTo>
                  <a:pt x="1191" y="818"/>
                  <a:pt x="1020" y="830"/>
                  <a:pt x="851" y="830"/>
                </a:cubicBezTo>
                <a:cubicBezTo>
                  <a:pt x="766" y="830"/>
                  <a:pt x="682" y="827"/>
                  <a:pt x="599" y="821"/>
                </a:cubicBezTo>
                <a:cubicBezTo>
                  <a:pt x="474" y="812"/>
                  <a:pt x="358" y="777"/>
                  <a:pt x="242" y="732"/>
                </a:cubicBezTo>
                <a:cubicBezTo>
                  <a:pt x="126" y="687"/>
                  <a:pt x="54" y="571"/>
                  <a:pt x="54" y="455"/>
                </a:cubicBezTo>
                <a:cubicBezTo>
                  <a:pt x="54" y="330"/>
                  <a:pt x="117" y="223"/>
                  <a:pt x="224" y="161"/>
                </a:cubicBezTo>
                <a:cubicBezTo>
                  <a:pt x="331" y="98"/>
                  <a:pt x="447" y="63"/>
                  <a:pt x="572" y="54"/>
                </a:cubicBezTo>
                <a:cubicBezTo>
                  <a:pt x="655" y="48"/>
                  <a:pt x="739" y="45"/>
                  <a:pt x="824" y="45"/>
                </a:cubicBezTo>
                <a:cubicBezTo>
                  <a:pt x="993" y="45"/>
                  <a:pt x="1164" y="57"/>
                  <a:pt x="1331" y="80"/>
                </a:cubicBezTo>
                <a:cubicBezTo>
                  <a:pt x="1580" y="116"/>
                  <a:pt x="1830" y="161"/>
                  <a:pt x="2080" y="214"/>
                </a:cubicBezTo>
                <a:cubicBezTo>
                  <a:pt x="2330" y="268"/>
                  <a:pt x="2571" y="330"/>
                  <a:pt x="2821" y="402"/>
                </a:cubicBezTo>
                <a:cubicBezTo>
                  <a:pt x="2339" y="241"/>
                  <a:pt x="1839" y="116"/>
                  <a:pt x="1339" y="36"/>
                </a:cubicBezTo>
                <a:cubicBezTo>
                  <a:pt x="1167" y="12"/>
                  <a:pt x="994" y="0"/>
                  <a:pt x="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4"/>
          <p:cNvSpPr/>
          <p:nvPr/>
        </p:nvSpPr>
        <p:spPr>
          <a:xfrm rot="-10476267">
            <a:off x="7702964" y="640828"/>
            <a:ext cx="101235" cy="205892"/>
          </a:xfrm>
          <a:custGeom>
            <a:avLst/>
            <a:gdLst/>
            <a:ahLst/>
            <a:cxnLst/>
            <a:rect l="l" t="t" r="r" b="b"/>
            <a:pathLst>
              <a:path w="1304" h="2652" extrusionOk="0">
                <a:moveTo>
                  <a:pt x="380" y="0"/>
                </a:moveTo>
                <a:cubicBezTo>
                  <a:pt x="334" y="0"/>
                  <a:pt x="290" y="10"/>
                  <a:pt x="250" y="27"/>
                </a:cubicBezTo>
                <a:cubicBezTo>
                  <a:pt x="125" y="81"/>
                  <a:pt x="36" y="197"/>
                  <a:pt x="18" y="340"/>
                </a:cubicBezTo>
                <a:cubicBezTo>
                  <a:pt x="0" y="465"/>
                  <a:pt x="18" y="599"/>
                  <a:pt x="54" y="723"/>
                </a:cubicBezTo>
                <a:cubicBezTo>
                  <a:pt x="134" y="964"/>
                  <a:pt x="241" y="1205"/>
                  <a:pt x="375" y="1420"/>
                </a:cubicBezTo>
                <a:cubicBezTo>
                  <a:pt x="634" y="1857"/>
                  <a:pt x="937" y="2267"/>
                  <a:pt x="1267" y="2651"/>
                </a:cubicBezTo>
                <a:cubicBezTo>
                  <a:pt x="1107" y="2455"/>
                  <a:pt x="955" y="2250"/>
                  <a:pt x="812" y="2044"/>
                </a:cubicBezTo>
                <a:cubicBezTo>
                  <a:pt x="669" y="1830"/>
                  <a:pt x="527" y="1625"/>
                  <a:pt x="402" y="1402"/>
                </a:cubicBezTo>
                <a:cubicBezTo>
                  <a:pt x="277" y="1179"/>
                  <a:pt x="170" y="956"/>
                  <a:pt x="98" y="706"/>
                </a:cubicBezTo>
                <a:cubicBezTo>
                  <a:pt x="54" y="590"/>
                  <a:pt x="45" y="465"/>
                  <a:pt x="54" y="349"/>
                </a:cubicBezTo>
                <a:cubicBezTo>
                  <a:pt x="71" y="224"/>
                  <a:pt x="152" y="125"/>
                  <a:pt x="268" y="72"/>
                </a:cubicBezTo>
                <a:cubicBezTo>
                  <a:pt x="299" y="59"/>
                  <a:pt x="333" y="53"/>
                  <a:pt x="366" y="53"/>
                </a:cubicBezTo>
                <a:cubicBezTo>
                  <a:pt x="449" y="53"/>
                  <a:pt x="532" y="89"/>
                  <a:pt x="589" y="152"/>
                </a:cubicBezTo>
                <a:cubicBezTo>
                  <a:pt x="678" y="233"/>
                  <a:pt x="759" y="331"/>
                  <a:pt x="812" y="447"/>
                </a:cubicBezTo>
                <a:cubicBezTo>
                  <a:pt x="928" y="670"/>
                  <a:pt x="1018" y="911"/>
                  <a:pt x="1080" y="1152"/>
                </a:cubicBezTo>
                <a:cubicBezTo>
                  <a:pt x="1142" y="1402"/>
                  <a:pt x="1196" y="1643"/>
                  <a:pt x="1232" y="1902"/>
                </a:cubicBezTo>
                <a:cubicBezTo>
                  <a:pt x="1285" y="2143"/>
                  <a:pt x="1294" y="2401"/>
                  <a:pt x="1267" y="2651"/>
                </a:cubicBezTo>
                <a:cubicBezTo>
                  <a:pt x="1303" y="2401"/>
                  <a:pt x="1303" y="2143"/>
                  <a:pt x="1267" y="1893"/>
                </a:cubicBezTo>
                <a:cubicBezTo>
                  <a:pt x="1232" y="1643"/>
                  <a:pt x="1187" y="1393"/>
                  <a:pt x="1125" y="1143"/>
                </a:cubicBezTo>
                <a:cubicBezTo>
                  <a:pt x="1062" y="893"/>
                  <a:pt x="973" y="652"/>
                  <a:pt x="857" y="420"/>
                </a:cubicBezTo>
                <a:cubicBezTo>
                  <a:pt x="803" y="304"/>
                  <a:pt x="723" y="197"/>
                  <a:pt x="625" y="108"/>
                </a:cubicBezTo>
                <a:cubicBezTo>
                  <a:pt x="580" y="63"/>
                  <a:pt x="518" y="27"/>
                  <a:pt x="455" y="9"/>
                </a:cubicBezTo>
                <a:cubicBezTo>
                  <a:pt x="430" y="3"/>
                  <a:pt x="405" y="0"/>
                  <a:pt x="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4"/>
          <p:cNvSpPr/>
          <p:nvPr/>
        </p:nvSpPr>
        <p:spPr>
          <a:xfrm rot="-10476267">
            <a:off x="7710900" y="591827"/>
            <a:ext cx="218307" cy="68786"/>
          </a:xfrm>
          <a:custGeom>
            <a:avLst/>
            <a:gdLst/>
            <a:ahLst/>
            <a:cxnLst/>
            <a:rect l="l" t="t" r="r" b="b"/>
            <a:pathLst>
              <a:path w="2812" h="886" extrusionOk="0">
                <a:moveTo>
                  <a:pt x="9" y="493"/>
                </a:moveTo>
                <a:cubicBezTo>
                  <a:pt x="0" y="555"/>
                  <a:pt x="18" y="618"/>
                  <a:pt x="54" y="680"/>
                </a:cubicBezTo>
                <a:cubicBezTo>
                  <a:pt x="18" y="618"/>
                  <a:pt x="9" y="555"/>
                  <a:pt x="9" y="493"/>
                </a:cubicBezTo>
                <a:close/>
                <a:moveTo>
                  <a:pt x="1202" y="0"/>
                </a:moveTo>
                <a:cubicBezTo>
                  <a:pt x="979" y="0"/>
                  <a:pt x="763" y="24"/>
                  <a:pt x="554" y="55"/>
                </a:cubicBezTo>
                <a:cubicBezTo>
                  <a:pt x="429" y="82"/>
                  <a:pt x="313" y="127"/>
                  <a:pt x="206" y="189"/>
                </a:cubicBezTo>
                <a:lnTo>
                  <a:pt x="206" y="189"/>
                </a:lnTo>
                <a:cubicBezTo>
                  <a:pt x="313" y="127"/>
                  <a:pt x="429" y="82"/>
                  <a:pt x="554" y="64"/>
                </a:cubicBezTo>
                <a:cubicBezTo>
                  <a:pt x="737" y="38"/>
                  <a:pt x="920" y="22"/>
                  <a:pt x="1099" y="22"/>
                </a:cubicBezTo>
                <a:cubicBezTo>
                  <a:pt x="1165" y="22"/>
                  <a:pt x="1230" y="24"/>
                  <a:pt x="1294" y="29"/>
                </a:cubicBezTo>
                <a:cubicBezTo>
                  <a:pt x="1544" y="37"/>
                  <a:pt x="1794" y="64"/>
                  <a:pt x="2044" y="100"/>
                </a:cubicBezTo>
                <a:cubicBezTo>
                  <a:pt x="2267" y="125"/>
                  <a:pt x="2496" y="165"/>
                  <a:pt x="2720" y="206"/>
                </a:cubicBezTo>
                <a:lnTo>
                  <a:pt x="2720" y="206"/>
                </a:lnTo>
                <a:cubicBezTo>
                  <a:pt x="2628" y="270"/>
                  <a:pt x="2536" y="322"/>
                  <a:pt x="2437" y="368"/>
                </a:cubicBezTo>
                <a:cubicBezTo>
                  <a:pt x="2321" y="430"/>
                  <a:pt x="2205" y="475"/>
                  <a:pt x="2080" y="519"/>
                </a:cubicBezTo>
                <a:cubicBezTo>
                  <a:pt x="1839" y="618"/>
                  <a:pt x="1598" y="698"/>
                  <a:pt x="1339" y="760"/>
                </a:cubicBezTo>
                <a:cubicBezTo>
                  <a:pt x="1089" y="823"/>
                  <a:pt x="839" y="867"/>
                  <a:pt x="580" y="867"/>
                </a:cubicBezTo>
                <a:cubicBezTo>
                  <a:pt x="563" y="869"/>
                  <a:pt x="546" y="869"/>
                  <a:pt x="529" y="869"/>
                </a:cubicBezTo>
                <a:cubicBezTo>
                  <a:pt x="414" y="869"/>
                  <a:pt x="306" y="844"/>
                  <a:pt x="197" y="805"/>
                </a:cubicBezTo>
                <a:lnTo>
                  <a:pt x="197" y="805"/>
                </a:lnTo>
                <a:cubicBezTo>
                  <a:pt x="313" y="859"/>
                  <a:pt x="447" y="885"/>
                  <a:pt x="580" y="885"/>
                </a:cubicBezTo>
                <a:cubicBezTo>
                  <a:pt x="839" y="885"/>
                  <a:pt x="1098" y="850"/>
                  <a:pt x="1348" y="787"/>
                </a:cubicBezTo>
                <a:cubicBezTo>
                  <a:pt x="1607" y="734"/>
                  <a:pt x="1857" y="662"/>
                  <a:pt x="2098" y="564"/>
                </a:cubicBezTo>
                <a:cubicBezTo>
                  <a:pt x="2223" y="519"/>
                  <a:pt x="2348" y="475"/>
                  <a:pt x="2455" y="412"/>
                </a:cubicBezTo>
                <a:cubicBezTo>
                  <a:pt x="2580" y="368"/>
                  <a:pt x="2696" y="296"/>
                  <a:pt x="2803" y="216"/>
                </a:cubicBezTo>
                <a:cubicBezTo>
                  <a:pt x="2803" y="207"/>
                  <a:pt x="2803" y="207"/>
                  <a:pt x="2812" y="198"/>
                </a:cubicBezTo>
                <a:cubicBezTo>
                  <a:pt x="2812" y="189"/>
                  <a:pt x="2803" y="171"/>
                  <a:pt x="2785" y="171"/>
                </a:cubicBezTo>
                <a:cubicBezTo>
                  <a:pt x="2294" y="73"/>
                  <a:pt x="1794" y="20"/>
                  <a:pt x="1303" y="2"/>
                </a:cubicBezTo>
                <a:cubicBezTo>
                  <a:pt x="1269" y="1"/>
                  <a:pt x="1236" y="0"/>
                  <a:pt x="1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4"/>
          <p:cNvSpPr/>
          <p:nvPr/>
        </p:nvSpPr>
        <p:spPr>
          <a:xfrm rot="-10476267">
            <a:off x="7634076" y="618039"/>
            <a:ext cx="463785" cy="368385"/>
          </a:xfrm>
          <a:custGeom>
            <a:avLst/>
            <a:gdLst/>
            <a:ahLst/>
            <a:cxnLst/>
            <a:rect l="l" t="t" r="r" b="b"/>
            <a:pathLst>
              <a:path w="5974" h="4745" extrusionOk="0">
                <a:moveTo>
                  <a:pt x="1250" y="0"/>
                </a:moveTo>
                <a:lnTo>
                  <a:pt x="1250" y="0"/>
                </a:lnTo>
                <a:cubicBezTo>
                  <a:pt x="1232" y="286"/>
                  <a:pt x="1241" y="572"/>
                  <a:pt x="1277" y="857"/>
                </a:cubicBezTo>
                <a:cubicBezTo>
                  <a:pt x="1312" y="1063"/>
                  <a:pt x="1357" y="1277"/>
                  <a:pt x="1402" y="1482"/>
                </a:cubicBezTo>
                <a:cubicBezTo>
                  <a:pt x="1011" y="1074"/>
                  <a:pt x="199" y="195"/>
                  <a:pt x="187" y="195"/>
                </a:cubicBezTo>
                <a:lnTo>
                  <a:pt x="187" y="195"/>
                </a:lnTo>
                <a:cubicBezTo>
                  <a:pt x="187" y="195"/>
                  <a:pt x="187" y="195"/>
                  <a:pt x="188" y="197"/>
                </a:cubicBezTo>
                <a:cubicBezTo>
                  <a:pt x="554" y="697"/>
                  <a:pt x="955" y="1170"/>
                  <a:pt x="1393" y="1607"/>
                </a:cubicBezTo>
                <a:cubicBezTo>
                  <a:pt x="1339" y="1617"/>
                  <a:pt x="1284" y="1621"/>
                  <a:pt x="1227" y="1621"/>
                </a:cubicBezTo>
                <a:cubicBezTo>
                  <a:pt x="1031" y="1621"/>
                  <a:pt x="825" y="1570"/>
                  <a:pt x="652" y="1536"/>
                </a:cubicBezTo>
                <a:cubicBezTo>
                  <a:pt x="496" y="1498"/>
                  <a:pt x="116" y="1449"/>
                  <a:pt x="25" y="1449"/>
                </a:cubicBezTo>
                <a:cubicBezTo>
                  <a:pt x="7" y="1449"/>
                  <a:pt x="0" y="1451"/>
                  <a:pt x="9" y="1455"/>
                </a:cubicBezTo>
                <a:cubicBezTo>
                  <a:pt x="215" y="1536"/>
                  <a:pt x="429" y="1589"/>
                  <a:pt x="643" y="1625"/>
                </a:cubicBezTo>
                <a:cubicBezTo>
                  <a:pt x="819" y="1669"/>
                  <a:pt x="1030" y="1717"/>
                  <a:pt x="1230" y="1717"/>
                </a:cubicBezTo>
                <a:cubicBezTo>
                  <a:pt x="1314" y="1717"/>
                  <a:pt x="1396" y="1709"/>
                  <a:pt x="1473" y="1687"/>
                </a:cubicBezTo>
                <a:cubicBezTo>
                  <a:pt x="1768" y="1991"/>
                  <a:pt x="2080" y="2267"/>
                  <a:pt x="2401" y="2544"/>
                </a:cubicBezTo>
                <a:cubicBezTo>
                  <a:pt x="2169" y="2544"/>
                  <a:pt x="1946" y="2517"/>
                  <a:pt x="1723" y="2455"/>
                </a:cubicBezTo>
                <a:cubicBezTo>
                  <a:pt x="1560" y="2425"/>
                  <a:pt x="1180" y="2377"/>
                  <a:pt x="1093" y="2377"/>
                </a:cubicBezTo>
                <a:cubicBezTo>
                  <a:pt x="1075" y="2377"/>
                  <a:pt x="1070" y="2379"/>
                  <a:pt x="1080" y="2383"/>
                </a:cubicBezTo>
                <a:cubicBezTo>
                  <a:pt x="1286" y="2464"/>
                  <a:pt x="1491" y="2517"/>
                  <a:pt x="1705" y="2553"/>
                </a:cubicBezTo>
                <a:cubicBezTo>
                  <a:pt x="1886" y="2593"/>
                  <a:pt x="2097" y="2643"/>
                  <a:pt x="2300" y="2643"/>
                </a:cubicBezTo>
                <a:cubicBezTo>
                  <a:pt x="2368" y="2643"/>
                  <a:pt x="2435" y="2638"/>
                  <a:pt x="2499" y="2624"/>
                </a:cubicBezTo>
                <a:cubicBezTo>
                  <a:pt x="2874" y="2928"/>
                  <a:pt x="3258" y="3222"/>
                  <a:pt x="3660" y="3499"/>
                </a:cubicBezTo>
                <a:cubicBezTo>
                  <a:pt x="3586" y="3518"/>
                  <a:pt x="3507" y="3526"/>
                  <a:pt x="3427" y="3526"/>
                </a:cubicBezTo>
                <a:cubicBezTo>
                  <a:pt x="3247" y="3526"/>
                  <a:pt x="3059" y="3488"/>
                  <a:pt x="2892" y="3463"/>
                </a:cubicBezTo>
                <a:cubicBezTo>
                  <a:pt x="2739" y="3436"/>
                  <a:pt x="2401" y="3413"/>
                  <a:pt x="2285" y="3413"/>
                </a:cubicBezTo>
                <a:cubicBezTo>
                  <a:pt x="2253" y="3413"/>
                  <a:pt x="2238" y="3415"/>
                  <a:pt x="2249" y="3419"/>
                </a:cubicBezTo>
                <a:cubicBezTo>
                  <a:pt x="2455" y="3490"/>
                  <a:pt x="2669" y="3535"/>
                  <a:pt x="2883" y="3562"/>
                </a:cubicBezTo>
                <a:cubicBezTo>
                  <a:pt x="3046" y="3589"/>
                  <a:pt x="3236" y="3623"/>
                  <a:pt x="3420" y="3623"/>
                </a:cubicBezTo>
                <a:cubicBezTo>
                  <a:pt x="3538" y="3623"/>
                  <a:pt x="3653" y="3609"/>
                  <a:pt x="3758" y="3570"/>
                </a:cubicBezTo>
                <a:lnTo>
                  <a:pt x="3874" y="3651"/>
                </a:lnTo>
                <a:cubicBezTo>
                  <a:pt x="4222" y="3874"/>
                  <a:pt x="4579" y="4097"/>
                  <a:pt x="4945" y="4293"/>
                </a:cubicBezTo>
                <a:cubicBezTo>
                  <a:pt x="4731" y="4356"/>
                  <a:pt x="4499" y="4383"/>
                  <a:pt x="4275" y="4383"/>
                </a:cubicBezTo>
                <a:cubicBezTo>
                  <a:pt x="4079" y="4392"/>
                  <a:pt x="3570" y="4463"/>
                  <a:pt x="3633" y="4472"/>
                </a:cubicBezTo>
                <a:cubicBezTo>
                  <a:pt x="3751" y="4487"/>
                  <a:pt x="3871" y="4493"/>
                  <a:pt x="3992" y="4493"/>
                </a:cubicBezTo>
                <a:cubicBezTo>
                  <a:pt x="4090" y="4493"/>
                  <a:pt x="4188" y="4489"/>
                  <a:pt x="4284" y="4481"/>
                </a:cubicBezTo>
                <a:cubicBezTo>
                  <a:pt x="4525" y="4472"/>
                  <a:pt x="4829" y="4463"/>
                  <a:pt x="5061" y="4356"/>
                </a:cubicBezTo>
                <a:cubicBezTo>
                  <a:pt x="5329" y="4499"/>
                  <a:pt x="5605" y="4624"/>
                  <a:pt x="5882" y="4740"/>
                </a:cubicBezTo>
                <a:cubicBezTo>
                  <a:pt x="5890" y="4743"/>
                  <a:pt x="5898" y="4745"/>
                  <a:pt x="5905" y="4745"/>
                </a:cubicBezTo>
                <a:cubicBezTo>
                  <a:pt x="5952" y="4745"/>
                  <a:pt x="5973" y="4674"/>
                  <a:pt x="5927" y="4650"/>
                </a:cubicBezTo>
                <a:cubicBezTo>
                  <a:pt x="5668" y="4543"/>
                  <a:pt x="5409" y="4427"/>
                  <a:pt x="5159" y="4293"/>
                </a:cubicBezTo>
                <a:cubicBezTo>
                  <a:pt x="5168" y="4276"/>
                  <a:pt x="5168" y="4258"/>
                  <a:pt x="5159" y="4240"/>
                </a:cubicBezTo>
                <a:cubicBezTo>
                  <a:pt x="5016" y="3981"/>
                  <a:pt x="4882" y="3704"/>
                  <a:pt x="4757" y="3437"/>
                </a:cubicBezTo>
                <a:cubicBezTo>
                  <a:pt x="4650" y="3213"/>
                  <a:pt x="4561" y="2981"/>
                  <a:pt x="4472" y="2740"/>
                </a:cubicBezTo>
                <a:lnTo>
                  <a:pt x="4472" y="2740"/>
                </a:lnTo>
                <a:cubicBezTo>
                  <a:pt x="4516" y="2999"/>
                  <a:pt x="4588" y="3258"/>
                  <a:pt x="4686" y="3499"/>
                </a:cubicBezTo>
                <a:cubicBezTo>
                  <a:pt x="4793" y="3749"/>
                  <a:pt x="4918" y="3990"/>
                  <a:pt x="5043" y="4231"/>
                </a:cubicBezTo>
                <a:cubicBezTo>
                  <a:pt x="4695" y="4035"/>
                  <a:pt x="4347" y="3829"/>
                  <a:pt x="4017" y="3615"/>
                </a:cubicBezTo>
                <a:cubicBezTo>
                  <a:pt x="3936" y="3562"/>
                  <a:pt x="3856" y="3508"/>
                  <a:pt x="3776" y="3454"/>
                </a:cubicBezTo>
                <a:cubicBezTo>
                  <a:pt x="3704" y="3187"/>
                  <a:pt x="3624" y="2910"/>
                  <a:pt x="3561" y="2642"/>
                </a:cubicBezTo>
                <a:cubicBezTo>
                  <a:pt x="3508" y="2392"/>
                  <a:pt x="3419" y="2098"/>
                  <a:pt x="3383" y="1848"/>
                </a:cubicBezTo>
                <a:lnTo>
                  <a:pt x="3383" y="1848"/>
                </a:lnTo>
                <a:cubicBezTo>
                  <a:pt x="3401" y="2116"/>
                  <a:pt x="3437" y="2383"/>
                  <a:pt x="3481" y="2642"/>
                </a:cubicBezTo>
                <a:cubicBezTo>
                  <a:pt x="3535" y="2865"/>
                  <a:pt x="3588" y="3151"/>
                  <a:pt x="3651" y="3374"/>
                </a:cubicBezTo>
                <a:cubicBezTo>
                  <a:pt x="3294" y="3124"/>
                  <a:pt x="2946" y="2865"/>
                  <a:pt x="2606" y="2589"/>
                </a:cubicBezTo>
                <a:cubicBezTo>
                  <a:pt x="2615" y="2571"/>
                  <a:pt x="2615" y="2553"/>
                  <a:pt x="2606" y="2544"/>
                </a:cubicBezTo>
                <a:cubicBezTo>
                  <a:pt x="2544" y="2259"/>
                  <a:pt x="2473" y="1964"/>
                  <a:pt x="2428" y="1678"/>
                </a:cubicBezTo>
                <a:cubicBezTo>
                  <a:pt x="2383" y="1428"/>
                  <a:pt x="2339" y="1179"/>
                  <a:pt x="2321" y="920"/>
                </a:cubicBezTo>
                <a:cubicBezTo>
                  <a:pt x="2294" y="1179"/>
                  <a:pt x="2294" y="1428"/>
                  <a:pt x="2321" y="1678"/>
                </a:cubicBezTo>
                <a:cubicBezTo>
                  <a:pt x="2374" y="1955"/>
                  <a:pt x="2437" y="2232"/>
                  <a:pt x="2490" y="2499"/>
                </a:cubicBezTo>
                <a:cubicBezTo>
                  <a:pt x="2160" y="2223"/>
                  <a:pt x="1839" y="1928"/>
                  <a:pt x="1536" y="1616"/>
                </a:cubicBezTo>
                <a:cubicBezTo>
                  <a:pt x="1464" y="1312"/>
                  <a:pt x="1393" y="1000"/>
                  <a:pt x="1339" y="679"/>
                </a:cubicBezTo>
                <a:cubicBezTo>
                  <a:pt x="1303" y="456"/>
                  <a:pt x="1268" y="224"/>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4"/>
          <p:cNvSpPr/>
          <p:nvPr/>
        </p:nvSpPr>
        <p:spPr>
          <a:xfrm rot="-10476267">
            <a:off x="7795549" y="789010"/>
            <a:ext cx="94325" cy="144870"/>
          </a:xfrm>
          <a:custGeom>
            <a:avLst/>
            <a:gdLst/>
            <a:ahLst/>
            <a:cxnLst/>
            <a:rect l="l" t="t" r="r" b="b"/>
            <a:pathLst>
              <a:path w="1215" h="1866" extrusionOk="0">
                <a:moveTo>
                  <a:pt x="420" y="205"/>
                </a:moveTo>
                <a:cubicBezTo>
                  <a:pt x="0" y="402"/>
                  <a:pt x="277" y="1187"/>
                  <a:pt x="607" y="1865"/>
                </a:cubicBezTo>
                <a:cubicBezTo>
                  <a:pt x="822" y="1749"/>
                  <a:pt x="1027" y="1615"/>
                  <a:pt x="1214" y="1455"/>
                </a:cubicBezTo>
                <a:cubicBezTo>
                  <a:pt x="1107" y="705"/>
                  <a:pt x="857" y="0"/>
                  <a:pt x="420" y="20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4"/>
          <p:cNvSpPr/>
          <p:nvPr/>
        </p:nvSpPr>
        <p:spPr>
          <a:xfrm rot="-10476267">
            <a:off x="7867271" y="777898"/>
            <a:ext cx="295941" cy="338883"/>
          </a:xfrm>
          <a:custGeom>
            <a:avLst/>
            <a:gdLst/>
            <a:ahLst/>
            <a:cxnLst/>
            <a:rect l="l" t="t" r="r" b="b"/>
            <a:pathLst>
              <a:path w="3812" h="4365" extrusionOk="0">
                <a:moveTo>
                  <a:pt x="1" y="2579"/>
                </a:moveTo>
                <a:cubicBezTo>
                  <a:pt x="108" y="2865"/>
                  <a:pt x="269" y="3124"/>
                  <a:pt x="465" y="3356"/>
                </a:cubicBezTo>
                <a:cubicBezTo>
                  <a:pt x="1125" y="3454"/>
                  <a:pt x="2071" y="3338"/>
                  <a:pt x="2455" y="3186"/>
                </a:cubicBezTo>
                <a:lnTo>
                  <a:pt x="2482" y="3186"/>
                </a:lnTo>
                <a:cubicBezTo>
                  <a:pt x="2777" y="3481"/>
                  <a:pt x="3089" y="3766"/>
                  <a:pt x="3410" y="4034"/>
                </a:cubicBezTo>
                <a:lnTo>
                  <a:pt x="3383" y="4034"/>
                </a:lnTo>
                <a:cubicBezTo>
                  <a:pt x="2794" y="3793"/>
                  <a:pt x="1134" y="3168"/>
                  <a:pt x="849" y="3731"/>
                </a:cubicBezTo>
                <a:cubicBezTo>
                  <a:pt x="1295" y="4088"/>
                  <a:pt x="1839" y="4302"/>
                  <a:pt x="2411" y="4364"/>
                </a:cubicBezTo>
                <a:cubicBezTo>
                  <a:pt x="2884" y="4329"/>
                  <a:pt x="3330" y="4239"/>
                  <a:pt x="3544" y="4150"/>
                </a:cubicBezTo>
                <a:cubicBezTo>
                  <a:pt x="3580" y="4177"/>
                  <a:pt x="3615" y="4204"/>
                  <a:pt x="3660" y="4239"/>
                </a:cubicBezTo>
                <a:lnTo>
                  <a:pt x="3767" y="4204"/>
                </a:lnTo>
                <a:cubicBezTo>
                  <a:pt x="3714" y="4159"/>
                  <a:pt x="3660" y="4123"/>
                  <a:pt x="3607" y="4079"/>
                </a:cubicBezTo>
                <a:cubicBezTo>
                  <a:pt x="3615" y="4061"/>
                  <a:pt x="3615" y="4052"/>
                  <a:pt x="3607" y="4034"/>
                </a:cubicBezTo>
                <a:cubicBezTo>
                  <a:pt x="3598" y="4007"/>
                  <a:pt x="3598" y="3981"/>
                  <a:pt x="3589" y="3954"/>
                </a:cubicBezTo>
                <a:cubicBezTo>
                  <a:pt x="3785" y="3222"/>
                  <a:pt x="3812" y="1107"/>
                  <a:pt x="3062" y="1357"/>
                </a:cubicBezTo>
                <a:cubicBezTo>
                  <a:pt x="2375" y="1589"/>
                  <a:pt x="3205" y="3436"/>
                  <a:pt x="3464" y="3963"/>
                </a:cubicBezTo>
                <a:cubicBezTo>
                  <a:pt x="3142" y="3695"/>
                  <a:pt x="2839" y="3400"/>
                  <a:pt x="2545" y="3115"/>
                </a:cubicBezTo>
                <a:lnTo>
                  <a:pt x="2527" y="3052"/>
                </a:lnTo>
                <a:cubicBezTo>
                  <a:pt x="2750" y="2401"/>
                  <a:pt x="2803" y="116"/>
                  <a:pt x="2027" y="384"/>
                </a:cubicBezTo>
                <a:cubicBezTo>
                  <a:pt x="1357" y="607"/>
                  <a:pt x="2125" y="2356"/>
                  <a:pt x="2402" y="2936"/>
                </a:cubicBezTo>
                <a:cubicBezTo>
                  <a:pt x="2402" y="2954"/>
                  <a:pt x="2402" y="2963"/>
                  <a:pt x="2411" y="2981"/>
                </a:cubicBezTo>
                <a:cubicBezTo>
                  <a:pt x="2259" y="2820"/>
                  <a:pt x="2036" y="2579"/>
                  <a:pt x="1822" y="2356"/>
                </a:cubicBezTo>
                <a:cubicBezTo>
                  <a:pt x="1670" y="1678"/>
                  <a:pt x="795" y="0"/>
                  <a:pt x="242" y="223"/>
                </a:cubicBezTo>
                <a:cubicBezTo>
                  <a:pt x="162" y="357"/>
                  <a:pt x="90" y="500"/>
                  <a:pt x="37" y="643"/>
                </a:cubicBezTo>
                <a:cubicBezTo>
                  <a:pt x="162" y="1366"/>
                  <a:pt x="1848" y="2499"/>
                  <a:pt x="1848" y="2499"/>
                </a:cubicBezTo>
                <a:lnTo>
                  <a:pt x="1848" y="2499"/>
                </a:lnTo>
                <a:cubicBezTo>
                  <a:pt x="2018" y="2695"/>
                  <a:pt x="2188" y="2892"/>
                  <a:pt x="2375" y="3079"/>
                </a:cubicBezTo>
                <a:cubicBezTo>
                  <a:pt x="1902" y="2874"/>
                  <a:pt x="554" y="2347"/>
                  <a:pt x="1" y="25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4"/>
          <p:cNvSpPr/>
          <p:nvPr/>
        </p:nvSpPr>
        <p:spPr>
          <a:xfrm rot="-10476267">
            <a:off x="7766788" y="819043"/>
            <a:ext cx="27094" cy="28493"/>
          </a:xfrm>
          <a:custGeom>
            <a:avLst/>
            <a:gdLst/>
            <a:ahLst/>
            <a:cxnLst/>
            <a:rect l="l" t="t" r="r" b="b"/>
            <a:pathLst>
              <a:path w="349" h="367" extrusionOk="0">
                <a:moveTo>
                  <a:pt x="179" y="54"/>
                </a:moveTo>
                <a:cubicBezTo>
                  <a:pt x="72" y="116"/>
                  <a:pt x="1" y="241"/>
                  <a:pt x="1" y="366"/>
                </a:cubicBezTo>
                <a:cubicBezTo>
                  <a:pt x="126" y="250"/>
                  <a:pt x="242" y="134"/>
                  <a:pt x="349" y="0"/>
                </a:cubicBezTo>
                <a:cubicBezTo>
                  <a:pt x="286" y="0"/>
                  <a:pt x="224" y="18"/>
                  <a:pt x="179"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4"/>
          <p:cNvSpPr/>
          <p:nvPr/>
        </p:nvSpPr>
        <p:spPr>
          <a:xfrm rot="4320501">
            <a:off x="1690264" y="536826"/>
            <a:ext cx="299790" cy="324467"/>
          </a:xfrm>
          <a:custGeom>
            <a:avLst/>
            <a:gdLst/>
            <a:ahLst/>
            <a:cxnLst/>
            <a:rect l="l" t="t" r="r" b="b"/>
            <a:pathLst>
              <a:path w="6087" h="6587" extrusionOk="0">
                <a:moveTo>
                  <a:pt x="3972" y="0"/>
                </a:moveTo>
                <a:cubicBezTo>
                  <a:pt x="3972" y="0"/>
                  <a:pt x="3749" y="537"/>
                  <a:pt x="3402" y="537"/>
                </a:cubicBezTo>
                <a:cubicBezTo>
                  <a:pt x="3304" y="537"/>
                  <a:pt x="3195" y="494"/>
                  <a:pt x="3079" y="384"/>
                </a:cubicBezTo>
                <a:lnTo>
                  <a:pt x="3079" y="384"/>
                </a:lnTo>
                <a:cubicBezTo>
                  <a:pt x="3079" y="384"/>
                  <a:pt x="3177" y="1009"/>
                  <a:pt x="2820" y="1294"/>
                </a:cubicBezTo>
                <a:cubicBezTo>
                  <a:pt x="2764" y="1339"/>
                  <a:pt x="2701" y="1359"/>
                  <a:pt x="2635" y="1359"/>
                </a:cubicBezTo>
                <a:cubicBezTo>
                  <a:pt x="2280" y="1359"/>
                  <a:pt x="1823" y="806"/>
                  <a:pt x="1740" y="679"/>
                </a:cubicBezTo>
                <a:cubicBezTo>
                  <a:pt x="1740" y="679"/>
                  <a:pt x="1456" y="1447"/>
                  <a:pt x="334" y="1447"/>
                </a:cubicBezTo>
                <a:cubicBezTo>
                  <a:pt x="315" y="1447"/>
                  <a:pt x="296" y="1447"/>
                  <a:pt x="277" y="1446"/>
                </a:cubicBezTo>
                <a:lnTo>
                  <a:pt x="277" y="1446"/>
                </a:lnTo>
                <a:cubicBezTo>
                  <a:pt x="277" y="1446"/>
                  <a:pt x="1205" y="1901"/>
                  <a:pt x="741" y="2642"/>
                </a:cubicBezTo>
                <a:cubicBezTo>
                  <a:pt x="741" y="2642"/>
                  <a:pt x="904" y="2589"/>
                  <a:pt x="1103" y="2589"/>
                </a:cubicBezTo>
                <a:cubicBezTo>
                  <a:pt x="1303" y="2589"/>
                  <a:pt x="1540" y="2642"/>
                  <a:pt x="1687" y="2856"/>
                </a:cubicBezTo>
                <a:cubicBezTo>
                  <a:pt x="1939" y="3216"/>
                  <a:pt x="1556" y="3595"/>
                  <a:pt x="846" y="3595"/>
                </a:cubicBezTo>
                <a:cubicBezTo>
                  <a:pt x="727" y="3595"/>
                  <a:pt x="599" y="3584"/>
                  <a:pt x="464" y="3561"/>
                </a:cubicBezTo>
                <a:lnTo>
                  <a:pt x="464" y="3561"/>
                </a:lnTo>
                <a:cubicBezTo>
                  <a:pt x="464" y="3561"/>
                  <a:pt x="973" y="4507"/>
                  <a:pt x="0" y="5025"/>
                </a:cubicBezTo>
                <a:cubicBezTo>
                  <a:pt x="0" y="5025"/>
                  <a:pt x="265" y="4906"/>
                  <a:pt x="588" y="4906"/>
                </a:cubicBezTo>
                <a:cubicBezTo>
                  <a:pt x="920" y="4906"/>
                  <a:pt x="1313" y="5032"/>
                  <a:pt x="1544" y="5543"/>
                </a:cubicBezTo>
                <a:cubicBezTo>
                  <a:pt x="1544" y="5543"/>
                  <a:pt x="2035" y="4503"/>
                  <a:pt x="2550" y="4503"/>
                </a:cubicBezTo>
                <a:cubicBezTo>
                  <a:pt x="2569" y="4503"/>
                  <a:pt x="2588" y="4505"/>
                  <a:pt x="2606" y="4507"/>
                </a:cubicBezTo>
                <a:cubicBezTo>
                  <a:pt x="3142" y="4588"/>
                  <a:pt x="2481" y="5659"/>
                  <a:pt x="2481" y="5659"/>
                </a:cubicBezTo>
                <a:cubicBezTo>
                  <a:pt x="2481" y="5659"/>
                  <a:pt x="2496" y="5657"/>
                  <a:pt x="2522" y="5657"/>
                </a:cubicBezTo>
                <a:cubicBezTo>
                  <a:pt x="2684" y="5657"/>
                  <a:pt x="3280" y="5717"/>
                  <a:pt x="3365" y="6587"/>
                </a:cubicBezTo>
                <a:cubicBezTo>
                  <a:pt x="3365" y="6587"/>
                  <a:pt x="3935" y="5578"/>
                  <a:pt x="4675" y="5578"/>
                </a:cubicBezTo>
                <a:cubicBezTo>
                  <a:pt x="4682" y="5578"/>
                  <a:pt x="4688" y="5578"/>
                  <a:pt x="4695" y="5578"/>
                </a:cubicBezTo>
                <a:cubicBezTo>
                  <a:pt x="4695" y="5578"/>
                  <a:pt x="4338" y="4677"/>
                  <a:pt x="4579" y="4409"/>
                </a:cubicBezTo>
                <a:cubicBezTo>
                  <a:pt x="4648" y="4332"/>
                  <a:pt x="4757" y="4305"/>
                  <a:pt x="4877" y="4305"/>
                </a:cubicBezTo>
                <a:cubicBezTo>
                  <a:pt x="5172" y="4305"/>
                  <a:pt x="5534" y="4472"/>
                  <a:pt x="5534" y="4472"/>
                </a:cubicBezTo>
                <a:cubicBezTo>
                  <a:pt x="5534" y="4472"/>
                  <a:pt x="5498" y="3829"/>
                  <a:pt x="6087" y="3802"/>
                </a:cubicBezTo>
                <a:cubicBezTo>
                  <a:pt x="6087" y="3802"/>
                  <a:pt x="5418" y="3053"/>
                  <a:pt x="5882" y="2660"/>
                </a:cubicBezTo>
                <a:lnTo>
                  <a:pt x="5882" y="2660"/>
                </a:lnTo>
                <a:cubicBezTo>
                  <a:pt x="5882" y="2660"/>
                  <a:pt x="5637" y="2722"/>
                  <a:pt x="5309" y="2722"/>
                </a:cubicBezTo>
                <a:cubicBezTo>
                  <a:pt x="5013" y="2722"/>
                  <a:pt x="4650" y="2672"/>
                  <a:pt x="4338" y="2481"/>
                </a:cubicBezTo>
                <a:cubicBezTo>
                  <a:pt x="4338" y="2481"/>
                  <a:pt x="4213" y="1518"/>
                  <a:pt x="4748" y="857"/>
                </a:cubicBezTo>
                <a:cubicBezTo>
                  <a:pt x="4748" y="857"/>
                  <a:pt x="3990" y="750"/>
                  <a:pt x="3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4"/>
          <p:cNvSpPr/>
          <p:nvPr/>
        </p:nvSpPr>
        <p:spPr>
          <a:xfrm rot="4320501">
            <a:off x="1735055" y="526615"/>
            <a:ext cx="178042" cy="227329"/>
          </a:xfrm>
          <a:custGeom>
            <a:avLst/>
            <a:gdLst/>
            <a:ahLst/>
            <a:cxnLst/>
            <a:rect l="l" t="t" r="r" b="b"/>
            <a:pathLst>
              <a:path w="3615" h="4615" extrusionOk="0">
                <a:moveTo>
                  <a:pt x="1589" y="0"/>
                </a:moveTo>
                <a:cubicBezTo>
                  <a:pt x="1401" y="233"/>
                  <a:pt x="1009" y="536"/>
                  <a:pt x="277" y="518"/>
                </a:cubicBezTo>
                <a:cubicBezTo>
                  <a:pt x="277" y="518"/>
                  <a:pt x="1196" y="973"/>
                  <a:pt x="732" y="1705"/>
                </a:cubicBezTo>
                <a:cubicBezTo>
                  <a:pt x="732" y="1705"/>
                  <a:pt x="1392" y="1500"/>
                  <a:pt x="1687" y="1928"/>
                </a:cubicBezTo>
                <a:cubicBezTo>
                  <a:pt x="1981" y="2348"/>
                  <a:pt x="1410" y="2794"/>
                  <a:pt x="455" y="2633"/>
                </a:cubicBezTo>
                <a:cubicBezTo>
                  <a:pt x="455" y="2633"/>
                  <a:pt x="973" y="3579"/>
                  <a:pt x="0" y="4097"/>
                </a:cubicBezTo>
                <a:cubicBezTo>
                  <a:pt x="0" y="4097"/>
                  <a:pt x="1080" y="3606"/>
                  <a:pt x="1535" y="4615"/>
                </a:cubicBezTo>
                <a:cubicBezTo>
                  <a:pt x="1535" y="4615"/>
                  <a:pt x="2071" y="3499"/>
                  <a:pt x="2606" y="3579"/>
                </a:cubicBezTo>
                <a:cubicBezTo>
                  <a:pt x="2687" y="3579"/>
                  <a:pt x="2749" y="3633"/>
                  <a:pt x="2785" y="3704"/>
                </a:cubicBezTo>
                <a:cubicBezTo>
                  <a:pt x="3615" y="2357"/>
                  <a:pt x="3044" y="598"/>
                  <a:pt x="1589"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4"/>
          <p:cNvSpPr/>
          <p:nvPr/>
        </p:nvSpPr>
        <p:spPr>
          <a:xfrm rot="4320501">
            <a:off x="1690734" y="533186"/>
            <a:ext cx="302449" cy="331511"/>
          </a:xfrm>
          <a:custGeom>
            <a:avLst/>
            <a:gdLst/>
            <a:ahLst/>
            <a:cxnLst/>
            <a:rect l="l" t="t" r="r" b="b"/>
            <a:pathLst>
              <a:path w="6141" h="6730" extrusionOk="0">
                <a:moveTo>
                  <a:pt x="1551" y="2823"/>
                </a:moveTo>
                <a:cubicBezTo>
                  <a:pt x="1581" y="2844"/>
                  <a:pt x="1609" y="2867"/>
                  <a:pt x="1634" y="2893"/>
                </a:cubicBezTo>
                <a:lnTo>
                  <a:pt x="1634" y="2893"/>
                </a:lnTo>
                <a:cubicBezTo>
                  <a:pt x="1609" y="2867"/>
                  <a:pt x="1581" y="2843"/>
                  <a:pt x="1551" y="2823"/>
                </a:cubicBezTo>
                <a:close/>
                <a:moveTo>
                  <a:pt x="599" y="5016"/>
                </a:moveTo>
                <a:cubicBezTo>
                  <a:pt x="551" y="5016"/>
                  <a:pt x="503" y="5019"/>
                  <a:pt x="455" y="5025"/>
                </a:cubicBezTo>
                <a:cubicBezTo>
                  <a:pt x="359" y="5036"/>
                  <a:pt x="266" y="5055"/>
                  <a:pt x="175" y="5083"/>
                </a:cubicBezTo>
                <a:lnTo>
                  <a:pt x="175" y="5083"/>
                </a:lnTo>
                <a:cubicBezTo>
                  <a:pt x="264" y="5058"/>
                  <a:pt x="355" y="5039"/>
                  <a:pt x="446" y="5034"/>
                </a:cubicBezTo>
                <a:cubicBezTo>
                  <a:pt x="497" y="5028"/>
                  <a:pt x="548" y="5025"/>
                  <a:pt x="598" y="5025"/>
                </a:cubicBezTo>
                <a:cubicBezTo>
                  <a:pt x="699" y="5025"/>
                  <a:pt x="801" y="5037"/>
                  <a:pt x="902" y="5061"/>
                </a:cubicBezTo>
                <a:cubicBezTo>
                  <a:pt x="804" y="5030"/>
                  <a:pt x="702" y="5016"/>
                  <a:pt x="599" y="5016"/>
                </a:cubicBezTo>
                <a:close/>
                <a:moveTo>
                  <a:pt x="1634" y="2893"/>
                </a:moveTo>
                <a:lnTo>
                  <a:pt x="1634" y="2893"/>
                </a:lnTo>
                <a:cubicBezTo>
                  <a:pt x="1661" y="2919"/>
                  <a:pt x="1684" y="2949"/>
                  <a:pt x="1705" y="2981"/>
                </a:cubicBezTo>
                <a:cubicBezTo>
                  <a:pt x="1776" y="3070"/>
                  <a:pt x="1794" y="3195"/>
                  <a:pt x="1750" y="3302"/>
                </a:cubicBezTo>
                <a:cubicBezTo>
                  <a:pt x="1696" y="3410"/>
                  <a:pt x="1616" y="3490"/>
                  <a:pt x="1517" y="3543"/>
                </a:cubicBezTo>
                <a:cubicBezTo>
                  <a:pt x="1410" y="3597"/>
                  <a:pt x="1303" y="3633"/>
                  <a:pt x="1187" y="3651"/>
                </a:cubicBezTo>
                <a:cubicBezTo>
                  <a:pt x="1071" y="3673"/>
                  <a:pt x="955" y="3684"/>
                  <a:pt x="839" y="3684"/>
                </a:cubicBezTo>
                <a:cubicBezTo>
                  <a:pt x="723" y="3684"/>
                  <a:pt x="607" y="3673"/>
                  <a:pt x="491" y="3651"/>
                </a:cubicBezTo>
                <a:lnTo>
                  <a:pt x="464" y="3651"/>
                </a:lnTo>
                <a:lnTo>
                  <a:pt x="473" y="3677"/>
                </a:lnTo>
                <a:cubicBezTo>
                  <a:pt x="474" y="3679"/>
                  <a:pt x="475" y="3681"/>
                  <a:pt x="476" y="3683"/>
                </a:cubicBezTo>
                <a:lnTo>
                  <a:pt x="476" y="3683"/>
                </a:lnTo>
                <a:lnTo>
                  <a:pt x="464" y="3695"/>
                </a:lnTo>
                <a:cubicBezTo>
                  <a:pt x="471" y="3696"/>
                  <a:pt x="477" y="3698"/>
                  <a:pt x="484" y="3699"/>
                </a:cubicBezTo>
                <a:lnTo>
                  <a:pt x="484" y="3699"/>
                </a:lnTo>
                <a:cubicBezTo>
                  <a:pt x="541" y="3818"/>
                  <a:pt x="581" y="3953"/>
                  <a:pt x="598" y="4079"/>
                </a:cubicBezTo>
                <a:cubicBezTo>
                  <a:pt x="616" y="4222"/>
                  <a:pt x="607" y="4365"/>
                  <a:pt x="571" y="4507"/>
                </a:cubicBezTo>
                <a:cubicBezTo>
                  <a:pt x="527" y="4641"/>
                  <a:pt x="455" y="4766"/>
                  <a:pt x="357" y="4873"/>
                </a:cubicBezTo>
                <a:cubicBezTo>
                  <a:pt x="313" y="4927"/>
                  <a:pt x="259" y="4971"/>
                  <a:pt x="197" y="5016"/>
                </a:cubicBezTo>
                <a:cubicBezTo>
                  <a:pt x="143" y="5052"/>
                  <a:pt x="81" y="5087"/>
                  <a:pt x="18" y="5123"/>
                </a:cubicBezTo>
                <a:lnTo>
                  <a:pt x="18" y="5134"/>
                </a:lnTo>
                <a:lnTo>
                  <a:pt x="18" y="5134"/>
                </a:lnTo>
                <a:cubicBezTo>
                  <a:pt x="12" y="5137"/>
                  <a:pt x="6" y="5139"/>
                  <a:pt x="0" y="5141"/>
                </a:cubicBezTo>
                <a:lnTo>
                  <a:pt x="9" y="5150"/>
                </a:lnTo>
                <a:cubicBezTo>
                  <a:pt x="23" y="5142"/>
                  <a:pt x="37" y="5135"/>
                  <a:pt x="50" y="5127"/>
                </a:cubicBezTo>
                <a:lnTo>
                  <a:pt x="50" y="5127"/>
                </a:lnTo>
                <a:cubicBezTo>
                  <a:pt x="92" y="5110"/>
                  <a:pt x="133" y="5096"/>
                  <a:pt x="175" y="5083"/>
                </a:cubicBezTo>
                <a:lnTo>
                  <a:pt x="175" y="5083"/>
                </a:lnTo>
                <a:cubicBezTo>
                  <a:pt x="141" y="5092"/>
                  <a:pt x="108" y="5103"/>
                  <a:pt x="75" y="5114"/>
                </a:cubicBezTo>
                <a:lnTo>
                  <a:pt x="75" y="5114"/>
                </a:lnTo>
                <a:cubicBezTo>
                  <a:pt x="115" y="5093"/>
                  <a:pt x="153" y="5072"/>
                  <a:pt x="188" y="5043"/>
                </a:cubicBezTo>
                <a:cubicBezTo>
                  <a:pt x="250" y="4998"/>
                  <a:pt x="304" y="4954"/>
                  <a:pt x="357" y="4900"/>
                </a:cubicBezTo>
                <a:cubicBezTo>
                  <a:pt x="455" y="4793"/>
                  <a:pt x="527" y="4668"/>
                  <a:pt x="571" y="4525"/>
                </a:cubicBezTo>
                <a:cubicBezTo>
                  <a:pt x="616" y="4382"/>
                  <a:pt x="625" y="4240"/>
                  <a:pt x="607" y="4097"/>
                </a:cubicBezTo>
                <a:cubicBezTo>
                  <a:pt x="582" y="3962"/>
                  <a:pt x="549" y="3828"/>
                  <a:pt x="493" y="3700"/>
                </a:cubicBezTo>
                <a:lnTo>
                  <a:pt x="493" y="3700"/>
                </a:lnTo>
                <a:cubicBezTo>
                  <a:pt x="611" y="3722"/>
                  <a:pt x="732" y="3733"/>
                  <a:pt x="852" y="3733"/>
                </a:cubicBezTo>
                <a:cubicBezTo>
                  <a:pt x="959" y="3733"/>
                  <a:pt x="1065" y="3724"/>
                  <a:pt x="1169" y="3704"/>
                </a:cubicBezTo>
                <a:cubicBezTo>
                  <a:pt x="1285" y="3686"/>
                  <a:pt x="1401" y="3651"/>
                  <a:pt x="1509" y="3588"/>
                </a:cubicBezTo>
                <a:cubicBezTo>
                  <a:pt x="1616" y="3543"/>
                  <a:pt x="1705" y="3454"/>
                  <a:pt x="1758" y="3338"/>
                </a:cubicBezTo>
                <a:cubicBezTo>
                  <a:pt x="1803" y="3222"/>
                  <a:pt x="1785" y="3088"/>
                  <a:pt x="1714" y="2990"/>
                </a:cubicBezTo>
                <a:cubicBezTo>
                  <a:pt x="1692" y="2955"/>
                  <a:pt x="1665" y="2923"/>
                  <a:pt x="1634" y="2893"/>
                </a:cubicBezTo>
                <a:close/>
                <a:moveTo>
                  <a:pt x="902" y="5061"/>
                </a:moveTo>
                <a:cubicBezTo>
                  <a:pt x="937" y="5079"/>
                  <a:pt x="973" y="5087"/>
                  <a:pt x="1018" y="5105"/>
                </a:cubicBezTo>
                <a:lnTo>
                  <a:pt x="1116" y="5150"/>
                </a:lnTo>
                <a:cubicBezTo>
                  <a:pt x="1178" y="5195"/>
                  <a:pt x="1241" y="5239"/>
                  <a:pt x="1294" y="5293"/>
                </a:cubicBezTo>
                <a:cubicBezTo>
                  <a:pt x="1348" y="5346"/>
                  <a:pt x="1401" y="5400"/>
                  <a:pt x="1446" y="5462"/>
                </a:cubicBezTo>
                <a:cubicBezTo>
                  <a:pt x="1491" y="5516"/>
                  <a:pt x="1517" y="5587"/>
                  <a:pt x="1562" y="5650"/>
                </a:cubicBezTo>
                <a:cubicBezTo>
                  <a:pt x="1500" y="5507"/>
                  <a:pt x="1410" y="5382"/>
                  <a:pt x="1294" y="5275"/>
                </a:cubicBezTo>
                <a:cubicBezTo>
                  <a:pt x="1241" y="5221"/>
                  <a:pt x="1187" y="5177"/>
                  <a:pt x="1116" y="5141"/>
                </a:cubicBezTo>
                <a:lnTo>
                  <a:pt x="1018" y="5096"/>
                </a:lnTo>
                <a:cubicBezTo>
                  <a:pt x="982" y="5079"/>
                  <a:pt x="946" y="5070"/>
                  <a:pt x="902" y="5061"/>
                </a:cubicBezTo>
                <a:close/>
                <a:moveTo>
                  <a:pt x="4008" y="0"/>
                </a:moveTo>
                <a:lnTo>
                  <a:pt x="3963" y="98"/>
                </a:lnTo>
                <a:cubicBezTo>
                  <a:pt x="3927" y="179"/>
                  <a:pt x="3883" y="268"/>
                  <a:pt x="3820" y="348"/>
                </a:cubicBezTo>
                <a:cubicBezTo>
                  <a:pt x="3767" y="429"/>
                  <a:pt x="3695" y="491"/>
                  <a:pt x="3624" y="554"/>
                </a:cubicBezTo>
                <a:cubicBezTo>
                  <a:pt x="3564" y="594"/>
                  <a:pt x="3493" y="614"/>
                  <a:pt x="3424" y="614"/>
                </a:cubicBezTo>
                <a:cubicBezTo>
                  <a:pt x="3401" y="614"/>
                  <a:pt x="3378" y="612"/>
                  <a:pt x="3356" y="607"/>
                </a:cubicBezTo>
                <a:cubicBezTo>
                  <a:pt x="3267" y="580"/>
                  <a:pt x="3178" y="536"/>
                  <a:pt x="3115" y="473"/>
                </a:cubicBezTo>
                <a:lnTo>
                  <a:pt x="3062" y="429"/>
                </a:lnTo>
                <a:lnTo>
                  <a:pt x="3070" y="491"/>
                </a:lnTo>
                <a:cubicBezTo>
                  <a:pt x="3072" y="500"/>
                  <a:pt x="3073" y="508"/>
                  <a:pt x="3074" y="516"/>
                </a:cubicBezTo>
                <a:lnTo>
                  <a:pt x="3074" y="516"/>
                </a:lnTo>
                <a:lnTo>
                  <a:pt x="3070" y="518"/>
                </a:lnTo>
                <a:cubicBezTo>
                  <a:pt x="3072" y="519"/>
                  <a:pt x="3073" y="520"/>
                  <a:pt x="3074" y="521"/>
                </a:cubicBezTo>
                <a:lnTo>
                  <a:pt x="3074" y="521"/>
                </a:lnTo>
                <a:cubicBezTo>
                  <a:pt x="3095" y="700"/>
                  <a:pt x="3077" y="885"/>
                  <a:pt x="3035" y="1062"/>
                </a:cubicBezTo>
                <a:cubicBezTo>
                  <a:pt x="2999" y="1152"/>
                  <a:pt x="2954" y="1232"/>
                  <a:pt x="2901" y="1303"/>
                </a:cubicBezTo>
                <a:cubicBezTo>
                  <a:pt x="2838" y="1384"/>
                  <a:pt x="2758" y="1428"/>
                  <a:pt x="2669" y="1437"/>
                </a:cubicBezTo>
                <a:cubicBezTo>
                  <a:pt x="2571" y="1437"/>
                  <a:pt x="2481" y="1419"/>
                  <a:pt x="2401" y="1366"/>
                </a:cubicBezTo>
                <a:cubicBezTo>
                  <a:pt x="2321" y="1321"/>
                  <a:pt x="2240" y="1268"/>
                  <a:pt x="2169" y="1196"/>
                </a:cubicBezTo>
                <a:cubicBezTo>
                  <a:pt x="2017" y="1071"/>
                  <a:pt x="1892" y="928"/>
                  <a:pt x="1776" y="777"/>
                </a:cubicBezTo>
                <a:lnTo>
                  <a:pt x="1758" y="741"/>
                </a:lnTo>
                <a:lnTo>
                  <a:pt x="1741" y="777"/>
                </a:lnTo>
                <a:cubicBezTo>
                  <a:pt x="1678" y="911"/>
                  <a:pt x="1598" y="1027"/>
                  <a:pt x="1500" y="1125"/>
                </a:cubicBezTo>
                <a:cubicBezTo>
                  <a:pt x="1393" y="1223"/>
                  <a:pt x="1277" y="1303"/>
                  <a:pt x="1143" y="1375"/>
                </a:cubicBezTo>
                <a:cubicBezTo>
                  <a:pt x="1009" y="1428"/>
                  <a:pt x="875" y="1473"/>
                  <a:pt x="732" y="1500"/>
                </a:cubicBezTo>
                <a:cubicBezTo>
                  <a:pt x="661" y="1517"/>
                  <a:pt x="589" y="1526"/>
                  <a:pt x="518" y="1526"/>
                </a:cubicBezTo>
                <a:lnTo>
                  <a:pt x="232" y="1526"/>
                </a:lnTo>
                <a:lnTo>
                  <a:pt x="293" y="1561"/>
                </a:lnTo>
                <a:lnTo>
                  <a:pt x="293" y="1561"/>
                </a:lnTo>
                <a:lnTo>
                  <a:pt x="286" y="1589"/>
                </a:lnTo>
                <a:cubicBezTo>
                  <a:pt x="306" y="1589"/>
                  <a:pt x="325" y="1589"/>
                  <a:pt x="344" y="1590"/>
                </a:cubicBezTo>
                <a:lnTo>
                  <a:pt x="344" y="1590"/>
                </a:lnTo>
                <a:cubicBezTo>
                  <a:pt x="425" y="1640"/>
                  <a:pt x="506" y="1700"/>
                  <a:pt x="580" y="1767"/>
                </a:cubicBezTo>
                <a:cubicBezTo>
                  <a:pt x="679" y="1848"/>
                  <a:pt x="750" y="1946"/>
                  <a:pt x="803" y="2053"/>
                </a:cubicBezTo>
                <a:cubicBezTo>
                  <a:pt x="857" y="2160"/>
                  <a:pt x="884" y="2276"/>
                  <a:pt x="866" y="2392"/>
                </a:cubicBezTo>
                <a:cubicBezTo>
                  <a:pt x="848" y="2517"/>
                  <a:pt x="812" y="2624"/>
                  <a:pt x="750" y="2731"/>
                </a:cubicBezTo>
                <a:lnTo>
                  <a:pt x="743" y="2746"/>
                </a:lnTo>
                <a:lnTo>
                  <a:pt x="743" y="2746"/>
                </a:lnTo>
                <a:cubicBezTo>
                  <a:pt x="739" y="2747"/>
                  <a:pt x="736" y="2748"/>
                  <a:pt x="732" y="2749"/>
                </a:cubicBezTo>
                <a:lnTo>
                  <a:pt x="738" y="2755"/>
                </a:lnTo>
                <a:lnTo>
                  <a:pt x="738" y="2755"/>
                </a:lnTo>
                <a:lnTo>
                  <a:pt x="732" y="2767"/>
                </a:lnTo>
                <a:lnTo>
                  <a:pt x="746" y="2763"/>
                </a:lnTo>
                <a:lnTo>
                  <a:pt x="746" y="2763"/>
                </a:lnTo>
                <a:lnTo>
                  <a:pt x="759" y="2776"/>
                </a:lnTo>
                <a:cubicBezTo>
                  <a:pt x="762" y="2770"/>
                  <a:pt x="766" y="2764"/>
                  <a:pt x="769" y="2758"/>
                </a:cubicBezTo>
                <a:lnTo>
                  <a:pt x="769" y="2758"/>
                </a:lnTo>
                <a:cubicBezTo>
                  <a:pt x="877" y="2723"/>
                  <a:pt x="987" y="2706"/>
                  <a:pt x="1097" y="2706"/>
                </a:cubicBezTo>
                <a:cubicBezTo>
                  <a:pt x="1214" y="2706"/>
                  <a:pt x="1331" y="2726"/>
                  <a:pt x="1446" y="2767"/>
                </a:cubicBezTo>
                <a:cubicBezTo>
                  <a:pt x="1483" y="2782"/>
                  <a:pt x="1518" y="2801"/>
                  <a:pt x="1551" y="2823"/>
                </a:cubicBezTo>
                <a:lnTo>
                  <a:pt x="1551" y="2823"/>
                </a:lnTo>
                <a:cubicBezTo>
                  <a:pt x="1516" y="2798"/>
                  <a:pt x="1477" y="2777"/>
                  <a:pt x="1437" y="2758"/>
                </a:cubicBezTo>
                <a:cubicBezTo>
                  <a:pt x="1330" y="2713"/>
                  <a:pt x="1205" y="2696"/>
                  <a:pt x="1089" y="2696"/>
                </a:cubicBezTo>
                <a:cubicBezTo>
                  <a:pt x="989" y="2696"/>
                  <a:pt x="883" y="2709"/>
                  <a:pt x="782" y="2735"/>
                </a:cubicBezTo>
                <a:lnTo>
                  <a:pt x="782" y="2735"/>
                </a:lnTo>
                <a:cubicBezTo>
                  <a:pt x="832" y="2639"/>
                  <a:pt x="868" y="2537"/>
                  <a:pt x="884" y="2428"/>
                </a:cubicBezTo>
                <a:cubicBezTo>
                  <a:pt x="893" y="2303"/>
                  <a:pt x="875" y="2178"/>
                  <a:pt x="821" y="2062"/>
                </a:cubicBezTo>
                <a:cubicBezTo>
                  <a:pt x="759" y="1955"/>
                  <a:pt x="687" y="1857"/>
                  <a:pt x="598" y="1767"/>
                </a:cubicBezTo>
                <a:cubicBezTo>
                  <a:pt x="526" y="1703"/>
                  <a:pt x="443" y="1644"/>
                  <a:pt x="357" y="1591"/>
                </a:cubicBezTo>
                <a:lnTo>
                  <a:pt x="357" y="1591"/>
                </a:lnTo>
                <a:cubicBezTo>
                  <a:pt x="383" y="1592"/>
                  <a:pt x="408" y="1593"/>
                  <a:pt x="433" y="1593"/>
                </a:cubicBezTo>
                <a:cubicBezTo>
                  <a:pt x="457" y="1593"/>
                  <a:pt x="482" y="1592"/>
                  <a:pt x="509" y="1589"/>
                </a:cubicBezTo>
                <a:cubicBezTo>
                  <a:pt x="589" y="1580"/>
                  <a:pt x="661" y="1571"/>
                  <a:pt x="732" y="1562"/>
                </a:cubicBezTo>
                <a:cubicBezTo>
                  <a:pt x="875" y="1535"/>
                  <a:pt x="1018" y="1491"/>
                  <a:pt x="1152" y="1428"/>
                </a:cubicBezTo>
                <a:cubicBezTo>
                  <a:pt x="1418" y="1308"/>
                  <a:pt x="1626" y="1097"/>
                  <a:pt x="1761" y="842"/>
                </a:cubicBezTo>
                <a:lnTo>
                  <a:pt x="1761" y="842"/>
                </a:lnTo>
                <a:cubicBezTo>
                  <a:pt x="1864" y="991"/>
                  <a:pt x="1991" y="1124"/>
                  <a:pt x="2133" y="1250"/>
                </a:cubicBezTo>
                <a:cubicBezTo>
                  <a:pt x="2205" y="1312"/>
                  <a:pt x="2285" y="1375"/>
                  <a:pt x="2374" y="1419"/>
                </a:cubicBezTo>
                <a:cubicBezTo>
                  <a:pt x="2464" y="1473"/>
                  <a:pt x="2562" y="1500"/>
                  <a:pt x="2669" y="1500"/>
                </a:cubicBezTo>
                <a:cubicBezTo>
                  <a:pt x="2767" y="1491"/>
                  <a:pt x="2865" y="1437"/>
                  <a:pt x="2928" y="1348"/>
                </a:cubicBezTo>
                <a:cubicBezTo>
                  <a:pt x="2990" y="1276"/>
                  <a:pt x="3035" y="1187"/>
                  <a:pt x="3070" y="1089"/>
                </a:cubicBezTo>
                <a:cubicBezTo>
                  <a:pt x="3119" y="921"/>
                  <a:pt x="3138" y="738"/>
                  <a:pt x="3122" y="560"/>
                </a:cubicBezTo>
                <a:lnTo>
                  <a:pt x="3122" y="560"/>
                </a:lnTo>
                <a:cubicBezTo>
                  <a:pt x="3188" y="610"/>
                  <a:pt x="3260" y="648"/>
                  <a:pt x="3338" y="670"/>
                </a:cubicBezTo>
                <a:cubicBezTo>
                  <a:pt x="3364" y="674"/>
                  <a:pt x="3390" y="676"/>
                  <a:pt x="3416" y="676"/>
                </a:cubicBezTo>
                <a:cubicBezTo>
                  <a:pt x="3496" y="676"/>
                  <a:pt x="3574" y="654"/>
                  <a:pt x="3642" y="607"/>
                </a:cubicBezTo>
                <a:cubicBezTo>
                  <a:pt x="3722" y="554"/>
                  <a:pt x="3802" y="473"/>
                  <a:pt x="3856" y="393"/>
                </a:cubicBezTo>
                <a:cubicBezTo>
                  <a:pt x="3900" y="336"/>
                  <a:pt x="3935" y="276"/>
                  <a:pt x="3967" y="214"/>
                </a:cubicBezTo>
                <a:lnTo>
                  <a:pt x="3967" y="214"/>
                </a:lnTo>
                <a:cubicBezTo>
                  <a:pt x="3975" y="291"/>
                  <a:pt x="3993" y="366"/>
                  <a:pt x="4025" y="438"/>
                </a:cubicBezTo>
                <a:cubicBezTo>
                  <a:pt x="4061" y="545"/>
                  <a:pt x="4115" y="634"/>
                  <a:pt x="4195" y="714"/>
                </a:cubicBezTo>
                <a:cubicBezTo>
                  <a:pt x="4266" y="786"/>
                  <a:pt x="4356" y="857"/>
                  <a:pt x="4454" y="902"/>
                </a:cubicBezTo>
                <a:cubicBezTo>
                  <a:pt x="4538" y="948"/>
                  <a:pt x="4629" y="981"/>
                  <a:pt x="4721" y="1000"/>
                </a:cubicBezTo>
                <a:lnTo>
                  <a:pt x="4721" y="1000"/>
                </a:lnTo>
                <a:cubicBezTo>
                  <a:pt x="4644" y="1106"/>
                  <a:pt x="4581" y="1219"/>
                  <a:pt x="4525" y="1339"/>
                </a:cubicBezTo>
                <a:cubicBezTo>
                  <a:pt x="4463" y="1464"/>
                  <a:pt x="4418" y="1607"/>
                  <a:pt x="4382" y="1749"/>
                </a:cubicBezTo>
                <a:cubicBezTo>
                  <a:pt x="4356" y="1883"/>
                  <a:pt x="4338" y="2026"/>
                  <a:pt x="4329" y="2178"/>
                </a:cubicBezTo>
                <a:cubicBezTo>
                  <a:pt x="4320" y="2321"/>
                  <a:pt x="4320" y="2463"/>
                  <a:pt x="4338" y="2606"/>
                </a:cubicBezTo>
                <a:lnTo>
                  <a:pt x="4338" y="2624"/>
                </a:lnTo>
                <a:lnTo>
                  <a:pt x="4347" y="2624"/>
                </a:lnTo>
                <a:cubicBezTo>
                  <a:pt x="4463" y="2687"/>
                  <a:pt x="4588" y="2740"/>
                  <a:pt x="4713" y="2785"/>
                </a:cubicBezTo>
                <a:cubicBezTo>
                  <a:pt x="4846" y="2820"/>
                  <a:pt x="4971" y="2838"/>
                  <a:pt x="5105" y="2856"/>
                </a:cubicBezTo>
                <a:cubicBezTo>
                  <a:pt x="5170" y="2861"/>
                  <a:pt x="5235" y="2863"/>
                  <a:pt x="5300" y="2863"/>
                </a:cubicBezTo>
                <a:cubicBezTo>
                  <a:pt x="5478" y="2863"/>
                  <a:pt x="5655" y="2846"/>
                  <a:pt x="5832" y="2810"/>
                </a:cubicBezTo>
                <a:lnTo>
                  <a:pt x="5832" y="2810"/>
                </a:lnTo>
                <a:cubicBezTo>
                  <a:pt x="5779" y="2877"/>
                  <a:pt x="5742" y="2960"/>
                  <a:pt x="5721" y="3044"/>
                </a:cubicBezTo>
                <a:cubicBezTo>
                  <a:pt x="5712" y="3160"/>
                  <a:pt x="5721" y="3267"/>
                  <a:pt x="5757" y="3374"/>
                </a:cubicBezTo>
                <a:cubicBezTo>
                  <a:pt x="5832" y="3565"/>
                  <a:pt x="5930" y="3742"/>
                  <a:pt x="6059" y="3902"/>
                </a:cubicBezTo>
                <a:lnTo>
                  <a:pt x="6059" y="3902"/>
                </a:lnTo>
                <a:cubicBezTo>
                  <a:pt x="5988" y="3907"/>
                  <a:pt x="5921" y="3924"/>
                  <a:pt x="5855" y="3954"/>
                </a:cubicBezTo>
                <a:cubicBezTo>
                  <a:pt x="5784" y="3990"/>
                  <a:pt x="5712" y="4043"/>
                  <a:pt x="5668" y="4115"/>
                </a:cubicBezTo>
                <a:cubicBezTo>
                  <a:pt x="5623" y="4177"/>
                  <a:pt x="5587" y="4257"/>
                  <a:pt x="5560" y="4338"/>
                </a:cubicBezTo>
                <a:cubicBezTo>
                  <a:pt x="5545" y="4408"/>
                  <a:pt x="5536" y="4479"/>
                  <a:pt x="5534" y="4550"/>
                </a:cubicBezTo>
                <a:lnTo>
                  <a:pt x="5534" y="4550"/>
                </a:lnTo>
                <a:cubicBezTo>
                  <a:pt x="5372" y="4484"/>
                  <a:pt x="5203" y="4435"/>
                  <a:pt x="5025" y="4409"/>
                </a:cubicBezTo>
                <a:cubicBezTo>
                  <a:pt x="4987" y="4402"/>
                  <a:pt x="4950" y="4399"/>
                  <a:pt x="4913" y="4399"/>
                </a:cubicBezTo>
                <a:cubicBezTo>
                  <a:pt x="4853" y="4399"/>
                  <a:pt x="4795" y="4407"/>
                  <a:pt x="4739" y="4418"/>
                </a:cubicBezTo>
                <a:cubicBezTo>
                  <a:pt x="4641" y="4445"/>
                  <a:pt x="4570" y="4516"/>
                  <a:pt x="4534" y="4605"/>
                </a:cubicBezTo>
                <a:cubicBezTo>
                  <a:pt x="4498" y="4695"/>
                  <a:pt x="4489" y="4793"/>
                  <a:pt x="4498" y="4891"/>
                </a:cubicBezTo>
                <a:cubicBezTo>
                  <a:pt x="4507" y="4980"/>
                  <a:pt x="4516" y="5070"/>
                  <a:pt x="4534" y="5168"/>
                </a:cubicBezTo>
                <a:cubicBezTo>
                  <a:pt x="4568" y="5337"/>
                  <a:pt x="4618" y="5507"/>
                  <a:pt x="4684" y="5677"/>
                </a:cubicBezTo>
                <a:lnTo>
                  <a:pt x="4684" y="5677"/>
                </a:lnTo>
                <a:cubicBezTo>
                  <a:pt x="4548" y="5680"/>
                  <a:pt x="4412" y="5715"/>
                  <a:pt x="4284" y="5775"/>
                </a:cubicBezTo>
                <a:cubicBezTo>
                  <a:pt x="4150" y="5837"/>
                  <a:pt x="4025" y="5917"/>
                  <a:pt x="3918" y="6016"/>
                </a:cubicBezTo>
                <a:cubicBezTo>
                  <a:pt x="3811" y="6114"/>
                  <a:pt x="3713" y="6221"/>
                  <a:pt x="3624" y="6337"/>
                </a:cubicBezTo>
                <a:cubicBezTo>
                  <a:pt x="3532" y="6437"/>
                  <a:pt x="3456" y="6553"/>
                  <a:pt x="3388" y="6669"/>
                </a:cubicBezTo>
                <a:lnTo>
                  <a:pt x="3388" y="6669"/>
                </a:lnTo>
                <a:lnTo>
                  <a:pt x="3365" y="6515"/>
                </a:lnTo>
                <a:cubicBezTo>
                  <a:pt x="3356" y="6453"/>
                  <a:pt x="3338" y="6399"/>
                  <a:pt x="3320" y="6337"/>
                </a:cubicBezTo>
                <a:cubicBezTo>
                  <a:pt x="3285" y="6221"/>
                  <a:pt x="3222" y="6114"/>
                  <a:pt x="3142" y="6025"/>
                </a:cubicBezTo>
                <a:cubicBezTo>
                  <a:pt x="2994" y="5852"/>
                  <a:pt x="2785" y="5755"/>
                  <a:pt x="2557" y="5755"/>
                </a:cubicBezTo>
                <a:cubicBezTo>
                  <a:pt x="2543" y="5755"/>
                  <a:pt x="2529" y="5755"/>
                  <a:pt x="2515" y="5756"/>
                </a:cubicBezTo>
                <a:lnTo>
                  <a:pt x="2515" y="5756"/>
                </a:lnTo>
                <a:cubicBezTo>
                  <a:pt x="2645" y="5553"/>
                  <a:pt x="2741" y="5334"/>
                  <a:pt x="2812" y="5105"/>
                </a:cubicBezTo>
                <a:cubicBezTo>
                  <a:pt x="2847" y="4989"/>
                  <a:pt x="2856" y="4864"/>
                  <a:pt x="2821" y="4748"/>
                </a:cubicBezTo>
                <a:cubicBezTo>
                  <a:pt x="2794" y="4686"/>
                  <a:pt x="2749" y="4641"/>
                  <a:pt x="2687" y="4623"/>
                </a:cubicBezTo>
                <a:cubicBezTo>
                  <a:pt x="2647" y="4610"/>
                  <a:pt x="2603" y="4602"/>
                  <a:pt x="2558" y="4602"/>
                </a:cubicBezTo>
                <a:cubicBezTo>
                  <a:pt x="2542" y="4602"/>
                  <a:pt x="2525" y="4603"/>
                  <a:pt x="2508" y="4605"/>
                </a:cubicBezTo>
                <a:cubicBezTo>
                  <a:pt x="2392" y="4632"/>
                  <a:pt x="2276" y="4686"/>
                  <a:pt x="2187" y="4775"/>
                </a:cubicBezTo>
                <a:cubicBezTo>
                  <a:pt x="2098" y="4846"/>
                  <a:pt x="2008" y="4936"/>
                  <a:pt x="1937" y="5034"/>
                </a:cubicBezTo>
                <a:cubicBezTo>
                  <a:pt x="1794" y="5221"/>
                  <a:pt x="1660" y="5436"/>
                  <a:pt x="1562" y="5650"/>
                </a:cubicBezTo>
                <a:cubicBezTo>
                  <a:pt x="1669" y="5436"/>
                  <a:pt x="1794" y="5221"/>
                  <a:pt x="1946" y="5034"/>
                </a:cubicBezTo>
                <a:cubicBezTo>
                  <a:pt x="2017" y="4936"/>
                  <a:pt x="2098" y="4855"/>
                  <a:pt x="2196" y="4775"/>
                </a:cubicBezTo>
                <a:cubicBezTo>
                  <a:pt x="2285" y="4695"/>
                  <a:pt x="2392" y="4641"/>
                  <a:pt x="2508" y="4614"/>
                </a:cubicBezTo>
                <a:cubicBezTo>
                  <a:pt x="2525" y="4612"/>
                  <a:pt x="2542" y="4611"/>
                  <a:pt x="2558" y="4611"/>
                </a:cubicBezTo>
                <a:cubicBezTo>
                  <a:pt x="2603" y="4611"/>
                  <a:pt x="2647" y="4619"/>
                  <a:pt x="2687" y="4632"/>
                </a:cubicBezTo>
                <a:cubicBezTo>
                  <a:pt x="2740" y="4650"/>
                  <a:pt x="2785" y="4695"/>
                  <a:pt x="2812" y="4748"/>
                </a:cubicBezTo>
                <a:cubicBezTo>
                  <a:pt x="2838" y="4864"/>
                  <a:pt x="2838" y="4989"/>
                  <a:pt x="2794" y="5105"/>
                </a:cubicBezTo>
                <a:cubicBezTo>
                  <a:pt x="2722" y="5328"/>
                  <a:pt x="2624" y="5552"/>
                  <a:pt x="2499" y="5757"/>
                </a:cubicBezTo>
                <a:lnTo>
                  <a:pt x="2490" y="5775"/>
                </a:lnTo>
                <a:lnTo>
                  <a:pt x="2508" y="5775"/>
                </a:lnTo>
                <a:cubicBezTo>
                  <a:pt x="2518" y="5774"/>
                  <a:pt x="2528" y="5774"/>
                  <a:pt x="2537" y="5774"/>
                </a:cubicBezTo>
                <a:cubicBezTo>
                  <a:pt x="2760" y="5774"/>
                  <a:pt x="2979" y="5871"/>
                  <a:pt x="3133" y="6042"/>
                </a:cubicBezTo>
                <a:cubicBezTo>
                  <a:pt x="3204" y="6132"/>
                  <a:pt x="3258" y="6239"/>
                  <a:pt x="3294" y="6346"/>
                </a:cubicBezTo>
                <a:cubicBezTo>
                  <a:pt x="3320" y="6408"/>
                  <a:pt x="3329" y="6462"/>
                  <a:pt x="3347" y="6515"/>
                </a:cubicBezTo>
                <a:lnTo>
                  <a:pt x="3374" y="6694"/>
                </a:lnTo>
                <a:lnTo>
                  <a:pt x="3374" y="6730"/>
                </a:lnTo>
                <a:lnTo>
                  <a:pt x="3401" y="6694"/>
                </a:lnTo>
                <a:cubicBezTo>
                  <a:pt x="3472" y="6578"/>
                  <a:pt x="3552" y="6453"/>
                  <a:pt x="3642" y="6346"/>
                </a:cubicBezTo>
                <a:cubicBezTo>
                  <a:pt x="3731" y="6230"/>
                  <a:pt x="3838" y="6132"/>
                  <a:pt x="3945" y="6033"/>
                </a:cubicBezTo>
                <a:cubicBezTo>
                  <a:pt x="4052" y="5935"/>
                  <a:pt x="4168" y="5855"/>
                  <a:pt x="4302" y="5793"/>
                </a:cubicBezTo>
                <a:cubicBezTo>
                  <a:pt x="4427" y="5730"/>
                  <a:pt x="4570" y="5703"/>
                  <a:pt x="4713" y="5703"/>
                </a:cubicBezTo>
                <a:lnTo>
                  <a:pt x="4730" y="5703"/>
                </a:lnTo>
                <a:lnTo>
                  <a:pt x="4722" y="5676"/>
                </a:lnTo>
                <a:cubicBezTo>
                  <a:pt x="4659" y="5507"/>
                  <a:pt x="4606" y="5328"/>
                  <a:pt x="4570" y="5150"/>
                </a:cubicBezTo>
                <a:cubicBezTo>
                  <a:pt x="4552" y="5061"/>
                  <a:pt x="4543" y="4971"/>
                  <a:pt x="4534" y="4882"/>
                </a:cubicBezTo>
                <a:cubicBezTo>
                  <a:pt x="4525" y="4793"/>
                  <a:pt x="4534" y="4695"/>
                  <a:pt x="4570" y="4614"/>
                </a:cubicBezTo>
                <a:cubicBezTo>
                  <a:pt x="4597" y="4525"/>
                  <a:pt x="4668" y="4472"/>
                  <a:pt x="4757" y="4445"/>
                </a:cubicBezTo>
                <a:cubicBezTo>
                  <a:pt x="4807" y="4434"/>
                  <a:pt x="4863" y="4426"/>
                  <a:pt x="4920" y="4426"/>
                </a:cubicBezTo>
                <a:cubicBezTo>
                  <a:pt x="4956" y="4426"/>
                  <a:pt x="4991" y="4429"/>
                  <a:pt x="5025" y="4436"/>
                </a:cubicBezTo>
                <a:cubicBezTo>
                  <a:pt x="5203" y="4463"/>
                  <a:pt x="5382" y="4516"/>
                  <a:pt x="5552" y="4588"/>
                </a:cubicBezTo>
                <a:lnTo>
                  <a:pt x="5578" y="4605"/>
                </a:lnTo>
                <a:lnTo>
                  <a:pt x="5578" y="4570"/>
                </a:lnTo>
                <a:cubicBezTo>
                  <a:pt x="5569" y="4409"/>
                  <a:pt x="5614" y="4257"/>
                  <a:pt x="5703" y="4124"/>
                </a:cubicBezTo>
                <a:cubicBezTo>
                  <a:pt x="5748" y="4061"/>
                  <a:pt x="5810" y="4008"/>
                  <a:pt x="5882" y="3981"/>
                </a:cubicBezTo>
                <a:cubicBezTo>
                  <a:pt x="5946" y="3949"/>
                  <a:pt x="6010" y="3931"/>
                  <a:pt x="6080" y="3928"/>
                </a:cubicBezTo>
                <a:lnTo>
                  <a:pt x="6080" y="3928"/>
                </a:lnTo>
                <a:cubicBezTo>
                  <a:pt x="6082" y="3931"/>
                  <a:pt x="6085" y="3933"/>
                  <a:pt x="6087" y="3936"/>
                </a:cubicBezTo>
                <a:lnTo>
                  <a:pt x="6091" y="3927"/>
                </a:lnTo>
                <a:lnTo>
                  <a:pt x="6091" y="3927"/>
                </a:lnTo>
                <a:cubicBezTo>
                  <a:pt x="6096" y="3927"/>
                  <a:pt x="6100" y="3927"/>
                  <a:pt x="6105" y="3927"/>
                </a:cubicBezTo>
                <a:lnTo>
                  <a:pt x="6141" y="3927"/>
                </a:lnTo>
                <a:lnTo>
                  <a:pt x="6114" y="3900"/>
                </a:lnTo>
                <a:cubicBezTo>
                  <a:pt x="5980" y="3740"/>
                  <a:pt x="5864" y="3552"/>
                  <a:pt x="5801" y="3347"/>
                </a:cubicBezTo>
                <a:cubicBezTo>
                  <a:pt x="5766" y="3249"/>
                  <a:pt x="5748" y="3142"/>
                  <a:pt x="5766" y="3044"/>
                </a:cubicBezTo>
                <a:cubicBezTo>
                  <a:pt x="5782" y="2948"/>
                  <a:pt x="5826" y="2866"/>
                  <a:pt x="5887" y="2799"/>
                </a:cubicBezTo>
                <a:lnTo>
                  <a:pt x="5887" y="2799"/>
                </a:lnTo>
                <a:cubicBezTo>
                  <a:pt x="5894" y="2797"/>
                  <a:pt x="5901" y="2795"/>
                  <a:pt x="5909" y="2794"/>
                </a:cubicBezTo>
                <a:lnTo>
                  <a:pt x="5901" y="2784"/>
                </a:lnTo>
                <a:lnTo>
                  <a:pt x="5901" y="2784"/>
                </a:lnTo>
                <a:cubicBezTo>
                  <a:pt x="5903" y="2781"/>
                  <a:pt x="5906" y="2778"/>
                  <a:pt x="5909" y="2776"/>
                </a:cubicBezTo>
                <a:lnTo>
                  <a:pt x="5971" y="2722"/>
                </a:lnTo>
                <a:lnTo>
                  <a:pt x="5891" y="2740"/>
                </a:lnTo>
                <a:cubicBezTo>
                  <a:pt x="5708" y="2779"/>
                  <a:pt x="5515" y="2804"/>
                  <a:pt x="5324" y="2804"/>
                </a:cubicBezTo>
                <a:cubicBezTo>
                  <a:pt x="5254" y="2804"/>
                  <a:pt x="5184" y="2801"/>
                  <a:pt x="5114" y="2794"/>
                </a:cubicBezTo>
                <a:cubicBezTo>
                  <a:pt x="4980" y="2785"/>
                  <a:pt x="4855" y="2758"/>
                  <a:pt x="4730" y="2722"/>
                </a:cubicBezTo>
                <a:cubicBezTo>
                  <a:pt x="4609" y="2687"/>
                  <a:pt x="4487" y="2636"/>
                  <a:pt x="4381" y="2575"/>
                </a:cubicBezTo>
                <a:lnTo>
                  <a:pt x="4381" y="2575"/>
                </a:lnTo>
                <a:cubicBezTo>
                  <a:pt x="4356" y="2294"/>
                  <a:pt x="4374" y="2013"/>
                  <a:pt x="4436" y="1741"/>
                </a:cubicBezTo>
                <a:cubicBezTo>
                  <a:pt x="4463" y="1607"/>
                  <a:pt x="4507" y="1464"/>
                  <a:pt x="4570" y="1339"/>
                </a:cubicBezTo>
                <a:cubicBezTo>
                  <a:pt x="4632" y="1214"/>
                  <a:pt x="4704" y="1089"/>
                  <a:pt x="4793" y="982"/>
                </a:cubicBezTo>
                <a:lnTo>
                  <a:pt x="4820" y="946"/>
                </a:lnTo>
                <a:lnTo>
                  <a:pt x="4775" y="937"/>
                </a:lnTo>
                <a:cubicBezTo>
                  <a:pt x="4677" y="919"/>
                  <a:pt x="4579" y="884"/>
                  <a:pt x="4489" y="839"/>
                </a:cubicBezTo>
                <a:cubicBezTo>
                  <a:pt x="4391" y="795"/>
                  <a:pt x="4311" y="732"/>
                  <a:pt x="4240" y="661"/>
                </a:cubicBezTo>
                <a:cubicBezTo>
                  <a:pt x="4168" y="589"/>
                  <a:pt x="4106" y="500"/>
                  <a:pt x="4070" y="402"/>
                </a:cubicBezTo>
                <a:cubicBezTo>
                  <a:pt x="4034" y="304"/>
                  <a:pt x="4016" y="205"/>
                  <a:pt x="4016" y="98"/>
                </a:cubicBezTo>
                <a:lnTo>
                  <a:pt x="40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4"/>
          <p:cNvSpPr/>
          <p:nvPr/>
        </p:nvSpPr>
        <p:spPr>
          <a:xfrm rot="4320501">
            <a:off x="1745576" y="599917"/>
            <a:ext cx="220742" cy="223093"/>
          </a:xfrm>
          <a:custGeom>
            <a:avLst/>
            <a:gdLst/>
            <a:ahLst/>
            <a:cxnLst/>
            <a:rect l="l" t="t" r="r" b="b"/>
            <a:pathLst>
              <a:path w="4482" h="4529" extrusionOk="0">
                <a:moveTo>
                  <a:pt x="2804" y="1"/>
                </a:moveTo>
                <a:cubicBezTo>
                  <a:pt x="2804" y="1"/>
                  <a:pt x="2804" y="1"/>
                  <a:pt x="2804" y="2"/>
                </a:cubicBezTo>
                <a:cubicBezTo>
                  <a:pt x="2805" y="7"/>
                  <a:pt x="2807" y="12"/>
                  <a:pt x="2808" y="17"/>
                </a:cubicBezTo>
                <a:lnTo>
                  <a:pt x="2808" y="17"/>
                </a:lnTo>
                <a:cubicBezTo>
                  <a:pt x="2806" y="7"/>
                  <a:pt x="2804" y="1"/>
                  <a:pt x="2804" y="1"/>
                </a:cubicBezTo>
                <a:close/>
                <a:moveTo>
                  <a:pt x="26" y="3498"/>
                </a:moveTo>
                <a:cubicBezTo>
                  <a:pt x="15" y="3504"/>
                  <a:pt x="7" y="3508"/>
                  <a:pt x="3" y="3509"/>
                </a:cubicBezTo>
                <a:lnTo>
                  <a:pt x="10" y="3509"/>
                </a:lnTo>
                <a:cubicBezTo>
                  <a:pt x="16" y="3506"/>
                  <a:pt x="21" y="3502"/>
                  <a:pt x="26" y="3498"/>
                </a:cubicBezTo>
                <a:close/>
                <a:moveTo>
                  <a:pt x="1" y="3509"/>
                </a:moveTo>
                <a:cubicBezTo>
                  <a:pt x="1" y="3510"/>
                  <a:pt x="1" y="3510"/>
                  <a:pt x="1" y="3510"/>
                </a:cubicBezTo>
                <a:cubicBezTo>
                  <a:pt x="1" y="3510"/>
                  <a:pt x="2" y="3510"/>
                  <a:pt x="3" y="3509"/>
                </a:cubicBezTo>
                <a:close/>
                <a:moveTo>
                  <a:pt x="2808" y="17"/>
                </a:moveTo>
                <a:cubicBezTo>
                  <a:pt x="2833" y="141"/>
                  <a:pt x="2973" y="939"/>
                  <a:pt x="3054" y="1376"/>
                </a:cubicBezTo>
                <a:cubicBezTo>
                  <a:pt x="3072" y="1456"/>
                  <a:pt x="3081" y="1554"/>
                  <a:pt x="3098" y="1626"/>
                </a:cubicBezTo>
                <a:lnTo>
                  <a:pt x="2117" y="1403"/>
                </a:lnTo>
                <a:cubicBezTo>
                  <a:pt x="1582" y="1280"/>
                  <a:pt x="151" y="1037"/>
                  <a:pt x="135" y="1037"/>
                </a:cubicBezTo>
                <a:cubicBezTo>
                  <a:pt x="135" y="1037"/>
                  <a:pt x="135" y="1037"/>
                  <a:pt x="135" y="1037"/>
                </a:cubicBezTo>
                <a:lnTo>
                  <a:pt x="1171" y="1269"/>
                </a:lnTo>
                <a:lnTo>
                  <a:pt x="2804" y="1644"/>
                </a:lnTo>
                <a:lnTo>
                  <a:pt x="3027" y="1697"/>
                </a:lnTo>
                <a:lnTo>
                  <a:pt x="2697" y="1903"/>
                </a:lnTo>
                <a:lnTo>
                  <a:pt x="1983" y="2331"/>
                </a:lnTo>
                <a:lnTo>
                  <a:pt x="680" y="3107"/>
                </a:lnTo>
                <a:cubicBezTo>
                  <a:pt x="528" y="3197"/>
                  <a:pt x="376" y="3286"/>
                  <a:pt x="234" y="3375"/>
                </a:cubicBezTo>
                <a:lnTo>
                  <a:pt x="82" y="3464"/>
                </a:lnTo>
                <a:cubicBezTo>
                  <a:pt x="68" y="3472"/>
                  <a:pt x="47" y="3484"/>
                  <a:pt x="26" y="3498"/>
                </a:cubicBezTo>
                <a:lnTo>
                  <a:pt x="26" y="3498"/>
                </a:lnTo>
                <a:cubicBezTo>
                  <a:pt x="225" y="3404"/>
                  <a:pt x="1529" y="2737"/>
                  <a:pt x="1911" y="2509"/>
                </a:cubicBezTo>
                <a:cubicBezTo>
                  <a:pt x="2295" y="2277"/>
                  <a:pt x="2697" y="2036"/>
                  <a:pt x="3081" y="1795"/>
                </a:cubicBezTo>
                <a:lnTo>
                  <a:pt x="3081" y="1795"/>
                </a:lnTo>
                <a:cubicBezTo>
                  <a:pt x="3000" y="2072"/>
                  <a:pt x="2911" y="2358"/>
                  <a:pt x="2831" y="2625"/>
                </a:cubicBezTo>
                <a:cubicBezTo>
                  <a:pt x="2679" y="3143"/>
                  <a:pt x="2536" y="3652"/>
                  <a:pt x="2384" y="4170"/>
                </a:cubicBezTo>
                <a:lnTo>
                  <a:pt x="2286" y="4527"/>
                </a:lnTo>
                <a:cubicBezTo>
                  <a:pt x="2286" y="4528"/>
                  <a:pt x="2285" y="4529"/>
                  <a:pt x="2285" y="4529"/>
                </a:cubicBezTo>
                <a:cubicBezTo>
                  <a:pt x="2285" y="4529"/>
                  <a:pt x="2514" y="3960"/>
                  <a:pt x="2643" y="3598"/>
                </a:cubicBezTo>
                <a:cubicBezTo>
                  <a:pt x="2813" y="3107"/>
                  <a:pt x="2956" y="2590"/>
                  <a:pt x="3107" y="2072"/>
                </a:cubicBezTo>
                <a:cubicBezTo>
                  <a:pt x="3134" y="1974"/>
                  <a:pt x="3170" y="1867"/>
                  <a:pt x="3197" y="1760"/>
                </a:cubicBezTo>
                <a:lnTo>
                  <a:pt x="3786" y="2286"/>
                </a:lnTo>
                <a:cubicBezTo>
                  <a:pt x="3955" y="2447"/>
                  <a:pt x="4384" y="2777"/>
                  <a:pt x="4384" y="2777"/>
                </a:cubicBezTo>
                <a:cubicBezTo>
                  <a:pt x="4384" y="2777"/>
                  <a:pt x="3679" y="2090"/>
                  <a:pt x="3330" y="1787"/>
                </a:cubicBezTo>
                <a:lnTo>
                  <a:pt x="3241" y="1706"/>
                </a:lnTo>
                <a:lnTo>
                  <a:pt x="3313" y="1662"/>
                </a:lnTo>
                <a:cubicBezTo>
                  <a:pt x="3705" y="1421"/>
                  <a:pt x="4116" y="1126"/>
                  <a:pt x="4348" y="716"/>
                </a:cubicBezTo>
                <a:cubicBezTo>
                  <a:pt x="4437" y="591"/>
                  <a:pt x="4482" y="430"/>
                  <a:pt x="4473" y="269"/>
                </a:cubicBezTo>
                <a:lnTo>
                  <a:pt x="4473" y="260"/>
                </a:lnTo>
                <a:cubicBezTo>
                  <a:pt x="4473" y="234"/>
                  <a:pt x="4455" y="207"/>
                  <a:pt x="4419" y="198"/>
                </a:cubicBezTo>
                <a:cubicBezTo>
                  <a:pt x="4415" y="193"/>
                  <a:pt x="4404" y="189"/>
                  <a:pt x="4394" y="189"/>
                </a:cubicBezTo>
                <a:cubicBezTo>
                  <a:pt x="4384" y="189"/>
                  <a:pt x="4375" y="193"/>
                  <a:pt x="4375" y="207"/>
                </a:cubicBezTo>
                <a:cubicBezTo>
                  <a:pt x="4384" y="332"/>
                  <a:pt x="4357" y="457"/>
                  <a:pt x="4294" y="564"/>
                </a:cubicBezTo>
                <a:cubicBezTo>
                  <a:pt x="4107" y="948"/>
                  <a:pt x="3741" y="1233"/>
                  <a:pt x="3393" y="1465"/>
                </a:cubicBezTo>
                <a:cubicBezTo>
                  <a:pt x="3322" y="1510"/>
                  <a:pt x="3259" y="1554"/>
                  <a:pt x="3188" y="1599"/>
                </a:cubicBezTo>
                <a:cubicBezTo>
                  <a:pt x="3072" y="1135"/>
                  <a:pt x="2965" y="671"/>
                  <a:pt x="2857" y="216"/>
                </a:cubicBezTo>
                <a:cubicBezTo>
                  <a:pt x="2841" y="150"/>
                  <a:pt x="2824" y="83"/>
                  <a:pt x="2808" y="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4"/>
          <p:cNvSpPr/>
          <p:nvPr/>
        </p:nvSpPr>
        <p:spPr>
          <a:xfrm rot="-4312710">
            <a:off x="894688" y="1675278"/>
            <a:ext cx="291665" cy="266433"/>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4"/>
          <p:cNvSpPr/>
          <p:nvPr/>
        </p:nvSpPr>
        <p:spPr>
          <a:xfrm rot="-4312710">
            <a:off x="889121" y="1622642"/>
            <a:ext cx="370559" cy="297852"/>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4"/>
          <p:cNvSpPr/>
          <p:nvPr/>
        </p:nvSpPr>
        <p:spPr>
          <a:xfrm rot="-4312710">
            <a:off x="896267" y="1740920"/>
            <a:ext cx="189276" cy="210408"/>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4"/>
          <p:cNvSpPr/>
          <p:nvPr/>
        </p:nvSpPr>
        <p:spPr>
          <a:xfrm rot="-4312710">
            <a:off x="896924" y="1672476"/>
            <a:ext cx="288607" cy="269283"/>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4"/>
          <p:cNvSpPr/>
          <p:nvPr/>
        </p:nvSpPr>
        <p:spPr>
          <a:xfrm rot="6479528" flipH="1">
            <a:off x="935681" y="3127803"/>
            <a:ext cx="423218" cy="379194"/>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4"/>
          <p:cNvSpPr/>
          <p:nvPr/>
        </p:nvSpPr>
        <p:spPr>
          <a:xfrm rot="6479528" flipH="1">
            <a:off x="870729" y="3033760"/>
            <a:ext cx="537697" cy="423910"/>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4"/>
          <p:cNvSpPr/>
          <p:nvPr/>
        </p:nvSpPr>
        <p:spPr>
          <a:xfrm rot="6479528" flipH="1">
            <a:off x="1035223" y="3253226"/>
            <a:ext cx="274648" cy="299457"/>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4"/>
          <p:cNvSpPr/>
          <p:nvPr/>
        </p:nvSpPr>
        <p:spPr>
          <a:xfrm rot="6479528" flipH="1">
            <a:off x="938255" y="3123562"/>
            <a:ext cx="418780" cy="383250"/>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4"/>
          <p:cNvSpPr/>
          <p:nvPr/>
        </p:nvSpPr>
        <p:spPr>
          <a:xfrm rot="-6479572">
            <a:off x="7750487" y="2009155"/>
            <a:ext cx="363297" cy="325503"/>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4"/>
          <p:cNvSpPr/>
          <p:nvPr/>
        </p:nvSpPr>
        <p:spPr>
          <a:xfrm rot="-6479572">
            <a:off x="7707971" y="1928427"/>
            <a:ext cx="461568" cy="363887"/>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4"/>
          <p:cNvSpPr/>
          <p:nvPr/>
        </p:nvSpPr>
        <p:spPr>
          <a:xfrm rot="-6479572">
            <a:off x="7792574" y="2116820"/>
            <a:ext cx="235762" cy="257057"/>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4"/>
          <p:cNvSpPr/>
          <p:nvPr/>
        </p:nvSpPr>
        <p:spPr>
          <a:xfrm rot="-6479572">
            <a:off x="7752087" y="2005515"/>
            <a:ext cx="359488" cy="328985"/>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4"/>
          <p:cNvSpPr/>
          <p:nvPr/>
        </p:nvSpPr>
        <p:spPr>
          <a:xfrm rot="-4312710">
            <a:off x="7206488" y="4227428"/>
            <a:ext cx="291665" cy="266433"/>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4"/>
          <p:cNvSpPr/>
          <p:nvPr/>
        </p:nvSpPr>
        <p:spPr>
          <a:xfrm rot="-4312710">
            <a:off x="7200921" y="4174792"/>
            <a:ext cx="370559" cy="297852"/>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4"/>
          <p:cNvSpPr/>
          <p:nvPr/>
        </p:nvSpPr>
        <p:spPr>
          <a:xfrm rot="-4312710">
            <a:off x="7208067" y="4293070"/>
            <a:ext cx="189276" cy="210408"/>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4"/>
          <p:cNvSpPr/>
          <p:nvPr/>
        </p:nvSpPr>
        <p:spPr>
          <a:xfrm rot="-4312710">
            <a:off x="7208724" y="4224626"/>
            <a:ext cx="288607" cy="269283"/>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10">
    <p:bg>
      <p:bgPr>
        <a:solidFill>
          <a:srgbClr val="FFECC6"/>
        </a:solidFill>
        <a:effectLst/>
      </p:bgPr>
    </p:bg>
    <p:spTree>
      <p:nvGrpSpPr>
        <p:cNvPr id="1" name="Shape 1458"/>
        <p:cNvGrpSpPr/>
        <p:nvPr/>
      </p:nvGrpSpPr>
      <p:grpSpPr>
        <a:xfrm>
          <a:off x="0" y="0"/>
          <a:ext cx="0" cy="0"/>
          <a:chOff x="0" y="0"/>
          <a:chExt cx="0" cy="0"/>
        </a:xfrm>
      </p:grpSpPr>
      <p:grpSp>
        <p:nvGrpSpPr>
          <p:cNvPr id="1459" name="Google Shape;1459;p15"/>
          <p:cNvGrpSpPr/>
          <p:nvPr/>
        </p:nvGrpSpPr>
        <p:grpSpPr>
          <a:xfrm>
            <a:off x="162150" y="-169612"/>
            <a:ext cx="8819708" cy="5143516"/>
            <a:chOff x="162150" y="-169612"/>
            <a:chExt cx="8819708" cy="5143516"/>
          </a:xfrm>
        </p:grpSpPr>
        <p:sp>
          <p:nvSpPr>
            <p:cNvPr id="1460" name="Google Shape;1460;p15"/>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5"/>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5"/>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5"/>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4" name="Google Shape;1464;p15"/>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1465" name="Google Shape;1465;p15"/>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5"/>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5"/>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5"/>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5"/>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5"/>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5"/>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5"/>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5"/>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5"/>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5"/>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5"/>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5"/>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5"/>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5"/>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5"/>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5"/>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5"/>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5"/>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5"/>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5"/>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5"/>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5"/>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5"/>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5"/>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5"/>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5"/>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5"/>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5"/>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5"/>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5"/>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5"/>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5"/>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5"/>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5"/>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5"/>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5"/>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5"/>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5"/>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5"/>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5"/>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5"/>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5"/>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5"/>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5"/>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5"/>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5"/>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5"/>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3" name="Google Shape;1513;p15"/>
          <p:cNvSpPr txBox="1">
            <a:spLocks noGrp="1"/>
          </p:cNvSpPr>
          <p:nvPr>
            <p:ph type="title" hasCustomPrompt="1"/>
          </p:nvPr>
        </p:nvSpPr>
        <p:spPr>
          <a:xfrm flipH="1">
            <a:off x="3556350" y="952900"/>
            <a:ext cx="2031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514" name="Google Shape;1514;p15"/>
          <p:cNvSpPr txBox="1">
            <a:spLocks noGrp="1"/>
          </p:cNvSpPr>
          <p:nvPr>
            <p:ph type="title" idx="2"/>
          </p:nvPr>
        </p:nvSpPr>
        <p:spPr>
          <a:xfrm>
            <a:off x="2819850" y="2302750"/>
            <a:ext cx="3504300" cy="84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15" name="Google Shape;1515;p15"/>
          <p:cNvSpPr txBox="1">
            <a:spLocks noGrp="1"/>
          </p:cNvSpPr>
          <p:nvPr>
            <p:ph type="subTitle" idx="1"/>
          </p:nvPr>
        </p:nvSpPr>
        <p:spPr>
          <a:xfrm>
            <a:off x="3010950" y="3246700"/>
            <a:ext cx="3122100" cy="65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3_1">
    <p:bg>
      <p:bgPr>
        <a:solidFill>
          <a:srgbClr val="FFECC6"/>
        </a:solidFill>
        <a:effectLst/>
      </p:bgPr>
    </p:bg>
    <p:spTree>
      <p:nvGrpSpPr>
        <p:cNvPr id="1" name="Shape 1701"/>
        <p:cNvGrpSpPr/>
        <p:nvPr/>
      </p:nvGrpSpPr>
      <p:grpSpPr>
        <a:xfrm>
          <a:off x="0" y="0"/>
          <a:ext cx="0" cy="0"/>
          <a:chOff x="0" y="0"/>
          <a:chExt cx="0" cy="0"/>
        </a:xfrm>
      </p:grpSpPr>
      <p:grpSp>
        <p:nvGrpSpPr>
          <p:cNvPr id="1702" name="Google Shape;1702;p18"/>
          <p:cNvGrpSpPr/>
          <p:nvPr/>
        </p:nvGrpSpPr>
        <p:grpSpPr>
          <a:xfrm>
            <a:off x="162150" y="-169612"/>
            <a:ext cx="8819708" cy="5143516"/>
            <a:chOff x="162150" y="-169612"/>
            <a:chExt cx="8819708" cy="5143516"/>
          </a:xfrm>
        </p:grpSpPr>
        <p:sp>
          <p:nvSpPr>
            <p:cNvPr id="1703" name="Google Shape;1703;p18"/>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8"/>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8"/>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8"/>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7" name="Google Shape;1707;p18"/>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1708" name="Google Shape;1708;p18"/>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8"/>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8"/>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8"/>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8"/>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8"/>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8"/>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8"/>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8"/>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8"/>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8"/>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8"/>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8"/>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8"/>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8"/>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8"/>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8"/>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8"/>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8"/>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8"/>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8"/>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8"/>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8"/>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8"/>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8"/>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8"/>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8"/>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8"/>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8"/>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8"/>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8"/>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8"/>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8"/>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8"/>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8"/>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8"/>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8"/>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8"/>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8"/>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8"/>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8"/>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8"/>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8"/>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8"/>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8"/>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8"/>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8"/>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8"/>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6" name="Google Shape;1756;p18"/>
          <p:cNvSpPr txBox="1">
            <a:spLocks noGrp="1"/>
          </p:cNvSpPr>
          <p:nvPr>
            <p:ph type="title"/>
          </p:nvPr>
        </p:nvSpPr>
        <p:spPr>
          <a:xfrm>
            <a:off x="796663" y="3070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57" name="Google Shape;1757;p18"/>
          <p:cNvSpPr/>
          <p:nvPr/>
        </p:nvSpPr>
        <p:spPr>
          <a:xfrm rot="-7115431">
            <a:off x="1016225" y="4459207"/>
            <a:ext cx="76880" cy="64413"/>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8"/>
          <p:cNvSpPr/>
          <p:nvPr/>
        </p:nvSpPr>
        <p:spPr>
          <a:xfrm rot="-7115431">
            <a:off x="1020740" y="4461244"/>
            <a:ext cx="70431" cy="66276"/>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8"/>
          <p:cNvSpPr/>
          <p:nvPr/>
        </p:nvSpPr>
        <p:spPr>
          <a:xfrm rot="-7115431">
            <a:off x="1046923" y="4469646"/>
            <a:ext cx="29519" cy="24217"/>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8"/>
          <p:cNvSpPr/>
          <p:nvPr/>
        </p:nvSpPr>
        <p:spPr>
          <a:xfrm rot="-7115431">
            <a:off x="961104" y="4347058"/>
            <a:ext cx="68497" cy="68497"/>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8"/>
          <p:cNvSpPr/>
          <p:nvPr/>
        </p:nvSpPr>
        <p:spPr>
          <a:xfrm rot="-7115431">
            <a:off x="955623" y="4345848"/>
            <a:ext cx="79602" cy="70431"/>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8"/>
          <p:cNvSpPr/>
          <p:nvPr/>
        </p:nvSpPr>
        <p:spPr>
          <a:xfrm rot="-7115431">
            <a:off x="990652" y="4356667"/>
            <a:ext cx="27155" cy="22713"/>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8"/>
          <p:cNvSpPr/>
          <p:nvPr/>
        </p:nvSpPr>
        <p:spPr>
          <a:xfrm rot="-7115431">
            <a:off x="789224" y="4352676"/>
            <a:ext cx="202194" cy="226412"/>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8"/>
          <p:cNvSpPr/>
          <p:nvPr/>
        </p:nvSpPr>
        <p:spPr>
          <a:xfrm rot="-7115431">
            <a:off x="911505" y="4387719"/>
            <a:ext cx="56961" cy="140791"/>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8"/>
          <p:cNvSpPr/>
          <p:nvPr/>
        </p:nvSpPr>
        <p:spPr>
          <a:xfrm rot="-7115431">
            <a:off x="496159" y="3914359"/>
            <a:ext cx="328082" cy="234580"/>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8"/>
          <p:cNvSpPr/>
          <p:nvPr/>
        </p:nvSpPr>
        <p:spPr>
          <a:xfrm rot="-7115431">
            <a:off x="504049" y="3971068"/>
            <a:ext cx="332094" cy="167659"/>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8"/>
          <p:cNvSpPr/>
          <p:nvPr/>
        </p:nvSpPr>
        <p:spPr>
          <a:xfrm rot="-7115431">
            <a:off x="553897" y="3890988"/>
            <a:ext cx="267968" cy="195746"/>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8"/>
          <p:cNvSpPr/>
          <p:nvPr/>
        </p:nvSpPr>
        <p:spPr>
          <a:xfrm rot="-7115431">
            <a:off x="499815" y="3903143"/>
            <a:ext cx="310170" cy="236514"/>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8"/>
          <p:cNvSpPr/>
          <p:nvPr/>
        </p:nvSpPr>
        <p:spPr>
          <a:xfrm rot="-7115431">
            <a:off x="891381" y="3981484"/>
            <a:ext cx="121016" cy="199042"/>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8"/>
          <p:cNvSpPr/>
          <p:nvPr/>
        </p:nvSpPr>
        <p:spPr>
          <a:xfrm rot="-7115431">
            <a:off x="734994" y="3956990"/>
            <a:ext cx="213013" cy="88630"/>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8"/>
          <p:cNvSpPr/>
          <p:nvPr/>
        </p:nvSpPr>
        <p:spPr>
          <a:xfrm rot="-7115431">
            <a:off x="873005" y="3863481"/>
            <a:ext cx="137495" cy="188079"/>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8"/>
          <p:cNvSpPr/>
          <p:nvPr/>
        </p:nvSpPr>
        <p:spPr>
          <a:xfrm rot="-7115431">
            <a:off x="840354" y="4069821"/>
            <a:ext cx="121231" cy="199042"/>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8"/>
          <p:cNvSpPr/>
          <p:nvPr/>
        </p:nvSpPr>
        <p:spPr>
          <a:xfrm rot="-7115431">
            <a:off x="683951" y="4045530"/>
            <a:ext cx="213228" cy="89060"/>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8"/>
          <p:cNvSpPr/>
          <p:nvPr/>
        </p:nvSpPr>
        <p:spPr>
          <a:xfrm rot="-7115431">
            <a:off x="787823" y="4152518"/>
            <a:ext cx="119654" cy="200618"/>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8"/>
          <p:cNvSpPr/>
          <p:nvPr/>
        </p:nvSpPr>
        <p:spPr>
          <a:xfrm rot="-7115431">
            <a:off x="632881" y="4162909"/>
            <a:ext cx="211724" cy="74229"/>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8"/>
          <p:cNvSpPr/>
          <p:nvPr/>
        </p:nvSpPr>
        <p:spPr>
          <a:xfrm rot="-7115431">
            <a:off x="745405" y="4238894"/>
            <a:ext cx="116430" cy="198827"/>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8"/>
          <p:cNvSpPr/>
          <p:nvPr/>
        </p:nvSpPr>
        <p:spPr>
          <a:xfrm rot="-7115431">
            <a:off x="591484" y="4279596"/>
            <a:ext cx="208428" cy="64843"/>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8"/>
          <p:cNvSpPr/>
          <p:nvPr/>
        </p:nvSpPr>
        <p:spPr>
          <a:xfrm rot="-7115431">
            <a:off x="851674" y="4172511"/>
            <a:ext cx="71004" cy="124813"/>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8"/>
          <p:cNvSpPr/>
          <p:nvPr/>
        </p:nvSpPr>
        <p:spPr>
          <a:xfrm rot="-7115431">
            <a:off x="767564" y="3887992"/>
            <a:ext cx="291039" cy="346639"/>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8"/>
          <p:cNvSpPr/>
          <p:nvPr/>
        </p:nvSpPr>
        <p:spPr>
          <a:xfrm rot="-7115431">
            <a:off x="866601" y="4283528"/>
            <a:ext cx="30738" cy="19918"/>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8"/>
          <p:cNvSpPr/>
          <p:nvPr/>
        </p:nvSpPr>
        <p:spPr>
          <a:xfrm rot="-7115431">
            <a:off x="902291" y="3879001"/>
            <a:ext cx="94649" cy="190085"/>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8"/>
          <p:cNvSpPr/>
          <p:nvPr/>
        </p:nvSpPr>
        <p:spPr>
          <a:xfrm rot="-7115431">
            <a:off x="918528" y="3978854"/>
            <a:ext cx="63338" cy="200188"/>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8"/>
          <p:cNvSpPr/>
          <p:nvPr/>
        </p:nvSpPr>
        <p:spPr>
          <a:xfrm rot="-7115431">
            <a:off x="751421" y="3965169"/>
            <a:ext cx="191304" cy="90923"/>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8"/>
          <p:cNvSpPr/>
          <p:nvPr/>
        </p:nvSpPr>
        <p:spPr>
          <a:xfrm rot="-7115431">
            <a:off x="867866" y="4066566"/>
            <a:ext cx="65917" cy="200976"/>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8"/>
          <p:cNvSpPr/>
          <p:nvPr/>
        </p:nvSpPr>
        <p:spPr>
          <a:xfrm rot="-7115431">
            <a:off x="700621" y="4054068"/>
            <a:ext cx="191232" cy="90851"/>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8"/>
          <p:cNvSpPr/>
          <p:nvPr/>
        </p:nvSpPr>
        <p:spPr>
          <a:xfrm rot="-7115431">
            <a:off x="818582" y="4155620"/>
            <a:ext cx="64054" cy="202123"/>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8"/>
          <p:cNvSpPr/>
          <p:nvPr/>
        </p:nvSpPr>
        <p:spPr>
          <a:xfrm rot="-7115431">
            <a:off x="644023" y="4167591"/>
            <a:ext cx="197035" cy="77453"/>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8"/>
          <p:cNvSpPr/>
          <p:nvPr/>
        </p:nvSpPr>
        <p:spPr>
          <a:xfrm rot="-7115431">
            <a:off x="776358" y="4247098"/>
            <a:ext cx="67207" cy="201048"/>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8"/>
          <p:cNvSpPr/>
          <p:nvPr/>
        </p:nvSpPr>
        <p:spPr>
          <a:xfrm rot="-7115431">
            <a:off x="596950" y="4283847"/>
            <a:ext cx="201478" cy="66491"/>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8"/>
          <p:cNvSpPr/>
          <p:nvPr/>
        </p:nvSpPr>
        <p:spPr>
          <a:xfrm rot="-7115431">
            <a:off x="639885" y="4009322"/>
            <a:ext cx="351368" cy="422587"/>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8"/>
          <p:cNvSpPr/>
          <p:nvPr/>
        </p:nvSpPr>
        <p:spPr>
          <a:xfrm rot="10800000">
            <a:off x="1686210" y="4268704"/>
            <a:ext cx="205718" cy="221878"/>
          </a:xfrm>
          <a:custGeom>
            <a:avLst/>
            <a:gdLst/>
            <a:ahLst/>
            <a:cxnLst/>
            <a:rect l="l" t="t" r="r" b="b"/>
            <a:pathLst>
              <a:path w="3348" h="3611" extrusionOk="0">
                <a:moveTo>
                  <a:pt x="1808" y="1"/>
                </a:moveTo>
                <a:cubicBezTo>
                  <a:pt x="1552" y="1"/>
                  <a:pt x="1246" y="107"/>
                  <a:pt x="893" y="416"/>
                </a:cubicBezTo>
                <a:cubicBezTo>
                  <a:pt x="28" y="1165"/>
                  <a:pt x="1" y="3611"/>
                  <a:pt x="1" y="3611"/>
                </a:cubicBezTo>
                <a:cubicBezTo>
                  <a:pt x="6" y="3611"/>
                  <a:pt x="11" y="3611"/>
                  <a:pt x="17" y="3611"/>
                </a:cubicBezTo>
                <a:cubicBezTo>
                  <a:pt x="853" y="3611"/>
                  <a:pt x="2565" y="2918"/>
                  <a:pt x="2955" y="2040"/>
                </a:cubicBezTo>
                <a:cubicBezTo>
                  <a:pt x="3348" y="1148"/>
                  <a:pt x="2598" y="380"/>
                  <a:pt x="2598" y="380"/>
                </a:cubicBezTo>
                <a:cubicBezTo>
                  <a:pt x="2450" y="226"/>
                  <a:pt x="2182" y="1"/>
                  <a:pt x="1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8"/>
          <p:cNvSpPr/>
          <p:nvPr/>
        </p:nvSpPr>
        <p:spPr>
          <a:xfrm rot="10800000">
            <a:off x="1690634" y="4285970"/>
            <a:ext cx="189926" cy="219604"/>
          </a:xfrm>
          <a:custGeom>
            <a:avLst/>
            <a:gdLst/>
            <a:ahLst/>
            <a:cxnLst/>
            <a:rect l="l" t="t" r="r" b="b"/>
            <a:pathLst>
              <a:path w="3091" h="3574" extrusionOk="0">
                <a:moveTo>
                  <a:pt x="1083" y="1222"/>
                </a:moveTo>
                <a:cubicBezTo>
                  <a:pt x="1082" y="1222"/>
                  <a:pt x="1082" y="1222"/>
                  <a:pt x="1083" y="1222"/>
                </a:cubicBezTo>
                <a:lnTo>
                  <a:pt x="1083" y="1222"/>
                </a:lnTo>
                <a:close/>
                <a:moveTo>
                  <a:pt x="3009" y="1"/>
                </a:moveTo>
                <a:cubicBezTo>
                  <a:pt x="3001" y="1"/>
                  <a:pt x="2993" y="3"/>
                  <a:pt x="2984" y="8"/>
                </a:cubicBezTo>
                <a:cubicBezTo>
                  <a:pt x="2841" y="106"/>
                  <a:pt x="2716" y="222"/>
                  <a:pt x="2600" y="347"/>
                </a:cubicBezTo>
                <a:cubicBezTo>
                  <a:pt x="2449" y="499"/>
                  <a:pt x="2306" y="678"/>
                  <a:pt x="2163" y="847"/>
                </a:cubicBezTo>
                <a:cubicBezTo>
                  <a:pt x="2092" y="936"/>
                  <a:pt x="2020" y="1026"/>
                  <a:pt x="1958" y="1124"/>
                </a:cubicBezTo>
                <a:lnTo>
                  <a:pt x="1199" y="1204"/>
                </a:lnTo>
                <a:lnTo>
                  <a:pt x="1083" y="1222"/>
                </a:lnTo>
                <a:lnTo>
                  <a:pt x="1083" y="1222"/>
                </a:lnTo>
                <a:cubicBezTo>
                  <a:pt x="1108" y="1222"/>
                  <a:pt x="1631" y="1221"/>
                  <a:pt x="1877" y="1195"/>
                </a:cubicBezTo>
                <a:lnTo>
                  <a:pt x="1913" y="1195"/>
                </a:lnTo>
                <a:cubicBezTo>
                  <a:pt x="1779" y="1383"/>
                  <a:pt x="1636" y="1570"/>
                  <a:pt x="1494" y="1757"/>
                </a:cubicBezTo>
                <a:cubicBezTo>
                  <a:pt x="1387" y="1900"/>
                  <a:pt x="1271" y="2043"/>
                  <a:pt x="1163" y="2186"/>
                </a:cubicBezTo>
                <a:lnTo>
                  <a:pt x="574" y="2346"/>
                </a:lnTo>
                <a:lnTo>
                  <a:pt x="485" y="2373"/>
                </a:lnTo>
                <a:cubicBezTo>
                  <a:pt x="690" y="2346"/>
                  <a:pt x="896" y="2311"/>
                  <a:pt x="1101" y="2257"/>
                </a:cubicBezTo>
                <a:lnTo>
                  <a:pt x="1101" y="2257"/>
                </a:lnTo>
                <a:cubicBezTo>
                  <a:pt x="842" y="2579"/>
                  <a:pt x="583" y="2891"/>
                  <a:pt x="316" y="3203"/>
                </a:cubicBezTo>
                <a:cubicBezTo>
                  <a:pt x="217" y="3319"/>
                  <a:pt x="110" y="3444"/>
                  <a:pt x="3" y="3569"/>
                </a:cubicBezTo>
                <a:cubicBezTo>
                  <a:pt x="1" y="3572"/>
                  <a:pt x="0" y="3574"/>
                  <a:pt x="1" y="3574"/>
                </a:cubicBezTo>
                <a:cubicBezTo>
                  <a:pt x="15" y="3574"/>
                  <a:pt x="548" y="3032"/>
                  <a:pt x="887" y="2659"/>
                </a:cubicBezTo>
                <a:cubicBezTo>
                  <a:pt x="905" y="2775"/>
                  <a:pt x="914" y="2891"/>
                  <a:pt x="931" y="3007"/>
                </a:cubicBezTo>
                <a:lnTo>
                  <a:pt x="940" y="3069"/>
                </a:lnTo>
                <a:cubicBezTo>
                  <a:pt x="949" y="2918"/>
                  <a:pt x="949" y="2766"/>
                  <a:pt x="940" y="2614"/>
                </a:cubicBezTo>
                <a:lnTo>
                  <a:pt x="940" y="2605"/>
                </a:lnTo>
                <a:cubicBezTo>
                  <a:pt x="1146" y="2373"/>
                  <a:pt x="1306" y="2177"/>
                  <a:pt x="1494" y="1936"/>
                </a:cubicBezTo>
                <a:cubicBezTo>
                  <a:pt x="1574" y="1829"/>
                  <a:pt x="1654" y="1731"/>
                  <a:pt x="1726" y="1624"/>
                </a:cubicBezTo>
                <a:lnTo>
                  <a:pt x="1860" y="2382"/>
                </a:lnTo>
                <a:lnTo>
                  <a:pt x="1877" y="2498"/>
                </a:lnTo>
                <a:cubicBezTo>
                  <a:pt x="1878" y="2499"/>
                  <a:pt x="1878" y="2500"/>
                  <a:pt x="1878" y="2500"/>
                </a:cubicBezTo>
                <a:cubicBezTo>
                  <a:pt x="1883" y="2500"/>
                  <a:pt x="1832" y="1919"/>
                  <a:pt x="1788" y="1650"/>
                </a:cubicBezTo>
                <a:lnTo>
                  <a:pt x="1770" y="1561"/>
                </a:lnTo>
                <a:cubicBezTo>
                  <a:pt x="1886" y="1409"/>
                  <a:pt x="1993" y="1258"/>
                  <a:pt x="2110" y="1106"/>
                </a:cubicBezTo>
                <a:cubicBezTo>
                  <a:pt x="2127" y="1079"/>
                  <a:pt x="2154" y="1043"/>
                  <a:pt x="2181" y="1017"/>
                </a:cubicBezTo>
                <a:lnTo>
                  <a:pt x="2395" y="1722"/>
                </a:lnTo>
                <a:lnTo>
                  <a:pt x="2431" y="1838"/>
                </a:lnTo>
                <a:cubicBezTo>
                  <a:pt x="2431" y="1839"/>
                  <a:pt x="2431" y="1839"/>
                  <a:pt x="2431" y="1839"/>
                </a:cubicBezTo>
                <a:cubicBezTo>
                  <a:pt x="2433" y="1839"/>
                  <a:pt x="2321" y="1294"/>
                  <a:pt x="2243" y="1043"/>
                </a:cubicBezTo>
                <a:cubicBezTo>
                  <a:pt x="2234" y="1017"/>
                  <a:pt x="2226" y="990"/>
                  <a:pt x="2217" y="963"/>
                </a:cubicBezTo>
                <a:cubicBezTo>
                  <a:pt x="2342" y="811"/>
                  <a:pt x="2467" y="660"/>
                  <a:pt x="2600" y="517"/>
                </a:cubicBezTo>
                <a:cubicBezTo>
                  <a:pt x="2725" y="365"/>
                  <a:pt x="2868" y="231"/>
                  <a:pt x="3029" y="124"/>
                </a:cubicBezTo>
                <a:cubicBezTo>
                  <a:pt x="3090" y="86"/>
                  <a:pt x="3059" y="1"/>
                  <a:pt x="3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8"/>
          <p:cNvSpPr/>
          <p:nvPr/>
        </p:nvSpPr>
        <p:spPr>
          <a:xfrm rot="10800000">
            <a:off x="1701018" y="4270301"/>
            <a:ext cx="180464" cy="197484"/>
          </a:xfrm>
          <a:custGeom>
            <a:avLst/>
            <a:gdLst/>
            <a:ahLst/>
            <a:cxnLst/>
            <a:rect l="l" t="t" r="r" b="b"/>
            <a:pathLst>
              <a:path w="2937" h="3214" extrusionOk="0">
                <a:moveTo>
                  <a:pt x="0" y="2392"/>
                </a:moveTo>
                <a:cubicBezTo>
                  <a:pt x="0" y="2669"/>
                  <a:pt x="63" y="2954"/>
                  <a:pt x="179" y="3213"/>
                </a:cubicBezTo>
                <a:cubicBezTo>
                  <a:pt x="1071" y="3070"/>
                  <a:pt x="2446" y="2445"/>
                  <a:pt x="2785" y="1669"/>
                </a:cubicBezTo>
                <a:cubicBezTo>
                  <a:pt x="2928" y="1330"/>
                  <a:pt x="2937" y="955"/>
                  <a:pt x="2803" y="625"/>
                </a:cubicBezTo>
                <a:cubicBezTo>
                  <a:pt x="1500" y="0"/>
                  <a:pt x="0" y="946"/>
                  <a:pt x="0" y="239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8"/>
          <p:cNvSpPr/>
          <p:nvPr/>
        </p:nvSpPr>
        <p:spPr>
          <a:xfrm rot="10800000">
            <a:off x="1702677" y="4267045"/>
            <a:ext cx="190848" cy="223414"/>
          </a:xfrm>
          <a:custGeom>
            <a:avLst/>
            <a:gdLst/>
            <a:ahLst/>
            <a:cxnLst/>
            <a:rect l="l" t="t" r="r" b="b"/>
            <a:pathLst>
              <a:path w="3106" h="3636" extrusionOk="0">
                <a:moveTo>
                  <a:pt x="2624" y="378"/>
                </a:moveTo>
                <a:cubicBezTo>
                  <a:pt x="2743" y="511"/>
                  <a:pt x="2839" y="654"/>
                  <a:pt x="2919" y="809"/>
                </a:cubicBezTo>
                <a:lnTo>
                  <a:pt x="2919" y="809"/>
                </a:lnTo>
                <a:cubicBezTo>
                  <a:pt x="2843" y="651"/>
                  <a:pt x="2745" y="506"/>
                  <a:pt x="2624" y="378"/>
                </a:cubicBezTo>
                <a:close/>
                <a:moveTo>
                  <a:pt x="1830" y="0"/>
                </a:moveTo>
                <a:cubicBezTo>
                  <a:pt x="1691" y="0"/>
                  <a:pt x="1552" y="30"/>
                  <a:pt x="1428" y="92"/>
                </a:cubicBezTo>
                <a:cubicBezTo>
                  <a:pt x="1223" y="182"/>
                  <a:pt x="1026" y="307"/>
                  <a:pt x="866" y="458"/>
                </a:cubicBezTo>
                <a:cubicBezTo>
                  <a:pt x="714" y="619"/>
                  <a:pt x="589" y="806"/>
                  <a:pt x="500" y="1012"/>
                </a:cubicBezTo>
                <a:cubicBezTo>
                  <a:pt x="321" y="1413"/>
                  <a:pt x="196" y="1851"/>
                  <a:pt x="134" y="2288"/>
                </a:cubicBezTo>
                <a:cubicBezTo>
                  <a:pt x="62" y="2725"/>
                  <a:pt x="18" y="3163"/>
                  <a:pt x="0" y="3609"/>
                </a:cubicBezTo>
                <a:lnTo>
                  <a:pt x="0" y="3636"/>
                </a:lnTo>
                <a:lnTo>
                  <a:pt x="27" y="3636"/>
                </a:lnTo>
                <a:cubicBezTo>
                  <a:pt x="250" y="3636"/>
                  <a:pt x="473" y="3600"/>
                  <a:pt x="687" y="3546"/>
                </a:cubicBezTo>
                <a:cubicBezTo>
                  <a:pt x="901" y="3493"/>
                  <a:pt x="1107" y="3421"/>
                  <a:pt x="1312" y="3341"/>
                </a:cubicBezTo>
                <a:cubicBezTo>
                  <a:pt x="1723" y="3180"/>
                  <a:pt x="2106" y="2957"/>
                  <a:pt x="2454" y="2690"/>
                </a:cubicBezTo>
                <a:cubicBezTo>
                  <a:pt x="2624" y="2547"/>
                  <a:pt x="2776" y="2386"/>
                  <a:pt x="2901" y="2208"/>
                </a:cubicBezTo>
                <a:cubicBezTo>
                  <a:pt x="3017" y="2020"/>
                  <a:pt x="3088" y="1797"/>
                  <a:pt x="3097" y="1583"/>
                </a:cubicBezTo>
                <a:cubicBezTo>
                  <a:pt x="3106" y="1360"/>
                  <a:pt x="3061" y="1137"/>
                  <a:pt x="2981" y="940"/>
                </a:cubicBezTo>
                <a:cubicBezTo>
                  <a:pt x="2961" y="895"/>
                  <a:pt x="2941" y="852"/>
                  <a:pt x="2919" y="809"/>
                </a:cubicBezTo>
                <a:lnTo>
                  <a:pt x="2919" y="809"/>
                </a:lnTo>
                <a:cubicBezTo>
                  <a:pt x="2938" y="849"/>
                  <a:pt x="2956" y="890"/>
                  <a:pt x="2972" y="931"/>
                </a:cubicBezTo>
                <a:cubicBezTo>
                  <a:pt x="3061" y="1137"/>
                  <a:pt x="3097" y="1351"/>
                  <a:pt x="3088" y="1574"/>
                </a:cubicBezTo>
                <a:cubicBezTo>
                  <a:pt x="3070" y="1788"/>
                  <a:pt x="3008" y="2002"/>
                  <a:pt x="2892" y="2190"/>
                </a:cubicBezTo>
                <a:cubicBezTo>
                  <a:pt x="2767" y="2368"/>
                  <a:pt x="2615" y="2529"/>
                  <a:pt x="2445" y="2663"/>
                </a:cubicBezTo>
                <a:cubicBezTo>
                  <a:pt x="2097" y="2931"/>
                  <a:pt x="1714" y="3145"/>
                  <a:pt x="1303" y="3296"/>
                </a:cubicBezTo>
                <a:cubicBezTo>
                  <a:pt x="1098" y="3377"/>
                  <a:pt x="893" y="3448"/>
                  <a:pt x="678" y="3493"/>
                </a:cubicBezTo>
                <a:cubicBezTo>
                  <a:pt x="473" y="3544"/>
                  <a:pt x="268" y="3579"/>
                  <a:pt x="63" y="3582"/>
                </a:cubicBezTo>
                <a:lnTo>
                  <a:pt x="63" y="3582"/>
                </a:lnTo>
                <a:cubicBezTo>
                  <a:pt x="64" y="3145"/>
                  <a:pt x="108" y="2716"/>
                  <a:pt x="170" y="2288"/>
                </a:cubicBezTo>
                <a:cubicBezTo>
                  <a:pt x="232" y="1851"/>
                  <a:pt x="348" y="1422"/>
                  <a:pt x="518" y="1021"/>
                </a:cubicBezTo>
                <a:cubicBezTo>
                  <a:pt x="607" y="815"/>
                  <a:pt x="723" y="628"/>
                  <a:pt x="884" y="467"/>
                </a:cubicBezTo>
                <a:cubicBezTo>
                  <a:pt x="1035" y="315"/>
                  <a:pt x="1223" y="191"/>
                  <a:pt x="1419" y="101"/>
                </a:cubicBezTo>
                <a:cubicBezTo>
                  <a:pt x="1549" y="39"/>
                  <a:pt x="1686" y="9"/>
                  <a:pt x="1826" y="9"/>
                </a:cubicBezTo>
                <a:cubicBezTo>
                  <a:pt x="1907" y="9"/>
                  <a:pt x="1989" y="19"/>
                  <a:pt x="2071" y="39"/>
                </a:cubicBezTo>
                <a:cubicBezTo>
                  <a:pt x="2276" y="92"/>
                  <a:pt x="2472" y="217"/>
                  <a:pt x="2624" y="378"/>
                </a:cubicBezTo>
                <a:cubicBezTo>
                  <a:pt x="2472" y="217"/>
                  <a:pt x="2285" y="92"/>
                  <a:pt x="2071" y="30"/>
                </a:cubicBezTo>
                <a:cubicBezTo>
                  <a:pt x="1992" y="10"/>
                  <a:pt x="1911" y="0"/>
                  <a:pt x="1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8"/>
          <p:cNvSpPr/>
          <p:nvPr/>
        </p:nvSpPr>
        <p:spPr>
          <a:xfrm rot="10800000">
            <a:off x="1366518" y="4374758"/>
            <a:ext cx="265442" cy="186240"/>
          </a:xfrm>
          <a:custGeom>
            <a:avLst/>
            <a:gdLst/>
            <a:ahLst/>
            <a:cxnLst/>
            <a:rect l="l" t="t" r="r" b="b"/>
            <a:pathLst>
              <a:path w="4320" h="3031" extrusionOk="0">
                <a:moveTo>
                  <a:pt x="2747" y="1"/>
                </a:moveTo>
                <a:cubicBezTo>
                  <a:pt x="1585" y="1"/>
                  <a:pt x="0" y="1151"/>
                  <a:pt x="0" y="1151"/>
                </a:cubicBezTo>
                <a:cubicBezTo>
                  <a:pt x="462" y="1898"/>
                  <a:pt x="1932" y="3031"/>
                  <a:pt x="2915" y="3031"/>
                </a:cubicBezTo>
                <a:cubicBezTo>
                  <a:pt x="2978" y="3031"/>
                  <a:pt x="3039" y="3026"/>
                  <a:pt x="3097" y="3016"/>
                </a:cubicBezTo>
                <a:cubicBezTo>
                  <a:pt x="4061" y="2847"/>
                  <a:pt x="4240" y="1669"/>
                  <a:pt x="4240" y="1669"/>
                </a:cubicBezTo>
                <a:cubicBezTo>
                  <a:pt x="4293" y="1267"/>
                  <a:pt x="4320" y="428"/>
                  <a:pt x="3169" y="62"/>
                </a:cubicBezTo>
                <a:cubicBezTo>
                  <a:pt x="3038" y="20"/>
                  <a:pt x="2896"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8"/>
          <p:cNvSpPr/>
          <p:nvPr/>
        </p:nvSpPr>
        <p:spPr>
          <a:xfrm rot="10800000">
            <a:off x="1393922" y="4365726"/>
            <a:ext cx="235334" cy="172292"/>
          </a:xfrm>
          <a:custGeom>
            <a:avLst/>
            <a:gdLst/>
            <a:ahLst/>
            <a:cxnLst/>
            <a:rect l="l" t="t" r="r" b="b"/>
            <a:pathLst>
              <a:path w="3830" h="2804" extrusionOk="0">
                <a:moveTo>
                  <a:pt x="1607" y="10"/>
                </a:moveTo>
                <a:cubicBezTo>
                  <a:pt x="1465" y="10"/>
                  <a:pt x="1322" y="18"/>
                  <a:pt x="1188" y="54"/>
                </a:cubicBezTo>
                <a:cubicBezTo>
                  <a:pt x="840" y="215"/>
                  <a:pt x="510" y="402"/>
                  <a:pt x="197" y="608"/>
                </a:cubicBezTo>
                <a:cubicBezTo>
                  <a:pt x="126" y="679"/>
                  <a:pt x="54" y="759"/>
                  <a:pt x="1" y="849"/>
                </a:cubicBezTo>
                <a:cubicBezTo>
                  <a:pt x="545" y="1643"/>
                  <a:pt x="2107" y="2803"/>
                  <a:pt x="3044" y="2642"/>
                </a:cubicBezTo>
                <a:cubicBezTo>
                  <a:pt x="3205" y="2616"/>
                  <a:pt x="3366" y="2553"/>
                  <a:pt x="3499" y="2464"/>
                </a:cubicBezTo>
                <a:cubicBezTo>
                  <a:pt x="3830" y="1214"/>
                  <a:pt x="2893" y="1"/>
                  <a:pt x="1607" y="1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8"/>
          <p:cNvSpPr/>
          <p:nvPr/>
        </p:nvSpPr>
        <p:spPr>
          <a:xfrm rot="10800000">
            <a:off x="1369221" y="4374451"/>
            <a:ext cx="264951" cy="187284"/>
          </a:xfrm>
          <a:custGeom>
            <a:avLst/>
            <a:gdLst/>
            <a:ahLst/>
            <a:cxnLst/>
            <a:rect l="l" t="t" r="r" b="b"/>
            <a:pathLst>
              <a:path w="4312" h="3048" extrusionOk="0">
                <a:moveTo>
                  <a:pt x="2754" y="1"/>
                </a:moveTo>
                <a:cubicBezTo>
                  <a:pt x="2690" y="1"/>
                  <a:pt x="2626" y="4"/>
                  <a:pt x="2562" y="12"/>
                </a:cubicBezTo>
                <a:cubicBezTo>
                  <a:pt x="2098" y="83"/>
                  <a:pt x="1652" y="226"/>
                  <a:pt x="1232" y="440"/>
                </a:cubicBezTo>
                <a:cubicBezTo>
                  <a:pt x="813" y="637"/>
                  <a:pt x="411" y="869"/>
                  <a:pt x="27" y="1136"/>
                </a:cubicBezTo>
                <a:lnTo>
                  <a:pt x="1" y="1154"/>
                </a:lnTo>
                <a:lnTo>
                  <a:pt x="18" y="1172"/>
                </a:lnTo>
                <a:cubicBezTo>
                  <a:pt x="152" y="1368"/>
                  <a:pt x="295" y="1556"/>
                  <a:pt x="474" y="1716"/>
                </a:cubicBezTo>
                <a:cubicBezTo>
                  <a:pt x="634" y="1886"/>
                  <a:pt x="813" y="2038"/>
                  <a:pt x="1000" y="2181"/>
                </a:cubicBezTo>
                <a:cubicBezTo>
                  <a:pt x="1366" y="2475"/>
                  <a:pt x="1777" y="2716"/>
                  <a:pt x="2214" y="2895"/>
                </a:cubicBezTo>
                <a:cubicBezTo>
                  <a:pt x="2437" y="2984"/>
                  <a:pt x="2669" y="3037"/>
                  <a:pt x="2901" y="3046"/>
                </a:cubicBezTo>
                <a:cubicBezTo>
                  <a:pt x="2915" y="3047"/>
                  <a:pt x="2928" y="3047"/>
                  <a:pt x="2942" y="3047"/>
                </a:cubicBezTo>
                <a:cubicBezTo>
                  <a:pt x="3168" y="3047"/>
                  <a:pt x="3385" y="2977"/>
                  <a:pt x="3571" y="2859"/>
                </a:cubicBezTo>
                <a:cubicBezTo>
                  <a:pt x="3764" y="2727"/>
                  <a:pt x="3923" y="2552"/>
                  <a:pt x="4030" y="2350"/>
                </a:cubicBezTo>
                <a:lnTo>
                  <a:pt x="4030" y="2350"/>
                </a:lnTo>
                <a:cubicBezTo>
                  <a:pt x="3923" y="2552"/>
                  <a:pt x="3764" y="2727"/>
                  <a:pt x="3571" y="2850"/>
                </a:cubicBezTo>
                <a:cubicBezTo>
                  <a:pt x="3378" y="2967"/>
                  <a:pt x="3162" y="3029"/>
                  <a:pt x="2945" y="3029"/>
                </a:cubicBezTo>
                <a:cubicBezTo>
                  <a:pt x="2930" y="3029"/>
                  <a:pt x="2916" y="3029"/>
                  <a:pt x="2901" y="3028"/>
                </a:cubicBezTo>
                <a:cubicBezTo>
                  <a:pt x="2660" y="3020"/>
                  <a:pt x="2437" y="2966"/>
                  <a:pt x="2223" y="2877"/>
                </a:cubicBezTo>
                <a:cubicBezTo>
                  <a:pt x="1786" y="2689"/>
                  <a:pt x="1384" y="2448"/>
                  <a:pt x="1018" y="2154"/>
                </a:cubicBezTo>
                <a:cubicBezTo>
                  <a:pt x="839" y="2011"/>
                  <a:pt x="661" y="1850"/>
                  <a:pt x="500" y="1681"/>
                </a:cubicBezTo>
                <a:cubicBezTo>
                  <a:pt x="337" y="1526"/>
                  <a:pt x="198" y="1354"/>
                  <a:pt x="76" y="1165"/>
                </a:cubicBezTo>
                <a:lnTo>
                  <a:pt x="76" y="1165"/>
                </a:lnTo>
                <a:cubicBezTo>
                  <a:pt x="445" y="904"/>
                  <a:pt x="839" y="668"/>
                  <a:pt x="1241" y="467"/>
                </a:cubicBezTo>
                <a:cubicBezTo>
                  <a:pt x="1652" y="253"/>
                  <a:pt x="2098" y="110"/>
                  <a:pt x="2562" y="39"/>
                </a:cubicBezTo>
                <a:cubicBezTo>
                  <a:pt x="2629" y="31"/>
                  <a:pt x="2696" y="27"/>
                  <a:pt x="2762" y="27"/>
                </a:cubicBezTo>
                <a:cubicBezTo>
                  <a:pt x="3157" y="27"/>
                  <a:pt x="3542" y="163"/>
                  <a:pt x="3847" y="422"/>
                </a:cubicBezTo>
                <a:cubicBezTo>
                  <a:pt x="4026" y="574"/>
                  <a:pt x="4160" y="770"/>
                  <a:pt x="4231" y="994"/>
                </a:cubicBezTo>
                <a:cubicBezTo>
                  <a:pt x="4293" y="1217"/>
                  <a:pt x="4311" y="1449"/>
                  <a:pt x="4276" y="1681"/>
                </a:cubicBezTo>
                <a:cubicBezTo>
                  <a:pt x="4311" y="1449"/>
                  <a:pt x="4302" y="1208"/>
                  <a:pt x="4240" y="985"/>
                </a:cubicBezTo>
                <a:cubicBezTo>
                  <a:pt x="4168" y="761"/>
                  <a:pt x="4044" y="565"/>
                  <a:pt x="3865" y="413"/>
                </a:cubicBezTo>
                <a:cubicBezTo>
                  <a:pt x="3549" y="144"/>
                  <a:pt x="3154" y="1"/>
                  <a:pt x="2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8"/>
          <p:cNvSpPr/>
          <p:nvPr/>
        </p:nvSpPr>
        <p:spPr>
          <a:xfrm rot="10800000">
            <a:off x="1316318" y="4412239"/>
            <a:ext cx="297517" cy="102244"/>
          </a:xfrm>
          <a:custGeom>
            <a:avLst/>
            <a:gdLst/>
            <a:ahLst/>
            <a:cxnLst/>
            <a:rect l="l" t="t" r="r" b="b"/>
            <a:pathLst>
              <a:path w="4842" h="1664" extrusionOk="0">
                <a:moveTo>
                  <a:pt x="2640" y="0"/>
                </a:moveTo>
                <a:cubicBezTo>
                  <a:pt x="2632" y="0"/>
                  <a:pt x="2967" y="516"/>
                  <a:pt x="3141" y="742"/>
                </a:cubicBezTo>
                <a:lnTo>
                  <a:pt x="3168" y="769"/>
                </a:lnTo>
                <a:cubicBezTo>
                  <a:pt x="2927" y="751"/>
                  <a:pt x="2686" y="742"/>
                  <a:pt x="2454" y="715"/>
                </a:cubicBezTo>
                <a:cubicBezTo>
                  <a:pt x="2267" y="698"/>
                  <a:pt x="2079" y="680"/>
                  <a:pt x="1892" y="662"/>
                </a:cubicBezTo>
                <a:lnTo>
                  <a:pt x="1401" y="198"/>
                </a:lnTo>
                <a:lnTo>
                  <a:pt x="1321" y="117"/>
                </a:lnTo>
                <a:lnTo>
                  <a:pt x="1321" y="117"/>
                </a:lnTo>
                <a:cubicBezTo>
                  <a:pt x="1463" y="305"/>
                  <a:pt x="1624" y="483"/>
                  <a:pt x="1785" y="644"/>
                </a:cubicBezTo>
                <a:cubicBezTo>
                  <a:pt x="1365" y="590"/>
                  <a:pt x="955" y="537"/>
                  <a:pt x="535" y="474"/>
                </a:cubicBezTo>
                <a:lnTo>
                  <a:pt x="44" y="394"/>
                </a:lnTo>
                <a:cubicBezTo>
                  <a:pt x="43" y="394"/>
                  <a:pt x="41" y="394"/>
                  <a:pt x="40" y="394"/>
                </a:cubicBezTo>
                <a:cubicBezTo>
                  <a:pt x="0" y="394"/>
                  <a:pt x="797" y="584"/>
                  <a:pt x="1330" y="689"/>
                </a:cubicBezTo>
                <a:lnTo>
                  <a:pt x="1071" y="947"/>
                </a:lnTo>
                <a:lnTo>
                  <a:pt x="1026" y="992"/>
                </a:lnTo>
                <a:cubicBezTo>
                  <a:pt x="1160" y="912"/>
                  <a:pt x="1285" y="814"/>
                  <a:pt x="1401" y="715"/>
                </a:cubicBezTo>
                <a:lnTo>
                  <a:pt x="1410" y="706"/>
                </a:lnTo>
                <a:cubicBezTo>
                  <a:pt x="1731" y="760"/>
                  <a:pt x="1981" y="796"/>
                  <a:pt x="2302" y="831"/>
                </a:cubicBezTo>
                <a:cubicBezTo>
                  <a:pt x="2436" y="840"/>
                  <a:pt x="2570" y="858"/>
                  <a:pt x="2695" y="867"/>
                </a:cubicBezTo>
                <a:lnTo>
                  <a:pt x="2160" y="1447"/>
                </a:lnTo>
                <a:lnTo>
                  <a:pt x="2070" y="1537"/>
                </a:lnTo>
                <a:cubicBezTo>
                  <a:pt x="2069" y="1538"/>
                  <a:pt x="2069" y="1539"/>
                  <a:pt x="2069" y="1539"/>
                </a:cubicBezTo>
                <a:cubicBezTo>
                  <a:pt x="2081" y="1539"/>
                  <a:pt x="2525" y="1144"/>
                  <a:pt x="2713" y="939"/>
                </a:cubicBezTo>
                <a:lnTo>
                  <a:pt x="2775" y="867"/>
                </a:lnTo>
                <a:cubicBezTo>
                  <a:pt x="2972" y="885"/>
                  <a:pt x="3168" y="894"/>
                  <a:pt x="3356" y="912"/>
                </a:cubicBezTo>
                <a:lnTo>
                  <a:pt x="3472" y="930"/>
                </a:lnTo>
                <a:lnTo>
                  <a:pt x="3025" y="1563"/>
                </a:lnTo>
                <a:lnTo>
                  <a:pt x="2954" y="1661"/>
                </a:lnTo>
                <a:cubicBezTo>
                  <a:pt x="2953" y="1663"/>
                  <a:pt x="2953" y="1663"/>
                  <a:pt x="2953" y="1663"/>
                </a:cubicBezTo>
                <a:cubicBezTo>
                  <a:pt x="2956" y="1663"/>
                  <a:pt x="3335" y="1225"/>
                  <a:pt x="3498" y="1001"/>
                </a:cubicBezTo>
                <a:lnTo>
                  <a:pt x="3543" y="930"/>
                </a:lnTo>
                <a:cubicBezTo>
                  <a:pt x="3748" y="956"/>
                  <a:pt x="3945" y="983"/>
                  <a:pt x="4150" y="1028"/>
                </a:cubicBezTo>
                <a:cubicBezTo>
                  <a:pt x="4346" y="1055"/>
                  <a:pt x="4543" y="1117"/>
                  <a:pt x="4739" y="1197"/>
                </a:cubicBezTo>
                <a:cubicBezTo>
                  <a:pt x="4744" y="1199"/>
                  <a:pt x="4750" y="1200"/>
                  <a:pt x="4755" y="1200"/>
                </a:cubicBezTo>
                <a:cubicBezTo>
                  <a:pt x="4809" y="1200"/>
                  <a:pt x="4841" y="1122"/>
                  <a:pt x="4792" y="1081"/>
                </a:cubicBezTo>
                <a:cubicBezTo>
                  <a:pt x="4632" y="1010"/>
                  <a:pt x="4462" y="956"/>
                  <a:pt x="4284" y="921"/>
                </a:cubicBezTo>
                <a:cubicBezTo>
                  <a:pt x="4061" y="876"/>
                  <a:pt x="3837" y="840"/>
                  <a:pt x="3605" y="814"/>
                </a:cubicBezTo>
                <a:cubicBezTo>
                  <a:pt x="3489" y="796"/>
                  <a:pt x="3364" y="787"/>
                  <a:pt x="3248" y="778"/>
                </a:cubicBezTo>
                <a:lnTo>
                  <a:pt x="2713" y="100"/>
                </a:lnTo>
                <a:lnTo>
                  <a:pt x="2642" y="1"/>
                </a:lnTo>
                <a:cubicBezTo>
                  <a:pt x="2641" y="1"/>
                  <a:pt x="2640" y="0"/>
                  <a:pt x="2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8"/>
          <p:cNvSpPr/>
          <p:nvPr/>
        </p:nvSpPr>
        <p:spPr>
          <a:xfrm rot="10800000">
            <a:off x="1255611" y="4182680"/>
            <a:ext cx="312141" cy="297947"/>
          </a:xfrm>
          <a:custGeom>
            <a:avLst/>
            <a:gdLst/>
            <a:ahLst/>
            <a:cxnLst/>
            <a:rect l="l" t="t" r="r" b="b"/>
            <a:pathLst>
              <a:path w="5080" h="4849" extrusionOk="0">
                <a:moveTo>
                  <a:pt x="4991" y="0"/>
                </a:moveTo>
                <a:cubicBezTo>
                  <a:pt x="4985" y="0"/>
                  <a:pt x="4978" y="1"/>
                  <a:pt x="4971" y="4"/>
                </a:cubicBezTo>
                <a:cubicBezTo>
                  <a:pt x="4025" y="334"/>
                  <a:pt x="3328" y="1191"/>
                  <a:pt x="2980" y="2119"/>
                </a:cubicBezTo>
                <a:cubicBezTo>
                  <a:pt x="2592" y="2011"/>
                  <a:pt x="2194" y="1958"/>
                  <a:pt x="1797" y="1958"/>
                </a:cubicBezTo>
                <a:cubicBezTo>
                  <a:pt x="1210" y="1958"/>
                  <a:pt x="625" y="2074"/>
                  <a:pt x="71" y="2297"/>
                </a:cubicBezTo>
                <a:cubicBezTo>
                  <a:pt x="0" y="2329"/>
                  <a:pt x="19" y="2429"/>
                  <a:pt x="79" y="2429"/>
                </a:cubicBezTo>
                <a:cubicBezTo>
                  <a:pt x="87" y="2429"/>
                  <a:pt x="97" y="2427"/>
                  <a:pt x="107" y="2422"/>
                </a:cubicBezTo>
                <a:cubicBezTo>
                  <a:pt x="643" y="2204"/>
                  <a:pt x="1213" y="2092"/>
                  <a:pt x="1785" y="2092"/>
                </a:cubicBezTo>
                <a:cubicBezTo>
                  <a:pt x="2147" y="2092"/>
                  <a:pt x="2509" y="2136"/>
                  <a:pt x="2864" y="2226"/>
                </a:cubicBezTo>
                <a:cubicBezTo>
                  <a:pt x="2195" y="2592"/>
                  <a:pt x="1624" y="3172"/>
                  <a:pt x="1186" y="3797"/>
                </a:cubicBezTo>
                <a:cubicBezTo>
                  <a:pt x="1156" y="3846"/>
                  <a:pt x="1201" y="3891"/>
                  <a:pt x="1247" y="3891"/>
                </a:cubicBezTo>
                <a:cubicBezTo>
                  <a:pt x="1268" y="3891"/>
                  <a:pt x="1289" y="3882"/>
                  <a:pt x="1302" y="3859"/>
                </a:cubicBezTo>
                <a:cubicBezTo>
                  <a:pt x="1731" y="3226"/>
                  <a:pt x="2302" y="2699"/>
                  <a:pt x="2971" y="2324"/>
                </a:cubicBezTo>
                <a:lnTo>
                  <a:pt x="2971" y="2324"/>
                </a:lnTo>
                <a:cubicBezTo>
                  <a:pt x="2998" y="3083"/>
                  <a:pt x="2847" y="3842"/>
                  <a:pt x="2534" y="4538"/>
                </a:cubicBezTo>
                <a:cubicBezTo>
                  <a:pt x="2510" y="4592"/>
                  <a:pt x="2555" y="4637"/>
                  <a:pt x="2595" y="4637"/>
                </a:cubicBezTo>
                <a:cubicBezTo>
                  <a:pt x="2614" y="4637"/>
                  <a:pt x="2632" y="4627"/>
                  <a:pt x="2641" y="4600"/>
                </a:cubicBezTo>
                <a:cubicBezTo>
                  <a:pt x="2945" y="3913"/>
                  <a:pt x="3141" y="3119"/>
                  <a:pt x="3096" y="2351"/>
                </a:cubicBezTo>
                <a:lnTo>
                  <a:pt x="3096" y="2351"/>
                </a:lnTo>
                <a:cubicBezTo>
                  <a:pt x="3775" y="3011"/>
                  <a:pt x="4230" y="3868"/>
                  <a:pt x="4382" y="4796"/>
                </a:cubicBezTo>
                <a:cubicBezTo>
                  <a:pt x="4389" y="4833"/>
                  <a:pt x="4413" y="4848"/>
                  <a:pt x="4440" y="4848"/>
                </a:cubicBezTo>
                <a:cubicBezTo>
                  <a:pt x="4479" y="4848"/>
                  <a:pt x="4521" y="4814"/>
                  <a:pt x="4515" y="4761"/>
                </a:cubicBezTo>
                <a:cubicBezTo>
                  <a:pt x="4346" y="3770"/>
                  <a:pt x="3846" y="2860"/>
                  <a:pt x="3105" y="2173"/>
                </a:cubicBezTo>
                <a:cubicBezTo>
                  <a:pt x="3436" y="1280"/>
                  <a:pt x="4105" y="450"/>
                  <a:pt x="5006" y="138"/>
                </a:cubicBezTo>
                <a:cubicBezTo>
                  <a:pt x="5079" y="113"/>
                  <a:pt x="5056" y="0"/>
                  <a:pt x="4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8"/>
          <p:cNvSpPr/>
          <p:nvPr/>
        </p:nvSpPr>
        <p:spPr>
          <a:xfrm rot="10800000">
            <a:off x="1235463" y="4125780"/>
            <a:ext cx="94380" cy="92598"/>
          </a:xfrm>
          <a:custGeom>
            <a:avLst/>
            <a:gdLst/>
            <a:ahLst/>
            <a:cxnLst/>
            <a:rect l="l" t="t" r="r" b="b"/>
            <a:pathLst>
              <a:path w="1536" h="1507" extrusionOk="0">
                <a:moveTo>
                  <a:pt x="715" y="0"/>
                </a:moveTo>
                <a:cubicBezTo>
                  <a:pt x="621" y="0"/>
                  <a:pt x="527" y="21"/>
                  <a:pt x="438" y="64"/>
                </a:cubicBezTo>
                <a:cubicBezTo>
                  <a:pt x="117" y="225"/>
                  <a:pt x="1" y="653"/>
                  <a:pt x="179" y="1010"/>
                </a:cubicBezTo>
                <a:cubicBezTo>
                  <a:pt x="320" y="1292"/>
                  <a:pt x="632" y="1506"/>
                  <a:pt x="920" y="1506"/>
                </a:cubicBezTo>
                <a:cubicBezTo>
                  <a:pt x="997" y="1506"/>
                  <a:pt x="1073" y="1491"/>
                  <a:pt x="1143" y="1457"/>
                </a:cubicBezTo>
                <a:cubicBezTo>
                  <a:pt x="1465" y="1287"/>
                  <a:pt x="1536" y="769"/>
                  <a:pt x="1357" y="412"/>
                </a:cubicBezTo>
                <a:cubicBezTo>
                  <a:pt x="1221" y="152"/>
                  <a:pt x="969" y="0"/>
                  <a:pt x="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8"/>
          <p:cNvSpPr/>
          <p:nvPr/>
        </p:nvSpPr>
        <p:spPr>
          <a:xfrm rot="10800000">
            <a:off x="1366522" y="4130450"/>
            <a:ext cx="93274" cy="93704"/>
          </a:xfrm>
          <a:custGeom>
            <a:avLst/>
            <a:gdLst/>
            <a:ahLst/>
            <a:cxnLst/>
            <a:rect l="l" t="t" r="r" b="b"/>
            <a:pathLst>
              <a:path w="1518" h="1525" extrusionOk="0">
                <a:moveTo>
                  <a:pt x="805" y="0"/>
                </a:moveTo>
                <a:cubicBezTo>
                  <a:pt x="531" y="0"/>
                  <a:pt x="263" y="183"/>
                  <a:pt x="143" y="471"/>
                </a:cubicBezTo>
                <a:cubicBezTo>
                  <a:pt x="1" y="846"/>
                  <a:pt x="117" y="1354"/>
                  <a:pt x="456" y="1488"/>
                </a:cubicBezTo>
                <a:cubicBezTo>
                  <a:pt x="514" y="1513"/>
                  <a:pt x="576" y="1524"/>
                  <a:pt x="638" y="1524"/>
                </a:cubicBezTo>
                <a:cubicBezTo>
                  <a:pt x="935" y="1524"/>
                  <a:pt x="1250" y="1264"/>
                  <a:pt x="1375" y="962"/>
                </a:cubicBezTo>
                <a:cubicBezTo>
                  <a:pt x="1518" y="587"/>
                  <a:pt x="1366" y="176"/>
                  <a:pt x="1027" y="42"/>
                </a:cubicBezTo>
                <a:cubicBezTo>
                  <a:pt x="955" y="14"/>
                  <a:pt x="880" y="0"/>
                  <a:pt x="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8"/>
          <p:cNvSpPr/>
          <p:nvPr/>
        </p:nvSpPr>
        <p:spPr>
          <a:xfrm rot="10800000">
            <a:off x="1528794" y="4296476"/>
            <a:ext cx="99357" cy="81046"/>
          </a:xfrm>
          <a:custGeom>
            <a:avLst/>
            <a:gdLst/>
            <a:ahLst/>
            <a:cxnLst/>
            <a:rect l="l" t="t" r="r" b="b"/>
            <a:pathLst>
              <a:path w="1617" h="1319" extrusionOk="0">
                <a:moveTo>
                  <a:pt x="876" y="0"/>
                </a:moveTo>
                <a:cubicBezTo>
                  <a:pt x="852" y="0"/>
                  <a:pt x="828" y="2"/>
                  <a:pt x="804" y="4"/>
                </a:cubicBezTo>
                <a:cubicBezTo>
                  <a:pt x="402" y="39"/>
                  <a:pt x="1" y="370"/>
                  <a:pt x="36" y="736"/>
                </a:cubicBezTo>
                <a:cubicBezTo>
                  <a:pt x="62" y="1070"/>
                  <a:pt x="472" y="1319"/>
                  <a:pt x="846" y="1319"/>
                </a:cubicBezTo>
                <a:cubicBezTo>
                  <a:pt x="871" y="1319"/>
                  <a:pt x="896" y="1318"/>
                  <a:pt x="920" y="1316"/>
                </a:cubicBezTo>
                <a:cubicBezTo>
                  <a:pt x="1322" y="1280"/>
                  <a:pt x="1616" y="959"/>
                  <a:pt x="1589" y="593"/>
                </a:cubicBezTo>
                <a:cubicBezTo>
                  <a:pt x="1556" y="257"/>
                  <a:pt x="1246" y="0"/>
                  <a:pt x="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8"/>
          <p:cNvSpPr/>
          <p:nvPr/>
        </p:nvSpPr>
        <p:spPr>
          <a:xfrm rot="10800000">
            <a:off x="1454263" y="4182187"/>
            <a:ext cx="95486" cy="90078"/>
          </a:xfrm>
          <a:custGeom>
            <a:avLst/>
            <a:gdLst/>
            <a:ahLst/>
            <a:cxnLst/>
            <a:rect l="l" t="t" r="r" b="b"/>
            <a:pathLst>
              <a:path w="1554" h="1466" extrusionOk="0">
                <a:moveTo>
                  <a:pt x="843" y="1"/>
                </a:moveTo>
                <a:cubicBezTo>
                  <a:pt x="625" y="1"/>
                  <a:pt x="404" y="107"/>
                  <a:pt x="260" y="308"/>
                </a:cubicBezTo>
                <a:cubicBezTo>
                  <a:pt x="19" y="629"/>
                  <a:pt x="1" y="1156"/>
                  <a:pt x="287" y="1370"/>
                </a:cubicBezTo>
                <a:cubicBezTo>
                  <a:pt x="377" y="1436"/>
                  <a:pt x="487" y="1465"/>
                  <a:pt x="603" y="1465"/>
                </a:cubicBezTo>
                <a:cubicBezTo>
                  <a:pt x="863" y="1465"/>
                  <a:pt x="1152" y="1316"/>
                  <a:pt x="1313" y="1093"/>
                </a:cubicBezTo>
                <a:cubicBezTo>
                  <a:pt x="1554" y="772"/>
                  <a:pt x="1509" y="334"/>
                  <a:pt x="1215" y="120"/>
                </a:cubicBezTo>
                <a:cubicBezTo>
                  <a:pt x="1104" y="40"/>
                  <a:pt x="974"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8"/>
          <p:cNvSpPr/>
          <p:nvPr/>
        </p:nvSpPr>
        <p:spPr>
          <a:xfrm rot="10800000">
            <a:off x="1497582" y="4214138"/>
            <a:ext cx="36253" cy="39140"/>
          </a:xfrm>
          <a:custGeom>
            <a:avLst/>
            <a:gdLst/>
            <a:ahLst/>
            <a:cxnLst/>
            <a:rect l="l" t="t" r="r" b="b"/>
            <a:pathLst>
              <a:path w="590" h="637" extrusionOk="0">
                <a:moveTo>
                  <a:pt x="350" y="1"/>
                </a:moveTo>
                <a:cubicBezTo>
                  <a:pt x="333" y="1"/>
                  <a:pt x="318" y="3"/>
                  <a:pt x="304" y="8"/>
                </a:cubicBezTo>
                <a:lnTo>
                  <a:pt x="242" y="8"/>
                </a:lnTo>
                <a:cubicBezTo>
                  <a:pt x="233" y="17"/>
                  <a:pt x="215" y="17"/>
                  <a:pt x="206" y="25"/>
                </a:cubicBezTo>
                <a:cubicBezTo>
                  <a:pt x="188" y="34"/>
                  <a:pt x="179" y="34"/>
                  <a:pt x="161" y="43"/>
                </a:cubicBezTo>
                <a:cubicBezTo>
                  <a:pt x="153" y="52"/>
                  <a:pt x="126" y="70"/>
                  <a:pt x="108" y="88"/>
                </a:cubicBezTo>
                <a:lnTo>
                  <a:pt x="108" y="97"/>
                </a:lnTo>
                <a:cubicBezTo>
                  <a:pt x="90" y="115"/>
                  <a:pt x="72" y="133"/>
                  <a:pt x="63" y="150"/>
                </a:cubicBezTo>
                <a:cubicBezTo>
                  <a:pt x="54" y="150"/>
                  <a:pt x="54" y="159"/>
                  <a:pt x="54" y="159"/>
                </a:cubicBezTo>
                <a:cubicBezTo>
                  <a:pt x="36" y="186"/>
                  <a:pt x="28" y="213"/>
                  <a:pt x="19" y="240"/>
                </a:cubicBezTo>
                <a:cubicBezTo>
                  <a:pt x="10" y="266"/>
                  <a:pt x="1" y="302"/>
                  <a:pt x="1" y="329"/>
                </a:cubicBezTo>
                <a:cubicBezTo>
                  <a:pt x="1" y="365"/>
                  <a:pt x="1" y="400"/>
                  <a:pt x="10" y="436"/>
                </a:cubicBezTo>
                <a:lnTo>
                  <a:pt x="10" y="445"/>
                </a:lnTo>
                <a:lnTo>
                  <a:pt x="36" y="507"/>
                </a:lnTo>
                <a:lnTo>
                  <a:pt x="36" y="516"/>
                </a:lnTo>
                <a:lnTo>
                  <a:pt x="72" y="561"/>
                </a:lnTo>
                <a:lnTo>
                  <a:pt x="117" y="597"/>
                </a:lnTo>
                <a:cubicBezTo>
                  <a:pt x="144" y="615"/>
                  <a:pt x="161" y="623"/>
                  <a:pt x="188" y="623"/>
                </a:cubicBezTo>
                <a:cubicBezTo>
                  <a:pt x="206" y="632"/>
                  <a:pt x="226" y="637"/>
                  <a:pt x="247" y="637"/>
                </a:cubicBezTo>
                <a:cubicBezTo>
                  <a:pt x="269" y="637"/>
                  <a:pt x="291" y="632"/>
                  <a:pt x="313" y="623"/>
                </a:cubicBezTo>
                <a:cubicBezTo>
                  <a:pt x="322" y="623"/>
                  <a:pt x="340" y="615"/>
                  <a:pt x="349" y="615"/>
                </a:cubicBezTo>
                <a:cubicBezTo>
                  <a:pt x="367" y="606"/>
                  <a:pt x="376" y="606"/>
                  <a:pt x="385" y="597"/>
                </a:cubicBezTo>
                <a:lnTo>
                  <a:pt x="411" y="579"/>
                </a:lnTo>
                <a:cubicBezTo>
                  <a:pt x="420" y="579"/>
                  <a:pt x="420" y="570"/>
                  <a:pt x="429" y="570"/>
                </a:cubicBezTo>
                <a:lnTo>
                  <a:pt x="456" y="552"/>
                </a:lnTo>
                <a:lnTo>
                  <a:pt x="483" y="525"/>
                </a:lnTo>
                <a:lnTo>
                  <a:pt x="501" y="507"/>
                </a:lnTo>
                <a:cubicBezTo>
                  <a:pt x="536" y="472"/>
                  <a:pt x="572" y="418"/>
                  <a:pt x="581" y="365"/>
                </a:cubicBezTo>
                <a:cubicBezTo>
                  <a:pt x="581" y="347"/>
                  <a:pt x="590" y="311"/>
                  <a:pt x="590" y="293"/>
                </a:cubicBezTo>
                <a:cubicBezTo>
                  <a:pt x="590" y="266"/>
                  <a:pt x="590" y="249"/>
                  <a:pt x="581" y="222"/>
                </a:cubicBezTo>
                <a:cubicBezTo>
                  <a:pt x="581" y="195"/>
                  <a:pt x="572" y="177"/>
                  <a:pt x="563" y="150"/>
                </a:cubicBezTo>
                <a:cubicBezTo>
                  <a:pt x="554" y="142"/>
                  <a:pt x="554" y="133"/>
                  <a:pt x="545" y="124"/>
                </a:cubicBezTo>
                <a:cubicBezTo>
                  <a:pt x="527" y="79"/>
                  <a:pt x="492" y="52"/>
                  <a:pt x="456" y="34"/>
                </a:cubicBezTo>
                <a:cubicBezTo>
                  <a:pt x="447" y="34"/>
                  <a:pt x="411" y="17"/>
                  <a:pt x="402" y="8"/>
                </a:cubicBezTo>
                <a:cubicBezTo>
                  <a:pt x="385" y="3"/>
                  <a:pt x="367" y="1"/>
                  <a:pt x="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8"/>
          <p:cNvSpPr/>
          <p:nvPr/>
        </p:nvSpPr>
        <p:spPr>
          <a:xfrm rot="10800000">
            <a:off x="1562835" y="4326276"/>
            <a:ext cx="43380" cy="38956"/>
          </a:xfrm>
          <a:custGeom>
            <a:avLst/>
            <a:gdLst/>
            <a:ahLst/>
            <a:cxnLst/>
            <a:rect l="l" t="t" r="r" b="b"/>
            <a:pathLst>
              <a:path w="706" h="634" extrusionOk="0">
                <a:moveTo>
                  <a:pt x="384" y="0"/>
                </a:moveTo>
                <a:lnTo>
                  <a:pt x="304" y="9"/>
                </a:lnTo>
                <a:lnTo>
                  <a:pt x="295" y="9"/>
                </a:lnTo>
                <a:lnTo>
                  <a:pt x="251" y="36"/>
                </a:lnTo>
                <a:cubicBezTo>
                  <a:pt x="224" y="36"/>
                  <a:pt x="206" y="54"/>
                  <a:pt x="188" y="62"/>
                </a:cubicBezTo>
                <a:cubicBezTo>
                  <a:pt x="179" y="62"/>
                  <a:pt x="170" y="71"/>
                  <a:pt x="170" y="80"/>
                </a:cubicBezTo>
                <a:cubicBezTo>
                  <a:pt x="117" y="107"/>
                  <a:pt x="72" y="152"/>
                  <a:pt x="45" y="196"/>
                </a:cubicBezTo>
                <a:cubicBezTo>
                  <a:pt x="19" y="241"/>
                  <a:pt x="1" y="295"/>
                  <a:pt x="1" y="348"/>
                </a:cubicBezTo>
                <a:cubicBezTo>
                  <a:pt x="1" y="384"/>
                  <a:pt x="10" y="419"/>
                  <a:pt x="27" y="455"/>
                </a:cubicBezTo>
                <a:cubicBezTo>
                  <a:pt x="36" y="491"/>
                  <a:pt x="63" y="527"/>
                  <a:pt x="90" y="553"/>
                </a:cubicBezTo>
                <a:cubicBezTo>
                  <a:pt x="126" y="589"/>
                  <a:pt x="170" y="616"/>
                  <a:pt x="215" y="625"/>
                </a:cubicBezTo>
                <a:cubicBezTo>
                  <a:pt x="242" y="634"/>
                  <a:pt x="277" y="634"/>
                  <a:pt x="313" y="634"/>
                </a:cubicBezTo>
                <a:lnTo>
                  <a:pt x="331" y="634"/>
                </a:lnTo>
                <a:cubicBezTo>
                  <a:pt x="358" y="634"/>
                  <a:pt x="393" y="634"/>
                  <a:pt x="420" y="625"/>
                </a:cubicBezTo>
                <a:lnTo>
                  <a:pt x="465" y="625"/>
                </a:lnTo>
                <a:lnTo>
                  <a:pt x="527" y="598"/>
                </a:lnTo>
                <a:cubicBezTo>
                  <a:pt x="536" y="589"/>
                  <a:pt x="545" y="589"/>
                  <a:pt x="554" y="580"/>
                </a:cubicBezTo>
                <a:lnTo>
                  <a:pt x="572" y="580"/>
                </a:lnTo>
                <a:cubicBezTo>
                  <a:pt x="608" y="553"/>
                  <a:pt x="643" y="527"/>
                  <a:pt x="670" y="482"/>
                </a:cubicBezTo>
                <a:cubicBezTo>
                  <a:pt x="670" y="482"/>
                  <a:pt x="670" y="473"/>
                  <a:pt x="670" y="473"/>
                </a:cubicBezTo>
                <a:lnTo>
                  <a:pt x="670" y="464"/>
                </a:lnTo>
                <a:cubicBezTo>
                  <a:pt x="679" y="446"/>
                  <a:pt x="688" y="419"/>
                  <a:pt x="697" y="402"/>
                </a:cubicBezTo>
                <a:cubicBezTo>
                  <a:pt x="697" y="393"/>
                  <a:pt x="697" y="393"/>
                  <a:pt x="697" y="393"/>
                </a:cubicBezTo>
                <a:cubicBezTo>
                  <a:pt x="697" y="384"/>
                  <a:pt x="706" y="330"/>
                  <a:pt x="706" y="321"/>
                </a:cubicBezTo>
                <a:cubicBezTo>
                  <a:pt x="706" y="303"/>
                  <a:pt x="697" y="250"/>
                  <a:pt x="697" y="241"/>
                </a:cubicBezTo>
                <a:lnTo>
                  <a:pt x="706" y="205"/>
                </a:lnTo>
                <a:cubicBezTo>
                  <a:pt x="706" y="205"/>
                  <a:pt x="679" y="143"/>
                  <a:pt x="679" y="143"/>
                </a:cubicBezTo>
                <a:cubicBezTo>
                  <a:pt x="679" y="143"/>
                  <a:pt x="634" y="89"/>
                  <a:pt x="634" y="80"/>
                </a:cubicBezTo>
                <a:cubicBezTo>
                  <a:pt x="625" y="80"/>
                  <a:pt x="581" y="45"/>
                  <a:pt x="572" y="36"/>
                </a:cubicBezTo>
                <a:lnTo>
                  <a:pt x="500" y="9"/>
                </a:lnTo>
                <a:lnTo>
                  <a:pt x="492" y="9"/>
                </a:lnTo>
                <a:cubicBezTo>
                  <a:pt x="465" y="9"/>
                  <a:pt x="438" y="0"/>
                  <a:pt x="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8"/>
          <p:cNvSpPr/>
          <p:nvPr/>
        </p:nvSpPr>
        <p:spPr>
          <a:xfrm rot="10800000">
            <a:off x="1400502" y="4160988"/>
            <a:ext cx="38465" cy="45101"/>
          </a:xfrm>
          <a:custGeom>
            <a:avLst/>
            <a:gdLst/>
            <a:ahLst/>
            <a:cxnLst/>
            <a:rect l="l" t="t" r="r" b="b"/>
            <a:pathLst>
              <a:path w="626" h="734" extrusionOk="0">
                <a:moveTo>
                  <a:pt x="309" y="0"/>
                </a:moveTo>
                <a:cubicBezTo>
                  <a:pt x="289" y="0"/>
                  <a:pt x="269" y="3"/>
                  <a:pt x="251" y="7"/>
                </a:cubicBezTo>
                <a:cubicBezTo>
                  <a:pt x="206" y="25"/>
                  <a:pt x="161" y="43"/>
                  <a:pt x="126" y="79"/>
                </a:cubicBezTo>
                <a:lnTo>
                  <a:pt x="126" y="88"/>
                </a:lnTo>
                <a:cubicBezTo>
                  <a:pt x="108" y="114"/>
                  <a:pt x="90" y="132"/>
                  <a:pt x="72" y="150"/>
                </a:cubicBezTo>
                <a:cubicBezTo>
                  <a:pt x="63" y="159"/>
                  <a:pt x="63" y="168"/>
                  <a:pt x="63" y="177"/>
                </a:cubicBezTo>
                <a:cubicBezTo>
                  <a:pt x="54" y="186"/>
                  <a:pt x="45" y="204"/>
                  <a:pt x="45" y="221"/>
                </a:cubicBezTo>
                <a:cubicBezTo>
                  <a:pt x="28" y="239"/>
                  <a:pt x="19" y="266"/>
                  <a:pt x="10" y="293"/>
                </a:cubicBezTo>
                <a:cubicBezTo>
                  <a:pt x="10" y="302"/>
                  <a:pt x="10" y="311"/>
                  <a:pt x="10" y="320"/>
                </a:cubicBezTo>
                <a:cubicBezTo>
                  <a:pt x="1" y="346"/>
                  <a:pt x="1" y="382"/>
                  <a:pt x="1" y="409"/>
                </a:cubicBezTo>
                <a:cubicBezTo>
                  <a:pt x="1" y="445"/>
                  <a:pt x="1" y="489"/>
                  <a:pt x="10" y="525"/>
                </a:cubicBezTo>
                <a:cubicBezTo>
                  <a:pt x="19" y="569"/>
                  <a:pt x="45" y="614"/>
                  <a:pt x="81" y="650"/>
                </a:cubicBezTo>
                <a:cubicBezTo>
                  <a:pt x="108" y="677"/>
                  <a:pt x="144" y="694"/>
                  <a:pt x="179" y="712"/>
                </a:cubicBezTo>
                <a:cubicBezTo>
                  <a:pt x="199" y="725"/>
                  <a:pt x="228" y="734"/>
                  <a:pt x="256" y="734"/>
                </a:cubicBezTo>
                <a:cubicBezTo>
                  <a:pt x="267" y="734"/>
                  <a:pt x="277" y="733"/>
                  <a:pt x="286" y="730"/>
                </a:cubicBezTo>
                <a:cubicBezTo>
                  <a:pt x="340" y="730"/>
                  <a:pt x="385" y="721"/>
                  <a:pt x="429" y="694"/>
                </a:cubicBezTo>
                <a:cubicBezTo>
                  <a:pt x="492" y="659"/>
                  <a:pt x="536" y="614"/>
                  <a:pt x="572" y="561"/>
                </a:cubicBezTo>
                <a:lnTo>
                  <a:pt x="581" y="534"/>
                </a:lnTo>
                <a:cubicBezTo>
                  <a:pt x="590" y="516"/>
                  <a:pt x="608" y="489"/>
                  <a:pt x="617" y="462"/>
                </a:cubicBezTo>
                <a:lnTo>
                  <a:pt x="617" y="445"/>
                </a:lnTo>
                <a:cubicBezTo>
                  <a:pt x="626" y="418"/>
                  <a:pt x="626" y="382"/>
                  <a:pt x="626" y="355"/>
                </a:cubicBezTo>
                <a:cubicBezTo>
                  <a:pt x="626" y="346"/>
                  <a:pt x="626" y="337"/>
                  <a:pt x="626" y="328"/>
                </a:cubicBezTo>
                <a:lnTo>
                  <a:pt x="617" y="248"/>
                </a:lnTo>
                <a:cubicBezTo>
                  <a:pt x="617" y="239"/>
                  <a:pt x="608" y="221"/>
                  <a:pt x="608" y="212"/>
                </a:cubicBezTo>
                <a:cubicBezTo>
                  <a:pt x="599" y="195"/>
                  <a:pt x="590" y="168"/>
                  <a:pt x="572" y="141"/>
                </a:cubicBezTo>
                <a:cubicBezTo>
                  <a:pt x="545" y="105"/>
                  <a:pt x="510" y="70"/>
                  <a:pt x="474" y="43"/>
                </a:cubicBezTo>
                <a:cubicBezTo>
                  <a:pt x="438" y="25"/>
                  <a:pt x="402" y="7"/>
                  <a:pt x="367" y="7"/>
                </a:cubicBezTo>
                <a:cubicBezTo>
                  <a:pt x="349" y="3"/>
                  <a:pt x="329" y="0"/>
                  <a:pt x="3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8"/>
          <p:cNvSpPr/>
          <p:nvPr/>
        </p:nvSpPr>
        <p:spPr>
          <a:xfrm rot="10800000">
            <a:off x="1252423" y="4155826"/>
            <a:ext cx="36253" cy="40861"/>
          </a:xfrm>
          <a:custGeom>
            <a:avLst/>
            <a:gdLst/>
            <a:ahLst/>
            <a:cxnLst/>
            <a:rect l="l" t="t" r="r" b="b"/>
            <a:pathLst>
              <a:path w="590" h="665" extrusionOk="0">
                <a:moveTo>
                  <a:pt x="286" y="0"/>
                </a:moveTo>
                <a:cubicBezTo>
                  <a:pt x="265" y="0"/>
                  <a:pt x="244" y="4"/>
                  <a:pt x="223" y="15"/>
                </a:cubicBezTo>
                <a:lnTo>
                  <a:pt x="152" y="42"/>
                </a:lnTo>
                <a:lnTo>
                  <a:pt x="98" y="77"/>
                </a:lnTo>
                <a:cubicBezTo>
                  <a:pt x="81" y="104"/>
                  <a:pt x="63" y="122"/>
                  <a:pt x="54" y="149"/>
                </a:cubicBezTo>
                <a:lnTo>
                  <a:pt x="45" y="167"/>
                </a:lnTo>
                <a:cubicBezTo>
                  <a:pt x="18" y="211"/>
                  <a:pt x="0" y="265"/>
                  <a:pt x="0" y="309"/>
                </a:cubicBezTo>
                <a:lnTo>
                  <a:pt x="0" y="318"/>
                </a:lnTo>
                <a:cubicBezTo>
                  <a:pt x="0" y="354"/>
                  <a:pt x="9" y="381"/>
                  <a:pt x="9" y="408"/>
                </a:cubicBezTo>
                <a:cubicBezTo>
                  <a:pt x="9" y="416"/>
                  <a:pt x="9" y="416"/>
                  <a:pt x="9" y="425"/>
                </a:cubicBezTo>
                <a:lnTo>
                  <a:pt x="9" y="434"/>
                </a:lnTo>
                <a:lnTo>
                  <a:pt x="45" y="515"/>
                </a:lnTo>
                <a:cubicBezTo>
                  <a:pt x="45" y="515"/>
                  <a:pt x="54" y="524"/>
                  <a:pt x="54" y="532"/>
                </a:cubicBezTo>
                <a:lnTo>
                  <a:pt x="98" y="586"/>
                </a:lnTo>
                <a:lnTo>
                  <a:pt x="152" y="631"/>
                </a:lnTo>
                <a:lnTo>
                  <a:pt x="223" y="657"/>
                </a:lnTo>
                <a:cubicBezTo>
                  <a:pt x="241" y="662"/>
                  <a:pt x="259" y="664"/>
                  <a:pt x="277" y="664"/>
                </a:cubicBezTo>
                <a:cubicBezTo>
                  <a:pt x="295" y="664"/>
                  <a:pt x="313" y="662"/>
                  <a:pt x="330" y="657"/>
                </a:cubicBezTo>
                <a:cubicBezTo>
                  <a:pt x="357" y="657"/>
                  <a:pt x="384" y="649"/>
                  <a:pt x="402" y="640"/>
                </a:cubicBezTo>
                <a:cubicBezTo>
                  <a:pt x="429" y="631"/>
                  <a:pt x="447" y="622"/>
                  <a:pt x="464" y="604"/>
                </a:cubicBezTo>
                <a:cubicBezTo>
                  <a:pt x="482" y="595"/>
                  <a:pt x="500" y="577"/>
                  <a:pt x="518" y="550"/>
                </a:cubicBezTo>
                <a:cubicBezTo>
                  <a:pt x="536" y="524"/>
                  <a:pt x="554" y="497"/>
                  <a:pt x="563" y="461"/>
                </a:cubicBezTo>
                <a:lnTo>
                  <a:pt x="571" y="443"/>
                </a:lnTo>
                <a:cubicBezTo>
                  <a:pt x="589" y="399"/>
                  <a:pt x="589" y="345"/>
                  <a:pt x="580" y="300"/>
                </a:cubicBezTo>
                <a:cubicBezTo>
                  <a:pt x="580" y="292"/>
                  <a:pt x="580" y="283"/>
                  <a:pt x="580" y="283"/>
                </a:cubicBezTo>
                <a:lnTo>
                  <a:pt x="580" y="256"/>
                </a:lnTo>
                <a:cubicBezTo>
                  <a:pt x="580" y="247"/>
                  <a:pt x="571" y="238"/>
                  <a:pt x="571" y="229"/>
                </a:cubicBezTo>
                <a:cubicBezTo>
                  <a:pt x="554" y="193"/>
                  <a:pt x="545" y="167"/>
                  <a:pt x="527" y="140"/>
                </a:cubicBezTo>
                <a:lnTo>
                  <a:pt x="482" y="86"/>
                </a:lnTo>
                <a:cubicBezTo>
                  <a:pt x="464" y="59"/>
                  <a:pt x="429" y="42"/>
                  <a:pt x="402" y="24"/>
                </a:cubicBezTo>
                <a:cubicBezTo>
                  <a:pt x="375" y="15"/>
                  <a:pt x="357" y="6"/>
                  <a:pt x="330" y="6"/>
                </a:cubicBezTo>
                <a:cubicBezTo>
                  <a:pt x="316" y="2"/>
                  <a:pt x="301" y="0"/>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8"/>
          <p:cNvSpPr/>
          <p:nvPr/>
        </p:nvSpPr>
        <p:spPr>
          <a:xfrm rot="10800000">
            <a:off x="1238167" y="4125534"/>
            <a:ext cx="87252" cy="93949"/>
          </a:xfrm>
          <a:custGeom>
            <a:avLst/>
            <a:gdLst/>
            <a:ahLst/>
            <a:cxnLst/>
            <a:rect l="l" t="t" r="r" b="b"/>
            <a:pathLst>
              <a:path w="1420" h="1529" extrusionOk="0">
                <a:moveTo>
                  <a:pt x="656" y="1"/>
                </a:moveTo>
                <a:cubicBezTo>
                  <a:pt x="570" y="1"/>
                  <a:pt x="484" y="19"/>
                  <a:pt x="402" y="56"/>
                </a:cubicBezTo>
                <a:cubicBezTo>
                  <a:pt x="223" y="136"/>
                  <a:pt x="90" y="288"/>
                  <a:pt x="45" y="475"/>
                </a:cubicBezTo>
                <a:cubicBezTo>
                  <a:pt x="1" y="660"/>
                  <a:pt x="18" y="854"/>
                  <a:pt x="104" y="1022"/>
                </a:cubicBezTo>
                <a:lnTo>
                  <a:pt x="104" y="1022"/>
                </a:lnTo>
                <a:cubicBezTo>
                  <a:pt x="18" y="854"/>
                  <a:pt x="1" y="660"/>
                  <a:pt x="54" y="484"/>
                </a:cubicBezTo>
                <a:cubicBezTo>
                  <a:pt x="132" y="205"/>
                  <a:pt x="379" y="30"/>
                  <a:pt x="641" y="30"/>
                </a:cubicBezTo>
                <a:cubicBezTo>
                  <a:pt x="741" y="30"/>
                  <a:pt x="842" y="55"/>
                  <a:pt x="937" y="109"/>
                </a:cubicBezTo>
                <a:cubicBezTo>
                  <a:pt x="1098" y="198"/>
                  <a:pt x="1223" y="341"/>
                  <a:pt x="1285" y="511"/>
                </a:cubicBezTo>
                <a:cubicBezTo>
                  <a:pt x="1357" y="680"/>
                  <a:pt x="1375" y="868"/>
                  <a:pt x="1339" y="1046"/>
                </a:cubicBezTo>
                <a:cubicBezTo>
                  <a:pt x="1312" y="1234"/>
                  <a:pt x="1196" y="1394"/>
                  <a:pt x="1027" y="1475"/>
                </a:cubicBezTo>
                <a:cubicBezTo>
                  <a:pt x="957" y="1499"/>
                  <a:pt x="885" y="1511"/>
                  <a:pt x="814" y="1511"/>
                </a:cubicBezTo>
                <a:cubicBezTo>
                  <a:pt x="702" y="1511"/>
                  <a:pt x="593" y="1481"/>
                  <a:pt x="500" y="1421"/>
                </a:cubicBezTo>
                <a:cubicBezTo>
                  <a:pt x="333" y="1333"/>
                  <a:pt x="200" y="1192"/>
                  <a:pt x="111" y="1034"/>
                </a:cubicBezTo>
                <a:lnTo>
                  <a:pt x="111" y="1034"/>
                </a:lnTo>
                <a:cubicBezTo>
                  <a:pt x="200" y="1192"/>
                  <a:pt x="332" y="1333"/>
                  <a:pt x="491" y="1421"/>
                </a:cubicBezTo>
                <a:cubicBezTo>
                  <a:pt x="598" y="1493"/>
                  <a:pt x="725" y="1528"/>
                  <a:pt x="851" y="1528"/>
                </a:cubicBezTo>
                <a:cubicBezTo>
                  <a:pt x="914" y="1528"/>
                  <a:pt x="976" y="1519"/>
                  <a:pt x="1036" y="1501"/>
                </a:cubicBezTo>
                <a:cubicBezTo>
                  <a:pt x="1214" y="1412"/>
                  <a:pt x="1348" y="1252"/>
                  <a:pt x="1384" y="1055"/>
                </a:cubicBezTo>
                <a:cubicBezTo>
                  <a:pt x="1419" y="868"/>
                  <a:pt x="1402" y="671"/>
                  <a:pt x="1339" y="493"/>
                </a:cubicBezTo>
                <a:cubicBezTo>
                  <a:pt x="1268" y="306"/>
                  <a:pt x="1125" y="163"/>
                  <a:pt x="955" y="73"/>
                </a:cubicBezTo>
                <a:cubicBezTo>
                  <a:pt x="859" y="25"/>
                  <a:pt x="758" y="1"/>
                  <a:pt x="656"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8"/>
          <p:cNvSpPr/>
          <p:nvPr/>
        </p:nvSpPr>
        <p:spPr>
          <a:xfrm rot="10800000">
            <a:off x="1369226" y="4129712"/>
            <a:ext cx="86699" cy="95055"/>
          </a:xfrm>
          <a:custGeom>
            <a:avLst/>
            <a:gdLst/>
            <a:ahLst/>
            <a:cxnLst/>
            <a:rect l="l" t="t" r="r" b="b"/>
            <a:pathLst>
              <a:path w="1411" h="1547" extrusionOk="0">
                <a:moveTo>
                  <a:pt x="740" y="1"/>
                </a:moveTo>
                <a:cubicBezTo>
                  <a:pt x="642" y="1"/>
                  <a:pt x="545" y="23"/>
                  <a:pt x="455" y="70"/>
                </a:cubicBezTo>
                <a:cubicBezTo>
                  <a:pt x="286" y="159"/>
                  <a:pt x="152" y="302"/>
                  <a:pt x="80" y="481"/>
                </a:cubicBezTo>
                <a:cubicBezTo>
                  <a:pt x="152" y="311"/>
                  <a:pt x="286" y="168"/>
                  <a:pt x="455" y="88"/>
                </a:cubicBezTo>
                <a:cubicBezTo>
                  <a:pt x="544" y="44"/>
                  <a:pt x="637" y="23"/>
                  <a:pt x="728" y="23"/>
                </a:cubicBezTo>
                <a:cubicBezTo>
                  <a:pt x="1001" y="23"/>
                  <a:pt x="1254" y="210"/>
                  <a:pt x="1321" y="499"/>
                </a:cubicBezTo>
                <a:cubicBezTo>
                  <a:pt x="1357" y="677"/>
                  <a:pt x="1339" y="865"/>
                  <a:pt x="1250" y="1034"/>
                </a:cubicBezTo>
                <a:cubicBezTo>
                  <a:pt x="1169" y="1195"/>
                  <a:pt x="1044" y="1329"/>
                  <a:pt x="884" y="1427"/>
                </a:cubicBezTo>
                <a:cubicBezTo>
                  <a:pt x="786" y="1487"/>
                  <a:pt x="677" y="1517"/>
                  <a:pt x="567" y="1517"/>
                </a:cubicBezTo>
                <a:cubicBezTo>
                  <a:pt x="497" y="1517"/>
                  <a:pt x="427" y="1505"/>
                  <a:pt x="357" y="1480"/>
                </a:cubicBezTo>
                <a:cubicBezTo>
                  <a:pt x="196" y="1382"/>
                  <a:pt x="80" y="1222"/>
                  <a:pt x="45" y="1043"/>
                </a:cubicBezTo>
                <a:cubicBezTo>
                  <a:pt x="1" y="858"/>
                  <a:pt x="18" y="663"/>
                  <a:pt x="78" y="486"/>
                </a:cubicBezTo>
                <a:lnTo>
                  <a:pt x="78" y="486"/>
                </a:lnTo>
                <a:cubicBezTo>
                  <a:pt x="18" y="663"/>
                  <a:pt x="1" y="858"/>
                  <a:pt x="36" y="1034"/>
                </a:cubicBezTo>
                <a:cubicBezTo>
                  <a:pt x="63" y="1230"/>
                  <a:pt x="179" y="1400"/>
                  <a:pt x="348" y="1489"/>
                </a:cubicBezTo>
                <a:cubicBezTo>
                  <a:pt x="425" y="1528"/>
                  <a:pt x="508" y="1546"/>
                  <a:pt x="590" y="1546"/>
                </a:cubicBezTo>
                <a:cubicBezTo>
                  <a:pt x="698" y="1546"/>
                  <a:pt x="805" y="1514"/>
                  <a:pt x="902" y="1454"/>
                </a:cubicBezTo>
                <a:cubicBezTo>
                  <a:pt x="1071" y="1364"/>
                  <a:pt x="1214" y="1222"/>
                  <a:pt x="1303" y="1052"/>
                </a:cubicBezTo>
                <a:cubicBezTo>
                  <a:pt x="1384" y="873"/>
                  <a:pt x="1410" y="677"/>
                  <a:pt x="1357" y="481"/>
                </a:cubicBezTo>
                <a:cubicBezTo>
                  <a:pt x="1312" y="293"/>
                  <a:pt x="1178" y="142"/>
                  <a:pt x="1000" y="52"/>
                </a:cubicBezTo>
                <a:cubicBezTo>
                  <a:pt x="915" y="19"/>
                  <a:pt x="827" y="1"/>
                  <a:pt x="740" y="1"/>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8"/>
          <p:cNvSpPr/>
          <p:nvPr/>
        </p:nvSpPr>
        <p:spPr>
          <a:xfrm rot="10800000">
            <a:off x="1528794" y="4296414"/>
            <a:ext cx="99357" cy="82828"/>
          </a:xfrm>
          <a:custGeom>
            <a:avLst/>
            <a:gdLst/>
            <a:ahLst/>
            <a:cxnLst/>
            <a:rect l="l" t="t" r="r" b="b"/>
            <a:pathLst>
              <a:path w="1617" h="1348" extrusionOk="0">
                <a:moveTo>
                  <a:pt x="870" y="0"/>
                </a:moveTo>
                <a:cubicBezTo>
                  <a:pt x="822" y="0"/>
                  <a:pt x="773" y="5"/>
                  <a:pt x="724" y="14"/>
                </a:cubicBezTo>
                <a:cubicBezTo>
                  <a:pt x="536" y="50"/>
                  <a:pt x="358" y="148"/>
                  <a:pt x="224" y="282"/>
                </a:cubicBezTo>
                <a:cubicBezTo>
                  <a:pt x="72" y="407"/>
                  <a:pt x="1" y="603"/>
                  <a:pt x="27" y="799"/>
                </a:cubicBezTo>
                <a:cubicBezTo>
                  <a:pt x="72" y="987"/>
                  <a:pt x="206" y="1138"/>
                  <a:pt x="376" y="1228"/>
                </a:cubicBezTo>
                <a:cubicBezTo>
                  <a:pt x="520" y="1304"/>
                  <a:pt x="678" y="1348"/>
                  <a:pt x="838" y="1348"/>
                </a:cubicBezTo>
                <a:cubicBezTo>
                  <a:pt x="865" y="1348"/>
                  <a:pt x="893" y="1346"/>
                  <a:pt x="920" y="1344"/>
                </a:cubicBezTo>
                <a:lnTo>
                  <a:pt x="920" y="1344"/>
                </a:lnTo>
                <a:cubicBezTo>
                  <a:pt x="904" y="1344"/>
                  <a:pt x="889" y="1345"/>
                  <a:pt x="873" y="1345"/>
                </a:cubicBezTo>
                <a:cubicBezTo>
                  <a:pt x="701" y="1345"/>
                  <a:pt x="532" y="1300"/>
                  <a:pt x="384" y="1219"/>
                </a:cubicBezTo>
                <a:cubicBezTo>
                  <a:pt x="215" y="1129"/>
                  <a:pt x="99" y="978"/>
                  <a:pt x="54" y="799"/>
                </a:cubicBezTo>
                <a:cubicBezTo>
                  <a:pt x="36" y="612"/>
                  <a:pt x="108" y="433"/>
                  <a:pt x="251" y="308"/>
                </a:cubicBezTo>
                <a:cubicBezTo>
                  <a:pt x="384" y="183"/>
                  <a:pt x="554" y="103"/>
                  <a:pt x="733" y="67"/>
                </a:cubicBezTo>
                <a:cubicBezTo>
                  <a:pt x="783" y="57"/>
                  <a:pt x="833" y="52"/>
                  <a:pt x="884" y="52"/>
                </a:cubicBezTo>
                <a:cubicBezTo>
                  <a:pt x="1014" y="52"/>
                  <a:pt x="1143" y="86"/>
                  <a:pt x="1259" y="157"/>
                </a:cubicBezTo>
                <a:cubicBezTo>
                  <a:pt x="1420" y="246"/>
                  <a:pt x="1536" y="407"/>
                  <a:pt x="1571" y="585"/>
                </a:cubicBezTo>
                <a:cubicBezTo>
                  <a:pt x="1598" y="772"/>
                  <a:pt x="1545" y="960"/>
                  <a:pt x="1411" y="1103"/>
                </a:cubicBezTo>
                <a:cubicBezTo>
                  <a:pt x="1286" y="1237"/>
                  <a:pt x="1107" y="1326"/>
                  <a:pt x="920" y="1344"/>
                </a:cubicBezTo>
                <a:cubicBezTo>
                  <a:pt x="1107" y="1326"/>
                  <a:pt x="1286" y="1245"/>
                  <a:pt x="1420" y="1103"/>
                </a:cubicBezTo>
                <a:cubicBezTo>
                  <a:pt x="1554" y="969"/>
                  <a:pt x="1616" y="772"/>
                  <a:pt x="1589" y="585"/>
                </a:cubicBezTo>
                <a:cubicBezTo>
                  <a:pt x="1563" y="389"/>
                  <a:pt x="1447" y="219"/>
                  <a:pt x="1286" y="121"/>
                </a:cubicBezTo>
                <a:cubicBezTo>
                  <a:pt x="1159" y="41"/>
                  <a:pt x="1016" y="0"/>
                  <a:pt x="870"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8"/>
          <p:cNvSpPr/>
          <p:nvPr/>
        </p:nvSpPr>
        <p:spPr>
          <a:xfrm rot="10800000">
            <a:off x="1458626" y="4181388"/>
            <a:ext cx="88358" cy="91983"/>
          </a:xfrm>
          <a:custGeom>
            <a:avLst/>
            <a:gdLst/>
            <a:ahLst/>
            <a:cxnLst/>
            <a:rect l="l" t="t" r="r" b="b"/>
            <a:pathLst>
              <a:path w="1438" h="1497" extrusionOk="0">
                <a:moveTo>
                  <a:pt x="781" y="0"/>
                </a:moveTo>
                <a:cubicBezTo>
                  <a:pt x="717" y="0"/>
                  <a:pt x="652" y="10"/>
                  <a:pt x="590" y="31"/>
                </a:cubicBezTo>
                <a:cubicBezTo>
                  <a:pt x="402" y="94"/>
                  <a:pt x="250" y="219"/>
                  <a:pt x="143" y="379"/>
                </a:cubicBezTo>
                <a:cubicBezTo>
                  <a:pt x="45" y="549"/>
                  <a:pt x="1" y="736"/>
                  <a:pt x="10" y="933"/>
                </a:cubicBezTo>
                <a:cubicBezTo>
                  <a:pt x="10" y="1129"/>
                  <a:pt x="108" y="1316"/>
                  <a:pt x="268" y="1423"/>
                </a:cubicBezTo>
                <a:cubicBezTo>
                  <a:pt x="365" y="1472"/>
                  <a:pt x="466" y="1496"/>
                  <a:pt x="567" y="1496"/>
                </a:cubicBezTo>
                <a:cubicBezTo>
                  <a:pt x="653" y="1496"/>
                  <a:pt x="739" y="1478"/>
                  <a:pt x="822" y="1441"/>
                </a:cubicBezTo>
                <a:cubicBezTo>
                  <a:pt x="1000" y="1379"/>
                  <a:pt x="1161" y="1263"/>
                  <a:pt x="1268" y="1111"/>
                </a:cubicBezTo>
                <a:lnTo>
                  <a:pt x="1268" y="1111"/>
                </a:lnTo>
                <a:cubicBezTo>
                  <a:pt x="1152" y="1263"/>
                  <a:pt x="1000" y="1370"/>
                  <a:pt x="822" y="1432"/>
                </a:cubicBezTo>
                <a:cubicBezTo>
                  <a:pt x="747" y="1462"/>
                  <a:pt x="670" y="1476"/>
                  <a:pt x="593" y="1476"/>
                </a:cubicBezTo>
                <a:cubicBezTo>
                  <a:pt x="485" y="1476"/>
                  <a:pt x="380" y="1449"/>
                  <a:pt x="286" y="1397"/>
                </a:cubicBezTo>
                <a:cubicBezTo>
                  <a:pt x="134" y="1290"/>
                  <a:pt x="45" y="1111"/>
                  <a:pt x="54" y="924"/>
                </a:cubicBezTo>
                <a:cubicBezTo>
                  <a:pt x="45" y="745"/>
                  <a:pt x="99" y="558"/>
                  <a:pt x="188" y="406"/>
                </a:cubicBezTo>
                <a:cubicBezTo>
                  <a:pt x="286" y="245"/>
                  <a:pt x="429" y="129"/>
                  <a:pt x="607" y="67"/>
                </a:cubicBezTo>
                <a:cubicBezTo>
                  <a:pt x="670" y="47"/>
                  <a:pt x="735" y="37"/>
                  <a:pt x="802" y="37"/>
                </a:cubicBezTo>
                <a:cubicBezTo>
                  <a:pt x="916" y="37"/>
                  <a:pt x="1032" y="67"/>
                  <a:pt x="1134" y="129"/>
                </a:cubicBezTo>
                <a:cubicBezTo>
                  <a:pt x="1295" y="228"/>
                  <a:pt x="1393" y="397"/>
                  <a:pt x="1411" y="585"/>
                </a:cubicBezTo>
                <a:cubicBezTo>
                  <a:pt x="1438" y="772"/>
                  <a:pt x="1384" y="959"/>
                  <a:pt x="1268" y="1111"/>
                </a:cubicBezTo>
                <a:cubicBezTo>
                  <a:pt x="1384" y="959"/>
                  <a:pt x="1438" y="772"/>
                  <a:pt x="1429" y="585"/>
                </a:cubicBezTo>
                <a:cubicBezTo>
                  <a:pt x="1411" y="397"/>
                  <a:pt x="1313" y="219"/>
                  <a:pt x="1152" y="112"/>
                </a:cubicBezTo>
                <a:cubicBezTo>
                  <a:pt x="1039" y="40"/>
                  <a:pt x="910" y="0"/>
                  <a:pt x="781" y="0"/>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8"/>
          <p:cNvSpPr/>
          <p:nvPr/>
        </p:nvSpPr>
        <p:spPr>
          <a:xfrm rot="10800000">
            <a:off x="1252423" y="4120065"/>
            <a:ext cx="19294" cy="21567"/>
          </a:xfrm>
          <a:custGeom>
            <a:avLst/>
            <a:gdLst/>
            <a:ahLst/>
            <a:cxnLst/>
            <a:rect l="l" t="t" r="r" b="b"/>
            <a:pathLst>
              <a:path w="314" h="351" extrusionOk="0">
                <a:moveTo>
                  <a:pt x="149" y="0"/>
                </a:moveTo>
                <a:cubicBezTo>
                  <a:pt x="141" y="0"/>
                  <a:pt x="134" y="1"/>
                  <a:pt x="126" y="2"/>
                </a:cubicBezTo>
                <a:lnTo>
                  <a:pt x="99" y="2"/>
                </a:lnTo>
                <a:cubicBezTo>
                  <a:pt x="81" y="2"/>
                  <a:pt x="63" y="11"/>
                  <a:pt x="54" y="20"/>
                </a:cubicBezTo>
                <a:cubicBezTo>
                  <a:pt x="37" y="29"/>
                  <a:pt x="37" y="38"/>
                  <a:pt x="28" y="47"/>
                </a:cubicBezTo>
                <a:cubicBezTo>
                  <a:pt x="19" y="56"/>
                  <a:pt x="10" y="74"/>
                  <a:pt x="1" y="92"/>
                </a:cubicBezTo>
                <a:lnTo>
                  <a:pt x="1" y="127"/>
                </a:lnTo>
                <a:cubicBezTo>
                  <a:pt x="1" y="145"/>
                  <a:pt x="1" y="163"/>
                  <a:pt x="10" y="181"/>
                </a:cubicBezTo>
                <a:cubicBezTo>
                  <a:pt x="10" y="190"/>
                  <a:pt x="19" y="190"/>
                  <a:pt x="19" y="199"/>
                </a:cubicBezTo>
                <a:lnTo>
                  <a:pt x="28" y="217"/>
                </a:lnTo>
                <a:cubicBezTo>
                  <a:pt x="37" y="226"/>
                  <a:pt x="46" y="243"/>
                  <a:pt x="46" y="252"/>
                </a:cubicBezTo>
                <a:cubicBezTo>
                  <a:pt x="54" y="270"/>
                  <a:pt x="54" y="288"/>
                  <a:pt x="72" y="297"/>
                </a:cubicBezTo>
                <a:cubicBezTo>
                  <a:pt x="81" y="315"/>
                  <a:pt x="90" y="324"/>
                  <a:pt x="108" y="333"/>
                </a:cubicBezTo>
                <a:cubicBezTo>
                  <a:pt x="126" y="342"/>
                  <a:pt x="144" y="350"/>
                  <a:pt x="162" y="350"/>
                </a:cubicBezTo>
                <a:lnTo>
                  <a:pt x="215" y="350"/>
                </a:lnTo>
                <a:lnTo>
                  <a:pt x="251" y="333"/>
                </a:lnTo>
                <a:cubicBezTo>
                  <a:pt x="269" y="324"/>
                  <a:pt x="287" y="306"/>
                  <a:pt x="295" y="288"/>
                </a:cubicBezTo>
                <a:lnTo>
                  <a:pt x="313" y="252"/>
                </a:lnTo>
                <a:cubicBezTo>
                  <a:pt x="313" y="234"/>
                  <a:pt x="313" y="217"/>
                  <a:pt x="313" y="199"/>
                </a:cubicBezTo>
                <a:cubicBezTo>
                  <a:pt x="304" y="163"/>
                  <a:pt x="287" y="136"/>
                  <a:pt x="278" y="110"/>
                </a:cubicBezTo>
                <a:cubicBezTo>
                  <a:pt x="278" y="101"/>
                  <a:pt x="269" y="92"/>
                  <a:pt x="260" y="83"/>
                </a:cubicBezTo>
                <a:cubicBezTo>
                  <a:pt x="251" y="65"/>
                  <a:pt x="242" y="47"/>
                  <a:pt x="233" y="38"/>
                </a:cubicBezTo>
                <a:cubicBezTo>
                  <a:pt x="211" y="16"/>
                  <a:pt x="183"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8"/>
          <p:cNvSpPr/>
          <p:nvPr/>
        </p:nvSpPr>
        <p:spPr>
          <a:xfrm rot="10800000">
            <a:off x="1422437" y="4125533"/>
            <a:ext cx="20891" cy="22550"/>
          </a:xfrm>
          <a:custGeom>
            <a:avLst/>
            <a:gdLst/>
            <a:ahLst/>
            <a:cxnLst/>
            <a:rect l="l" t="t" r="r" b="b"/>
            <a:pathLst>
              <a:path w="340" h="367" extrusionOk="0">
                <a:moveTo>
                  <a:pt x="197" y="0"/>
                </a:moveTo>
                <a:cubicBezTo>
                  <a:pt x="179" y="0"/>
                  <a:pt x="161" y="18"/>
                  <a:pt x="143" y="27"/>
                </a:cubicBezTo>
                <a:cubicBezTo>
                  <a:pt x="134" y="36"/>
                  <a:pt x="125" y="45"/>
                  <a:pt x="116" y="54"/>
                </a:cubicBezTo>
                <a:lnTo>
                  <a:pt x="81" y="81"/>
                </a:lnTo>
                <a:lnTo>
                  <a:pt x="63" y="98"/>
                </a:lnTo>
                <a:lnTo>
                  <a:pt x="54" y="98"/>
                </a:lnTo>
                <a:cubicBezTo>
                  <a:pt x="45" y="98"/>
                  <a:pt x="45" y="107"/>
                  <a:pt x="36" y="116"/>
                </a:cubicBezTo>
                <a:cubicBezTo>
                  <a:pt x="36" y="125"/>
                  <a:pt x="27" y="134"/>
                  <a:pt x="27" y="134"/>
                </a:cubicBezTo>
                <a:lnTo>
                  <a:pt x="18" y="161"/>
                </a:lnTo>
                <a:cubicBezTo>
                  <a:pt x="9" y="161"/>
                  <a:pt x="9" y="170"/>
                  <a:pt x="9" y="179"/>
                </a:cubicBezTo>
                <a:cubicBezTo>
                  <a:pt x="0" y="188"/>
                  <a:pt x="0" y="197"/>
                  <a:pt x="0" y="206"/>
                </a:cubicBezTo>
                <a:cubicBezTo>
                  <a:pt x="0" y="215"/>
                  <a:pt x="0" y="223"/>
                  <a:pt x="0" y="232"/>
                </a:cubicBezTo>
                <a:cubicBezTo>
                  <a:pt x="0" y="259"/>
                  <a:pt x="9" y="286"/>
                  <a:pt x="18" y="304"/>
                </a:cubicBezTo>
                <a:cubicBezTo>
                  <a:pt x="36" y="331"/>
                  <a:pt x="63" y="348"/>
                  <a:pt x="99" y="366"/>
                </a:cubicBezTo>
                <a:lnTo>
                  <a:pt x="170" y="366"/>
                </a:lnTo>
                <a:lnTo>
                  <a:pt x="206" y="348"/>
                </a:lnTo>
                <a:lnTo>
                  <a:pt x="232" y="331"/>
                </a:lnTo>
                <a:lnTo>
                  <a:pt x="250" y="313"/>
                </a:lnTo>
                <a:lnTo>
                  <a:pt x="277" y="286"/>
                </a:lnTo>
                <a:lnTo>
                  <a:pt x="277" y="277"/>
                </a:lnTo>
                <a:lnTo>
                  <a:pt x="286" y="250"/>
                </a:lnTo>
                <a:lnTo>
                  <a:pt x="295" y="215"/>
                </a:lnTo>
                <a:lnTo>
                  <a:pt x="322" y="179"/>
                </a:lnTo>
                <a:cubicBezTo>
                  <a:pt x="331" y="161"/>
                  <a:pt x="331" y="152"/>
                  <a:pt x="331" y="134"/>
                </a:cubicBezTo>
                <a:cubicBezTo>
                  <a:pt x="340" y="116"/>
                  <a:pt x="340" y="98"/>
                  <a:pt x="331" y="90"/>
                </a:cubicBezTo>
                <a:lnTo>
                  <a:pt x="331" y="54"/>
                </a:lnTo>
                <a:cubicBezTo>
                  <a:pt x="322" y="45"/>
                  <a:pt x="313" y="36"/>
                  <a:pt x="295" y="27"/>
                </a:cubicBezTo>
                <a:cubicBezTo>
                  <a:pt x="286" y="18"/>
                  <a:pt x="277" y="9"/>
                  <a:pt x="268" y="9"/>
                </a:cubicBezTo>
                <a:cubicBezTo>
                  <a:pt x="259" y="0"/>
                  <a:pt x="241"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8"/>
          <p:cNvSpPr/>
          <p:nvPr/>
        </p:nvSpPr>
        <p:spPr>
          <a:xfrm rot="10800000">
            <a:off x="1609410" y="4322036"/>
            <a:ext cx="28572" cy="16897"/>
          </a:xfrm>
          <a:custGeom>
            <a:avLst/>
            <a:gdLst/>
            <a:ahLst/>
            <a:cxnLst/>
            <a:rect l="l" t="t" r="r" b="b"/>
            <a:pathLst>
              <a:path w="465" h="275" extrusionOk="0">
                <a:moveTo>
                  <a:pt x="241" y="0"/>
                </a:moveTo>
                <a:cubicBezTo>
                  <a:pt x="205" y="0"/>
                  <a:pt x="179" y="9"/>
                  <a:pt x="152" y="9"/>
                </a:cubicBezTo>
                <a:cubicBezTo>
                  <a:pt x="107" y="9"/>
                  <a:pt x="63" y="27"/>
                  <a:pt x="36" y="63"/>
                </a:cubicBezTo>
                <a:cubicBezTo>
                  <a:pt x="18" y="72"/>
                  <a:pt x="9" y="99"/>
                  <a:pt x="9" y="116"/>
                </a:cubicBezTo>
                <a:cubicBezTo>
                  <a:pt x="0" y="134"/>
                  <a:pt x="0" y="161"/>
                  <a:pt x="9" y="179"/>
                </a:cubicBezTo>
                <a:cubicBezTo>
                  <a:pt x="9" y="206"/>
                  <a:pt x="18" y="224"/>
                  <a:pt x="36" y="241"/>
                </a:cubicBezTo>
                <a:cubicBezTo>
                  <a:pt x="54" y="250"/>
                  <a:pt x="71" y="259"/>
                  <a:pt x="89" y="268"/>
                </a:cubicBezTo>
                <a:cubicBezTo>
                  <a:pt x="108" y="272"/>
                  <a:pt x="125" y="274"/>
                  <a:pt x="141" y="274"/>
                </a:cubicBezTo>
                <a:cubicBezTo>
                  <a:pt x="164" y="274"/>
                  <a:pt x="184" y="270"/>
                  <a:pt x="205" y="259"/>
                </a:cubicBezTo>
                <a:lnTo>
                  <a:pt x="268" y="241"/>
                </a:lnTo>
                <a:cubicBezTo>
                  <a:pt x="304" y="232"/>
                  <a:pt x="339" y="224"/>
                  <a:pt x="375" y="215"/>
                </a:cubicBezTo>
                <a:cubicBezTo>
                  <a:pt x="428" y="206"/>
                  <a:pt x="464" y="152"/>
                  <a:pt x="455" y="99"/>
                </a:cubicBezTo>
                <a:cubicBezTo>
                  <a:pt x="446" y="81"/>
                  <a:pt x="437" y="54"/>
                  <a:pt x="420" y="45"/>
                </a:cubicBezTo>
                <a:lnTo>
                  <a:pt x="411" y="18"/>
                </a:lnTo>
                <a:cubicBezTo>
                  <a:pt x="402" y="9"/>
                  <a:pt x="375"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8"/>
          <p:cNvSpPr/>
          <p:nvPr/>
        </p:nvSpPr>
        <p:spPr>
          <a:xfrm rot="10800000">
            <a:off x="1513988" y="4177086"/>
            <a:ext cx="29678" cy="30354"/>
          </a:xfrm>
          <a:custGeom>
            <a:avLst/>
            <a:gdLst/>
            <a:ahLst/>
            <a:cxnLst/>
            <a:rect l="l" t="t" r="r" b="b"/>
            <a:pathLst>
              <a:path w="483" h="494" extrusionOk="0">
                <a:moveTo>
                  <a:pt x="367" y="0"/>
                </a:moveTo>
                <a:cubicBezTo>
                  <a:pt x="361" y="0"/>
                  <a:pt x="355" y="1"/>
                  <a:pt x="348" y="2"/>
                </a:cubicBezTo>
                <a:cubicBezTo>
                  <a:pt x="304" y="2"/>
                  <a:pt x="268" y="11"/>
                  <a:pt x="241" y="38"/>
                </a:cubicBezTo>
                <a:lnTo>
                  <a:pt x="45" y="243"/>
                </a:lnTo>
                <a:cubicBezTo>
                  <a:pt x="18" y="270"/>
                  <a:pt x="0" y="306"/>
                  <a:pt x="0" y="350"/>
                </a:cubicBezTo>
                <a:cubicBezTo>
                  <a:pt x="0" y="431"/>
                  <a:pt x="72" y="493"/>
                  <a:pt x="152" y="493"/>
                </a:cubicBezTo>
                <a:cubicBezTo>
                  <a:pt x="188" y="493"/>
                  <a:pt x="223" y="475"/>
                  <a:pt x="250" y="449"/>
                </a:cubicBezTo>
                <a:lnTo>
                  <a:pt x="446" y="243"/>
                </a:lnTo>
                <a:cubicBezTo>
                  <a:pt x="473" y="217"/>
                  <a:pt x="482" y="181"/>
                  <a:pt x="482" y="136"/>
                </a:cubicBezTo>
                <a:cubicBezTo>
                  <a:pt x="482" y="101"/>
                  <a:pt x="473" y="65"/>
                  <a:pt x="446" y="38"/>
                </a:cubicBezTo>
                <a:cubicBezTo>
                  <a:pt x="424" y="16"/>
                  <a:pt x="396"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8"/>
          <p:cNvSpPr/>
          <p:nvPr/>
        </p:nvSpPr>
        <p:spPr>
          <a:xfrm rot="-10329356">
            <a:off x="634503" y="675602"/>
            <a:ext cx="208879" cy="338558"/>
          </a:xfrm>
          <a:custGeom>
            <a:avLst/>
            <a:gdLst/>
            <a:ahLst/>
            <a:cxnLst/>
            <a:rect l="l" t="t" r="r" b="b"/>
            <a:pathLst>
              <a:path w="2759" h="4472" extrusionOk="0">
                <a:moveTo>
                  <a:pt x="483" y="0"/>
                </a:moveTo>
                <a:lnTo>
                  <a:pt x="483" y="0"/>
                </a:lnTo>
                <a:cubicBezTo>
                  <a:pt x="500" y="205"/>
                  <a:pt x="81" y="1464"/>
                  <a:pt x="45" y="1830"/>
                </a:cubicBezTo>
                <a:cubicBezTo>
                  <a:pt x="1" y="2196"/>
                  <a:pt x="179" y="2874"/>
                  <a:pt x="652" y="3499"/>
                </a:cubicBezTo>
                <a:cubicBezTo>
                  <a:pt x="1134" y="4123"/>
                  <a:pt x="2214" y="4471"/>
                  <a:pt x="2214" y="4471"/>
                </a:cubicBezTo>
                <a:cubicBezTo>
                  <a:pt x="2214" y="4471"/>
                  <a:pt x="2268" y="4454"/>
                  <a:pt x="2410" y="4007"/>
                </a:cubicBezTo>
                <a:cubicBezTo>
                  <a:pt x="2553" y="3570"/>
                  <a:pt x="2758" y="2570"/>
                  <a:pt x="2562" y="2017"/>
                </a:cubicBezTo>
                <a:cubicBezTo>
                  <a:pt x="2357" y="1455"/>
                  <a:pt x="2169" y="1196"/>
                  <a:pt x="1607" y="723"/>
                </a:cubicBezTo>
                <a:cubicBezTo>
                  <a:pt x="1268" y="428"/>
                  <a:pt x="893" y="187"/>
                  <a:pt x="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8"/>
          <p:cNvSpPr/>
          <p:nvPr/>
        </p:nvSpPr>
        <p:spPr>
          <a:xfrm rot="-10329356">
            <a:off x="651588" y="564465"/>
            <a:ext cx="196690" cy="450679"/>
          </a:xfrm>
          <a:custGeom>
            <a:avLst/>
            <a:gdLst/>
            <a:ahLst/>
            <a:cxnLst/>
            <a:rect l="l" t="t" r="r" b="b"/>
            <a:pathLst>
              <a:path w="2598" h="5953" extrusionOk="0">
                <a:moveTo>
                  <a:pt x="438" y="0"/>
                </a:moveTo>
                <a:cubicBezTo>
                  <a:pt x="438" y="18"/>
                  <a:pt x="438" y="27"/>
                  <a:pt x="438" y="36"/>
                </a:cubicBezTo>
                <a:cubicBezTo>
                  <a:pt x="589" y="312"/>
                  <a:pt x="714" y="598"/>
                  <a:pt x="821" y="893"/>
                </a:cubicBezTo>
                <a:cubicBezTo>
                  <a:pt x="652" y="803"/>
                  <a:pt x="482" y="705"/>
                  <a:pt x="313" y="607"/>
                </a:cubicBezTo>
                <a:lnTo>
                  <a:pt x="304" y="634"/>
                </a:lnTo>
                <a:cubicBezTo>
                  <a:pt x="482" y="741"/>
                  <a:pt x="670" y="839"/>
                  <a:pt x="848" y="955"/>
                </a:cubicBezTo>
                <a:cubicBezTo>
                  <a:pt x="929" y="1205"/>
                  <a:pt x="1009" y="1455"/>
                  <a:pt x="1098" y="1714"/>
                </a:cubicBezTo>
                <a:cubicBezTo>
                  <a:pt x="750" y="1624"/>
                  <a:pt x="420" y="1482"/>
                  <a:pt x="125" y="1267"/>
                </a:cubicBezTo>
                <a:lnTo>
                  <a:pt x="125" y="1294"/>
                </a:lnTo>
                <a:cubicBezTo>
                  <a:pt x="232" y="1375"/>
                  <a:pt x="348" y="1446"/>
                  <a:pt x="473" y="1517"/>
                </a:cubicBezTo>
                <a:cubicBezTo>
                  <a:pt x="679" y="1624"/>
                  <a:pt x="902" y="1723"/>
                  <a:pt x="1125" y="1803"/>
                </a:cubicBezTo>
                <a:cubicBezTo>
                  <a:pt x="1161" y="1910"/>
                  <a:pt x="1205" y="2035"/>
                  <a:pt x="1250" y="2151"/>
                </a:cubicBezTo>
                <a:cubicBezTo>
                  <a:pt x="1303" y="2267"/>
                  <a:pt x="1366" y="2401"/>
                  <a:pt x="1419" y="2526"/>
                </a:cubicBezTo>
                <a:cubicBezTo>
                  <a:pt x="902" y="2365"/>
                  <a:pt x="429" y="2106"/>
                  <a:pt x="9" y="1767"/>
                </a:cubicBezTo>
                <a:cubicBezTo>
                  <a:pt x="9" y="1785"/>
                  <a:pt x="9" y="1794"/>
                  <a:pt x="0" y="1803"/>
                </a:cubicBezTo>
                <a:cubicBezTo>
                  <a:pt x="81" y="1865"/>
                  <a:pt x="161" y="1928"/>
                  <a:pt x="241" y="1990"/>
                </a:cubicBezTo>
                <a:cubicBezTo>
                  <a:pt x="473" y="2151"/>
                  <a:pt x="714" y="2285"/>
                  <a:pt x="973" y="2401"/>
                </a:cubicBezTo>
                <a:cubicBezTo>
                  <a:pt x="1125" y="2463"/>
                  <a:pt x="1277" y="2526"/>
                  <a:pt x="1428" y="2570"/>
                </a:cubicBezTo>
                <a:lnTo>
                  <a:pt x="1437" y="2570"/>
                </a:lnTo>
                <a:cubicBezTo>
                  <a:pt x="1518" y="2758"/>
                  <a:pt x="1607" y="2945"/>
                  <a:pt x="1687" y="3124"/>
                </a:cubicBezTo>
                <a:lnTo>
                  <a:pt x="1669" y="3124"/>
                </a:lnTo>
                <a:cubicBezTo>
                  <a:pt x="1579" y="3140"/>
                  <a:pt x="1489" y="3148"/>
                  <a:pt x="1400" y="3148"/>
                </a:cubicBezTo>
                <a:cubicBezTo>
                  <a:pt x="966" y="3148"/>
                  <a:pt x="557" y="2964"/>
                  <a:pt x="179" y="2749"/>
                </a:cubicBezTo>
                <a:lnTo>
                  <a:pt x="179" y="2749"/>
                </a:lnTo>
                <a:lnTo>
                  <a:pt x="215" y="2829"/>
                </a:lnTo>
                <a:cubicBezTo>
                  <a:pt x="574" y="3035"/>
                  <a:pt x="1006" y="3192"/>
                  <a:pt x="1435" y="3192"/>
                </a:cubicBezTo>
                <a:cubicBezTo>
                  <a:pt x="1528" y="3192"/>
                  <a:pt x="1622" y="3184"/>
                  <a:pt x="1714" y="3168"/>
                </a:cubicBezTo>
                <a:cubicBezTo>
                  <a:pt x="1732" y="3222"/>
                  <a:pt x="1750" y="3276"/>
                  <a:pt x="1776" y="3329"/>
                </a:cubicBezTo>
                <a:cubicBezTo>
                  <a:pt x="1857" y="3525"/>
                  <a:pt x="1928" y="3722"/>
                  <a:pt x="1991" y="3927"/>
                </a:cubicBezTo>
                <a:cubicBezTo>
                  <a:pt x="1955" y="3928"/>
                  <a:pt x="1920" y="3928"/>
                  <a:pt x="1885" y="3928"/>
                </a:cubicBezTo>
                <a:cubicBezTo>
                  <a:pt x="1563" y="3928"/>
                  <a:pt x="1242" y="3891"/>
                  <a:pt x="929" y="3811"/>
                </a:cubicBezTo>
                <a:lnTo>
                  <a:pt x="929" y="3811"/>
                </a:lnTo>
                <a:cubicBezTo>
                  <a:pt x="964" y="3847"/>
                  <a:pt x="1000" y="3874"/>
                  <a:pt x="1036" y="3900"/>
                </a:cubicBezTo>
                <a:cubicBezTo>
                  <a:pt x="1205" y="3927"/>
                  <a:pt x="1366" y="3954"/>
                  <a:pt x="1535" y="3963"/>
                </a:cubicBezTo>
                <a:cubicBezTo>
                  <a:pt x="1611" y="3967"/>
                  <a:pt x="1689" y="3969"/>
                  <a:pt x="1767" y="3969"/>
                </a:cubicBezTo>
                <a:cubicBezTo>
                  <a:pt x="1846" y="3969"/>
                  <a:pt x="1924" y="3967"/>
                  <a:pt x="2000" y="3963"/>
                </a:cubicBezTo>
                <a:cubicBezTo>
                  <a:pt x="2017" y="3998"/>
                  <a:pt x="2026" y="4025"/>
                  <a:pt x="2035" y="4061"/>
                </a:cubicBezTo>
                <a:cubicBezTo>
                  <a:pt x="2053" y="4123"/>
                  <a:pt x="2071" y="4195"/>
                  <a:pt x="2089" y="4266"/>
                </a:cubicBezTo>
                <a:cubicBezTo>
                  <a:pt x="2089" y="4275"/>
                  <a:pt x="2098" y="4293"/>
                  <a:pt x="2107" y="4311"/>
                </a:cubicBezTo>
                <a:cubicBezTo>
                  <a:pt x="2124" y="4373"/>
                  <a:pt x="2142" y="4445"/>
                  <a:pt x="2160" y="4516"/>
                </a:cubicBezTo>
                <a:cubicBezTo>
                  <a:pt x="2267" y="4971"/>
                  <a:pt x="2348" y="5435"/>
                  <a:pt x="2383" y="5899"/>
                </a:cubicBezTo>
                <a:cubicBezTo>
                  <a:pt x="2387" y="5936"/>
                  <a:pt x="2414" y="5952"/>
                  <a:pt x="2440" y="5952"/>
                </a:cubicBezTo>
                <a:cubicBezTo>
                  <a:pt x="2472" y="5952"/>
                  <a:pt x="2504" y="5929"/>
                  <a:pt x="2499" y="5891"/>
                </a:cubicBezTo>
                <a:cubicBezTo>
                  <a:pt x="2455" y="5471"/>
                  <a:pt x="2383" y="5061"/>
                  <a:pt x="2285" y="4650"/>
                </a:cubicBezTo>
                <a:cubicBezTo>
                  <a:pt x="2267" y="4570"/>
                  <a:pt x="2249" y="4489"/>
                  <a:pt x="2223" y="4409"/>
                </a:cubicBezTo>
                <a:cubicBezTo>
                  <a:pt x="2223" y="4409"/>
                  <a:pt x="2223" y="4400"/>
                  <a:pt x="2214" y="4391"/>
                </a:cubicBezTo>
                <a:cubicBezTo>
                  <a:pt x="2205" y="4355"/>
                  <a:pt x="2196" y="4329"/>
                  <a:pt x="2187" y="4293"/>
                </a:cubicBezTo>
                <a:lnTo>
                  <a:pt x="2169" y="4222"/>
                </a:lnTo>
                <a:cubicBezTo>
                  <a:pt x="2160" y="4195"/>
                  <a:pt x="2151" y="4177"/>
                  <a:pt x="2151" y="4159"/>
                </a:cubicBezTo>
                <a:cubicBezTo>
                  <a:pt x="2133" y="4123"/>
                  <a:pt x="2124" y="4088"/>
                  <a:pt x="2116" y="4052"/>
                </a:cubicBezTo>
                <a:lnTo>
                  <a:pt x="2116" y="4043"/>
                </a:lnTo>
                <a:cubicBezTo>
                  <a:pt x="2089" y="3954"/>
                  <a:pt x="2062" y="3874"/>
                  <a:pt x="2026" y="3793"/>
                </a:cubicBezTo>
                <a:cubicBezTo>
                  <a:pt x="2214" y="3713"/>
                  <a:pt x="2383" y="3597"/>
                  <a:pt x="2517" y="3445"/>
                </a:cubicBezTo>
                <a:cubicBezTo>
                  <a:pt x="2526" y="3409"/>
                  <a:pt x="2535" y="3374"/>
                  <a:pt x="2535" y="3329"/>
                </a:cubicBezTo>
                <a:lnTo>
                  <a:pt x="2535" y="3329"/>
                </a:lnTo>
                <a:cubicBezTo>
                  <a:pt x="2392" y="3508"/>
                  <a:pt x="2214" y="3641"/>
                  <a:pt x="2008" y="3731"/>
                </a:cubicBezTo>
                <a:cubicBezTo>
                  <a:pt x="1973" y="3641"/>
                  <a:pt x="1937" y="3543"/>
                  <a:pt x="1901" y="3454"/>
                </a:cubicBezTo>
                <a:cubicBezTo>
                  <a:pt x="1875" y="3400"/>
                  <a:pt x="1857" y="3356"/>
                  <a:pt x="1839" y="3302"/>
                </a:cubicBezTo>
                <a:cubicBezTo>
                  <a:pt x="2151" y="3070"/>
                  <a:pt x="2410" y="2785"/>
                  <a:pt x="2597" y="2446"/>
                </a:cubicBezTo>
                <a:cubicBezTo>
                  <a:pt x="2597" y="2419"/>
                  <a:pt x="2597" y="2383"/>
                  <a:pt x="2589" y="2347"/>
                </a:cubicBezTo>
                <a:cubicBezTo>
                  <a:pt x="2571" y="2392"/>
                  <a:pt x="2544" y="2428"/>
                  <a:pt x="2517" y="2472"/>
                </a:cubicBezTo>
                <a:cubicBezTo>
                  <a:pt x="2401" y="2669"/>
                  <a:pt x="2267" y="2856"/>
                  <a:pt x="2107" y="3026"/>
                </a:cubicBezTo>
                <a:cubicBezTo>
                  <a:pt x="2017" y="3115"/>
                  <a:pt x="1928" y="3204"/>
                  <a:pt x="1830" y="3284"/>
                </a:cubicBezTo>
                <a:cubicBezTo>
                  <a:pt x="1750" y="3106"/>
                  <a:pt x="1669" y="2927"/>
                  <a:pt x="1589" y="2749"/>
                </a:cubicBezTo>
                <a:cubicBezTo>
                  <a:pt x="1910" y="2446"/>
                  <a:pt x="2187" y="2097"/>
                  <a:pt x="2401" y="1723"/>
                </a:cubicBezTo>
                <a:cubicBezTo>
                  <a:pt x="2392" y="1705"/>
                  <a:pt x="2392" y="1687"/>
                  <a:pt x="2383" y="1669"/>
                </a:cubicBezTo>
                <a:cubicBezTo>
                  <a:pt x="2348" y="1732"/>
                  <a:pt x="2312" y="1794"/>
                  <a:pt x="2267" y="1856"/>
                </a:cubicBezTo>
                <a:cubicBezTo>
                  <a:pt x="2142" y="2062"/>
                  <a:pt x="2008" y="2249"/>
                  <a:pt x="1848" y="2428"/>
                </a:cubicBezTo>
                <a:cubicBezTo>
                  <a:pt x="1759" y="2517"/>
                  <a:pt x="1660" y="2615"/>
                  <a:pt x="1562" y="2704"/>
                </a:cubicBezTo>
                <a:cubicBezTo>
                  <a:pt x="1500" y="2562"/>
                  <a:pt x="1437" y="2419"/>
                  <a:pt x="1375" y="2285"/>
                </a:cubicBezTo>
                <a:cubicBezTo>
                  <a:pt x="1366" y="2267"/>
                  <a:pt x="1839" y="1705"/>
                  <a:pt x="2071" y="1196"/>
                </a:cubicBezTo>
                <a:lnTo>
                  <a:pt x="2035" y="1151"/>
                </a:lnTo>
                <a:cubicBezTo>
                  <a:pt x="1848" y="1526"/>
                  <a:pt x="1616" y="1883"/>
                  <a:pt x="1339" y="2205"/>
                </a:cubicBezTo>
                <a:cubicBezTo>
                  <a:pt x="1339" y="2205"/>
                  <a:pt x="1339" y="2205"/>
                  <a:pt x="1339" y="2213"/>
                </a:cubicBezTo>
                <a:cubicBezTo>
                  <a:pt x="1277" y="2071"/>
                  <a:pt x="1143" y="1696"/>
                  <a:pt x="1134" y="1687"/>
                </a:cubicBezTo>
                <a:cubicBezTo>
                  <a:pt x="1125" y="1642"/>
                  <a:pt x="1107" y="1607"/>
                  <a:pt x="1098" y="1571"/>
                </a:cubicBezTo>
                <a:cubicBezTo>
                  <a:pt x="1205" y="1357"/>
                  <a:pt x="1303" y="1142"/>
                  <a:pt x="1384" y="919"/>
                </a:cubicBezTo>
                <a:cubicBezTo>
                  <a:pt x="1419" y="830"/>
                  <a:pt x="1455" y="741"/>
                  <a:pt x="1482" y="643"/>
                </a:cubicBezTo>
                <a:lnTo>
                  <a:pt x="1428" y="607"/>
                </a:lnTo>
                <a:cubicBezTo>
                  <a:pt x="1393" y="705"/>
                  <a:pt x="1366" y="803"/>
                  <a:pt x="1330" y="901"/>
                </a:cubicBezTo>
                <a:cubicBezTo>
                  <a:pt x="1250" y="1116"/>
                  <a:pt x="1169" y="1321"/>
                  <a:pt x="1080" y="1526"/>
                </a:cubicBezTo>
                <a:cubicBezTo>
                  <a:pt x="1027" y="1375"/>
                  <a:pt x="982" y="1223"/>
                  <a:pt x="937" y="1071"/>
                </a:cubicBezTo>
                <a:cubicBezTo>
                  <a:pt x="920" y="1026"/>
                  <a:pt x="902" y="973"/>
                  <a:pt x="884" y="928"/>
                </a:cubicBezTo>
                <a:cubicBezTo>
                  <a:pt x="911" y="812"/>
                  <a:pt x="946" y="696"/>
                  <a:pt x="982" y="580"/>
                </a:cubicBezTo>
                <a:cubicBezTo>
                  <a:pt x="1009" y="500"/>
                  <a:pt x="1036" y="420"/>
                  <a:pt x="1062" y="339"/>
                </a:cubicBezTo>
                <a:lnTo>
                  <a:pt x="1009" y="312"/>
                </a:lnTo>
                <a:cubicBezTo>
                  <a:pt x="982" y="402"/>
                  <a:pt x="946" y="500"/>
                  <a:pt x="920" y="589"/>
                </a:cubicBezTo>
                <a:cubicBezTo>
                  <a:pt x="884" y="669"/>
                  <a:pt x="866" y="750"/>
                  <a:pt x="848" y="839"/>
                </a:cubicBezTo>
                <a:cubicBezTo>
                  <a:pt x="795" y="687"/>
                  <a:pt x="741" y="544"/>
                  <a:pt x="661" y="402"/>
                </a:cubicBezTo>
                <a:cubicBezTo>
                  <a:pt x="589" y="259"/>
                  <a:pt x="536" y="143"/>
                  <a:pt x="464" y="18"/>
                </a:cubicBezTo>
                <a:lnTo>
                  <a:pt x="4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8"/>
          <p:cNvSpPr/>
          <p:nvPr/>
        </p:nvSpPr>
        <p:spPr>
          <a:xfrm rot="-10329356">
            <a:off x="669365" y="767808"/>
            <a:ext cx="167013" cy="248695"/>
          </a:xfrm>
          <a:custGeom>
            <a:avLst/>
            <a:gdLst/>
            <a:ahLst/>
            <a:cxnLst/>
            <a:rect l="l" t="t" r="r" b="b"/>
            <a:pathLst>
              <a:path w="2206" h="3285" extrusionOk="0">
                <a:moveTo>
                  <a:pt x="1910" y="1000"/>
                </a:moveTo>
                <a:cubicBezTo>
                  <a:pt x="1821" y="910"/>
                  <a:pt x="1723" y="821"/>
                  <a:pt x="1598" y="723"/>
                </a:cubicBezTo>
                <a:cubicBezTo>
                  <a:pt x="1259" y="428"/>
                  <a:pt x="884" y="187"/>
                  <a:pt x="474" y="0"/>
                </a:cubicBezTo>
                <a:cubicBezTo>
                  <a:pt x="491" y="205"/>
                  <a:pt x="72" y="1464"/>
                  <a:pt x="36" y="1830"/>
                </a:cubicBezTo>
                <a:cubicBezTo>
                  <a:pt x="1" y="2151"/>
                  <a:pt x="134" y="2722"/>
                  <a:pt x="491" y="3284"/>
                </a:cubicBezTo>
                <a:cubicBezTo>
                  <a:pt x="625" y="3267"/>
                  <a:pt x="759" y="3231"/>
                  <a:pt x="875" y="3186"/>
                </a:cubicBezTo>
                <a:cubicBezTo>
                  <a:pt x="1750" y="2847"/>
                  <a:pt x="2205" y="1883"/>
                  <a:pt x="1910" y="100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8"/>
          <p:cNvSpPr/>
          <p:nvPr/>
        </p:nvSpPr>
        <p:spPr>
          <a:xfrm rot="-10329356">
            <a:off x="641026" y="676002"/>
            <a:ext cx="201460" cy="341284"/>
          </a:xfrm>
          <a:custGeom>
            <a:avLst/>
            <a:gdLst/>
            <a:ahLst/>
            <a:cxnLst/>
            <a:rect l="l" t="t" r="r" b="b"/>
            <a:pathLst>
              <a:path w="2661" h="4508" extrusionOk="0">
                <a:moveTo>
                  <a:pt x="447" y="0"/>
                </a:moveTo>
                <a:lnTo>
                  <a:pt x="447" y="45"/>
                </a:lnTo>
                <a:cubicBezTo>
                  <a:pt x="438" y="161"/>
                  <a:pt x="420" y="268"/>
                  <a:pt x="384" y="384"/>
                </a:cubicBezTo>
                <a:cubicBezTo>
                  <a:pt x="358" y="491"/>
                  <a:pt x="331" y="607"/>
                  <a:pt x="295" y="714"/>
                </a:cubicBezTo>
                <a:lnTo>
                  <a:pt x="117" y="1384"/>
                </a:lnTo>
                <a:cubicBezTo>
                  <a:pt x="90" y="1500"/>
                  <a:pt x="63" y="1607"/>
                  <a:pt x="36" y="1723"/>
                </a:cubicBezTo>
                <a:cubicBezTo>
                  <a:pt x="9" y="1830"/>
                  <a:pt x="1" y="1955"/>
                  <a:pt x="9" y="2071"/>
                </a:cubicBezTo>
                <a:cubicBezTo>
                  <a:pt x="36" y="2303"/>
                  <a:pt x="90" y="2535"/>
                  <a:pt x="179" y="2749"/>
                </a:cubicBezTo>
                <a:cubicBezTo>
                  <a:pt x="268" y="2963"/>
                  <a:pt x="375" y="3169"/>
                  <a:pt x="509" y="3365"/>
                </a:cubicBezTo>
                <a:cubicBezTo>
                  <a:pt x="634" y="3561"/>
                  <a:pt x="786" y="3731"/>
                  <a:pt x="973" y="3883"/>
                </a:cubicBezTo>
                <a:cubicBezTo>
                  <a:pt x="1348" y="4150"/>
                  <a:pt x="1768" y="4365"/>
                  <a:pt x="2205" y="4507"/>
                </a:cubicBezTo>
                <a:cubicBezTo>
                  <a:pt x="1768" y="4356"/>
                  <a:pt x="1357" y="4142"/>
                  <a:pt x="991" y="3856"/>
                </a:cubicBezTo>
                <a:cubicBezTo>
                  <a:pt x="813" y="3713"/>
                  <a:pt x="652" y="3544"/>
                  <a:pt x="536" y="3347"/>
                </a:cubicBezTo>
                <a:cubicBezTo>
                  <a:pt x="402" y="3151"/>
                  <a:pt x="295" y="2946"/>
                  <a:pt x="215" y="2731"/>
                </a:cubicBezTo>
                <a:cubicBezTo>
                  <a:pt x="125" y="2517"/>
                  <a:pt x="72" y="2294"/>
                  <a:pt x="54" y="2062"/>
                </a:cubicBezTo>
                <a:cubicBezTo>
                  <a:pt x="45" y="1955"/>
                  <a:pt x="54" y="1839"/>
                  <a:pt x="81" y="1732"/>
                </a:cubicBezTo>
                <a:cubicBezTo>
                  <a:pt x="99" y="1616"/>
                  <a:pt x="125" y="1509"/>
                  <a:pt x="161" y="1393"/>
                </a:cubicBezTo>
                <a:lnTo>
                  <a:pt x="349" y="723"/>
                </a:lnTo>
                <a:cubicBezTo>
                  <a:pt x="375" y="616"/>
                  <a:pt x="411" y="500"/>
                  <a:pt x="438" y="393"/>
                </a:cubicBezTo>
                <a:cubicBezTo>
                  <a:pt x="462" y="288"/>
                  <a:pt x="486" y="183"/>
                  <a:pt x="497" y="78"/>
                </a:cubicBezTo>
                <a:lnTo>
                  <a:pt x="497" y="78"/>
                </a:lnTo>
                <a:cubicBezTo>
                  <a:pt x="896" y="264"/>
                  <a:pt x="1277" y="508"/>
                  <a:pt x="1616" y="795"/>
                </a:cubicBezTo>
                <a:cubicBezTo>
                  <a:pt x="1794" y="937"/>
                  <a:pt x="1955" y="1098"/>
                  <a:pt x="2107" y="1277"/>
                </a:cubicBezTo>
                <a:cubicBezTo>
                  <a:pt x="2250" y="1446"/>
                  <a:pt x="2366" y="1643"/>
                  <a:pt x="2455" y="1857"/>
                </a:cubicBezTo>
                <a:cubicBezTo>
                  <a:pt x="2660" y="2267"/>
                  <a:pt x="2633" y="2749"/>
                  <a:pt x="2580" y="3196"/>
                </a:cubicBezTo>
                <a:cubicBezTo>
                  <a:pt x="2544" y="3419"/>
                  <a:pt x="2500" y="3642"/>
                  <a:pt x="2446" y="3865"/>
                </a:cubicBezTo>
                <a:cubicBezTo>
                  <a:pt x="2419" y="3972"/>
                  <a:pt x="2384" y="4088"/>
                  <a:pt x="2348" y="4195"/>
                </a:cubicBezTo>
                <a:cubicBezTo>
                  <a:pt x="2330" y="4249"/>
                  <a:pt x="2312" y="4311"/>
                  <a:pt x="2285" y="4365"/>
                </a:cubicBezTo>
                <a:cubicBezTo>
                  <a:pt x="2312" y="4311"/>
                  <a:pt x="2330" y="4258"/>
                  <a:pt x="2348" y="4204"/>
                </a:cubicBezTo>
                <a:cubicBezTo>
                  <a:pt x="2392" y="4097"/>
                  <a:pt x="2428" y="3981"/>
                  <a:pt x="2455" y="3874"/>
                </a:cubicBezTo>
                <a:cubicBezTo>
                  <a:pt x="2517" y="3651"/>
                  <a:pt x="2562" y="3428"/>
                  <a:pt x="2598" y="3204"/>
                </a:cubicBezTo>
                <a:cubicBezTo>
                  <a:pt x="2633" y="2972"/>
                  <a:pt x="2651" y="2749"/>
                  <a:pt x="2642" y="2517"/>
                </a:cubicBezTo>
                <a:cubicBezTo>
                  <a:pt x="2633" y="2401"/>
                  <a:pt x="2624" y="2285"/>
                  <a:pt x="2598" y="2169"/>
                </a:cubicBezTo>
                <a:cubicBezTo>
                  <a:pt x="2571" y="2062"/>
                  <a:pt x="2535" y="1946"/>
                  <a:pt x="2491" y="1848"/>
                </a:cubicBezTo>
                <a:cubicBezTo>
                  <a:pt x="2401" y="1625"/>
                  <a:pt x="2285" y="1428"/>
                  <a:pt x="2134" y="1250"/>
                </a:cubicBezTo>
                <a:cubicBezTo>
                  <a:pt x="1982" y="1071"/>
                  <a:pt x="1821" y="911"/>
                  <a:pt x="1643" y="768"/>
                </a:cubicBezTo>
                <a:cubicBezTo>
                  <a:pt x="1295" y="464"/>
                  <a:pt x="902" y="215"/>
                  <a:pt x="482" y="18"/>
                </a:cubicBezTo>
                <a:lnTo>
                  <a:pt x="4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8"/>
          <p:cNvSpPr/>
          <p:nvPr/>
        </p:nvSpPr>
        <p:spPr>
          <a:xfrm rot="-10329356">
            <a:off x="745664" y="532760"/>
            <a:ext cx="389898" cy="261338"/>
          </a:xfrm>
          <a:custGeom>
            <a:avLst/>
            <a:gdLst/>
            <a:ahLst/>
            <a:cxnLst/>
            <a:rect l="l" t="t" r="r" b="b"/>
            <a:pathLst>
              <a:path w="5150" h="3452" extrusionOk="0">
                <a:moveTo>
                  <a:pt x="1830" y="1"/>
                </a:moveTo>
                <a:cubicBezTo>
                  <a:pt x="1633" y="1"/>
                  <a:pt x="1517" y="224"/>
                  <a:pt x="1517" y="224"/>
                </a:cubicBezTo>
                <a:cubicBezTo>
                  <a:pt x="1517" y="224"/>
                  <a:pt x="1325" y="52"/>
                  <a:pt x="1157" y="52"/>
                </a:cubicBezTo>
                <a:cubicBezTo>
                  <a:pt x="1134" y="52"/>
                  <a:pt x="1111" y="56"/>
                  <a:pt x="1089" y="63"/>
                </a:cubicBezTo>
                <a:cubicBezTo>
                  <a:pt x="919" y="126"/>
                  <a:pt x="794" y="376"/>
                  <a:pt x="794" y="376"/>
                </a:cubicBezTo>
                <a:cubicBezTo>
                  <a:pt x="719" y="295"/>
                  <a:pt x="657" y="267"/>
                  <a:pt x="605" y="267"/>
                </a:cubicBezTo>
                <a:cubicBezTo>
                  <a:pt x="485" y="267"/>
                  <a:pt x="429" y="420"/>
                  <a:pt x="429" y="420"/>
                </a:cubicBezTo>
                <a:cubicBezTo>
                  <a:pt x="429" y="420"/>
                  <a:pt x="371" y="410"/>
                  <a:pt x="301" y="410"/>
                </a:cubicBezTo>
                <a:cubicBezTo>
                  <a:pt x="207" y="410"/>
                  <a:pt x="89" y="428"/>
                  <a:pt x="54" y="509"/>
                </a:cubicBezTo>
                <a:cubicBezTo>
                  <a:pt x="0" y="643"/>
                  <a:pt x="312" y="866"/>
                  <a:pt x="312" y="866"/>
                </a:cubicBezTo>
                <a:cubicBezTo>
                  <a:pt x="250" y="947"/>
                  <a:pt x="223" y="1045"/>
                  <a:pt x="232" y="1134"/>
                </a:cubicBezTo>
                <a:cubicBezTo>
                  <a:pt x="250" y="1304"/>
                  <a:pt x="562" y="1464"/>
                  <a:pt x="562" y="1464"/>
                </a:cubicBezTo>
                <a:cubicBezTo>
                  <a:pt x="562" y="1464"/>
                  <a:pt x="384" y="1616"/>
                  <a:pt x="437" y="1777"/>
                </a:cubicBezTo>
                <a:cubicBezTo>
                  <a:pt x="500" y="1937"/>
                  <a:pt x="803" y="1937"/>
                  <a:pt x="803" y="1937"/>
                </a:cubicBezTo>
                <a:cubicBezTo>
                  <a:pt x="803" y="1937"/>
                  <a:pt x="696" y="2250"/>
                  <a:pt x="902" y="2402"/>
                </a:cubicBezTo>
                <a:cubicBezTo>
                  <a:pt x="990" y="2465"/>
                  <a:pt x="1093" y="2483"/>
                  <a:pt x="1183" y="2483"/>
                </a:cubicBezTo>
                <a:cubicBezTo>
                  <a:pt x="1309" y="2483"/>
                  <a:pt x="1410" y="2446"/>
                  <a:pt x="1410" y="2446"/>
                </a:cubicBezTo>
                <a:lnTo>
                  <a:pt x="1410" y="2446"/>
                </a:lnTo>
                <a:cubicBezTo>
                  <a:pt x="1410" y="2446"/>
                  <a:pt x="1294" y="2616"/>
                  <a:pt x="1526" y="2839"/>
                </a:cubicBezTo>
                <a:cubicBezTo>
                  <a:pt x="1636" y="2948"/>
                  <a:pt x="1781" y="2976"/>
                  <a:pt x="1902" y="2976"/>
                </a:cubicBezTo>
                <a:cubicBezTo>
                  <a:pt x="2027" y="2976"/>
                  <a:pt x="2124" y="2946"/>
                  <a:pt x="2124" y="2946"/>
                </a:cubicBezTo>
                <a:lnTo>
                  <a:pt x="2124" y="2946"/>
                </a:lnTo>
                <a:cubicBezTo>
                  <a:pt x="2035" y="3062"/>
                  <a:pt x="2062" y="3232"/>
                  <a:pt x="2187" y="3312"/>
                </a:cubicBezTo>
                <a:cubicBezTo>
                  <a:pt x="2251" y="3365"/>
                  <a:pt x="2341" y="3383"/>
                  <a:pt x="2436" y="3383"/>
                </a:cubicBezTo>
                <a:cubicBezTo>
                  <a:pt x="2645" y="3383"/>
                  <a:pt x="2874" y="3294"/>
                  <a:pt x="2874" y="3294"/>
                </a:cubicBezTo>
                <a:cubicBezTo>
                  <a:pt x="2883" y="3399"/>
                  <a:pt x="2960" y="3434"/>
                  <a:pt x="3057" y="3434"/>
                </a:cubicBezTo>
                <a:cubicBezTo>
                  <a:pt x="3239" y="3434"/>
                  <a:pt x="3490" y="3312"/>
                  <a:pt x="3490" y="3312"/>
                </a:cubicBezTo>
                <a:lnTo>
                  <a:pt x="3490" y="3312"/>
                </a:lnTo>
                <a:cubicBezTo>
                  <a:pt x="3474" y="3389"/>
                  <a:pt x="3494" y="3451"/>
                  <a:pt x="3576" y="3451"/>
                </a:cubicBezTo>
                <a:cubicBezTo>
                  <a:pt x="3676" y="3451"/>
                  <a:pt x="3864" y="3361"/>
                  <a:pt x="4186" y="3098"/>
                </a:cubicBezTo>
                <a:cubicBezTo>
                  <a:pt x="4742" y="2658"/>
                  <a:pt x="5097" y="2642"/>
                  <a:pt x="5144" y="2642"/>
                </a:cubicBezTo>
                <a:cubicBezTo>
                  <a:pt x="5148" y="2642"/>
                  <a:pt x="5150" y="2643"/>
                  <a:pt x="5150" y="2643"/>
                </a:cubicBezTo>
                <a:cubicBezTo>
                  <a:pt x="5150" y="2643"/>
                  <a:pt x="4748" y="2187"/>
                  <a:pt x="4730" y="1911"/>
                </a:cubicBezTo>
                <a:cubicBezTo>
                  <a:pt x="4704" y="1634"/>
                  <a:pt x="4605" y="1045"/>
                  <a:pt x="4400" y="902"/>
                </a:cubicBezTo>
                <a:cubicBezTo>
                  <a:pt x="4340" y="861"/>
                  <a:pt x="4292" y="845"/>
                  <a:pt x="4253" y="845"/>
                </a:cubicBezTo>
                <a:cubicBezTo>
                  <a:pt x="4127" y="845"/>
                  <a:pt x="4106" y="1018"/>
                  <a:pt x="4106" y="1018"/>
                </a:cubicBezTo>
                <a:cubicBezTo>
                  <a:pt x="4106" y="1018"/>
                  <a:pt x="4061" y="402"/>
                  <a:pt x="3793" y="349"/>
                </a:cubicBezTo>
                <a:cubicBezTo>
                  <a:pt x="3776" y="346"/>
                  <a:pt x="3761" y="345"/>
                  <a:pt x="3746" y="345"/>
                </a:cubicBezTo>
                <a:cubicBezTo>
                  <a:pt x="3536" y="345"/>
                  <a:pt x="3543" y="626"/>
                  <a:pt x="3543" y="626"/>
                </a:cubicBezTo>
                <a:cubicBezTo>
                  <a:pt x="3543" y="626"/>
                  <a:pt x="3436" y="242"/>
                  <a:pt x="3160" y="188"/>
                </a:cubicBezTo>
                <a:cubicBezTo>
                  <a:pt x="3138" y="183"/>
                  <a:pt x="3117" y="181"/>
                  <a:pt x="3097" y="181"/>
                </a:cubicBezTo>
                <a:cubicBezTo>
                  <a:pt x="2968" y="181"/>
                  <a:pt x="2851" y="272"/>
                  <a:pt x="2820" y="402"/>
                </a:cubicBezTo>
                <a:cubicBezTo>
                  <a:pt x="2820" y="402"/>
                  <a:pt x="2606" y="161"/>
                  <a:pt x="2410" y="144"/>
                </a:cubicBezTo>
                <a:cubicBezTo>
                  <a:pt x="2397" y="142"/>
                  <a:pt x="2383" y="141"/>
                  <a:pt x="2370" y="141"/>
                </a:cubicBezTo>
                <a:cubicBezTo>
                  <a:pt x="2270" y="141"/>
                  <a:pt x="2181" y="199"/>
                  <a:pt x="2133" y="286"/>
                </a:cubicBezTo>
                <a:cubicBezTo>
                  <a:pt x="2133" y="286"/>
                  <a:pt x="2026" y="1"/>
                  <a:pt x="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8"/>
          <p:cNvSpPr/>
          <p:nvPr/>
        </p:nvSpPr>
        <p:spPr>
          <a:xfrm rot="-10329356">
            <a:off x="639500" y="531607"/>
            <a:ext cx="494603" cy="248771"/>
          </a:xfrm>
          <a:custGeom>
            <a:avLst/>
            <a:gdLst/>
            <a:ahLst/>
            <a:cxnLst/>
            <a:rect l="l" t="t" r="r" b="b"/>
            <a:pathLst>
              <a:path w="6533" h="3286" extrusionOk="0">
                <a:moveTo>
                  <a:pt x="1259" y="1"/>
                </a:moveTo>
                <a:cubicBezTo>
                  <a:pt x="1473" y="349"/>
                  <a:pt x="1616" y="733"/>
                  <a:pt x="1678" y="1143"/>
                </a:cubicBezTo>
                <a:lnTo>
                  <a:pt x="1286" y="956"/>
                </a:lnTo>
                <a:lnTo>
                  <a:pt x="1054" y="849"/>
                </a:lnTo>
                <a:cubicBezTo>
                  <a:pt x="964" y="643"/>
                  <a:pt x="857" y="456"/>
                  <a:pt x="732" y="278"/>
                </a:cubicBezTo>
                <a:cubicBezTo>
                  <a:pt x="697" y="242"/>
                  <a:pt x="661" y="206"/>
                  <a:pt x="616" y="188"/>
                </a:cubicBezTo>
                <a:lnTo>
                  <a:pt x="616" y="188"/>
                </a:lnTo>
                <a:lnTo>
                  <a:pt x="679" y="269"/>
                </a:lnTo>
                <a:cubicBezTo>
                  <a:pt x="804" y="438"/>
                  <a:pt x="920" y="626"/>
                  <a:pt x="1018" y="822"/>
                </a:cubicBezTo>
                <a:lnTo>
                  <a:pt x="27" y="358"/>
                </a:lnTo>
                <a:cubicBezTo>
                  <a:pt x="18" y="367"/>
                  <a:pt x="1" y="385"/>
                  <a:pt x="1" y="402"/>
                </a:cubicBezTo>
                <a:cubicBezTo>
                  <a:pt x="625" y="706"/>
                  <a:pt x="1259" y="1000"/>
                  <a:pt x="1893" y="1295"/>
                </a:cubicBezTo>
                <a:cubicBezTo>
                  <a:pt x="1866" y="1304"/>
                  <a:pt x="1830" y="1313"/>
                  <a:pt x="1803" y="1322"/>
                </a:cubicBezTo>
                <a:lnTo>
                  <a:pt x="1705" y="1349"/>
                </a:lnTo>
                <a:cubicBezTo>
                  <a:pt x="1634" y="1366"/>
                  <a:pt x="1571" y="1384"/>
                  <a:pt x="1500" y="1402"/>
                </a:cubicBezTo>
                <a:cubicBezTo>
                  <a:pt x="1357" y="1438"/>
                  <a:pt x="1205" y="1473"/>
                  <a:pt x="1063" y="1491"/>
                </a:cubicBezTo>
                <a:cubicBezTo>
                  <a:pt x="831" y="1527"/>
                  <a:pt x="599" y="1545"/>
                  <a:pt x="367" y="1545"/>
                </a:cubicBezTo>
                <a:cubicBezTo>
                  <a:pt x="367" y="1563"/>
                  <a:pt x="367" y="1572"/>
                  <a:pt x="367" y="1581"/>
                </a:cubicBezTo>
                <a:cubicBezTo>
                  <a:pt x="406" y="1582"/>
                  <a:pt x="446" y="1583"/>
                  <a:pt x="486" y="1583"/>
                </a:cubicBezTo>
                <a:cubicBezTo>
                  <a:pt x="678" y="1583"/>
                  <a:pt x="870" y="1566"/>
                  <a:pt x="1063" y="1536"/>
                </a:cubicBezTo>
                <a:cubicBezTo>
                  <a:pt x="1214" y="1518"/>
                  <a:pt x="1357" y="1491"/>
                  <a:pt x="1509" y="1456"/>
                </a:cubicBezTo>
                <a:cubicBezTo>
                  <a:pt x="1580" y="1438"/>
                  <a:pt x="1652" y="1420"/>
                  <a:pt x="1723" y="1402"/>
                </a:cubicBezTo>
                <a:cubicBezTo>
                  <a:pt x="1759" y="1393"/>
                  <a:pt x="1795" y="1375"/>
                  <a:pt x="1830" y="1366"/>
                </a:cubicBezTo>
                <a:lnTo>
                  <a:pt x="1884" y="1349"/>
                </a:lnTo>
                <a:cubicBezTo>
                  <a:pt x="1893" y="1349"/>
                  <a:pt x="1928" y="1331"/>
                  <a:pt x="1946" y="1331"/>
                </a:cubicBezTo>
                <a:cubicBezTo>
                  <a:pt x="1951" y="1335"/>
                  <a:pt x="1955" y="1337"/>
                  <a:pt x="1960" y="1337"/>
                </a:cubicBezTo>
                <a:cubicBezTo>
                  <a:pt x="1964" y="1337"/>
                  <a:pt x="1969" y="1335"/>
                  <a:pt x="1973" y="1331"/>
                </a:cubicBezTo>
                <a:lnTo>
                  <a:pt x="2366" y="1500"/>
                </a:lnTo>
                <a:lnTo>
                  <a:pt x="2669" y="1643"/>
                </a:lnTo>
                <a:cubicBezTo>
                  <a:pt x="2062" y="1929"/>
                  <a:pt x="1411" y="2098"/>
                  <a:pt x="741" y="2143"/>
                </a:cubicBezTo>
                <a:lnTo>
                  <a:pt x="724" y="2143"/>
                </a:lnTo>
                <a:cubicBezTo>
                  <a:pt x="724" y="2152"/>
                  <a:pt x="732" y="2161"/>
                  <a:pt x="741" y="2170"/>
                </a:cubicBezTo>
                <a:cubicBezTo>
                  <a:pt x="1232" y="2143"/>
                  <a:pt x="1723" y="2045"/>
                  <a:pt x="2187" y="1875"/>
                </a:cubicBezTo>
                <a:cubicBezTo>
                  <a:pt x="2366" y="1813"/>
                  <a:pt x="2544" y="1741"/>
                  <a:pt x="2714" y="1652"/>
                </a:cubicBezTo>
                <a:cubicBezTo>
                  <a:pt x="2964" y="1768"/>
                  <a:pt x="3223" y="1875"/>
                  <a:pt x="3481" y="1973"/>
                </a:cubicBezTo>
                <a:cubicBezTo>
                  <a:pt x="2955" y="2357"/>
                  <a:pt x="2375" y="2643"/>
                  <a:pt x="1759" y="2812"/>
                </a:cubicBezTo>
                <a:lnTo>
                  <a:pt x="1661" y="2839"/>
                </a:lnTo>
                <a:cubicBezTo>
                  <a:pt x="1696" y="2848"/>
                  <a:pt x="1732" y="2857"/>
                  <a:pt x="1768" y="2866"/>
                </a:cubicBezTo>
                <a:cubicBezTo>
                  <a:pt x="2223" y="2732"/>
                  <a:pt x="2660" y="2536"/>
                  <a:pt x="3062" y="2286"/>
                </a:cubicBezTo>
                <a:cubicBezTo>
                  <a:pt x="3214" y="2196"/>
                  <a:pt x="3365" y="2098"/>
                  <a:pt x="3508" y="1991"/>
                </a:cubicBezTo>
                <a:cubicBezTo>
                  <a:pt x="3731" y="2071"/>
                  <a:pt x="3945" y="2161"/>
                  <a:pt x="4160" y="2241"/>
                </a:cubicBezTo>
                <a:lnTo>
                  <a:pt x="3972" y="2402"/>
                </a:lnTo>
                <a:cubicBezTo>
                  <a:pt x="3615" y="2723"/>
                  <a:pt x="3231" y="3000"/>
                  <a:pt x="2821" y="3232"/>
                </a:cubicBezTo>
                <a:cubicBezTo>
                  <a:pt x="2830" y="3250"/>
                  <a:pt x="2839" y="3267"/>
                  <a:pt x="2857" y="3285"/>
                </a:cubicBezTo>
                <a:cubicBezTo>
                  <a:pt x="3223" y="3080"/>
                  <a:pt x="3571" y="2830"/>
                  <a:pt x="3883" y="2553"/>
                </a:cubicBezTo>
                <a:cubicBezTo>
                  <a:pt x="3999" y="2455"/>
                  <a:pt x="4106" y="2357"/>
                  <a:pt x="4222" y="2259"/>
                </a:cubicBezTo>
                <a:cubicBezTo>
                  <a:pt x="4454" y="2348"/>
                  <a:pt x="4686" y="2437"/>
                  <a:pt x="4918" y="2518"/>
                </a:cubicBezTo>
                <a:cubicBezTo>
                  <a:pt x="5150" y="2598"/>
                  <a:pt x="5400" y="2678"/>
                  <a:pt x="5650" y="2759"/>
                </a:cubicBezTo>
                <a:cubicBezTo>
                  <a:pt x="5775" y="2794"/>
                  <a:pt x="5891" y="2839"/>
                  <a:pt x="6016" y="2884"/>
                </a:cubicBezTo>
                <a:cubicBezTo>
                  <a:pt x="6141" y="2919"/>
                  <a:pt x="6266" y="2964"/>
                  <a:pt x="6391" y="3009"/>
                </a:cubicBezTo>
                <a:cubicBezTo>
                  <a:pt x="6401" y="3012"/>
                  <a:pt x="6410" y="3013"/>
                  <a:pt x="6418" y="3013"/>
                </a:cubicBezTo>
                <a:cubicBezTo>
                  <a:pt x="6505" y="3013"/>
                  <a:pt x="6533" y="2864"/>
                  <a:pt x="6435" y="2848"/>
                </a:cubicBezTo>
                <a:cubicBezTo>
                  <a:pt x="6337" y="2830"/>
                  <a:pt x="6212" y="2803"/>
                  <a:pt x="6105" y="2777"/>
                </a:cubicBezTo>
                <a:cubicBezTo>
                  <a:pt x="5989" y="2750"/>
                  <a:pt x="5882" y="2723"/>
                  <a:pt x="5766" y="2696"/>
                </a:cubicBezTo>
                <a:cubicBezTo>
                  <a:pt x="5543" y="2634"/>
                  <a:pt x="5320" y="2571"/>
                  <a:pt x="5106" y="2500"/>
                </a:cubicBezTo>
                <a:lnTo>
                  <a:pt x="5061" y="2482"/>
                </a:lnTo>
                <a:lnTo>
                  <a:pt x="5052" y="2482"/>
                </a:lnTo>
                <a:lnTo>
                  <a:pt x="4784" y="2393"/>
                </a:lnTo>
                <a:lnTo>
                  <a:pt x="4740" y="2375"/>
                </a:lnTo>
                <a:lnTo>
                  <a:pt x="4418" y="2268"/>
                </a:lnTo>
                <a:lnTo>
                  <a:pt x="4115" y="2152"/>
                </a:lnTo>
                <a:lnTo>
                  <a:pt x="3945" y="2089"/>
                </a:lnTo>
                <a:cubicBezTo>
                  <a:pt x="3999" y="1706"/>
                  <a:pt x="3990" y="1313"/>
                  <a:pt x="3910" y="929"/>
                </a:cubicBezTo>
                <a:cubicBezTo>
                  <a:pt x="3865" y="697"/>
                  <a:pt x="3803" y="465"/>
                  <a:pt x="3731" y="242"/>
                </a:cubicBezTo>
                <a:lnTo>
                  <a:pt x="3669" y="242"/>
                </a:lnTo>
                <a:lnTo>
                  <a:pt x="3678" y="269"/>
                </a:lnTo>
                <a:cubicBezTo>
                  <a:pt x="3812" y="643"/>
                  <a:pt x="3892" y="1045"/>
                  <a:pt x="3919" y="1447"/>
                </a:cubicBezTo>
                <a:cubicBezTo>
                  <a:pt x="3936" y="1652"/>
                  <a:pt x="3928" y="1866"/>
                  <a:pt x="3910" y="2080"/>
                </a:cubicBezTo>
                <a:lnTo>
                  <a:pt x="3812" y="2045"/>
                </a:lnTo>
                <a:cubicBezTo>
                  <a:pt x="3535" y="1938"/>
                  <a:pt x="3258" y="1822"/>
                  <a:pt x="2973" y="1714"/>
                </a:cubicBezTo>
                <a:cubicBezTo>
                  <a:pt x="2973" y="1233"/>
                  <a:pt x="2901" y="759"/>
                  <a:pt x="2749" y="304"/>
                </a:cubicBezTo>
                <a:cubicBezTo>
                  <a:pt x="2749" y="304"/>
                  <a:pt x="2723" y="269"/>
                  <a:pt x="2678" y="224"/>
                </a:cubicBezTo>
                <a:lnTo>
                  <a:pt x="2678" y="224"/>
                </a:lnTo>
                <a:cubicBezTo>
                  <a:pt x="2767" y="501"/>
                  <a:pt x="2839" y="777"/>
                  <a:pt x="2892" y="1063"/>
                </a:cubicBezTo>
                <a:cubicBezTo>
                  <a:pt x="2928" y="1268"/>
                  <a:pt x="2946" y="1491"/>
                  <a:pt x="2955" y="1706"/>
                </a:cubicBezTo>
                <a:cubicBezTo>
                  <a:pt x="2723" y="1607"/>
                  <a:pt x="2500" y="1509"/>
                  <a:pt x="2268" y="1402"/>
                </a:cubicBezTo>
                <a:cubicBezTo>
                  <a:pt x="2294" y="1090"/>
                  <a:pt x="2250" y="777"/>
                  <a:pt x="2152" y="483"/>
                </a:cubicBezTo>
                <a:cubicBezTo>
                  <a:pt x="2125" y="394"/>
                  <a:pt x="2098" y="295"/>
                  <a:pt x="2071" y="197"/>
                </a:cubicBezTo>
                <a:cubicBezTo>
                  <a:pt x="2062" y="162"/>
                  <a:pt x="2035" y="126"/>
                  <a:pt x="2018" y="90"/>
                </a:cubicBezTo>
                <a:lnTo>
                  <a:pt x="2018" y="90"/>
                </a:lnTo>
                <a:cubicBezTo>
                  <a:pt x="2044" y="197"/>
                  <a:pt x="2071" y="313"/>
                  <a:pt x="2107" y="420"/>
                </a:cubicBezTo>
                <a:cubicBezTo>
                  <a:pt x="2143" y="572"/>
                  <a:pt x="2187" y="724"/>
                  <a:pt x="2214" y="867"/>
                </a:cubicBezTo>
                <a:cubicBezTo>
                  <a:pt x="2250" y="1036"/>
                  <a:pt x="2259" y="1215"/>
                  <a:pt x="2241" y="1393"/>
                </a:cubicBezTo>
                <a:lnTo>
                  <a:pt x="1714" y="1161"/>
                </a:lnTo>
                <a:cubicBezTo>
                  <a:pt x="1661" y="759"/>
                  <a:pt x="1518" y="367"/>
                  <a:pt x="1304" y="28"/>
                </a:cubicBezTo>
                <a:cubicBezTo>
                  <a:pt x="1286" y="19"/>
                  <a:pt x="1277" y="10"/>
                  <a:pt x="1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8"/>
          <p:cNvSpPr/>
          <p:nvPr/>
        </p:nvSpPr>
        <p:spPr>
          <a:xfrm rot="-10329356">
            <a:off x="901346" y="578334"/>
            <a:ext cx="231138" cy="225756"/>
          </a:xfrm>
          <a:custGeom>
            <a:avLst/>
            <a:gdLst/>
            <a:ahLst/>
            <a:cxnLst/>
            <a:rect l="l" t="t" r="r" b="b"/>
            <a:pathLst>
              <a:path w="3053" h="2982" extrusionOk="0">
                <a:moveTo>
                  <a:pt x="1098" y="54"/>
                </a:moveTo>
                <a:cubicBezTo>
                  <a:pt x="919" y="117"/>
                  <a:pt x="794" y="367"/>
                  <a:pt x="794" y="367"/>
                </a:cubicBezTo>
                <a:cubicBezTo>
                  <a:pt x="553" y="99"/>
                  <a:pt x="429" y="411"/>
                  <a:pt x="429" y="411"/>
                </a:cubicBezTo>
                <a:cubicBezTo>
                  <a:pt x="429" y="411"/>
                  <a:pt x="116" y="367"/>
                  <a:pt x="63" y="500"/>
                </a:cubicBezTo>
                <a:cubicBezTo>
                  <a:pt x="0" y="634"/>
                  <a:pt x="312" y="866"/>
                  <a:pt x="312" y="866"/>
                </a:cubicBezTo>
                <a:cubicBezTo>
                  <a:pt x="250" y="938"/>
                  <a:pt x="223" y="1036"/>
                  <a:pt x="232" y="1134"/>
                </a:cubicBezTo>
                <a:cubicBezTo>
                  <a:pt x="250" y="1304"/>
                  <a:pt x="571" y="1455"/>
                  <a:pt x="571" y="1455"/>
                </a:cubicBezTo>
                <a:cubicBezTo>
                  <a:pt x="571" y="1455"/>
                  <a:pt x="384" y="1607"/>
                  <a:pt x="446" y="1777"/>
                </a:cubicBezTo>
                <a:cubicBezTo>
                  <a:pt x="500" y="1937"/>
                  <a:pt x="812" y="1928"/>
                  <a:pt x="812" y="1928"/>
                </a:cubicBezTo>
                <a:cubicBezTo>
                  <a:pt x="812" y="1928"/>
                  <a:pt x="696" y="2241"/>
                  <a:pt x="910" y="2393"/>
                </a:cubicBezTo>
                <a:cubicBezTo>
                  <a:pt x="1116" y="2544"/>
                  <a:pt x="1410" y="2446"/>
                  <a:pt x="1410" y="2446"/>
                </a:cubicBezTo>
                <a:cubicBezTo>
                  <a:pt x="1410" y="2446"/>
                  <a:pt x="1294" y="2616"/>
                  <a:pt x="1526" y="2830"/>
                </a:cubicBezTo>
                <a:cubicBezTo>
                  <a:pt x="1642" y="2928"/>
                  <a:pt x="1794" y="2982"/>
                  <a:pt x="1946" y="2964"/>
                </a:cubicBezTo>
                <a:cubicBezTo>
                  <a:pt x="3052" y="2241"/>
                  <a:pt x="2928" y="572"/>
                  <a:pt x="1723" y="19"/>
                </a:cubicBezTo>
                <a:cubicBezTo>
                  <a:pt x="1633" y="63"/>
                  <a:pt x="1571" y="135"/>
                  <a:pt x="1526" y="224"/>
                </a:cubicBezTo>
                <a:cubicBezTo>
                  <a:pt x="1526" y="224"/>
                  <a:pt x="1267" y="1"/>
                  <a:pt x="1098"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8"/>
          <p:cNvSpPr/>
          <p:nvPr/>
        </p:nvSpPr>
        <p:spPr>
          <a:xfrm rot="-10329356">
            <a:off x="745678" y="531414"/>
            <a:ext cx="387930" cy="263685"/>
          </a:xfrm>
          <a:custGeom>
            <a:avLst/>
            <a:gdLst/>
            <a:ahLst/>
            <a:cxnLst/>
            <a:rect l="l" t="t" r="r" b="b"/>
            <a:pathLst>
              <a:path w="5124" h="3483" extrusionOk="0">
                <a:moveTo>
                  <a:pt x="1788" y="1"/>
                </a:moveTo>
                <a:cubicBezTo>
                  <a:pt x="1728" y="1"/>
                  <a:pt x="1668" y="20"/>
                  <a:pt x="1616" y="60"/>
                </a:cubicBezTo>
                <a:cubicBezTo>
                  <a:pt x="1561" y="108"/>
                  <a:pt x="1520" y="155"/>
                  <a:pt x="1486" y="209"/>
                </a:cubicBezTo>
                <a:lnTo>
                  <a:pt x="1486" y="209"/>
                </a:lnTo>
                <a:cubicBezTo>
                  <a:pt x="1436" y="164"/>
                  <a:pt x="1375" y="127"/>
                  <a:pt x="1313" y="96"/>
                </a:cubicBezTo>
                <a:cubicBezTo>
                  <a:pt x="1264" y="61"/>
                  <a:pt x="1200" y="48"/>
                  <a:pt x="1136" y="48"/>
                </a:cubicBezTo>
                <a:cubicBezTo>
                  <a:pt x="1117" y="48"/>
                  <a:pt x="1099" y="49"/>
                  <a:pt x="1081" y="51"/>
                </a:cubicBezTo>
                <a:cubicBezTo>
                  <a:pt x="1000" y="78"/>
                  <a:pt x="938" y="123"/>
                  <a:pt x="884" y="185"/>
                </a:cubicBezTo>
                <a:cubicBezTo>
                  <a:pt x="838" y="240"/>
                  <a:pt x="798" y="294"/>
                  <a:pt x="765" y="355"/>
                </a:cubicBezTo>
                <a:lnTo>
                  <a:pt x="765" y="355"/>
                </a:lnTo>
                <a:cubicBezTo>
                  <a:pt x="745" y="332"/>
                  <a:pt x="723" y="314"/>
                  <a:pt x="697" y="301"/>
                </a:cubicBezTo>
                <a:cubicBezTo>
                  <a:pt x="652" y="275"/>
                  <a:pt x="617" y="266"/>
                  <a:pt x="563" y="266"/>
                </a:cubicBezTo>
                <a:cubicBezTo>
                  <a:pt x="519" y="266"/>
                  <a:pt x="483" y="292"/>
                  <a:pt x="447" y="328"/>
                </a:cubicBezTo>
                <a:cubicBezTo>
                  <a:pt x="425" y="350"/>
                  <a:pt x="403" y="384"/>
                  <a:pt x="386" y="415"/>
                </a:cubicBezTo>
                <a:lnTo>
                  <a:pt x="386" y="415"/>
                </a:lnTo>
                <a:cubicBezTo>
                  <a:pt x="356" y="412"/>
                  <a:pt x="325" y="411"/>
                  <a:pt x="294" y="411"/>
                </a:cubicBezTo>
                <a:cubicBezTo>
                  <a:pt x="257" y="411"/>
                  <a:pt x="220" y="413"/>
                  <a:pt x="179" y="417"/>
                </a:cubicBezTo>
                <a:cubicBezTo>
                  <a:pt x="144" y="426"/>
                  <a:pt x="108" y="435"/>
                  <a:pt x="72" y="453"/>
                </a:cubicBezTo>
                <a:cubicBezTo>
                  <a:pt x="28" y="480"/>
                  <a:pt x="1" y="516"/>
                  <a:pt x="1" y="569"/>
                </a:cubicBezTo>
                <a:cubicBezTo>
                  <a:pt x="1" y="605"/>
                  <a:pt x="19" y="649"/>
                  <a:pt x="37" y="676"/>
                </a:cubicBezTo>
                <a:cubicBezTo>
                  <a:pt x="54" y="712"/>
                  <a:pt x="81" y="739"/>
                  <a:pt x="108" y="765"/>
                </a:cubicBezTo>
                <a:cubicBezTo>
                  <a:pt x="149" y="814"/>
                  <a:pt x="204" y="863"/>
                  <a:pt x="254" y="905"/>
                </a:cubicBezTo>
                <a:lnTo>
                  <a:pt x="254" y="905"/>
                </a:lnTo>
                <a:cubicBezTo>
                  <a:pt x="226" y="953"/>
                  <a:pt x="205" y="1008"/>
                  <a:pt x="197" y="1069"/>
                </a:cubicBezTo>
                <a:cubicBezTo>
                  <a:pt x="188" y="1105"/>
                  <a:pt x="188" y="1131"/>
                  <a:pt x="197" y="1167"/>
                </a:cubicBezTo>
                <a:cubicBezTo>
                  <a:pt x="197" y="1203"/>
                  <a:pt x="206" y="1238"/>
                  <a:pt x="233" y="1265"/>
                </a:cubicBezTo>
                <a:cubicBezTo>
                  <a:pt x="269" y="1319"/>
                  <a:pt x="313" y="1372"/>
                  <a:pt x="376" y="1408"/>
                </a:cubicBezTo>
                <a:cubicBezTo>
                  <a:pt x="414" y="1438"/>
                  <a:pt x="464" y="1469"/>
                  <a:pt x="511" y="1493"/>
                </a:cubicBezTo>
                <a:lnTo>
                  <a:pt x="511" y="1493"/>
                </a:lnTo>
                <a:cubicBezTo>
                  <a:pt x="471" y="1533"/>
                  <a:pt x="441" y="1579"/>
                  <a:pt x="411" y="1631"/>
                </a:cubicBezTo>
                <a:cubicBezTo>
                  <a:pt x="385" y="1703"/>
                  <a:pt x="385" y="1774"/>
                  <a:pt x="411" y="1845"/>
                </a:cubicBezTo>
                <a:cubicBezTo>
                  <a:pt x="456" y="1899"/>
                  <a:pt x="519" y="1944"/>
                  <a:pt x="590" y="1952"/>
                </a:cubicBezTo>
                <a:cubicBezTo>
                  <a:pt x="644" y="1968"/>
                  <a:pt x="705" y="1977"/>
                  <a:pt x="760" y="1979"/>
                </a:cubicBezTo>
                <a:lnTo>
                  <a:pt x="760" y="1979"/>
                </a:lnTo>
                <a:cubicBezTo>
                  <a:pt x="740" y="2052"/>
                  <a:pt x="734" y="2132"/>
                  <a:pt x="742" y="2211"/>
                </a:cubicBezTo>
                <a:cubicBezTo>
                  <a:pt x="751" y="2301"/>
                  <a:pt x="804" y="2390"/>
                  <a:pt x="876" y="2434"/>
                </a:cubicBezTo>
                <a:cubicBezTo>
                  <a:pt x="956" y="2488"/>
                  <a:pt x="1045" y="2515"/>
                  <a:pt x="1134" y="2515"/>
                </a:cubicBezTo>
                <a:cubicBezTo>
                  <a:pt x="1157" y="2517"/>
                  <a:pt x="1179" y="2518"/>
                  <a:pt x="1201" y="2518"/>
                </a:cubicBezTo>
                <a:cubicBezTo>
                  <a:pt x="1255" y="2518"/>
                  <a:pt x="1307" y="2512"/>
                  <a:pt x="1357" y="2499"/>
                </a:cubicBezTo>
                <a:lnTo>
                  <a:pt x="1357" y="2499"/>
                </a:lnTo>
                <a:cubicBezTo>
                  <a:pt x="1335" y="2577"/>
                  <a:pt x="1347" y="2662"/>
                  <a:pt x="1384" y="2729"/>
                </a:cubicBezTo>
                <a:cubicBezTo>
                  <a:pt x="1429" y="2809"/>
                  <a:pt x="1500" y="2881"/>
                  <a:pt x="1581" y="2925"/>
                </a:cubicBezTo>
                <a:cubicBezTo>
                  <a:pt x="1652" y="2979"/>
                  <a:pt x="1750" y="2997"/>
                  <a:pt x="1839" y="3006"/>
                </a:cubicBezTo>
                <a:cubicBezTo>
                  <a:pt x="1862" y="3008"/>
                  <a:pt x="1884" y="3009"/>
                  <a:pt x="1906" y="3009"/>
                </a:cubicBezTo>
                <a:cubicBezTo>
                  <a:pt x="1959" y="3009"/>
                  <a:pt x="2012" y="3003"/>
                  <a:pt x="2065" y="2990"/>
                </a:cubicBezTo>
                <a:lnTo>
                  <a:pt x="2065" y="2990"/>
                </a:lnTo>
                <a:cubicBezTo>
                  <a:pt x="2026" y="3066"/>
                  <a:pt x="2026" y="3162"/>
                  <a:pt x="2071" y="3238"/>
                </a:cubicBezTo>
                <a:cubicBezTo>
                  <a:pt x="2116" y="3327"/>
                  <a:pt x="2205" y="3380"/>
                  <a:pt x="2304" y="3398"/>
                </a:cubicBezTo>
                <a:cubicBezTo>
                  <a:pt x="2348" y="3407"/>
                  <a:pt x="2395" y="3412"/>
                  <a:pt x="2443" y="3412"/>
                </a:cubicBezTo>
                <a:cubicBezTo>
                  <a:pt x="2491" y="3412"/>
                  <a:pt x="2540" y="3407"/>
                  <a:pt x="2589" y="3398"/>
                </a:cubicBezTo>
                <a:cubicBezTo>
                  <a:pt x="2674" y="3381"/>
                  <a:pt x="2758" y="3365"/>
                  <a:pt x="2843" y="3332"/>
                </a:cubicBezTo>
                <a:lnTo>
                  <a:pt x="2843" y="3332"/>
                </a:lnTo>
                <a:lnTo>
                  <a:pt x="2848" y="3363"/>
                </a:lnTo>
                <a:cubicBezTo>
                  <a:pt x="2857" y="3372"/>
                  <a:pt x="2866" y="3389"/>
                  <a:pt x="2875" y="3398"/>
                </a:cubicBezTo>
                <a:cubicBezTo>
                  <a:pt x="2893" y="3425"/>
                  <a:pt x="2919" y="3443"/>
                  <a:pt x="2955" y="3452"/>
                </a:cubicBezTo>
                <a:cubicBezTo>
                  <a:pt x="2986" y="3461"/>
                  <a:pt x="3018" y="3465"/>
                  <a:pt x="3048" y="3465"/>
                </a:cubicBezTo>
                <a:cubicBezTo>
                  <a:pt x="3078" y="3465"/>
                  <a:pt x="3107" y="3461"/>
                  <a:pt x="3134" y="3452"/>
                </a:cubicBezTo>
                <a:cubicBezTo>
                  <a:pt x="3240" y="3435"/>
                  <a:pt x="3347" y="3404"/>
                  <a:pt x="3447" y="3357"/>
                </a:cubicBezTo>
                <a:lnTo>
                  <a:pt x="3447" y="3357"/>
                </a:lnTo>
                <a:cubicBezTo>
                  <a:pt x="3442" y="3394"/>
                  <a:pt x="3454" y="3433"/>
                  <a:pt x="3482" y="3461"/>
                </a:cubicBezTo>
                <a:cubicBezTo>
                  <a:pt x="3501" y="3476"/>
                  <a:pt x="3526" y="3482"/>
                  <a:pt x="3551" y="3482"/>
                </a:cubicBezTo>
                <a:cubicBezTo>
                  <a:pt x="3571" y="3482"/>
                  <a:pt x="3591" y="3478"/>
                  <a:pt x="3607" y="3470"/>
                </a:cubicBezTo>
                <a:cubicBezTo>
                  <a:pt x="3687" y="3443"/>
                  <a:pt x="3767" y="3407"/>
                  <a:pt x="3830" y="3363"/>
                </a:cubicBezTo>
                <a:cubicBezTo>
                  <a:pt x="3972" y="3273"/>
                  <a:pt x="4106" y="3175"/>
                  <a:pt x="4231" y="3068"/>
                </a:cubicBezTo>
                <a:cubicBezTo>
                  <a:pt x="4365" y="2961"/>
                  <a:pt x="4508" y="2872"/>
                  <a:pt x="4651" y="2800"/>
                </a:cubicBezTo>
                <a:cubicBezTo>
                  <a:pt x="4803" y="2720"/>
                  <a:pt x="4963" y="2667"/>
                  <a:pt x="5124" y="2658"/>
                </a:cubicBezTo>
                <a:lnTo>
                  <a:pt x="5124" y="2658"/>
                </a:lnTo>
                <a:cubicBezTo>
                  <a:pt x="4963" y="2667"/>
                  <a:pt x="4803" y="2711"/>
                  <a:pt x="4660" y="2791"/>
                </a:cubicBezTo>
                <a:cubicBezTo>
                  <a:pt x="4508" y="2863"/>
                  <a:pt x="4365" y="2952"/>
                  <a:pt x="4231" y="3059"/>
                </a:cubicBezTo>
                <a:cubicBezTo>
                  <a:pt x="4106" y="3157"/>
                  <a:pt x="3972" y="3256"/>
                  <a:pt x="3830" y="3345"/>
                </a:cubicBezTo>
                <a:cubicBezTo>
                  <a:pt x="3758" y="3389"/>
                  <a:pt x="3687" y="3425"/>
                  <a:pt x="3607" y="3452"/>
                </a:cubicBezTo>
                <a:cubicBezTo>
                  <a:pt x="3594" y="3455"/>
                  <a:pt x="3579" y="3457"/>
                  <a:pt x="3565" y="3457"/>
                </a:cubicBezTo>
                <a:cubicBezTo>
                  <a:pt x="3541" y="3457"/>
                  <a:pt x="3516" y="3451"/>
                  <a:pt x="3499" y="3434"/>
                </a:cubicBezTo>
                <a:cubicBezTo>
                  <a:pt x="3473" y="3407"/>
                  <a:pt x="3464" y="3372"/>
                  <a:pt x="3482" y="3336"/>
                </a:cubicBezTo>
                <a:lnTo>
                  <a:pt x="3482" y="3309"/>
                </a:lnTo>
                <a:lnTo>
                  <a:pt x="3455" y="3318"/>
                </a:lnTo>
                <a:cubicBezTo>
                  <a:pt x="3348" y="3372"/>
                  <a:pt x="3232" y="3407"/>
                  <a:pt x="3116" y="3434"/>
                </a:cubicBezTo>
                <a:cubicBezTo>
                  <a:pt x="3089" y="3439"/>
                  <a:pt x="3062" y="3441"/>
                  <a:pt x="3034" y="3441"/>
                </a:cubicBezTo>
                <a:cubicBezTo>
                  <a:pt x="3006" y="3441"/>
                  <a:pt x="2977" y="3439"/>
                  <a:pt x="2946" y="3434"/>
                </a:cubicBezTo>
                <a:cubicBezTo>
                  <a:pt x="2902" y="3416"/>
                  <a:pt x="2857" y="3372"/>
                  <a:pt x="2857" y="3309"/>
                </a:cubicBezTo>
                <a:lnTo>
                  <a:pt x="2857" y="3291"/>
                </a:lnTo>
                <a:lnTo>
                  <a:pt x="2839" y="3300"/>
                </a:lnTo>
                <a:cubicBezTo>
                  <a:pt x="2750" y="3336"/>
                  <a:pt x="2661" y="3354"/>
                  <a:pt x="2571" y="3372"/>
                </a:cubicBezTo>
                <a:cubicBezTo>
                  <a:pt x="2527" y="3380"/>
                  <a:pt x="2482" y="3385"/>
                  <a:pt x="2436" y="3385"/>
                </a:cubicBezTo>
                <a:cubicBezTo>
                  <a:pt x="2391" y="3385"/>
                  <a:pt x="2344" y="3380"/>
                  <a:pt x="2295" y="3372"/>
                </a:cubicBezTo>
                <a:cubicBezTo>
                  <a:pt x="2214" y="3354"/>
                  <a:pt x="2134" y="3300"/>
                  <a:pt x="2089" y="3220"/>
                </a:cubicBezTo>
                <a:cubicBezTo>
                  <a:pt x="2045" y="3140"/>
                  <a:pt x="2054" y="3050"/>
                  <a:pt x="2107" y="2979"/>
                </a:cubicBezTo>
                <a:lnTo>
                  <a:pt x="2134" y="2934"/>
                </a:lnTo>
                <a:lnTo>
                  <a:pt x="2089" y="2952"/>
                </a:lnTo>
                <a:cubicBezTo>
                  <a:pt x="2089" y="2952"/>
                  <a:pt x="2089" y="2952"/>
                  <a:pt x="2089" y="2952"/>
                </a:cubicBezTo>
                <a:lnTo>
                  <a:pt x="2089" y="2952"/>
                </a:lnTo>
                <a:cubicBezTo>
                  <a:pt x="2031" y="2965"/>
                  <a:pt x="1967" y="2973"/>
                  <a:pt x="1902" y="2973"/>
                </a:cubicBezTo>
                <a:cubicBezTo>
                  <a:pt x="1878" y="2973"/>
                  <a:pt x="1854" y="2972"/>
                  <a:pt x="1831" y="2970"/>
                </a:cubicBezTo>
                <a:cubicBezTo>
                  <a:pt x="1741" y="2970"/>
                  <a:pt x="1661" y="2943"/>
                  <a:pt x="1590" y="2899"/>
                </a:cubicBezTo>
                <a:cubicBezTo>
                  <a:pt x="1509" y="2854"/>
                  <a:pt x="1456" y="2791"/>
                  <a:pt x="1411" y="2720"/>
                </a:cubicBezTo>
                <a:cubicBezTo>
                  <a:pt x="1368" y="2652"/>
                  <a:pt x="1358" y="2567"/>
                  <a:pt x="1389" y="2489"/>
                </a:cubicBezTo>
                <a:lnTo>
                  <a:pt x="1389" y="2489"/>
                </a:lnTo>
                <a:cubicBezTo>
                  <a:pt x="1390" y="2489"/>
                  <a:pt x="1392" y="2488"/>
                  <a:pt x="1393" y="2488"/>
                </a:cubicBezTo>
                <a:lnTo>
                  <a:pt x="1391" y="2484"/>
                </a:lnTo>
                <a:lnTo>
                  <a:pt x="1391" y="2484"/>
                </a:lnTo>
                <a:cubicBezTo>
                  <a:pt x="1392" y="2482"/>
                  <a:pt x="1392" y="2481"/>
                  <a:pt x="1393" y="2479"/>
                </a:cubicBezTo>
                <a:lnTo>
                  <a:pt x="1420" y="2434"/>
                </a:lnTo>
                <a:lnTo>
                  <a:pt x="1375" y="2452"/>
                </a:lnTo>
                <a:cubicBezTo>
                  <a:pt x="1375" y="2452"/>
                  <a:pt x="1375" y="2452"/>
                  <a:pt x="1375" y="2452"/>
                </a:cubicBezTo>
                <a:lnTo>
                  <a:pt x="1375" y="2452"/>
                </a:lnTo>
                <a:cubicBezTo>
                  <a:pt x="1314" y="2473"/>
                  <a:pt x="1249" y="2483"/>
                  <a:pt x="1185" y="2483"/>
                </a:cubicBezTo>
                <a:cubicBezTo>
                  <a:pt x="1083" y="2483"/>
                  <a:pt x="981" y="2457"/>
                  <a:pt x="893" y="2408"/>
                </a:cubicBezTo>
                <a:cubicBezTo>
                  <a:pt x="831" y="2363"/>
                  <a:pt x="786" y="2283"/>
                  <a:pt x="777" y="2202"/>
                </a:cubicBezTo>
                <a:cubicBezTo>
                  <a:pt x="768" y="2122"/>
                  <a:pt x="768" y="2042"/>
                  <a:pt x="795" y="1961"/>
                </a:cubicBezTo>
                <a:lnTo>
                  <a:pt x="813" y="1935"/>
                </a:lnTo>
                <a:lnTo>
                  <a:pt x="777" y="1935"/>
                </a:lnTo>
                <a:cubicBezTo>
                  <a:pt x="715" y="1935"/>
                  <a:pt x="652" y="1926"/>
                  <a:pt x="590" y="1908"/>
                </a:cubicBezTo>
                <a:cubicBezTo>
                  <a:pt x="536" y="1899"/>
                  <a:pt x="483" y="1863"/>
                  <a:pt x="447" y="1810"/>
                </a:cubicBezTo>
                <a:cubicBezTo>
                  <a:pt x="420" y="1756"/>
                  <a:pt x="420" y="1694"/>
                  <a:pt x="447" y="1649"/>
                </a:cubicBezTo>
                <a:cubicBezTo>
                  <a:pt x="474" y="1587"/>
                  <a:pt x="510" y="1542"/>
                  <a:pt x="554" y="1497"/>
                </a:cubicBezTo>
                <a:lnTo>
                  <a:pt x="581" y="1479"/>
                </a:lnTo>
                <a:lnTo>
                  <a:pt x="554" y="1462"/>
                </a:lnTo>
                <a:cubicBezTo>
                  <a:pt x="492" y="1435"/>
                  <a:pt x="438" y="1399"/>
                  <a:pt x="394" y="1363"/>
                </a:cubicBezTo>
                <a:cubicBezTo>
                  <a:pt x="340" y="1328"/>
                  <a:pt x="295" y="1283"/>
                  <a:pt x="260" y="1238"/>
                </a:cubicBezTo>
                <a:cubicBezTo>
                  <a:pt x="251" y="1212"/>
                  <a:pt x="242" y="1185"/>
                  <a:pt x="233" y="1158"/>
                </a:cubicBezTo>
                <a:cubicBezTo>
                  <a:pt x="233" y="1131"/>
                  <a:pt x="233" y="1096"/>
                  <a:pt x="233" y="1069"/>
                </a:cubicBezTo>
                <a:cubicBezTo>
                  <a:pt x="242" y="1006"/>
                  <a:pt x="269" y="953"/>
                  <a:pt x="304" y="908"/>
                </a:cubicBezTo>
                <a:lnTo>
                  <a:pt x="322" y="890"/>
                </a:lnTo>
                <a:lnTo>
                  <a:pt x="295" y="873"/>
                </a:lnTo>
                <a:cubicBezTo>
                  <a:pt x="242" y="828"/>
                  <a:pt x="188" y="783"/>
                  <a:pt x="144" y="730"/>
                </a:cubicBezTo>
                <a:cubicBezTo>
                  <a:pt x="90" y="685"/>
                  <a:pt x="63" y="623"/>
                  <a:pt x="54" y="560"/>
                </a:cubicBezTo>
                <a:cubicBezTo>
                  <a:pt x="54" y="507"/>
                  <a:pt x="126" y="471"/>
                  <a:pt x="188" y="462"/>
                </a:cubicBezTo>
                <a:cubicBezTo>
                  <a:pt x="224" y="458"/>
                  <a:pt x="260" y="455"/>
                  <a:pt x="295" y="455"/>
                </a:cubicBezTo>
                <a:cubicBezTo>
                  <a:pt x="331" y="455"/>
                  <a:pt x="367" y="458"/>
                  <a:pt x="403" y="462"/>
                </a:cubicBezTo>
                <a:lnTo>
                  <a:pt x="420" y="462"/>
                </a:lnTo>
                <a:lnTo>
                  <a:pt x="429" y="444"/>
                </a:lnTo>
                <a:cubicBezTo>
                  <a:pt x="456" y="382"/>
                  <a:pt x="510" y="319"/>
                  <a:pt x="572" y="310"/>
                </a:cubicBezTo>
                <a:cubicBezTo>
                  <a:pt x="608" y="310"/>
                  <a:pt x="635" y="319"/>
                  <a:pt x="670" y="337"/>
                </a:cubicBezTo>
                <a:cubicBezTo>
                  <a:pt x="697" y="355"/>
                  <a:pt x="724" y="382"/>
                  <a:pt x="751" y="408"/>
                </a:cubicBezTo>
                <a:lnTo>
                  <a:pt x="777" y="435"/>
                </a:lnTo>
                <a:lnTo>
                  <a:pt x="795" y="400"/>
                </a:lnTo>
                <a:cubicBezTo>
                  <a:pt x="822" y="337"/>
                  <a:pt x="867" y="275"/>
                  <a:pt x="920" y="221"/>
                </a:cubicBezTo>
                <a:cubicBezTo>
                  <a:pt x="965" y="159"/>
                  <a:pt x="1018" y="123"/>
                  <a:pt x="1090" y="96"/>
                </a:cubicBezTo>
                <a:cubicBezTo>
                  <a:pt x="1102" y="95"/>
                  <a:pt x="1114" y="94"/>
                  <a:pt x="1126" y="94"/>
                </a:cubicBezTo>
                <a:cubicBezTo>
                  <a:pt x="1185" y="94"/>
                  <a:pt x="1243" y="111"/>
                  <a:pt x="1295" y="141"/>
                </a:cubicBezTo>
                <a:cubicBezTo>
                  <a:pt x="1357" y="167"/>
                  <a:pt x="1420" y="212"/>
                  <a:pt x="1482" y="257"/>
                </a:cubicBezTo>
                <a:lnTo>
                  <a:pt x="1500" y="284"/>
                </a:lnTo>
                <a:lnTo>
                  <a:pt x="1518" y="257"/>
                </a:lnTo>
                <a:cubicBezTo>
                  <a:pt x="1545" y="194"/>
                  <a:pt x="1590" y="141"/>
                  <a:pt x="1643" y="105"/>
                </a:cubicBezTo>
                <a:cubicBezTo>
                  <a:pt x="1680" y="68"/>
                  <a:pt x="1736" y="49"/>
                  <a:pt x="1790" y="49"/>
                </a:cubicBezTo>
                <a:cubicBezTo>
                  <a:pt x="1801" y="49"/>
                  <a:pt x="1811" y="50"/>
                  <a:pt x="1822" y="51"/>
                </a:cubicBezTo>
                <a:cubicBezTo>
                  <a:pt x="1884" y="60"/>
                  <a:pt x="1947" y="96"/>
                  <a:pt x="1991" y="150"/>
                </a:cubicBezTo>
                <a:cubicBezTo>
                  <a:pt x="2031" y="190"/>
                  <a:pt x="2064" y="244"/>
                  <a:pt x="2090" y="300"/>
                </a:cubicBezTo>
                <a:lnTo>
                  <a:pt x="2090" y="300"/>
                </a:lnTo>
                <a:cubicBezTo>
                  <a:pt x="2090" y="301"/>
                  <a:pt x="2090" y="301"/>
                  <a:pt x="2089" y="301"/>
                </a:cubicBezTo>
                <a:lnTo>
                  <a:pt x="2090" y="301"/>
                </a:lnTo>
                <a:cubicBezTo>
                  <a:pt x="2093" y="307"/>
                  <a:pt x="2096" y="313"/>
                  <a:pt x="2098" y="319"/>
                </a:cubicBezTo>
                <a:lnTo>
                  <a:pt x="2116" y="364"/>
                </a:lnTo>
                <a:lnTo>
                  <a:pt x="2134" y="319"/>
                </a:lnTo>
                <a:cubicBezTo>
                  <a:pt x="2161" y="257"/>
                  <a:pt x="2205" y="212"/>
                  <a:pt x="2268" y="194"/>
                </a:cubicBezTo>
                <a:cubicBezTo>
                  <a:pt x="2299" y="181"/>
                  <a:pt x="2330" y="174"/>
                  <a:pt x="2362" y="174"/>
                </a:cubicBezTo>
                <a:cubicBezTo>
                  <a:pt x="2393" y="174"/>
                  <a:pt x="2424" y="181"/>
                  <a:pt x="2455" y="194"/>
                </a:cubicBezTo>
                <a:cubicBezTo>
                  <a:pt x="2580" y="248"/>
                  <a:pt x="2687" y="328"/>
                  <a:pt x="2777" y="426"/>
                </a:cubicBezTo>
                <a:lnTo>
                  <a:pt x="2803" y="453"/>
                </a:lnTo>
                <a:lnTo>
                  <a:pt x="2812" y="417"/>
                </a:lnTo>
                <a:cubicBezTo>
                  <a:pt x="2830" y="337"/>
                  <a:pt x="2884" y="266"/>
                  <a:pt x="2964" y="230"/>
                </a:cubicBezTo>
                <a:cubicBezTo>
                  <a:pt x="2992" y="219"/>
                  <a:pt x="3023" y="214"/>
                  <a:pt x="3055" y="214"/>
                </a:cubicBezTo>
                <a:cubicBezTo>
                  <a:pt x="3104" y="214"/>
                  <a:pt x="3156" y="226"/>
                  <a:pt x="3205" y="248"/>
                </a:cubicBezTo>
                <a:cubicBezTo>
                  <a:pt x="3276" y="284"/>
                  <a:pt x="3339" y="337"/>
                  <a:pt x="3383" y="408"/>
                </a:cubicBezTo>
                <a:cubicBezTo>
                  <a:pt x="3431" y="472"/>
                  <a:pt x="3465" y="544"/>
                  <a:pt x="3491" y="615"/>
                </a:cubicBezTo>
                <a:lnTo>
                  <a:pt x="3491" y="615"/>
                </a:lnTo>
                <a:cubicBezTo>
                  <a:pt x="3491" y="621"/>
                  <a:pt x="3491" y="626"/>
                  <a:pt x="3491" y="632"/>
                </a:cubicBezTo>
                <a:lnTo>
                  <a:pt x="3496" y="632"/>
                </a:lnTo>
                <a:cubicBezTo>
                  <a:pt x="3497" y="635"/>
                  <a:pt x="3498" y="638"/>
                  <a:pt x="3499" y="641"/>
                </a:cubicBezTo>
                <a:lnTo>
                  <a:pt x="3526" y="739"/>
                </a:lnTo>
                <a:lnTo>
                  <a:pt x="3526" y="641"/>
                </a:lnTo>
                <a:cubicBezTo>
                  <a:pt x="3526" y="638"/>
                  <a:pt x="3526" y="635"/>
                  <a:pt x="3526" y="632"/>
                </a:cubicBezTo>
                <a:lnTo>
                  <a:pt x="3526" y="632"/>
                </a:lnTo>
                <a:cubicBezTo>
                  <a:pt x="3526" y="631"/>
                  <a:pt x="3526" y="630"/>
                  <a:pt x="3525" y="629"/>
                </a:cubicBezTo>
                <a:lnTo>
                  <a:pt x="3525" y="629"/>
                </a:lnTo>
                <a:cubicBezTo>
                  <a:pt x="3521" y="535"/>
                  <a:pt x="3565" y="442"/>
                  <a:pt x="3642" y="391"/>
                </a:cubicBezTo>
                <a:cubicBezTo>
                  <a:pt x="3670" y="380"/>
                  <a:pt x="3697" y="372"/>
                  <a:pt x="3725" y="372"/>
                </a:cubicBezTo>
                <a:cubicBezTo>
                  <a:pt x="3742" y="372"/>
                  <a:pt x="3759" y="375"/>
                  <a:pt x="3776" y="382"/>
                </a:cubicBezTo>
                <a:cubicBezTo>
                  <a:pt x="3821" y="400"/>
                  <a:pt x="3865" y="426"/>
                  <a:pt x="3892" y="462"/>
                </a:cubicBezTo>
                <a:cubicBezTo>
                  <a:pt x="3946" y="542"/>
                  <a:pt x="3990" y="641"/>
                  <a:pt x="4008" y="730"/>
                </a:cubicBezTo>
                <a:cubicBezTo>
                  <a:pt x="4032" y="816"/>
                  <a:pt x="4048" y="902"/>
                  <a:pt x="4058" y="994"/>
                </a:cubicBezTo>
                <a:lnTo>
                  <a:pt x="4058" y="994"/>
                </a:lnTo>
                <a:cubicBezTo>
                  <a:pt x="4056" y="1002"/>
                  <a:pt x="4054" y="1009"/>
                  <a:pt x="4053" y="1015"/>
                </a:cubicBezTo>
                <a:lnTo>
                  <a:pt x="4060" y="1015"/>
                </a:lnTo>
                <a:cubicBezTo>
                  <a:pt x="4061" y="1021"/>
                  <a:pt x="4061" y="1027"/>
                  <a:pt x="4062" y="1033"/>
                </a:cubicBezTo>
                <a:lnTo>
                  <a:pt x="4071" y="1131"/>
                </a:lnTo>
                <a:lnTo>
                  <a:pt x="4089" y="1033"/>
                </a:lnTo>
                <a:cubicBezTo>
                  <a:pt x="4097" y="989"/>
                  <a:pt x="4115" y="944"/>
                  <a:pt x="4142" y="908"/>
                </a:cubicBezTo>
                <a:cubicBezTo>
                  <a:pt x="4168" y="882"/>
                  <a:pt x="4199" y="866"/>
                  <a:pt x="4231" y="866"/>
                </a:cubicBezTo>
                <a:cubicBezTo>
                  <a:pt x="4243" y="866"/>
                  <a:pt x="4255" y="868"/>
                  <a:pt x="4267" y="873"/>
                </a:cubicBezTo>
                <a:cubicBezTo>
                  <a:pt x="4356" y="899"/>
                  <a:pt x="4437" y="962"/>
                  <a:pt x="4472" y="1051"/>
                </a:cubicBezTo>
                <a:cubicBezTo>
                  <a:pt x="4562" y="1221"/>
                  <a:pt x="4615" y="1417"/>
                  <a:pt x="4651" y="1604"/>
                </a:cubicBezTo>
                <a:cubicBezTo>
                  <a:pt x="4669" y="1703"/>
                  <a:pt x="4678" y="1801"/>
                  <a:pt x="4686" y="1899"/>
                </a:cubicBezTo>
                <a:cubicBezTo>
                  <a:pt x="4704" y="1997"/>
                  <a:pt x="4731" y="2086"/>
                  <a:pt x="4785" y="2176"/>
                </a:cubicBezTo>
                <a:cubicBezTo>
                  <a:pt x="4883" y="2345"/>
                  <a:pt x="4990" y="2506"/>
                  <a:pt x="5124" y="2658"/>
                </a:cubicBezTo>
                <a:cubicBezTo>
                  <a:pt x="4999" y="2506"/>
                  <a:pt x="4883" y="2336"/>
                  <a:pt x="4785" y="2167"/>
                </a:cubicBezTo>
                <a:cubicBezTo>
                  <a:pt x="4678" y="1988"/>
                  <a:pt x="4695" y="1783"/>
                  <a:pt x="4660" y="1595"/>
                </a:cubicBezTo>
                <a:cubicBezTo>
                  <a:pt x="4633" y="1399"/>
                  <a:pt x="4570" y="1212"/>
                  <a:pt x="4490" y="1033"/>
                </a:cubicBezTo>
                <a:cubicBezTo>
                  <a:pt x="4446" y="935"/>
                  <a:pt x="4365" y="864"/>
                  <a:pt x="4267" y="837"/>
                </a:cubicBezTo>
                <a:cubicBezTo>
                  <a:pt x="4253" y="832"/>
                  <a:pt x="4239" y="830"/>
                  <a:pt x="4226" y="830"/>
                </a:cubicBezTo>
                <a:cubicBezTo>
                  <a:pt x="4186" y="830"/>
                  <a:pt x="4148" y="848"/>
                  <a:pt x="4115" y="881"/>
                </a:cubicBezTo>
                <a:cubicBezTo>
                  <a:pt x="4103" y="898"/>
                  <a:pt x="4091" y="918"/>
                  <a:pt x="4080" y="940"/>
                </a:cubicBezTo>
                <a:lnTo>
                  <a:pt x="4080" y="940"/>
                </a:lnTo>
                <a:cubicBezTo>
                  <a:pt x="4070" y="867"/>
                  <a:pt x="4055" y="794"/>
                  <a:pt x="4035" y="721"/>
                </a:cubicBezTo>
                <a:cubicBezTo>
                  <a:pt x="4008" y="614"/>
                  <a:pt x="3972" y="524"/>
                  <a:pt x="3910" y="435"/>
                </a:cubicBezTo>
                <a:cubicBezTo>
                  <a:pt x="3866" y="372"/>
                  <a:pt x="3790" y="336"/>
                  <a:pt x="3715" y="336"/>
                </a:cubicBezTo>
                <a:cubicBezTo>
                  <a:pt x="3684" y="336"/>
                  <a:pt x="3653" y="342"/>
                  <a:pt x="3624" y="355"/>
                </a:cubicBezTo>
                <a:cubicBezTo>
                  <a:pt x="3571" y="382"/>
                  <a:pt x="3535" y="426"/>
                  <a:pt x="3517" y="471"/>
                </a:cubicBezTo>
                <a:cubicBezTo>
                  <a:pt x="3509" y="497"/>
                  <a:pt x="3502" y="523"/>
                  <a:pt x="3498" y="549"/>
                </a:cubicBezTo>
                <a:lnTo>
                  <a:pt x="3498" y="549"/>
                </a:lnTo>
                <a:cubicBezTo>
                  <a:pt x="3475" y="492"/>
                  <a:pt x="3447" y="439"/>
                  <a:pt x="3410" y="391"/>
                </a:cubicBezTo>
                <a:cubicBezTo>
                  <a:pt x="3366" y="310"/>
                  <a:pt x="3294" y="248"/>
                  <a:pt x="3214" y="203"/>
                </a:cubicBezTo>
                <a:cubicBezTo>
                  <a:pt x="3169" y="183"/>
                  <a:pt x="3118" y="172"/>
                  <a:pt x="3066" y="172"/>
                </a:cubicBezTo>
                <a:cubicBezTo>
                  <a:pt x="3026" y="172"/>
                  <a:pt x="2985" y="179"/>
                  <a:pt x="2946" y="194"/>
                </a:cubicBezTo>
                <a:cubicBezTo>
                  <a:pt x="2865" y="235"/>
                  <a:pt x="2806" y="298"/>
                  <a:pt x="2782" y="376"/>
                </a:cubicBezTo>
                <a:lnTo>
                  <a:pt x="2782" y="376"/>
                </a:lnTo>
                <a:cubicBezTo>
                  <a:pt x="2742" y="332"/>
                  <a:pt x="2697" y="295"/>
                  <a:pt x="2652" y="257"/>
                </a:cubicBezTo>
                <a:cubicBezTo>
                  <a:pt x="2598" y="212"/>
                  <a:pt x="2536" y="176"/>
                  <a:pt x="2464" y="150"/>
                </a:cubicBezTo>
                <a:cubicBezTo>
                  <a:pt x="2428" y="136"/>
                  <a:pt x="2393" y="130"/>
                  <a:pt x="2357" y="130"/>
                </a:cubicBezTo>
                <a:cubicBezTo>
                  <a:pt x="2321" y="130"/>
                  <a:pt x="2286" y="136"/>
                  <a:pt x="2250" y="150"/>
                </a:cubicBezTo>
                <a:cubicBezTo>
                  <a:pt x="2194" y="171"/>
                  <a:pt x="2149" y="208"/>
                  <a:pt x="2116" y="257"/>
                </a:cubicBezTo>
                <a:lnTo>
                  <a:pt x="2116" y="257"/>
                </a:lnTo>
                <a:cubicBezTo>
                  <a:pt x="2091" y="204"/>
                  <a:pt x="2060" y="156"/>
                  <a:pt x="2018" y="114"/>
                </a:cubicBezTo>
                <a:cubicBezTo>
                  <a:pt x="1960" y="40"/>
                  <a:pt x="1874" y="1"/>
                  <a:pt x="1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8"/>
          <p:cNvSpPr/>
          <p:nvPr/>
        </p:nvSpPr>
        <p:spPr>
          <a:xfrm>
            <a:off x="8214005" y="1022857"/>
            <a:ext cx="299117" cy="244108"/>
          </a:xfrm>
          <a:custGeom>
            <a:avLst/>
            <a:gdLst/>
            <a:ahLst/>
            <a:cxnLst/>
            <a:rect l="l" t="t" r="r" b="b"/>
            <a:pathLst>
              <a:path w="3883" h="3169" extrusionOk="0">
                <a:moveTo>
                  <a:pt x="527" y="1"/>
                </a:moveTo>
                <a:cubicBezTo>
                  <a:pt x="351" y="1"/>
                  <a:pt x="175" y="11"/>
                  <a:pt x="0" y="31"/>
                </a:cubicBezTo>
                <a:cubicBezTo>
                  <a:pt x="116" y="192"/>
                  <a:pt x="402" y="1531"/>
                  <a:pt x="562" y="1870"/>
                </a:cubicBezTo>
                <a:cubicBezTo>
                  <a:pt x="714" y="2209"/>
                  <a:pt x="1223" y="2709"/>
                  <a:pt x="1964" y="3021"/>
                </a:cubicBezTo>
                <a:cubicBezTo>
                  <a:pt x="2237" y="3133"/>
                  <a:pt x="2566" y="3169"/>
                  <a:pt x="2872" y="3169"/>
                </a:cubicBezTo>
                <a:cubicBezTo>
                  <a:pt x="3393" y="3169"/>
                  <a:pt x="3847" y="3066"/>
                  <a:pt x="3847" y="3066"/>
                </a:cubicBezTo>
                <a:cubicBezTo>
                  <a:pt x="3847" y="3066"/>
                  <a:pt x="3883" y="3021"/>
                  <a:pt x="3775" y="2557"/>
                </a:cubicBezTo>
                <a:cubicBezTo>
                  <a:pt x="3677" y="2093"/>
                  <a:pt x="3338" y="1111"/>
                  <a:pt x="2874" y="718"/>
                </a:cubicBezTo>
                <a:cubicBezTo>
                  <a:pt x="2401" y="335"/>
                  <a:pt x="2106" y="201"/>
                  <a:pt x="1366" y="76"/>
                </a:cubicBezTo>
                <a:cubicBezTo>
                  <a:pt x="1091" y="26"/>
                  <a:pt x="809" y="1"/>
                  <a:pt x="5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8"/>
          <p:cNvSpPr/>
          <p:nvPr/>
        </p:nvSpPr>
        <p:spPr>
          <a:xfrm>
            <a:off x="8214005" y="1023165"/>
            <a:ext cx="376073" cy="326838"/>
          </a:xfrm>
          <a:custGeom>
            <a:avLst/>
            <a:gdLst/>
            <a:ahLst/>
            <a:cxnLst/>
            <a:rect l="l" t="t" r="r" b="b"/>
            <a:pathLst>
              <a:path w="4882" h="4243" extrusionOk="0">
                <a:moveTo>
                  <a:pt x="661" y="0"/>
                </a:moveTo>
                <a:cubicBezTo>
                  <a:pt x="687" y="99"/>
                  <a:pt x="705" y="197"/>
                  <a:pt x="723" y="295"/>
                </a:cubicBezTo>
                <a:cubicBezTo>
                  <a:pt x="741" y="384"/>
                  <a:pt x="759" y="465"/>
                  <a:pt x="795" y="554"/>
                </a:cubicBezTo>
                <a:cubicBezTo>
                  <a:pt x="661" y="447"/>
                  <a:pt x="536" y="357"/>
                  <a:pt x="402" y="259"/>
                </a:cubicBezTo>
                <a:cubicBezTo>
                  <a:pt x="268" y="170"/>
                  <a:pt x="152" y="99"/>
                  <a:pt x="27" y="27"/>
                </a:cubicBezTo>
                <a:lnTo>
                  <a:pt x="0" y="27"/>
                </a:lnTo>
                <a:cubicBezTo>
                  <a:pt x="0" y="36"/>
                  <a:pt x="9" y="45"/>
                  <a:pt x="18" y="54"/>
                </a:cubicBezTo>
                <a:cubicBezTo>
                  <a:pt x="286" y="224"/>
                  <a:pt x="545" y="411"/>
                  <a:pt x="795" y="616"/>
                </a:cubicBezTo>
                <a:cubicBezTo>
                  <a:pt x="598" y="625"/>
                  <a:pt x="393" y="625"/>
                  <a:pt x="197" y="634"/>
                </a:cubicBezTo>
                <a:lnTo>
                  <a:pt x="205" y="661"/>
                </a:lnTo>
                <a:cubicBezTo>
                  <a:pt x="348" y="661"/>
                  <a:pt x="491" y="657"/>
                  <a:pt x="634" y="657"/>
                </a:cubicBezTo>
                <a:cubicBezTo>
                  <a:pt x="705" y="657"/>
                  <a:pt x="777" y="658"/>
                  <a:pt x="848" y="661"/>
                </a:cubicBezTo>
                <a:cubicBezTo>
                  <a:pt x="1053" y="830"/>
                  <a:pt x="1259" y="1018"/>
                  <a:pt x="1464" y="1196"/>
                </a:cubicBezTo>
                <a:cubicBezTo>
                  <a:pt x="1189" y="1281"/>
                  <a:pt x="904" y="1321"/>
                  <a:pt x="616" y="1321"/>
                </a:cubicBezTo>
                <a:cubicBezTo>
                  <a:pt x="538" y="1321"/>
                  <a:pt x="461" y="1318"/>
                  <a:pt x="384" y="1312"/>
                </a:cubicBezTo>
                <a:lnTo>
                  <a:pt x="384" y="1330"/>
                </a:lnTo>
                <a:cubicBezTo>
                  <a:pt x="468" y="1341"/>
                  <a:pt x="551" y="1345"/>
                  <a:pt x="635" y="1345"/>
                </a:cubicBezTo>
                <a:cubicBezTo>
                  <a:pt x="694" y="1345"/>
                  <a:pt x="753" y="1343"/>
                  <a:pt x="812" y="1339"/>
                </a:cubicBezTo>
                <a:cubicBezTo>
                  <a:pt x="1053" y="1330"/>
                  <a:pt x="1294" y="1304"/>
                  <a:pt x="1526" y="1259"/>
                </a:cubicBezTo>
                <a:cubicBezTo>
                  <a:pt x="1625" y="1339"/>
                  <a:pt x="1723" y="1420"/>
                  <a:pt x="1830" y="1500"/>
                </a:cubicBezTo>
                <a:cubicBezTo>
                  <a:pt x="1928" y="1571"/>
                  <a:pt x="2053" y="1661"/>
                  <a:pt x="2160" y="1741"/>
                </a:cubicBezTo>
                <a:cubicBezTo>
                  <a:pt x="1840" y="1816"/>
                  <a:pt x="1513" y="1852"/>
                  <a:pt x="1186" y="1852"/>
                </a:cubicBezTo>
                <a:cubicBezTo>
                  <a:pt x="966" y="1852"/>
                  <a:pt x="745" y="1836"/>
                  <a:pt x="527" y="1803"/>
                </a:cubicBezTo>
                <a:lnTo>
                  <a:pt x="527" y="1803"/>
                </a:lnTo>
                <a:lnTo>
                  <a:pt x="536" y="1839"/>
                </a:lnTo>
                <a:cubicBezTo>
                  <a:pt x="643" y="1857"/>
                  <a:pt x="741" y="1866"/>
                  <a:pt x="848" y="1875"/>
                </a:cubicBezTo>
                <a:cubicBezTo>
                  <a:pt x="971" y="1885"/>
                  <a:pt x="1094" y="1890"/>
                  <a:pt x="1218" y="1890"/>
                </a:cubicBezTo>
                <a:cubicBezTo>
                  <a:pt x="1543" y="1890"/>
                  <a:pt x="1870" y="1854"/>
                  <a:pt x="2187" y="1777"/>
                </a:cubicBezTo>
                <a:lnTo>
                  <a:pt x="2196" y="1777"/>
                </a:lnTo>
                <a:cubicBezTo>
                  <a:pt x="2365" y="1893"/>
                  <a:pt x="2535" y="2018"/>
                  <a:pt x="2704" y="2134"/>
                </a:cubicBezTo>
                <a:lnTo>
                  <a:pt x="2687" y="2151"/>
                </a:lnTo>
                <a:cubicBezTo>
                  <a:pt x="2267" y="2508"/>
                  <a:pt x="1714" y="2580"/>
                  <a:pt x="1187" y="2589"/>
                </a:cubicBezTo>
                <a:lnTo>
                  <a:pt x="1259" y="2642"/>
                </a:lnTo>
                <a:cubicBezTo>
                  <a:pt x="1776" y="2633"/>
                  <a:pt x="2347" y="2508"/>
                  <a:pt x="2749" y="2169"/>
                </a:cubicBezTo>
                <a:cubicBezTo>
                  <a:pt x="2794" y="2205"/>
                  <a:pt x="2847" y="2241"/>
                  <a:pt x="2892" y="2276"/>
                </a:cubicBezTo>
                <a:cubicBezTo>
                  <a:pt x="3061" y="2401"/>
                  <a:pt x="3222" y="2544"/>
                  <a:pt x="3392" y="2687"/>
                </a:cubicBezTo>
                <a:cubicBezTo>
                  <a:pt x="3079" y="2883"/>
                  <a:pt x="2749" y="3035"/>
                  <a:pt x="2401" y="3133"/>
                </a:cubicBezTo>
                <a:cubicBezTo>
                  <a:pt x="2437" y="3142"/>
                  <a:pt x="2490" y="3151"/>
                  <a:pt x="2535" y="3151"/>
                </a:cubicBezTo>
                <a:cubicBezTo>
                  <a:pt x="2696" y="3097"/>
                  <a:pt x="2856" y="3035"/>
                  <a:pt x="3008" y="2955"/>
                </a:cubicBezTo>
                <a:cubicBezTo>
                  <a:pt x="3151" y="2883"/>
                  <a:pt x="3285" y="2803"/>
                  <a:pt x="3418" y="2714"/>
                </a:cubicBezTo>
                <a:lnTo>
                  <a:pt x="3499" y="2785"/>
                </a:lnTo>
                <a:cubicBezTo>
                  <a:pt x="3552" y="2830"/>
                  <a:pt x="3597" y="2883"/>
                  <a:pt x="3651" y="2928"/>
                </a:cubicBezTo>
                <a:cubicBezTo>
                  <a:pt x="3668" y="2946"/>
                  <a:pt x="3677" y="2955"/>
                  <a:pt x="3686" y="2964"/>
                </a:cubicBezTo>
                <a:cubicBezTo>
                  <a:pt x="3740" y="3017"/>
                  <a:pt x="3784" y="3062"/>
                  <a:pt x="3838" y="3115"/>
                </a:cubicBezTo>
                <a:cubicBezTo>
                  <a:pt x="4177" y="3463"/>
                  <a:pt x="4481" y="3829"/>
                  <a:pt x="4766" y="4222"/>
                </a:cubicBezTo>
                <a:cubicBezTo>
                  <a:pt x="4776" y="4236"/>
                  <a:pt x="4789" y="4242"/>
                  <a:pt x="4803" y="4242"/>
                </a:cubicBezTo>
                <a:cubicBezTo>
                  <a:pt x="4841" y="4242"/>
                  <a:pt x="4881" y="4199"/>
                  <a:pt x="4855" y="4160"/>
                </a:cubicBezTo>
                <a:cubicBezTo>
                  <a:pt x="4597" y="3811"/>
                  <a:pt x="4320" y="3481"/>
                  <a:pt x="4025" y="3169"/>
                </a:cubicBezTo>
                <a:cubicBezTo>
                  <a:pt x="3963" y="3115"/>
                  <a:pt x="3900" y="3053"/>
                  <a:pt x="3838" y="2990"/>
                </a:cubicBezTo>
                <a:lnTo>
                  <a:pt x="3820" y="2981"/>
                </a:lnTo>
                <a:lnTo>
                  <a:pt x="3749" y="2910"/>
                </a:lnTo>
                <a:lnTo>
                  <a:pt x="3686" y="2856"/>
                </a:lnTo>
                <a:lnTo>
                  <a:pt x="3642" y="2812"/>
                </a:lnTo>
                <a:lnTo>
                  <a:pt x="3552" y="2732"/>
                </a:lnTo>
                <a:cubicBezTo>
                  <a:pt x="3490" y="2669"/>
                  <a:pt x="3418" y="2615"/>
                  <a:pt x="3347" y="2553"/>
                </a:cubicBezTo>
                <a:cubicBezTo>
                  <a:pt x="3472" y="2392"/>
                  <a:pt x="3552" y="2196"/>
                  <a:pt x="3606" y="2000"/>
                </a:cubicBezTo>
                <a:cubicBezTo>
                  <a:pt x="3588" y="1964"/>
                  <a:pt x="3579" y="1928"/>
                  <a:pt x="3561" y="1893"/>
                </a:cubicBezTo>
                <a:cubicBezTo>
                  <a:pt x="3526" y="2125"/>
                  <a:pt x="3436" y="2339"/>
                  <a:pt x="3302" y="2526"/>
                </a:cubicBezTo>
                <a:cubicBezTo>
                  <a:pt x="3222" y="2455"/>
                  <a:pt x="3142" y="2392"/>
                  <a:pt x="3061" y="2330"/>
                </a:cubicBezTo>
                <a:lnTo>
                  <a:pt x="2937" y="2232"/>
                </a:lnTo>
                <a:cubicBezTo>
                  <a:pt x="3088" y="1866"/>
                  <a:pt x="3169" y="1473"/>
                  <a:pt x="3160" y="1080"/>
                </a:cubicBezTo>
                <a:cubicBezTo>
                  <a:pt x="3142" y="1054"/>
                  <a:pt x="3124" y="1027"/>
                  <a:pt x="3097" y="1000"/>
                </a:cubicBezTo>
                <a:lnTo>
                  <a:pt x="3097" y="1143"/>
                </a:lnTo>
                <a:cubicBezTo>
                  <a:pt x="3097" y="1375"/>
                  <a:pt x="3079" y="1598"/>
                  <a:pt x="3026" y="1821"/>
                </a:cubicBezTo>
                <a:cubicBezTo>
                  <a:pt x="2999" y="1946"/>
                  <a:pt x="2963" y="2071"/>
                  <a:pt x="2919" y="2196"/>
                </a:cubicBezTo>
                <a:cubicBezTo>
                  <a:pt x="2758" y="2080"/>
                  <a:pt x="2588" y="1964"/>
                  <a:pt x="2428" y="1848"/>
                </a:cubicBezTo>
                <a:cubicBezTo>
                  <a:pt x="2553" y="1420"/>
                  <a:pt x="2615" y="973"/>
                  <a:pt x="2615" y="518"/>
                </a:cubicBezTo>
                <a:lnTo>
                  <a:pt x="2562" y="491"/>
                </a:lnTo>
                <a:lnTo>
                  <a:pt x="2562" y="714"/>
                </a:lnTo>
                <a:cubicBezTo>
                  <a:pt x="2562" y="955"/>
                  <a:pt x="2535" y="1196"/>
                  <a:pt x="2481" y="1437"/>
                </a:cubicBezTo>
                <a:cubicBezTo>
                  <a:pt x="2455" y="1562"/>
                  <a:pt x="2419" y="1696"/>
                  <a:pt x="2383" y="1821"/>
                </a:cubicBezTo>
                <a:cubicBezTo>
                  <a:pt x="2249" y="1732"/>
                  <a:pt x="2124" y="1643"/>
                  <a:pt x="1990" y="1553"/>
                </a:cubicBezTo>
                <a:cubicBezTo>
                  <a:pt x="1982" y="1544"/>
                  <a:pt x="2106" y="804"/>
                  <a:pt x="2044" y="233"/>
                </a:cubicBezTo>
                <a:lnTo>
                  <a:pt x="1990" y="215"/>
                </a:lnTo>
                <a:lnTo>
                  <a:pt x="1990" y="215"/>
                </a:lnTo>
                <a:cubicBezTo>
                  <a:pt x="2026" y="643"/>
                  <a:pt x="1999" y="1071"/>
                  <a:pt x="1928" y="1500"/>
                </a:cubicBezTo>
                <a:cubicBezTo>
                  <a:pt x="1928" y="1500"/>
                  <a:pt x="1928" y="1500"/>
                  <a:pt x="1928" y="1509"/>
                </a:cubicBezTo>
                <a:cubicBezTo>
                  <a:pt x="1803" y="1411"/>
                  <a:pt x="1482" y="1161"/>
                  <a:pt x="1473" y="1152"/>
                </a:cubicBezTo>
                <a:lnTo>
                  <a:pt x="1384" y="1071"/>
                </a:lnTo>
                <a:cubicBezTo>
                  <a:pt x="1375" y="822"/>
                  <a:pt x="1339" y="581"/>
                  <a:pt x="1303" y="340"/>
                </a:cubicBezTo>
                <a:cubicBezTo>
                  <a:pt x="1285" y="241"/>
                  <a:pt x="1268" y="152"/>
                  <a:pt x="1241" y="54"/>
                </a:cubicBezTo>
                <a:lnTo>
                  <a:pt x="1178" y="45"/>
                </a:lnTo>
                <a:lnTo>
                  <a:pt x="1178" y="45"/>
                </a:lnTo>
                <a:cubicBezTo>
                  <a:pt x="1196" y="143"/>
                  <a:pt x="1223" y="250"/>
                  <a:pt x="1241" y="357"/>
                </a:cubicBezTo>
                <a:cubicBezTo>
                  <a:pt x="1285" y="581"/>
                  <a:pt x="1321" y="813"/>
                  <a:pt x="1357" y="1036"/>
                </a:cubicBezTo>
                <a:cubicBezTo>
                  <a:pt x="1232" y="929"/>
                  <a:pt x="1107" y="813"/>
                  <a:pt x="991" y="714"/>
                </a:cubicBezTo>
                <a:cubicBezTo>
                  <a:pt x="946" y="679"/>
                  <a:pt x="911" y="643"/>
                  <a:pt x="866" y="607"/>
                </a:cubicBezTo>
                <a:cubicBezTo>
                  <a:pt x="830" y="491"/>
                  <a:pt x="803" y="375"/>
                  <a:pt x="777" y="250"/>
                </a:cubicBezTo>
                <a:cubicBezTo>
                  <a:pt x="759" y="170"/>
                  <a:pt x="741" y="81"/>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8"/>
          <p:cNvSpPr/>
          <p:nvPr/>
        </p:nvSpPr>
        <p:spPr>
          <a:xfrm>
            <a:off x="8214005" y="1021085"/>
            <a:ext cx="202210" cy="225621"/>
          </a:xfrm>
          <a:custGeom>
            <a:avLst/>
            <a:gdLst/>
            <a:ahLst/>
            <a:cxnLst/>
            <a:rect l="l" t="t" r="r" b="b"/>
            <a:pathLst>
              <a:path w="2625" h="2929" extrusionOk="0">
                <a:moveTo>
                  <a:pt x="1785" y="179"/>
                </a:moveTo>
                <a:cubicBezTo>
                  <a:pt x="1660" y="152"/>
                  <a:pt x="1526" y="126"/>
                  <a:pt x="1366" y="99"/>
                </a:cubicBezTo>
                <a:cubicBezTo>
                  <a:pt x="911" y="19"/>
                  <a:pt x="455" y="1"/>
                  <a:pt x="0" y="54"/>
                </a:cubicBezTo>
                <a:cubicBezTo>
                  <a:pt x="116" y="224"/>
                  <a:pt x="402" y="1554"/>
                  <a:pt x="554" y="1893"/>
                </a:cubicBezTo>
                <a:cubicBezTo>
                  <a:pt x="696" y="2196"/>
                  <a:pt x="1107" y="2625"/>
                  <a:pt x="1714" y="2928"/>
                </a:cubicBezTo>
                <a:cubicBezTo>
                  <a:pt x="2597" y="2232"/>
                  <a:pt x="2624" y="911"/>
                  <a:pt x="1776" y="1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8"/>
          <p:cNvSpPr/>
          <p:nvPr/>
        </p:nvSpPr>
        <p:spPr>
          <a:xfrm>
            <a:off x="8210539" y="1022702"/>
            <a:ext cx="300119" cy="244801"/>
          </a:xfrm>
          <a:custGeom>
            <a:avLst/>
            <a:gdLst/>
            <a:ahLst/>
            <a:cxnLst/>
            <a:rect l="l" t="t" r="r" b="b"/>
            <a:pathLst>
              <a:path w="3896" h="3178" extrusionOk="0">
                <a:moveTo>
                  <a:pt x="3844" y="2670"/>
                </a:moveTo>
                <a:lnTo>
                  <a:pt x="3844" y="2670"/>
                </a:lnTo>
                <a:cubicBezTo>
                  <a:pt x="3848" y="2695"/>
                  <a:pt x="3852" y="2720"/>
                  <a:pt x="3856" y="2746"/>
                </a:cubicBezTo>
                <a:cubicBezTo>
                  <a:pt x="3860" y="2770"/>
                  <a:pt x="3866" y="2795"/>
                  <a:pt x="3871" y="2819"/>
                </a:cubicBezTo>
                <a:lnTo>
                  <a:pt x="3871" y="2819"/>
                </a:lnTo>
                <a:cubicBezTo>
                  <a:pt x="3866" y="2787"/>
                  <a:pt x="3861" y="2755"/>
                  <a:pt x="3856" y="2720"/>
                </a:cubicBezTo>
                <a:cubicBezTo>
                  <a:pt x="3852" y="2703"/>
                  <a:pt x="3848" y="2687"/>
                  <a:pt x="3844" y="2670"/>
                </a:cubicBezTo>
                <a:close/>
                <a:moveTo>
                  <a:pt x="3871" y="2819"/>
                </a:moveTo>
                <a:cubicBezTo>
                  <a:pt x="3875" y="2843"/>
                  <a:pt x="3878" y="2867"/>
                  <a:pt x="3882" y="2892"/>
                </a:cubicBezTo>
                <a:lnTo>
                  <a:pt x="3882" y="2892"/>
                </a:lnTo>
                <a:cubicBezTo>
                  <a:pt x="3880" y="2867"/>
                  <a:pt x="3876" y="2843"/>
                  <a:pt x="3871" y="2819"/>
                </a:cubicBezTo>
                <a:close/>
                <a:moveTo>
                  <a:pt x="3882" y="2892"/>
                </a:moveTo>
                <a:cubicBezTo>
                  <a:pt x="3883" y="2900"/>
                  <a:pt x="3883" y="2908"/>
                  <a:pt x="3883" y="2916"/>
                </a:cubicBezTo>
                <a:cubicBezTo>
                  <a:pt x="3889" y="2953"/>
                  <a:pt x="3895" y="2989"/>
                  <a:pt x="3896" y="3023"/>
                </a:cubicBezTo>
                <a:lnTo>
                  <a:pt x="3896" y="3023"/>
                </a:lnTo>
                <a:cubicBezTo>
                  <a:pt x="3896" y="2981"/>
                  <a:pt x="3889" y="2937"/>
                  <a:pt x="3883" y="2898"/>
                </a:cubicBezTo>
                <a:cubicBezTo>
                  <a:pt x="3883" y="2896"/>
                  <a:pt x="3882" y="2894"/>
                  <a:pt x="3882" y="2892"/>
                </a:cubicBezTo>
                <a:close/>
                <a:moveTo>
                  <a:pt x="3896" y="3023"/>
                </a:moveTo>
                <a:cubicBezTo>
                  <a:pt x="3895" y="3038"/>
                  <a:pt x="3894" y="3053"/>
                  <a:pt x="3892" y="3068"/>
                </a:cubicBezTo>
                <a:cubicBezTo>
                  <a:pt x="3895" y="3054"/>
                  <a:pt x="3896" y="3039"/>
                  <a:pt x="3896" y="3023"/>
                </a:cubicBezTo>
                <a:close/>
                <a:moveTo>
                  <a:pt x="543" y="0"/>
                </a:moveTo>
                <a:cubicBezTo>
                  <a:pt x="384" y="0"/>
                  <a:pt x="225" y="7"/>
                  <a:pt x="66" y="22"/>
                </a:cubicBezTo>
                <a:lnTo>
                  <a:pt x="66" y="22"/>
                </a:lnTo>
                <a:cubicBezTo>
                  <a:pt x="65" y="20"/>
                  <a:pt x="64" y="17"/>
                  <a:pt x="63" y="15"/>
                </a:cubicBezTo>
                <a:lnTo>
                  <a:pt x="60" y="22"/>
                </a:lnTo>
                <a:lnTo>
                  <a:pt x="60" y="22"/>
                </a:lnTo>
                <a:cubicBezTo>
                  <a:pt x="52" y="23"/>
                  <a:pt x="44" y="24"/>
                  <a:pt x="36" y="24"/>
                </a:cubicBezTo>
                <a:lnTo>
                  <a:pt x="1" y="24"/>
                </a:lnTo>
                <a:lnTo>
                  <a:pt x="18" y="60"/>
                </a:lnTo>
                <a:cubicBezTo>
                  <a:pt x="72" y="167"/>
                  <a:pt x="108" y="274"/>
                  <a:pt x="143" y="390"/>
                </a:cubicBezTo>
                <a:cubicBezTo>
                  <a:pt x="170" y="497"/>
                  <a:pt x="206" y="613"/>
                  <a:pt x="242" y="720"/>
                </a:cubicBezTo>
                <a:lnTo>
                  <a:pt x="429" y="1408"/>
                </a:lnTo>
                <a:cubicBezTo>
                  <a:pt x="465" y="1524"/>
                  <a:pt x="500" y="1631"/>
                  <a:pt x="536" y="1747"/>
                </a:cubicBezTo>
                <a:cubicBezTo>
                  <a:pt x="572" y="1854"/>
                  <a:pt x="625" y="1961"/>
                  <a:pt x="688" y="2059"/>
                </a:cubicBezTo>
                <a:cubicBezTo>
                  <a:pt x="831" y="2256"/>
                  <a:pt x="1000" y="2425"/>
                  <a:pt x="1188" y="2568"/>
                </a:cubicBezTo>
                <a:cubicBezTo>
                  <a:pt x="1375" y="2711"/>
                  <a:pt x="1580" y="2836"/>
                  <a:pt x="1794" y="2943"/>
                </a:cubicBezTo>
                <a:cubicBezTo>
                  <a:pt x="2009" y="3050"/>
                  <a:pt x="2241" y="3121"/>
                  <a:pt x="2473" y="3157"/>
                </a:cubicBezTo>
                <a:cubicBezTo>
                  <a:pt x="2618" y="3171"/>
                  <a:pt x="2764" y="3178"/>
                  <a:pt x="2910" y="3178"/>
                </a:cubicBezTo>
                <a:cubicBezTo>
                  <a:pt x="3240" y="3178"/>
                  <a:pt x="3570" y="3142"/>
                  <a:pt x="3892" y="3068"/>
                </a:cubicBezTo>
                <a:lnTo>
                  <a:pt x="3892" y="3068"/>
                </a:lnTo>
                <a:cubicBezTo>
                  <a:pt x="3602" y="3124"/>
                  <a:pt x="3305" y="3151"/>
                  <a:pt x="3009" y="3151"/>
                </a:cubicBezTo>
                <a:cubicBezTo>
                  <a:pt x="2832" y="3151"/>
                  <a:pt x="2656" y="3141"/>
                  <a:pt x="2482" y="3121"/>
                </a:cubicBezTo>
                <a:cubicBezTo>
                  <a:pt x="2250" y="3086"/>
                  <a:pt x="2018" y="3014"/>
                  <a:pt x="1812" y="2907"/>
                </a:cubicBezTo>
                <a:cubicBezTo>
                  <a:pt x="1598" y="2800"/>
                  <a:pt x="1402" y="2675"/>
                  <a:pt x="1214" y="2532"/>
                </a:cubicBezTo>
                <a:cubicBezTo>
                  <a:pt x="1027" y="2389"/>
                  <a:pt x="857" y="2220"/>
                  <a:pt x="723" y="2032"/>
                </a:cubicBezTo>
                <a:cubicBezTo>
                  <a:pt x="652" y="1934"/>
                  <a:pt x="607" y="1827"/>
                  <a:pt x="572" y="1720"/>
                </a:cubicBezTo>
                <a:cubicBezTo>
                  <a:pt x="536" y="1604"/>
                  <a:pt x="500" y="1497"/>
                  <a:pt x="465" y="1381"/>
                </a:cubicBezTo>
                <a:lnTo>
                  <a:pt x="286" y="694"/>
                </a:lnTo>
                <a:cubicBezTo>
                  <a:pt x="250" y="578"/>
                  <a:pt x="224" y="462"/>
                  <a:pt x="188" y="355"/>
                </a:cubicBezTo>
                <a:cubicBezTo>
                  <a:pt x="165" y="253"/>
                  <a:pt x="127" y="151"/>
                  <a:pt x="83" y="56"/>
                </a:cubicBezTo>
                <a:lnTo>
                  <a:pt x="83" y="56"/>
                </a:lnTo>
                <a:cubicBezTo>
                  <a:pt x="249" y="38"/>
                  <a:pt x="416" y="29"/>
                  <a:pt x="583" y="29"/>
                </a:cubicBezTo>
                <a:cubicBezTo>
                  <a:pt x="870" y="29"/>
                  <a:pt x="1157" y="55"/>
                  <a:pt x="1437" y="105"/>
                </a:cubicBezTo>
                <a:cubicBezTo>
                  <a:pt x="1670" y="140"/>
                  <a:pt x="1902" y="194"/>
                  <a:pt x="2116" y="265"/>
                </a:cubicBezTo>
                <a:cubicBezTo>
                  <a:pt x="2339" y="346"/>
                  <a:pt x="2544" y="462"/>
                  <a:pt x="2732" y="604"/>
                </a:cubicBezTo>
                <a:cubicBezTo>
                  <a:pt x="3124" y="863"/>
                  <a:pt x="3347" y="1292"/>
                  <a:pt x="3535" y="1720"/>
                </a:cubicBezTo>
                <a:cubicBezTo>
                  <a:pt x="3624" y="1934"/>
                  <a:pt x="3704" y="2157"/>
                  <a:pt x="3767" y="2381"/>
                </a:cubicBezTo>
                <a:cubicBezTo>
                  <a:pt x="3797" y="2479"/>
                  <a:pt x="3821" y="2577"/>
                  <a:pt x="3844" y="2670"/>
                </a:cubicBezTo>
                <a:lnTo>
                  <a:pt x="3844" y="2670"/>
                </a:lnTo>
                <a:cubicBezTo>
                  <a:pt x="3827" y="2576"/>
                  <a:pt x="3806" y="2490"/>
                  <a:pt x="3785" y="2398"/>
                </a:cubicBezTo>
                <a:cubicBezTo>
                  <a:pt x="3722" y="2175"/>
                  <a:pt x="3642" y="1952"/>
                  <a:pt x="3562" y="1729"/>
                </a:cubicBezTo>
                <a:cubicBezTo>
                  <a:pt x="3472" y="1515"/>
                  <a:pt x="3365" y="1301"/>
                  <a:pt x="3240" y="1104"/>
                </a:cubicBezTo>
                <a:cubicBezTo>
                  <a:pt x="3169" y="997"/>
                  <a:pt x="3098" y="908"/>
                  <a:pt x="3017" y="819"/>
                </a:cubicBezTo>
                <a:cubicBezTo>
                  <a:pt x="2937" y="738"/>
                  <a:pt x="2848" y="667"/>
                  <a:pt x="2749" y="596"/>
                </a:cubicBezTo>
                <a:cubicBezTo>
                  <a:pt x="2562" y="444"/>
                  <a:pt x="2357" y="328"/>
                  <a:pt x="2134" y="247"/>
                </a:cubicBezTo>
                <a:cubicBezTo>
                  <a:pt x="1911" y="176"/>
                  <a:pt x="1678" y="122"/>
                  <a:pt x="1446" y="78"/>
                </a:cubicBezTo>
                <a:cubicBezTo>
                  <a:pt x="1148" y="26"/>
                  <a:pt x="846"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8"/>
          <p:cNvSpPr/>
          <p:nvPr/>
        </p:nvSpPr>
        <p:spPr>
          <a:xfrm>
            <a:off x="7575648" y="490965"/>
            <a:ext cx="195663" cy="228163"/>
          </a:xfrm>
          <a:custGeom>
            <a:avLst/>
            <a:gdLst/>
            <a:ahLst/>
            <a:cxnLst/>
            <a:rect l="l" t="t" r="r" b="b"/>
            <a:pathLst>
              <a:path w="2540" h="2962" extrusionOk="0">
                <a:moveTo>
                  <a:pt x="1670" y="0"/>
                </a:moveTo>
                <a:cubicBezTo>
                  <a:pt x="1491" y="0"/>
                  <a:pt x="1266" y="39"/>
                  <a:pt x="1094" y="198"/>
                </a:cubicBezTo>
                <a:cubicBezTo>
                  <a:pt x="746" y="519"/>
                  <a:pt x="85" y="1385"/>
                  <a:pt x="41" y="2054"/>
                </a:cubicBezTo>
                <a:cubicBezTo>
                  <a:pt x="1" y="2649"/>
                  <a:pt x="271" y="2962"/>
                  <a:pt x="751" y="2962"/>
                </a:cubicBezTo>
                <a:cubicBezTo>
                  <a:pt x="811" y="2962"/>
                  <a:pt x="875" y="2957"/>
                  <a:pt x="942" y="2947"/>
                </a:cubicBezTo>
                <a:cubicBezTo>
                  <a:pt x="1540" y="2866"/>
                  <a:pt x="2316" y="1688"/>
                  <a:pt x="2423" y="1081"/>
                </a:cubicBezTo>
                <a:cubicBezTo>
                  <a:pt x="2540" y="475"/>
                  <a:pt x="1977" y="37"/>
                  <a:pt x="1977" y="37"/>
                </a:cubicBezTo>
                <a:cubicBezTo>
                  <a:pt x="1977" y="37"/>
                  <a:pt x="1845" y="0"/>
                  <a:pt x="16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8"/>
          <p:cNvSpPr/>
          <p:nvPr/>
        </p:nvSpPr>
        <p:spPr>
          <a:xfrm>
            <a:off x="7581502" y="448675"/>
            <a:ext cx="183337" cy="267910"/>
          </a:xfrm>
          <a:custGeom>
            <a:avLst/>
            <a:gdLst/>
            <a:ahLst/>
            <a:cxnLst/>
            <a:rect l="l" t="t" r="r" b="b"/>
            <a:pathLst>
              <a:path w="2380" h="3478" extrusionOk="0">
                <a:moveTo>
                  <a:pt x="1223" y="1050"/>
                </a:moveTo>
                <a:cubicBezTo>
                  <a:pt x="1216" y="1052"/>
                  <a:pt x="1208" y="1054"/>
                  <a:pt x="1201" y="1056"/>
                </a:cubicBezTo>
                <a:lnTo>
                  <a:pt x="1201" y="1056"/>
                </a:lnTo>
                <a:cubicBezTo>
                  <a:pt x="1211" y="1054"/>
                  <a:pt x="1221" y="1052"/>
                  <a:pt x="1232" y="1050"/>
                </a:cubicBezTo>
                <a:close/>
                <a:moveTo>
                  <a:pt x="1201" y="1056"/>
                </a:moveTo>
                <a:cubicBezTo>
                  <a:pt x="1006" y="1092"/>
                  <a:pt x="811" y="1153"/>
                  <a:pt x="625" y="1238"/>
                </a:cubicBezTo>
                <a:lnTo>
                  <a:pt x="598" y="1273"/>
                </a:lnTo>
                <a:cubicBezTo>
                  <a:pt x="788" y="1179"/>
                  <a:pt x="994" y="1109"/>
                  <a:pt x="1201" y="1056"/>
                </a:cubicBezTo>
                <a:close/>
                <a:moveTo>
                  <a:pt x="2351" y="0"/>
                </a:moveTo>
                <a:cubicBezTo>
                  <a:pt x="2347" y="0"/>
                  <a:pt x="2343" y="2"/>
                  <a:pt x="2339" y="6"/>
                </a:cubicBezTo>
                <a:cubicBezTo>
                  <a:pt x="2053" y="301"/>
                  <a:pt x="1821" y="640"/>
                  <a:pt x="1642" y="1015"/>
                </a:cubicBezTo>
                <a:lnTo>
                  <a:pt x="1482" y="1015"/>
                </a:lnTo>
                <a:cubicBezTo>
                  <a:pt x="1455" y="1015"/>
                  <a:pt x="1428" y="1015"/>
                  <a:pt x="1410" y="1024"/>
                </a:cubicBezTo>
                <a:lnTo>
                  <a:pt x="1357" y="1024"/>
                </a:lnTo>
                <a:lnTo>
                  <a:pt x="1294" y="1032"/>
                </a:lnTo>
                <a:lnTo>
                  <a:pt x="1232" y="1050"/>
                </a:lnTo>
                <a:lnTo>
                  <a:pt x="1250" y="1050"/>
                </a:lnTo>
                <a:lnTo>
                  <a:pt x="1330" y="1041"/>
                </a:lnTo>
                <a:lnTo>
                  <a:pt x="1384" y="1041"/>
                </a:lnTo>
                <a:lnTo>
                  <a:pt x="1455" y="1032"/>
                </a:lnTo>
                <a:lnTo>
                  <a:pt x="1625" y="1032"/>
                </a:lnTo>
                <a:cubicBezTo>
                  <a:pt x="1571" y="1131"/>
                  <a:pt x="1517" y="1229"/>
                  <a:pt x="1473" y="1327"/>
                </a:cubicBezTo>
                <a:cubicBezTo>
                  <a:pt x="1464" y="1345"/>
                  <a:pt x="1455" y="1372"/>
                  <a:pt x="1446" y="1389"/>
                </a:cubicBezTo>
                <a:cubicBezTo>
                  <a:pt x="1348" y="1604"/>
                  <a:pt x="1250" y="1818"/>
                  <a:pt x="1152" y="2023"/>
                </a:cubicBezTo>
                <a:lnTo>
                  <a:pt x="1134" y="2023"/>
                </a:lnTo>
                <a:cubicBezTo>
                  <a:pt x="911" y="2023"/>
                  <a:pt x="679" y="2041"/>
                  <a:pt x="446" y="2086"/>
                </a:cubicBezTo>
                <a:cubicBezTo>
                  <a:pt x="339" y="2103"/>
                  <a:pt x="223" y="2139"/>
                  <a:pt x="116" y="2175"/>
                </a:cubicBezTo>
                <a:lnTo>
                  <a:pt x="72" y="2184"/>
                </a:lnTo>
                <a:lnTo>
                  <a:pt x="63" y="2228"/>
                </a:lnTo>
                <a:lnTo>
                  <a:pt x="125" y="2202"/>
                </a:lnTo>
                <a:cubicBezTo>
                  <a:pt x="232" y="2166"/>
                  <a:pt x="339" y="2139"/>
                  <a:pt x="455" y="2121"/>
                </a:cubicBezTo>
                <a:cubicBezTo>
                  <a:pt x="641" y="2084"/>
                  <a:pt x="827" y="2066"/>
                  <a:pt x="1018" y="2066"/>
                </a:cubicBezTo>
                <a:cubicBezTo>
                  <a:pt x="1057" y="2066"/>
                  <a:pt x="1095" y="2066"/>
                  <a:pt x="1134" y="2068"/>
                </a:cubicBezTo>
                <a:cubicBezTo>
                  <a:pt x="1018" y="2309"/>
                  <a:pt x="893" y="2550"/>
                  <a:pt x="750" y="2782"/>
                </a:cubicBezTo>
                <a:lnTo>
                  <a:pt x="741" y="2782"/>
                </a:lnTo>
                <a:cubicBezTo>
                  <a:pt x="491" y="2853"/>
                  <a:pt x="241" y="2933"/>
                  <a:pt x="0" y="3032"/>
                </a:cubicBezTo>
                <a:cubicBezTo>
                  <a:pt x="0" y="3041"/>
                  <a:pt x="9" y="3058"/>
                  <a:pt x="9" y="3067"/>
                </a:cubicBezTo>
                <a:cubicBezTo>
                  <a:pt x="63" y="3050"/>
                  <a:pt x="125" y="3023"/>
                  <a:pt x="170" y="3005"/>
                </a:cubicBezTo>
                <a:cubicBezTo>
                  <a:pt x="348" y="2942"/>
                  <a:pt x="536" y="2889"/>
                  <a:pt x="723" y="2835"/>
                </a:cubicBezTo>
                <a:lnTo>
                  <a:pt x="723" y="2835"/>
                </a:lnTo>
                <a:cubicBezTo>
                  <a:pt x="589" y="3050"/>
                  <a:pt x="455" y="3255"/>
                  <a:pt x="322" y="3460"/>
                </a:cubicBezTo>
                <a:lnTo>
                  <a:pt x="366" y="3478"/>
                </a:lnTo>
                <a:cubicBezTo>
                  <a:pt x="589" y="3157"/>
                  <a:pt x="812" y="2835"/>
                  <a:pt x="1000" y="2496"/>
                </a:cubicBezTo>
                <a:cubicBezTo>
                  <a:pt x="1098" y="2791"/>
                  <a:pt x="1160" y="3085"/>
                  <a:pt x="1178" y="3389"/>
                </a:cubicBezTo>
                <a:lnTo>
                  <a:pt x="1205" y="3380"/>
                </a:lnTo>
                <a:cubicBezTo>
                  <a:pt x="1187" y="3067"/>
                  <a:pt x="1125" y="2755"/>
                  <a:pt x="1027" y="2452"/>
                </a:cubicBezTo>
                <a:cubicBezTo>
                  <a:pt x="1071" y="2380"/>
                  <a:pt x="1116" y="2300"/>
                  <a:pt x="1152" y="2219"/>
                </a:cubicBezTo>
                <a:cubicBezTo>
                  <a:pt x="1268" y="1987"/>
                  <a:pt x="1375" y="1755"/>
                  <a:pt x="1491" y="1523"/>
                </a:cubicBezTo>
                <a:cubicBezTo>
                  <a:pt x="1580" y="1720"/>
                  <a:pt x="1660" y="1934"/>
                  <a:pt x="1732" y="2148"/>
                </a:cubicBezTo>
                <a:cubicBezTo>
                  <a:pt x="1785" y="2336"/>
                  <a:pt x="1821" y="2523"/>
                  <a:pt x="1848" y="2719"/>
                </a:cubicBezTo>
                <a:lnTo>
                  <a:pt x="1866" y="2701"/>
                </a:lnTo>
                <a:cubicBezTo>
                  <a:pt x="1848" y="2514"/>
                  <a:pt x="1821" y="2318"/>
                  <a:pt x="1767" y="2139"/>
                </a:cubicBezTo>
                <a:cubicBezTo>
                  <a:pt x="1714" y="1898"/>
                  <a:pt x="1625" y="1675"/>
                  <a:pt x="1509" y="1470"/>
                </a:cubicBezTo>
                <a:lnTo>
                  <a:pt x="1553" y="1381"/>
                </a:lnTo>
                <a:cubicBezTo>
                  <a:pt x="1589" y="1300"/>
                  <a:pt x="1625" y="1220"/>
                  <a:pt x="1660" y="1148"/>
                </a:cubicBezTo>
                <a:cubicBezTo>
                  <a:pt x="1669" y="1140"/>
                  <a:pt x="1669" y="1131"/>
                  <a:pt x="1669" y="1122"/>
                </a:cubicBezTo>
                <a:cubicBezTo>
                  <a:pt x="1714" y="1041"/>
                  <a:pt x="1750" y="970"/>
                  <a:pt x="1785" y="899"/>
                </a:cubicBezTo>
                <a:cubicBezTo>
                  <a:pt x="1848" y="979"/>
                  <a:pt x="1892" y="1068"/>
                  <a:pt x="1946" y="1148"/>
                </a:cubicBezTo>
                <a:cubicBezTo>
                  <a:pt x="2089" y="1389"/>
                  <a:pt x="2205" y="1639"/>
                  <a:pt x="2294" y="1898"/>
                </a:cubicBezTo>
                <a:lnTo>
                  <a:pt x="2312" y="1827"/>
                </a:lnTo>
                <a:cubicBezTo>
                  <a:pt x="2214" y="1532"/>
                  <a:pt x="2071" y="1256"/>
                  <a:pt x="1901" y="997"/>
                </a:cubicBezTo>
                <a:cubicBezTo>
                  <a:pt x="1874" y="952"/>
                  <a:pt x="1839" y="908"/>
                  <a:pt x="1803" y="863"/>
                </a:cubicBezTo>
                <a:lnTo>
                  <a:pt x="1848" y="774"/>
                </a:lnTo>
                <a:cubicBezTo>
                  <a:pt x="1990" y="515"/>
                  <a:pt x="2169" y="265"/>
                  <a:pt x="2365" y="42"/>
                </a:cubicBezTo>
                <a:cubicBezTo>
                  <a:pt x="2379" y="21"/>
                  <a:pt x="2366" y="0"/>
                  <a:pt x="23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8"/>
          <p:cNvSpPr/>
          <p:nvPr/>
        </p:nvSpPr>
        <p:spPr>
          <a:xfrm>
            <a:off x="7575956" y="490734"/>
            <a:ext cx="189192" cy="230551"/>
          </a:xfrm>
          <a:custGeom>
            <a:avLst/>
            <a:gdLst/>
            <a:ahLst/>
            <a:cxnLst/>
            <a:rect l="l" t="t" r="r" b="b"/>
            <a:pathLst>
              <a:path w="2456" h="2993" extrusionOk="0">
                <a:moveTo>
                  <a:pt x="1671" y="0"/>
                </a:moveTo>
                <a:cubicBezTo>
                  <a:pt x="1599" y="0"/>
                  <a:pt x="1526" y="7"/>
                  <a:pt x="1456" y="22"/>
                </a:cubicBezTo>
                <a:cubicBezTo>
                  <a:pt x="1375" y="40"/>
                  <a:pt x="1286" y="67"/>
                  <a:pt x="1215" y="103"/>
                </a:cubicBezTo>
                <a:cubicBezTo>
                  <a:pt x="1134" y="147"/>
                  <a:pt x="1072" y="210"/>
                  <a:pt x="1009" y="272"/>
                </a:cubicBezTo>
                <a:cubicBezTo>
                  <a:pt x="768" y="522"/>
                  <a:pt x="554" y="799"/>
                  <a:pt x="376" y="1093"/>
                </a:cubicBezTo>
                <a:cubicBezTo>
                  <a:pt x="286" y="1245"/>
                  <a:pt x="206" y="1397"/>
                  <a:pt x="144" y="1557"/>
                </a:cubicBezTo>
                <a:cubicBezTo>
                  <a:pt x="72" y="1718"/>
                  <a:pt x="28" y="1888"/>
                  <a:pt x="19" y="2066"/>
                </a:cubicBezTo>
                <a:cubicBezTo>
                  <a:pt x="1" y="2245"/>
                  <a:pt x="19" y="2423"/>
                  <a:pt x="81" y="2584"/>
                </a:cubicBezTo>
                <a:cubicBezTo>
                  <a:pt x="117" y="2673"/>
                  <a:pt x="170" y="2744"/>
                  <a:pt x="233" y="2807"/>
                </a:cubicBezTo>
                <a:cubicBezTo>
                  <a:pt x="295" y="2869"/>
                  <a:pt x="376" y="2914"/>
                  <a:pt x="456" y="2950"/>
                </a:cubicBezTo>
                <a:cubicBezTo>
                  <a:pt x="549" y="2979"/>
                  <a:pt x="648" y="2993"/>
                  <a:pt x="746" y="2993"/>
                </a:cubicBezTo>
                <a:cubicBezTo>
                  <a:pt x="827" y="2993"/>
                  <a:pt x="906" y="2984"/>
                  <a:pt x="983" y="2968"/>
                </a:cubicBezTo>
                <a:cubicBezTo>
                  <a:pt x="1152" y="2914"/>
                  <a:pt x="1313" y="2825"/>
                  <a:pt x="1438" y="2709"/>
                </a:cubicBezTo>
                <a:cubicBezTo>
                  <a:pt x="1822" y="2352"/>
                  <a:pt x="2134" y="1923"/>
                  <a:pt x="2330" y="1433"/>
                </a:cubicBezTo>
                <a:cubicBezTo>
                  <a:pt x="2402" y="1281"/>
                  <a:pt x="2446" y="1102"/>
                  <a:pt x="2455" y="933"/>
                </a:cubicBezTo>
                <a:cubicBezTo>
                  <a:pt x="2446" y="754"/>
                  <a:pt x="2402" y="585"/>
                  <a:pt x="2312" y="433"/>
                </a:cubicBezTo>
                <a:cubicBezTo>
                  <a:pt x="2223" y="281"/>
                  <a:pt x="2107" y="147"/>
                  <a:pt x="1973" y="40"/>
                </a:cubicBezTo>
                <a:lnTo>
                  <a:pt x="1973" y="40"/>
                </a:lnTo>
                <a:cubicBezTo>
                  <a:pt x="2107" y="147"/>
                  <a:pt x="2214" y="290"/>
                  <a:pt x="2303" y="442"/>
                </a:cubicBezTo>
                <a:cubicBezTo>
                  <a:pt x="2384" y="594"/>
                  <a:pt x="2428" y="763"/>
                  <a:pt x="2428" y="933"/>
                </a:cubicBezTo>
                <a:cubicBezTo>
                  <a:pt x="2419" y="1102"/>
                  <a:pt x="2375" y="1272"/>
                  <a:pt x="2303" y="1433"/>
                </a:cubicBezTo>
                <a:cubicBezTo>
                  <a:pt x="2241" y="1584"/>
                  <a:pt x="2161" y="1736"/>
                  <a:pt x="2071" y="1888"/>
                </a:cubicBezTo>
                <a:cubicBezTo>
                  <a:pt x="1893" y="2182"/>
                  <a:pt x="1670" y="2450"/>
                  <a:pt x="1420" y="2682"/>
                </a:cubicBezTo>
                <a:cubicBezTo>
                  <a:pt x="1295" y="2789"/>
                  <a:pt x="1143" y="2878"/>
                  <a:pt x="983" y="2923"/>
                </a:cubicBezTo>
                <a:cubicBezTo>
                  <a:pt x="912" y="2938"/>
                  <a:pt x="841" y="2945"/>
                  <a:pt x="771" y="2945"/>
                </a:cubicBezTo>
                <a:cubicBezTo>
                  <a:pt x="673" y="2945"/>
                  <a:pt x="576" y="2931"/>
                  <a:pt x="483" y="2905"/>
                </a:cubicBezTo>
                <a:cubicBezTo>
                  <a:pt x="402" y="2878"/>
                  <a:pt x="331" y="2834"/>
                  <a:pt x="269" y="2780"/>
                </a:cubicBezTo>
                <a:cubicBezTo>
                  <a:pt x="215" y="2718"/>
                  <a:pt x="161" y="2646"/>
                  <a:pt x="135" y="2575"/>
                </a:cubicBezTo>
                <a:cubicBezTo>
                  <a:pt x="72" y="2414"/>
                  <a:pt x="54" y="2245"/>
                  <a:pt x="63" y="2075"/>
                </a:cubicBezTo>
                <a:cubicBezTo>
                  <a:pt x="81" y="1906"/>
                  <a:pt x="117" y="1736"/>
                  <a:pt x="188" y="1575"/>
                </a:cubicBezTo>
                <a:cubicBezTo>
                  <a:pt x="251" y="1415"/>
                  <a:pt x="322" y="1263"/>
                  <a:pt x="411" y="1111"/>
                </a:cubicBezTo>
                <a:cubicBezTo>
                  <a:pt x="581" y="817"/>
                  <a:pt x="786" y="540"/>
                  <a:pt x="1027" y="290"/>
                </a:cubicBezTo>
                <a:cubicBezTo>
                  <a:pt x="1081" y="228"/>
                  <a:pt x="1152" y="174"/>
                  <a:pt x="1224" y="129"/>
                </a:cubicBezTo>
                <a:cubicBezTo>
                  <a:pt x="1295" y="85"/>
                  <a:pt x="1375" y="58"/>
                  <a:pt x="1465" y="40"/>
                </a:cubicBezTo>
                <a:cubicBezTo>
                  <a:pt x="1549" y="22"/>
                  <a:pt x="1634" y="13"/>
                  <a:pt x="1719" y="13"/>
                </a:cubicBezTo>
                <a:cubicBezTo>
                  <a:pt x="1804" y="13"/>
                  <a:pt x="1888" y="22"/>
                  <a:pt x="1973" y="40"/>
                </a:cubicBezTo>
                <a:cubicBezTo>
                  <a:pt x="1874" y="14"/>
                  <a:pt x="1773" y="0"/>
                  <a:pt x="1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8"/>
          <p:cNvSpPr/>
          <p:nvPr/>
        </p:nvSpPr>
        <p:spPr>
          <a:xfrm>
            <a:off x="7580116" y="572154"/>
            <a:ext cx="165081" cy="152057"/>
          </a:xfrm>
          <a:custGeom>
            <a:avLst/>
            <a:gdLst/>
            <a:ahLst/>
            <a:cxnLst/>
            <a:rect l="l" t="t" r="r" b="b"/>
            <a:pathLst>
              <a:path w="2143" h="1974" extrusionOk="0">
                <a:moveTo>
                  <a:pt x="884" y="1893"/>
                </a:moveTo>
                <a:cubicBezTo>
                  <a:pt x="1312" y="1830"/>
                  <a:pt x="1839" y="1206"/>
                  <a:pt x="2142" y="634"/>
                </a:cubicBezTo>
                <a:cubicBezTo>
                  <a:pt x="1589" y="1"/>
                  <a:pt x="572" y="99"/>
                  <a:pt x="152" y="831"/>
                </a:cubicBezTo>
                <a:cubicBezTo>
                  <a:pt x="63" y="982"/>
                  <a:pt x="9" y="1152"/>
                  <a:pt x="0" y="1330"/>
                </a:cubicBezTo>
                <a:cubicBezTo>
                  <a:pt x="72" y="1768"/>
                  <a:pt x="393" y="1973"/>
                  <a:pt x="884" y="1893"/>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8"/>
          <p:cNvSpPr/>
          <p:nvPr/>
        </p:nvSpPr>
        <p:spPr>
          <a:xfrm>
            <a:off x="7799423" y="476252"/>
            <a:ext cx="283326" cy="259976"/>
          </a:xfrm>
          <a:custGeom>
            <a:avLst/>
            <a:gdLst/>
            <a:ahLst/>
            <a:cxnLst/>
            <a:rect l="l" t="t" r="r" b="b"/>
            <a:pathLst>
              <a:path w="3678" h="3375" extrusionOk="0">
                <a:moveTo>
                  <a:pt x="1292" y="0"/>
                </a:moveTo>
                <a:cubicBezTo>
                  <a:pt x="753" y="0"/>
                  <a:pt x="322" y="353"/>
                  <a:pt x="322" y="353"/>
                </a:cubicBezTo>
                <a:cubicBezTo>
                  <a:pt x="322" y="353"/>
                  <a:pt x="0" y="978"/>
                  <a:pt x="286" y="1496"/>
                </a:cubicBezTo>
                <a:cubicBezTo>
                  <a:pt x="581" y="2004"/>
                  <a:pt x="1482" y="3066"/>
                  <a:pt x="2285" y="3298"/>
                </a:cubicBezTo>
                <a:cubicBezTo>
                  <a:pt x="2455" y="3350"/>
                  <a:pt x="2611" y="3375"/>
                  <a:pt x="2751" y="3375"/>
                </a:cubicBezTo>
                <a:cubicBezTo>
                  <a:pt x="3267" y="3375"/>
                  <a:pt x="3575" y="3038"/>
                  <a:pt x="3624" y="2442"/>
                </a:cubicBezTo>
                <a:cubicBezTo>
                  <a:pt x="3678" y="1674"/>
                  <a:pt x="2455" y="389"/>
                  <a:pt x="1732" y="85"/>
                </a:cubicBezTo>
                <a:cubicBezTo>
                  <a:pt x="1582" y="24"/>
                  <a:pt x="1433" y="0"/>
                  <a:pt x="1292" y="0"/>
                </a:cubicBezTo>
                <a:close/>
              </a:path>
            </a:pathLst>
          </a:custGeom>
          <a:solidFill>
            <a:srgbClr val="EB9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8"/>
          <p:cNvSpPr/>
          <p:nvPr/>
        </p:nvSpPr>
        <p:spPr>
          <a:xfrm>
            <a:off x="7775082" y="446904"/>
            <a:ext cx="296652" cy="288940"/>
          </a:xfrm>
          <a:custGeom>
            <a:avLst/>
            <a:gdLst/>
            <a:ahLst/>
            <a:cxnLst/>
            <a:rect l="l" t="t" r="r" b="b"/>
            <a:pathLst>
              <a:path w="3851" h="3751" extrusionOk="0">
                <a:moveTo>
                  <a:pt x="30" y="0"/>
                </a:moveTo>
                <a:cubicBezTo>
                  <a:pt x="15" y="0"/>
                  <a:pt x="0" y="19"/>
                  <a:pt x="13" y="38"/>
                </a:cubicBezTo>
                <a:cubicBezTo>
                  <a:pt x="290" y="466"/>
                  <a:pt x="638" y="850"/>
                  <a:pt x="1048" y="1171"/>
                </a:cubicBezTo>
                <a:cubicBezTo>
                  <a:pt x="1030" y="1225"/>
                  <a:pt x="1022" y="1270"/>
                  <a:pt x="1022" y="1323"/>
                </a:cubicBezTo>
                <a:cubicBezTo>
                  <a:pt x="1022" y="1341"/>
                  <a:pt x="1013" y="1359"/>
                  <a:pt x="1013" y="1377"/>
                </a:cubicBezTo>
                <a:cubicBezTo>
                  <a:pt x="1004" y="1395"/>
                  <a:pt x="1004" y="1439"/>
                  <a:pt x="995" y="1466"/>
                </a:cubicBezTo>
                <a:lnTo>
                  <a:pt x="995" y="1537"/>
                </a:lnTo>
                <a:lnTo>
                  <a:pt x="995" y="1618"/>
                </a:lnTo>
                <a:lnTo>
                  <a:pt x="995" y="1689"/>
                </a:lnTo>
                <a:cubicBezTo>
                  <a:pt x="986" y="1957"/>
                  <a:pt x="1004" y="2225"/>
                  <a:pt x="1048" y="2492"/>
                </a:cubicBezTo>
                <a:lnTo>
                  <a:pt x="1093" y="2537"/>
                </a:lnTo>
                <a:cubicBezTo>
                  <a:pt x="1039" y="2260"/>
                  <a:pt x="1013" y="1984"/>
                  <a:pt x="1022" y="1698"/>
                </a:cubicBezTo>
                <a:lnTo>
                  <a:pt x="1022" y="1662"/>
                </a:lnTo>
                <a:lnTo>
                  <a:pt x="1022" y="1555"/>
                </a:lnTo>
                <a:lnTo>
                  <a:pt x="1022" y="1502"/>
                </a:lnTo>
                <a:cubicBezTo>
                  <a:pt x="1022" y="1475"/>
                  <a:pt x="1030" y="1430"/>
                  <a:pt x="1030" y="1395"/>
                </a:cubicBezTo>
                <a:cubicBezTo>
                  <a:pt x="1039" y="1368"/>
                  <a:pt x="1030" y="1368"/>
                  <a:pt x="1039" y="1350"/>
                </a:cubicBezTo>
                <a:cubicBezTo>
                  <a:pt x="1048" y="1296"/>
                  <a:pt x="1057" y="1243"/>
                  <a:pt x="1066" y="1198"/>
                </a:cubicBezTo>
                <a:cubicBezTo>
                  <a:pt x="1182" y="1288"/>
                  <a:pt x="1289" y="1377"/>
                  <a:pt x="1396" y="1457"/>
                </a:cubicBezTo>
                <a:lnTo>
                  <a:pt x="1459" y="1511"/>
                </a:lnTo>
                <a:cubicBezTo>
                  <a:pt x="1700" y="1698"/>
                  <a:pt x="1932" y="1877"/>
                  <a:pt x="2164" y="2055"/>
                </a:cubicBezTo>
                <a:cubicBezTo>
                  <a:pt x="2155" y="2064"/>
                  <a:pt x="2155" y="2064"/>
                  <a:pt x="2155" y="2064"/>
                </a:cubicBezTo>
                <a:cubicBezTo>
                  <a:pt x="2084" y="2350"/>
                  <a:pt x="2048" y="2644"/>
                  <a:pt x="2039" y="2930"/>
                </a:cubicBezTo>
                <a:cubicBezTo>
                  <a:pt x="2039" y="3073"/>
                  <a:pt x="2039" y="3224"/>
                  <a:pt x="2057" y="3367"/>
                </a:cubicBezTo>
                <a:lnTo>
                  <a:pt x="2057" y="3421"/>
                </a:lnTo>
                <a:lnTo>
                  <a:pt x="2101" y="3456"/>
                </a:lnTo>
                <a:cubicBezTo>
                  <a:pt x="2101" y="3430"/>
                  <a:pt x="2093" y="3394"/>
                  <a:pt x="2093" y="3367"/>
                </a:cubicBezTo>
                <a:cubicBezTo>
                  <a:pt x="2084" y="3224"/>
                  <a:pt x="2075" y="3081"/>
                  <a:pt x="2084" y="2939"/>
                </a:cubicBezTo>
                <a:cubicBezTo>
                  <a:pt x="2093" y="2653"/>
                  <a:pt x="2128" y="2367"/>
                  <a:pt x="2200" y="2091"/>
                </a:cubicBezTo>
                <a:cubicBezTo>
                  <a:pt x="2467" y="2305"/>
                  <a:pt x="2735" y="2519"/>
                  <a:pt x="2985" y="2760"/>
                </a:cubicBezTo>
                <a:cubicBezTo>
                  <a:pt x="2985" y="2760"/>
                  <a:pt x="2985" y="2760"/>
                  <a:pt x="2985" y="2769"/>
                </a:cubicBezTo>
                <a:cubicBezTo>
                  <a:pt x="2994" y="3099"/>
                  <a:pt x="3030" y="3430"/>
                  <a:pt x="3074" y="3751"/>
                </a:cubicBezTo>
                <a:lnTo>
                  <a:pt x="3128" y="3751"/>
                </a:lnTo>
                <a:cubicBezTo>
                  <a:pt x="3119" y="3679"/>
                  <a:pt x="3101" y="3608"/>
                  <a:pt x="3092" y="3537"/>
                </a:cubicBezTo>
                <a:cubicBezTo>
                  <a:pt x="3065" y="3296"/>
                  <a:pt x="3047" y="3055"/>
                  <a:pt x="3039" y="2814"/>
                </a:cubicBezTo>
                <a:lnTo>
                  <a:pt x="3039" y="2814"/>
                </a:lnTo>
                <a:cubicBezTo>
                  <a:pt x="3262" y="3028"/>
                  <a:pt x="3485" y="3251"/>
                  <a:pt x="3699" y="3483"/>
                </a:cubicBezTo>
                <a:cubicBezTo>
                  <a:pt x="3708" y="3465"/>
                  <a:pt x="3717" y="3447"/>
                  <a:pt x="3726" y="3438"/>
                </a:cubicBezTo>
                <a:cubicBezTo>
                  <a:pt x="3396" y="3073"/>
                  <a:pt x="3056" y="2707"/>
                  <a:pt x="2699" y="2376"/>
                </a:cubicBezTo>
                <a:cubicBezTo>
                  <a:pt x="2865" y="2361"/>
                  <a:pt x="3031" y="2352"/>
                  <a:pt x="3198" y="2352"/>
                </a:cubicBezTo>
                <a:cubicBezTo>
                  <a:pt x="3418" y="2352"/>
                  <a:pt x="3637" y="2368"/>
                  <a:pt x="3851" y="2403"/>
                </a:cubicBezTo>
                <a:lnTo>
                  <a:pt x="3842" y="2376"/>
                </a:lnTo>
                <a:cubicBezTo>
                  <a:pt x="3580" y="2329"/>
                  <a:pt x="3314" y="2305"/>
                  <a:pt x="3050" y="2305"/>
                </a:cubicBezTo>
                <a:cubicBezTo>
                  <a:pt x="2918" y="2305"/>
                  <a:pt x="2786" y="2311"/>
                  <a:pt x="2655" y="2323"/>
                </a:cubicBezTo>
                <a:cubicBezTo>
                  <a:pt x="2574" y="2251"/>
                  <a:pt x="2485" y="2180"/>
                  <a:pt x="2405" y="2109"/>
                </a:cubicBezTo>
                <a:cubicBezTo>
                  <a:pt x="2155" y="1903"/>
                  <a:pt x="1887" y="1707"/>
                  <a:pt x="1628" y="1511"/>
                </a:cubicBezTo>
                <a:cubicBezTo>
                  <a:pt x="1905" y="1448"/>
                  <a:pt x="2191" y="1412"/>
                  <a:pt x="2476" y="1386"/>
                </a:cubicBezTo>
                <a:cubicBezTo>
                  <a:pt x="2568" y="1379"/>
                  <a:pt x="2662" y="1376"/>
                  <a:pt x="2755" y="1376"/>
                </a:cubicBezTo>
                <a:cubicBezTo>
                  <a:pt x="2907" y="1376"/>
                  <a:pt x="3059" y="1384"/>
                  <a:pt x="3208" y="1395"/>
                </a:cubicBezTo>
                <a:lnTo>
                  <a:pt x="3190" y="1377"/>
                </a:lnTo>
                <a:cubicBezTo>
                  <a:pt x="2991" y="1347"/>
                  <a:pt x="2791" y="1330"/>
                  <a:pt x="2591" y="1330"/>
                </a:cubicBezTo>
                <a:cubicBezTo>
                  <a:pt x="2550" y="1330"/>
                  <a:pt x="2509" y="1331"/>
                  <a:pt x="2467" y="1332"/>
                </a:cubicBezTo>
                <a:cubicBezTo>
                  <a:pt x="2164" y="1341"/>
                  <a:pt x="1869" y="1386"/>
                  <a:pt x="1575" y="1466"/>
                </a:cubicBezTo>
                <a:lnTo>
                  <a:pt x="1477" y="1395"/>
                </a:lnTo>
                <a:lnTo>
                  <a:pt x="1227" y="1198"/>
                </a:lnTo>
                <a:lnTo>
                  <a:pt x="1200" y="1171"/>
                </a:lnTo>
                <a:cubicBezTo>
                  <a:pt x="1111" y="1109"/>
                  <a:pt x="1030" y="1038"/>
                  <a:pt x="950" y="966"/>
                </a:cubicBezTo>
                <a:cubicBezTo>
                  <a:pt x="1066" y="922"/>
                  <a:pt x="1182" y="877"/>
                  <a:pt x="1307" y="832"/>
                </a:cubicBezTo>
                <a:cubicBezTo>
                  <a:pt x="1637" y="734"/>
                  <a:pt x="1976" y="663"/>
                  <a:pt x="2316" y="627"/>
                </a:cubicBezTo>
                <a:lnTo>
                  <a:pt x="2235" y="574"/>
                </a:lnTo>
                <a:cubicBezTo>
                  <a:pt x="1843" y="618"/>
                  <a:pt x="1468" y="716"/>
                  <a:pt x="1102" y="850"/>
                </a:cubicBezTo>
                <a:cubicBezTo>
                  <a:pt x="1030" y="877"/>
                  <a:pt x="968" y="904"/>
                  <a:pt x="905" y="931"/>
                </a:cubicBezTo>
                <a:lnTo>
                  <a:pt x="816" y="850"/>
                </a:lnTo>
                <a:cubicBezTo>
                  <a:pt x="531" y="600"/>
                  <a:pt x="272" y="324"/>
                  <a:pt x="49" y="11"/>
                </a:cubicBezTo>
                <a:cubicBezTo>
                  <a:pt x="43" y="3"/>
                  <a:pt x="37" y="0"/>
                  <a:pt x="30" y="0"/>
                </a:cubicBezTo>
                <a:close/>
              </a:path>
            </a:pathLst>
          </a:custGeom>
          <a:solidFill>
            <a:srgbClr val="B94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8"/>
          <p:cNvSpPr/>
          <p:nvPr/>
        </p:nvSpPr>
        <p:spPr>
          <a:xfrm>
            <a:off x="7811132" y="475867"/>
            <a:ext cx="268843" cy="262133"/>
          </a:xfrm>
          <a:custGeom>
            <a:avLst/>
            <a:gdLst/>
            <a:ahLst/>
            <a:cxnLst/>
            <a:rect l="l" t="t" r="r" b="b"/>
            <a:pathLst>
              <a:path w="3490" h="3403" extrusionOk="0">
                <a:moveTo>
                  <a:pt x="1130" y="0"/>
                </a:moveTo>
                <a:cubicBezTo>
                  <a:pt x="1003" y="0"/>
                  <a:pt x="875" y="18"/>
                  <a:pt x="750" y="55"/>
                </a:cubicBezTo>
                <a:cubicBezTo>
                  <a:pt x="545" y="117"/>
                  <a:pt x="339" y="224"/>
                  <a:pt x="170" y="358"/>
                </a:cubicBezTo>
                <a:cubicBezTo>
                  <a:pt x="348" y="224"/>
                  <a:pt x="545" y="135"/>
                  <a:pt x="750" y="73"/>
                </a:cubicBezTo>
                <a:cubicBezTo>
                  <a:pt x="866" y="39"/>
                  <a:pt x="985" y="23"/>
                  <a:pt x="1102" y="23"/>
                </a:cubicBezTo>
                <a:cubicBezTo>
                  <a:pt x="1201" y="23"/>
                  <a:pt x="1298" y="34"/>
                  <a:pt x="1392" y="55"/>
                </a:cubicBezTo>
                <a:cubicBezTo>
                  <a:pt x="1607" y="117"/>
                  <a:pt x="1803" y="206"/>
                  <a:pt x="1973" y="340"/>
                </a:cubicBezTo>
                <a:cubicBezTo>
                  <a:pt x="2151" y="465"/>
                  <a:pt x="2312" y="608"/>
                  <a:pt x="2472" y="760"/>
                </a:cubicBezTo>
                <a:cubicBezTo>
                  <a:pt x="2785" y="1063"/>
                  <a:pt x="3052" y="1402"/>
                  <a:pt x="3267" y="1786"/>
                </a:cubicBezTo>
                <a:cubicBezTo>
                  <a:pt x="3374" y="1974"/>
                  <a:pt x="3427" y="2179"/>
                  <a:pt x="3445" y="2393"/>
                </a:cubicBezTo>
                <a:cubicBezTo>
                  <a:pt x="3445" y="2607"/>
                  <a:pt x="3392" y="2821"/>
                  <a:pt x="3276" y="3009"/>
                </a:cubicBezTo>
                <a:cubicBezTo>
                  <a:pt x="3222" y="3089"/>
                  <a:pt x="3151" y="3170"/>
                  <a:pt x="3061" y="3232"/>
                </a:cubicBezTo>
                <a:cubicBezTo>
                  <a:pt x="2972" y="3286"/>
                  <a:pt x="2874" y="3321"/>
                  <a:pt x="2767" y="3339"/>
                </a:cubicBezTo>
                <a:cubicBezTo>
                  <a:pt x="2703" y="3347"/>
                  <a:pt x="2638" y="3351"/>
                  <a:pt x="2574" y="3351"/>
                </a:cubicBezTo>
                <a:cubicBezTo>
                  <a:pt x="2425" y="3351"/>
                  <a:pt x="2277" y="3329"/>
                  <a:pt x="2133" y="3286"/>
                </a:cubicBezTo>
                <a:cubicBezTo>
                  <a:pt x="1928" y="3214"/>
                  <a:pt x="1732" y="3116"/>
                  <a:pt x="1553" y="2991"/>
                </a:cubicBezTo>
                <a:cubicBezTo>
                  <a:pt x="1375" y="2875"/>
                  <a:pt x="1214" y="2732"/>
                  <a:pt x="1053" y="2589"/>
                </a:cubicBezTo>
                <a:cubicBezTo>
                  <a:pt x="732" y="2286"/>
                  <a:pt x="455" y="1956"/>
                  <a:pt x="205" y="1599"/>
                </a:cubicBezTo>
                <a:cubicBezTo>
                  <a:pt x="152" y="1501"/>
                  <a:pt x="98" y="1411"/>
                  <a:pt x="63" y="1304"/>
                </a:cubicBezTo>
                <a:cubicBezTo>
                  <a:pt x="36" y="1197"/>
                  <a:pt x="18" y="1090"/>
                  <a:pt x="18" y="983"/>
                </a:cubicBezTo>
                <a:cubicBezTo>
                  <a:pt x="27" y="769"/>
                  <a:pt x="80" y="555"/>
                  <a:pt x="170" y="358"/>
                </a:cubicBezTo>
                <a:lnTo>
                  <a:pt x="170" y="358"/>
                </a:lnTo>
                <a:cubicBezTo>
                  <a:pt x="72" y="555"/>
                  <a:pt x="18" y="769"/>
                  <a:pt x="9" y="992"/>
                </a:cubicBezTo>
                <a:cubicBezTo>
                  <a:pt x="0" y="1099"/>
                  <a:pt x="18" y="1206"/>
                  <a:pt x="45" y="1313"/>
                </a:cubicBezTo>
                <a:cubicBezTo>
                  <a:pt x="80" y="1420"/>
                  <a:pt x="125" y="1518"/>
                  <a:pt x="188" y="1608"/>
                </a:cubicBezTo>
                <a:cubicBezTo>
                  <a:pt x="429" y="1974"/>
                  <a:pt x="714" y="2313"/>
                  <a:pt x="1027" y="2616"/>
                </a:cubicBezTo>
                <a:cubicBezTo>
                  <a:pt x="1187" y="2768"/>
                  <a:pt x="1357" y="2902"/>
                  <a:pt x="1535" y="3036"/>
                </a:cubicBezTo>
                <a:cubicBezTo>
                  <a:pt x="1714" y="3161"/>
                  <a:pt x="1910" y="3259"/>
                  <a:pt x="2124" y="3330"/>
                </a:cubicBezTo>
                <a:cubicBezTo>
                  <a:pt x="2276" y="3376"/>
                  <a:pt x="2442" y="3403"/>
                  <a:pt x="2605" y="3403"/>
                </a:cubicBezTo>
                <a:cubicBezTo>
                  <a:pt x="2663" y="3403"/>
                  <a:pt x="2720" y="3400"/>
                  <a:pt x="2776" y="3393"/>
                </a:cubicBezTo>
                <a:cubicBezTo>
                  <a:pt x="2892" y="3375"/>
                  <a:pt x="2999" y="3330"/>
                  <a:pt x="3088" y="3277"/>
                </a:cubicBezTo>
                <a:cubicBezTo>
                  <a:pt x="3186" y="3205"/>
                  <a:pt x="3267" y="3125"/>
                  <a:pt x="3320" y="3036"/>
                </a:cubicBezTo>
                <a:cubicBezTo>
                  <a:pt x="3436" y="2839"/>
                  <a:pt x="3490" y="2616"/>
                  <a:pt x="3490" y="2393"/>
                </a:cubicBezTo>
                <a:cubicBezTo>
                  <a:pt x="3481" y="2170"/>
                  <a:pt x="3409" y="1956"/>
                  <a:pt x="3302" y="1759"/>
                </a:cubicBezTo>
                <a:cubicBezTo>
                  <a:pt x="2972" y="1188"/>
                  <a:pt x="2526" y="697"/>
                  <a:pt x="1990" y="314"/>
                </a:cubicBezTo>
                <a:cubicBezTo>
                  <a:pt x="1812" y="180"/>
                  <a:pt x="1616" y="81"/>
                  <a:pt x="1401" y="28"/>
                </a:cubicBezTo>
                <a:cubicBezTo>
                  <a:pt x="1312" y="9"/>
                  <a:pt x="1221" y="0"/>
                  <a:pt x="1130" y="0"/>
                </a:cubicBezTo>
                <a:close/>
              </a:path>
            </a:pathLst>
          </a:custGeom>
          <a:solidFill>
            <a:srgbClr val="B94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8"/>
          <p:cNvSpPr/>
          <p:nvPr/>
        </p:nvSpPr>
        <p:spPr>
          <a:xfrm>
            <a:off x="7892939" y="517848"/>
            <a:ext cx="188421" cy="220768"/>
          </a:xfrm>
          <a:custGeom>
            <a:avLst/>
            <a:gdLst/>
            <a:ahLst/>
            <a:cxnLst/>
            <a:rect l="l" t="t" r="r" b="b"/>
            <a:pathLst>
              <a:path w="2446" h="2866" extrusionOk="0">
                <a:moveTo>
                  <a:pt x="2410" y="1902"/>
                </a:moveTo>
                <a:cubicBezTo>
                  <a:pt x="2446" y="1348"/>
                  <a:pt x="1821" y="527"/>
                  <a:pt x="1205" y="1"/>
                </a:cubicBezTo>
                <a:cubicBezTo>
                  <a:pt x="0" y="643"/>
                  <a:pt x="161" y="2419"/>
                  <a:pt x="1464" y="2839"/>
                </a:cubicBezTo>
                <a:cubicBezTo>
                  <a:pt x="2026" y="2866"/>
                  <a:pt x="2356" y="2526"/>
                  <a:pt x="2410" y="190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8"/>
          <p:cNvSpPr/>
          <p:nvPr/>
        </p:nvSpPr>
        <p:spPr>
          <a:xfrm>
            <a:off x="8127653" y="501518"/>
            <a:ext cx="387396" cy="366509"/>
          </a:xfrm>
          <a:custGeom>
            <a:avLst/>
            <a:gdLst/>
            <a:ahLst/>
            <a:cxnLst/>
            <a:rect l="l" t="t" r="r" b="b"/>
            <a:pathLst>
              <a:path w="5029" h="4758" extrusionOk="0">
                <a:moveTo>
                  <a:pt x="4925" y="1"/>
                </a:moveTo>
                <a:cubicBezTo>
                  <a:pt x="4916" y="1"/>
                  <a:pt x="4906" y="3"/>
                  <a:pt x="4896" y="7"/>
                </a:cubicBezTo>
                <a:cubicBezTo>
                  <a:pt x="4415" y="177"/>
                  <a:pt x="3977" y="418"/>
                  <a:pt x="3576" y="721"/>
                </a:cubicBezTo>
                <a:cubicBezTo>
                  <a:pt x="3344" y="900"/>
                  <a:pt x="3129" y="1096"/>
                  <a:pt x="2942" y="1310"/>
                </a:cubicBezTo>
                <a:cubicBezTo>
                  <a:pt x="2933" y="1293"/>
                  <a:pt x="2924" y="1293"/>
                  <a:pt x="2906" y="1293"/>
                </a:cubicBezTo>
                <a:cubicBezTo>
                  <a:pt x="2826" y="1319"/>
                  <a:pt x="2737" y="1319"/>
                  <a:pt x="2647" y="1319"/>
                </a:cubicBezTo>
                <a:cubicBezTo>
                  <a:pt x="2558" y="1310"/>
                  <a:pt x="2469" y="1293"/>
                  <a:pt x="2389" y="1257"/>
                </a:cubicBezTo>
                <a:cubicBezTo>
                  <a:pt x="2381" y="1254"/>
                  <a:pt x="2373" y="1253"/>
                  <a:pt x="2366" y="1253"/>
                </a:cubicBezTo>
                <a:cubicBezTo>
                  <a:pt x="2311" y="1253"/>
                  <a:pt x="2289" y="1340"/>
                  <a:pt x="2353" y="1364"/>
                </a:cubicBezTo>
                <a:cubicBezTo>
                  <a:pt x="2439" y="1398"/>
                  <a:pt x="2532" y="1414"/>
                  <a:pt x="2628" y="1414"/>
                </a:cubicBezTo>
                <a:cubicBezTo>
                  <a:pt x="2681" y="1414"/>
                  <a:pt x="2736" y="1409"/>
                  <a:pt x="2790" y="1400"/>
                </a:cubicBezTo>
                <a:cubicBezTo>
                  <a:pt x="2826" y="1391"/>
                  <a:pt x="2853" y="1382"/>
                  <a:pt x="2888" y="1364"/>
                </a:cubicBezTo>
                <a:lnTo>
                  <a:pt x="2888" y="1364"/>
                </a:lnTo>
                <a:cubicBezTo>
                  <a:pt x="2799" y="1471"/>
                  <a:pt x="2701" y="1587"/>
                  <a:pt x="2630" y="1676"/>
                </a:cubicBezTo>
                <a:cubicBezTo>
                  <a:pt x="2558" y="1774"/>
                  <a:pt x="2487" y="1873"/>
                  <a:pt x="2415" y="1971"/>
                </a:cubicBezTo>
                <a:cubicBezTo>
                  <a:pt x="2264" y="2051"/>
                  <a:pt x="2094" y="2123"/>
                  <a:pt x="1933" y="2194"/>
                </a:cubicBezTo>
                <a:cubicBezTo>
                  <a:pt x="1770" y="2259"/>
                  <a:pt x="1599" y="2302"/>
                  <a:pt x="1428" y="2302"/>
                </a:cubicBezTo>
                <a:cubicBezTo>
                  <a:pt x="1412" y="2302"/>
                  <a:pt x="1396" y="2302"/>
                  <a:pt x="1380" y="2301"/>
                </a:cubicBezTo>
                <a:cubicBezTo>
                  <a:pt x="1362" y="2301"/>
                  <a:pt x="1362" y="2337"/>
                  <a:pt x="1380" y="2337"/>
                </a:cubicBezTo>
                <a:cubicBezTo>
                  <a:pt x="1424" y="2341"/>
                  <a:pt x="1469" y="2343"/>
                  <a:pt x="1513" y="2343"/>
                </a:cubicBezTo>
                <a:cubicBezTo>
                  <a:pt x="1655" y="2343"/>
                  <a:pt x="1795" y="2320"/>
                  <a:pt x="1924" y="2265"/>
                </a:cubicBezTo>
                <a:cubicBezTo>
                  <a:pt x="2058" y="2212"/>
                  <a:pt x="2192" y="2158"/>
                  <a:pt x="2326" y="2096"/>
                </a:cubicBezTo>
                <a:lnTo>
                  <a:pt x="2326" y="2096"/>
                </a:lnTo>
                <a:cubicBezTo>
                  <a:pt x="2165" y="2328"/>
                  <a:pt x="2014" y="2569"/>
                  <a:pt x="1853" y="2810"/>
                </a:cubicBezTo>
                <a:cubicBezTo>
                  <a:pt x="1683" y="3069"/>
                  <a:pt x="1505" y="3327"/>
                  <a:pt x="1318" y="3568"/>
                </a:cubicBezTo>
                <a:lnTo>
                  <a:pt x="1291" y="3568"/>
                </a:lnTo>
                <a:cubicBezTo>
                  <a:pt x="1184" y="3613"/>
                  <a:pt x="1068" y="3640"/>
                  <a:pt x="952" y="3640"/>
                </a:cubicBezTo>
                <a:lnTo>
                  <a:pt x="586" y="3675"/>
                </a:lnTo>
                <a:cubicBezTo>
                  <a:pt x="550" y="3684"/>
                  <a:pt x="559" y="3729"/>
                  <a:pt x="595" y="3729"/>
                </a:cubicBezTo>
                <a:lnTo>
                  <a:pt x="978" y="3702"/>
                </a:lnTo>
                <a:cubicBezTo>
                  <a:pt x="1059" y="3702"/>
                  <a:pt x="1148" y="3693"/>
                  <a:pt x="1228" y="3675"/>
                </a:cubicBezTo>
                <a:lnTo>
                  <a:pt x="1228" y="3675"/>
                </a:lnTo>
                <a:cubicBezTo>
                  <a:pt x="1175" y="3738"/>
                  <a:pt x="1112" y="3809"/>
                  <a:pt x="1050" y="3881"/>
                </a:cubicBezTo>
                <a:cubicBezTo>
                  <a:pt x="755" y="4193"/>
                  <a:pt x="407" y="4461"/>
                  <a:pt x="23" y="4657"/>
                </a:cubicBezTo>
                <a:cubicBezTo>
                  <a:pt x="1" y="4672"/>
                  <a:pt x="10" y="4706"/>
                  <a:pt x="29" y="4706"/>
                </a:cubicBezTo>
                <a:cubicBezTo>
                  <a:pt x="33" y="4706"/>
                  <a:pt x="37" y="4705"/>
                  <a:pt x="41" y="4702"/>
                </a:cubicBezTo>
                <a:cubicBezTo>
                  <a:pt x="300" y="4586"/>
                  <a:pt x="532" y="4434"/>
                  <a:pt x="746" y="4247"/>
                </a:cubicBezTo>
                <a:lnTo>
                  <a:pt x="746" y="4247"/>
                </a:lnTo>
                <a:cubicBezTo>
                  <a:pt x="675" y="4398"/>
                  <a:pt x="639" y="4559"/>
                  <a:pt x="621" y="4720"/>
                </a:cubicBezTo>
                <a:cubicBezTo>
                  <a:pt x="621" y="4744"/>
                  <a:pt x="643" y="4758"/>
                  <a:pt x="662" y="4758"/>
                </a:cubicBezTo>
                <a:cubicBezTo>
                  <a:pt x="678" y="4758"/>
                  <a:pt x="693" y="4749"/>
                  <a:pt x="693" y="4729"/>
                </a:cubicBezTo>
                <a:cubicBezTo>
                  <a:pt x="711" y="4523"/>
                  <a:pt x="773" y="4327"/>
                  <a:pt x="862" y="4149"/>
                </a:cubicBezTo>
                <a:cubicBezTo>
                  <a:pt x="969" y="4050"/>
                  <a:pt x="1077" y="3943"/>
                  <a:pt x="1175" y="3836"/>
                </a:cubicBezTo>
                <a:cubicBezTo>
                  <a:pt x="1353" y="3631"/>
                  <a:pt x="1532" y="3417"/>
                  <a:pt x="1683" y="3194"/>
                </a:cubicBezTo>
                <a:lnTo>
                  <a:pt x="1683" y="3194"/>
                </a:lnTo>
                <a:cubicBezTo>
                  <a:pt x="1576" y="3684"/>
                  <a:pt x="1559" y="4193"/>
                  <a:pt x="1648" y="4684"/>
                </a:cubicBezTo>
                <a:cubicBezTo>
                  <a:pt x="1648" y="4696"/>
                  <a:pt x="1657" y="4701"/>
                  <a:pt x="1666" y="4701"/>
                </a:cubicBezTo>
                <a:cubicBezTo>
                  <a:pt x="1677" y="4701"/>
                  <a:pt x="1688" y="4694"/>
                  <a:pt x="1683" y="4684"/>
                </a:cubicBezTo>
                <a:cubicBezTo>
                  <a:pt x="1621" y="4157"/>
                  <a:pt x="1639" y="3631"/>
                  <a:pt x="1746" y="3122"/>
                </a:cubicBezTo>
                <a:cubicBezTo>
                  <a:pt x="1844" y="2979"/>
                  <a:pt x="1942" y="2845"/>
                  <a:pt x="2032" y="2712"/>
                </a:cubicBezTo>
                <a:lnTo>
                  <a:pt x="2032" y="2712"/>
                </a:lnTo>
                <a:cubicBezTo>
                  <a:pt x="2023" y="2792"/>
                  <a:pt x="2023" y="2872"/>
                  <a:pt x="2032" y="2953"/>
                </a:cubicBezTo>
                <a:cubicBezTo>
                  <a:pt x="2040" y="2973"/>
                  <a:pt x="2057" y="2982"/>
                  <a:pt x="2073" y="2982"/>
                </a:cubicBezTo>
                <a:cubicBezTo>
                  <a:pt x="2093" y="2982"/>
                  <a:pt x="2112" y="2968"/>
                  <a:pt x="2112" y="2944"/>
                </a:cubicBezTo>
                <a:cubicBezTo>
                  <a:pt x="2103" y="2845"/>
                  <a:pt x="2103" y="2738"/>
                  <a:pt x="2112" y="2649"/>
                </a:cubicBezTo>
                <a:cubicBezTo>
                  <a:pt x="2112" y="2631"/>
                  <a:pt x="2112" y="2622"/>
                  <a:pt x="2103" y="2613"/>
                </a:cubicBezTo>
                <a:cubicBezTo>
                  <a:pt x="2299" y="2337"/>
                  <a:pt x="2487" y="2051"/>
                  <a:pt x="2701" y="1783"/>
                </a:cubicBezTo>
                <a:lnTo>
                  <a:pt x="2701" y="1783"/>
                </a:lnTo>
                <a:cubicBezTo>
                  <a:pt x="2638" y="1935"/>
                  <a:pt x="2594" y="2096"/>
                  <a:pt x="2567" y="2265"/>
                </a:cubicBezTo>
                <a:cubicBezTo>
                  <a:pt x="2549" y="2408"/>
                  <a:pt x="2549" y="2551"/>
                  <a:pt x="2558" y="2694"/>
                </a:cubicBezTo>
                <a:cubicBezTo>
                  <a:pt x="2558" y="2837"/>
                  <a:pt x="2585" y="2988"/>
                  <a:pt x="2638" y="3122"/>
                </a:cubicBezTo>
                <a:cubicBezTo>
                  <a:pt x="2642" y="3133"/>
                  <a:pt x="2651" y="3138"/>
                  <a:pt x="2661" y="3138"/>
                </a:cubicBezTo>
                <a:cubicBezTo>
                  <a:pt x="2676" y="3138"/>
                  <a:pt x="2692" y="3126"/>
                  <a:pt x="2692" y="3104"/>
                </a:cubicBezTo>
                <a:cubicBezTo>
                  <a:pt x="2665" y="2970"/>
                  <a:pt x="2638" y="2828"/>
                  <a:pt x="2630" y="2694"/>
                </a:cubicBezTo>
                <a:cubicBezTo>
                  <a:pt x="2621" y="2551"/>
                  <a:pt x="2630" y="2417"/>
                  <a:pt x="2647" y="2283"/>
                </a:cubicBezTo>
                <a:cubicBezTo>
                  <a:pt x="2674" y="2051"/>
                  <a:pt x="2737" y="1828"/>
                  <a:pt x="2835" y="1614"/>
                </a:cubicBezTo>
                <a:cubicBezTo>
                  <a:pt x="3040" y="1364"/>
                  <a:pt x="3272" y="1141"/>
                  <a:pt x="3513" y="936"/>
                </a:cubicBezTo>
                <a:lnTo>
                  <a:pt x="3513" y="936"/>
                </a:lnTo>
                <a:cubicBezTo>
                  <a:pt x="3486" y="1016"/>
                  <a:pt x="3460" y="1105"/>
                  <a:pt x="3442" y="1194"/>
                </a:cubicBezTo>
                <a:cubicBezTo>
                  <a:pt x="3424" y="1284"/>
                  <a:pt x="3415" y="1364"/>
                  <a:pt x="3406" y="1453"/>
                </a:cubicBezTo>
                <a:cubicBezTo>
                  <a:pt x="3406" y="1533"/>
                  <a:pt x="3406" y="1614"/>
                  <a:pt x="3424" y="1694"/>
                </a:cubicBezTo>
                <a:cubicBezTo>
                  <a:pt x="3424" y="1708"/>
                  <a:pt x="3435" y="1714"/>
                  <a:pt x="3446" y="1714"/>
                </a:cubicBezTo>
                <a:cubicBezTo>
                  <a:pt x="3457" y="1714"/>
                  <a:pt x="3468" y="1708"/>
                  <a:pt x="3468" y="1694"/>
                </a:cubicBezTo>
                <a:lnTo>
                  <a:pt x="3468" y="1444"/>
                </a:lnTo>
                <a:cubicBezTo>
                  <a:pt x="3477" y="1364"/>
                  <a:pt x="3486" y="1293"/>
                  <a:pt x="3504" y="1212"/>
                </a:cubicBezTo>
                <a:cubicBezTo>
                  <a:pt x="3522" y="1087"/>
                  <a:pt x="3558" y="971"/>
                  <a:pt x="3602" y="855"/>
                </a:cubicBezTo>
                <a:cubicBezTo>
                  <a:pt x="3656" y="819"/>
                  <a:pt x="3709" y="775"/>
                  <a:pt x="3763" y="739"/>
                </a:cubicBezTo>
                <a:cubicBezTo>
                  <a:pt x="4129" y="480"/>
                  <a:pt x="4531" y="275"/>
                  <a:pt x="4950" y="123"/>
                </a:cubicBezTo>
                <a:cubicBezTo>
                  <a:pt x="5028" y="100"/>
                  <a:pt x="4990" y="1"/>
                  <a:pt x="4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8"/>
          <p:cNvSpPr/>
          <p:nvPr/>
        </p:nvSpPr>
        <p:spPr>
          <a:xfrm>
            <a:off x="8136974" y="682615"/>
            <a:ext cx="37900" cy="42675"/>
          </a:xfrm>
          <a:custGeom>
            <a:avLst/>
            <a:gdLst/>
            <a:ahLst/>
            <a:cxnLst/>
            <a:rect l="l" t="t" r="r" b="b"/>
            <a:pathLst>
              <a:path w="492" h="554" extrusionOk="0">
                <a:moveTo>
                  <a:pt x="262" y="0"/>
                </a:moveTo>
                <a:cubicBezTo>
                  <a:pt x="249" y="0"/>
                  <a:pt x="236" y="1"/>
                  <a:pt x="224" y="4"/>
                </a:cubicBezTo>
                <a:cubicBezTo>
                  <a:pt x="143" y="13"/>
                  <a:pt x="72" y="66"/>
                  <a:pt x="45" y="146"/>
                </a:cubicBezTo>
                <a:cubicBezTo>
                  <a:pt x="36" y="164"/>
                  <a:pt x="27" y="182"/>
                  <a:pt x="27" y="200"/>
                </a:cubicBezTo>
                <a:cubicBezTo>
                  <a:pt x="1" y="307"/>
                  <a:pt x="36" y="414"/>
                  <a:pt x="108" y="494"/>
                </a:cubicBezTo>
                <a:cubicBezTo>
                  <a:pt x="151" y="534"/>
                  <a:pt x="206" y="553"/>
                  <a:pt x="260" y="553"/>
                </a:cubicBezTo>
                <a:cubicBezTo>
                  <a:pt x="350" y="553"/>
                  <a:pt x="440" y="500"/>
                  <a:pt x="474" y="405"/>
                </a:cubicBezTo>
                <a:cubicBezTo>
                  <a:pt x="491" y="361"/>
                  <a:pt x="491" y="307"/>
                  <a:pt x="491" y="253"/>
                </a:cubicBezTo>
                <a:cubicBezTo>
                  <a:pt x="483" y="209"/>
                  <a:pt x="465" y="173"/>
                  <a:pt x="456" y="137"/>
                </a:cubicBezTo>
                <a:cubicBezTo>
                  <a:pt x="438" y="102"/>
                  <a:pt x="411" y="66"/>
                  <a:pt x="375" y="39"/>
                </a:cubicBezTo>
                <a:cubicBezTo>
                  <a:pt x="341" y="12"/>
                  <a:pt x="302" y="0"/>
                  <a:pt x="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8"/>
          <p:cNvSpPr/>
          <p:nvPr/>
        </p:nvSpPr>
        <p:spPr>
          <a:xfrm>
            <a:off x="8262073" y="914475"/>
            <a:ext cx="44833" cy="33200"/>
          </a:xfrm>
          <a:custGeom>
            <a:avLst/>
            <a:gdLst/>
            <a:ahLst/>
            <a:cxnLst/>
            <a:rect l="l" t="t" r="r" b="b"/>
            <a:pathLst>
              <a:path w="582" h="431" extrusionOk="0">
                <a:moveTo>
                  <a:pt x="253" y="0"/>
                </a:moveTo>
                <a:cubicBezTo>
                  <a:pt x="165" y="0"/>
                  <a:pt x="87" y="45"/>
                  <a:pt x="54" y="126"/>
                </a:cubicBezTo>
                <a:cubicBezTo>
                  <a:pt x="19" y="153"/>
                  <a:pt x="1" y="189"/>
                  <a:pt x="10" y="233"/>
                </a:cubicBezTo>
                <a:cubicBezTo>
                  <a:pt x="19" y="251"/>
                  <a:pt x="28" y="269"/>
                  <a:pt x="37" y="287"/>
                </a:cubicBezTo>
                <a:cubicBezTo>
                  <a:pt x="70" y="378"/>
                  <a:pt x="157" y="431"/>
                  <a:pt x="247" y="431"/>
                </a:cubicBezTo>
                <a:cubicBezTo>
                  <a:pt x="255" y="431"/>
                  <a:pt x="262" y="430"/>
                  <a:pt x="269" y="430"/>
                </a:cubicBezTo>
                <a:cubicBezTo>
                  <a:pt x="313" y="430"/>
                  <a:pt x="349" y="430"/>
                  <a:pt x="394" y="412"/>
                </a:cubicBezTo>
                <a:cubicBezTo>
                  <a:pt x="519" y="385"/>
                  <a:pt x="581" y="242"/>
                  <a:pt x="536" y="126"/>
                </a:cubicBezTo>
                <a:cubicBezTo>
                  <a:pt x="501" y="73"/>
                  <a:pt x="456" y="28"/>
                  <a:pt x="394" y="19"/>
                </a:cubicBezTo>
                <a:cubicBezTo>
                  <a:pt x="367" y="10"/>
                  <a:pt x="340" y="1"/>
                  <a:pt x="313" y="1"/>
                </a:cubicBezTo>
                <a:lnTo>
                  <a:pt x="278" y="1"/>
                </a:lnTo>
                <a:cubicBezTo>
                  <a:pt x="269" y="1"/>
                  <a:pt x="261"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8"/>
          <p:cNvSpPr/>
          <p:nvPr/>
        </p:nvSpPr>
        <p:spPr>
          <a:xfrm>
            <a:off x="8038682" y="868720"/>
            <a:ext cx="39903" cy="42598"/>
          </a:xfrm>
          <a:custGeom>
            <a:avLst/>
            <a:gdLst/>
            <a:ahLst/>
            <a:cxnLst/>
            <a:rect l="l" t="t" r="r" b="b"/>
            <a:pathLst>
              <a:path w="518" h="553" extrusionOk="0">
                <a:moveTo>
                  <a:pt x="251" y="1"/>
                </a:moveTo>
                <a:cubicBezTo>
                  <a:pt x="236" y="1"/>
                  <a:pt x="221" y="2"/>
                  <a:pt x="206" y="6"/>
                </a:cubicBezTo>
                <a:cubicBezTo>
                  <a:pt x="161" y="15"/>
                  <a:pt x="125" y="33"/>
                  <a:pt x="90" y="60"/>
                </a:cubicBezTo>
                <a:cubicBezTo>
                  <a:pt x="27" y="104"/>
                  <a:pt x="0" y="185"/>
                  <a:pt x="9" y="265"/>
                </a:cubicBezTo>
                <a:cubicBezTo>
                  <a:pt x="18" y="292"/>
                  <a:pt x="36" y="328"/>
                  <a:pt x="54" y="354"/>
                </a:cubicBezTo>
                <a:cubicBezTo>
                  <a:pt x="78" y="469"/>
                  <a:pt x="185" y="553"/>
                  <a:pt x="305" y="553"/>
                </a:cubicBezTo>
                <a:cubicBezTo>
                  <a:pt x="317" y="553"/>
                  <a:pt x="328" y="552"/>
                  <a:pt x="339" y="551"/>
                </a:cubicBezTo>
                <a:cubicBezTo>
                  <a:pt x="420" y="533"/>
                  <a:pt x="482" y="461"/>
                  <a:pt x="500" y="372"/>
                </a:cubicBezTo>
                <a:cubicBezTo>
                  <a:pt x="518" y="310"/>
                  <a:pt x="509" y="238"/>
                  <a:pt x="482" y="176"/>
                </a:cubicBezTo>
                <a:cubicBezTo>
                  <a:pt x="473" y="149"/>
                  <a:pt x="455" y="122"/>
                  <a:pt x="438" y="104"/>
                </a:cubicBezTo>
                <a:cubicBezTo>
                  <a:pt x="429" y="87"/>
                  <a:pt x="411" y="69"/>
                  <a:pt x="402" y="60"/>
                </a:cubicBezTo>
                <a:cubicBezTo>
                  <a:pt x="360" y="25"/>
                  <a:pt x="307"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8"/>
          <p:cNvSpPr/>
          <p:nvPr/>
        </p:nvSpPr>
        <p:spPr>
          <a:xfrm>
            <a:off x="8106701" y="766732"/>
            <a:ext cx="26268" cy="27577"/>
          </a:xfrm>
          <a:custGeom>
            <a:avLst/>
            <a:gdLst/>
            <a:ahLst/>
            <a:cxnLst/>
            <a:rect l="l" t="t" r="r" b="b"/>
            <a:pathLst>
              <a:path w="341" h="358" extrusionOk="0">
                <a:moveTo>
                  <a:pt x="162" y="0"/>
                </a:moveTo>
                <a:cubicBezTo>
                  <a:pt x="144" y="0"/>
                  <a:pt x="126" y="9"/>
                  <a:pt x="108" y="18"/>
                </a:cubicBezTo>
                <a:lnTo>
                  <a:pt x="99" y="18"/>
                </a:lnTo>
                <a:cubicBezTo>
                  <a:pt x="63" y="36"/>
                  <a:pt x="28" y="63"/>
                  <a:pt x="19" y="108"/>
                </a:cubicBezTo>
                <a:cubicBezTo>
                  <a:pt x="10" y="134"/>
                  <a:pt x="1" y="170"/>
                  <a:pt x="10" y="197"/>
                </a:cubicBezTo>
                <a:cubicBezTo>
                  <a:pt x="10" y="268"/>
                  <a:pt x="54" y="322"/>
                  <a:pt x="117" y="349"/>
                </a:cubicBezTo>
                <a:cubicBezTo>
                  <a:pt x="135" y="357"/>
                  <a:pt x="162" y="357"/>
                  <a:pt x="179" y="357"/>
                </a:cubicBezTo>
                <a:cubicBezTo>
                  <a:pt x="206" y="357"/>
                  <a:pt x="224" y="349"/>
                  <a:pt x="242" y="340"/>
                </a:cubicBezTo>
                <a:cubicBezTo>
                  <a:pt x="269" y="331"/>
                  <a:pt x="286" y="313"/>
                  <a:pt x="304" y="286"/>
                </a:cubicBezTo>
                <a:cubicBezTo>
                  <a:pt x="322" y="277"/>
                  <a:pt x="331" y="250"/>
                  <a:pt x="331" y="232"/>
                </a:cubicBezTo>
                <a:cubicBezTo>
                  <a:pt x="340" y="224"/>
                  <a:pt x="340" y="206"/>
                  <a:pt x="340" y="197"/>
                </a:cubicBezTo>
                <a:cubicBezTo>
                  <a:pt x="340" y="179"/>
                  <a:pt x="340" y="152"/>
                  <a:pt x="331" y="134"/>
                </a:cubicBezTo>
                <a:lnTo>
                  <a:pt x="313" y="116"/>
                </a:lnTo>
                <a:cubicBezTo>
                  <a:pt x="304" y="90"/>
                  <a:pt x="295" y="72"/>
                  <a:pt x="278" y="54"/>
                </a:cubicBezTo>
                <a:cubicBezTo>
                  <a:pt x="260" y="36"/>
                  <a:pt x="242" y="18"/>
                  <a:pt x="215" y="9"/>
                </a:cubicBezTo>
                <a:cubicBezTo>
                  <a:pt x="197" y="0"/>
                  <a:pt x="179" y="0"/>
                  <a:pt x="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8"/>
          <p:cNvSpPr/>
          <p:nvPr/>
        </p:nvSpPr>
        <p:spPr>
          <a:xfrm>
            <a:off x="8333635" y="790919"/>
            <a:ext cx="46142" cy="41981"/>
          </a:xfrm>
          <a:custGeom>
            <a:avLst/>
            <a:gdLst/>
            <a:ahLst/>
            <a:cxnLst/>
            <a:rect l="l" t="t" r="r" b="b"/>
            <a:pathLst>
              <a:path w="599" h="545" extrusionOk="0">
                <a:moveTo>
                  <a:pt x="305" y="0"/>
                </a:moveTo>
                <a:cubicBezTo>
                  <a:pt x="239" y="0"/>
                  <a:pt x="171" y="25"/>
                  <a:pt x="116" y="61"/>
                </a:cubicBezTo>
                <a:cubicBezTo>
                  <a:pt x="54" y="115"/>
                  <a:pt x="9" y="195"/>
                  <a:pt x="9" y="284"/>
                </a:cubicBezTo>
                <a:cubicBezTo>
                  <a:pt x="0" y="347"/>
                  <a:pt x="18" y="409"/>
                  <a:pt x="63" y="454"/>
                </a:cubicBezTo>
                <a:cubicBezTo>
                  <a:pt x="89" y="490"/>
                  <a:pt x="125" y="508"/>
                  <a:pt x="161" y="525"/>
                </a:cubicBezTo>
                <a:cubicBezTo>
                  <a:pt x="188" y="543"/>
                  <a:pt x="223" y="543"/>
                  <a:pt x="259" y="543"/>
                </a:cubicBezTo>
                <a:cubicBezTo>
                  <a:pt x="268" y="544"/>
                  <a:pt x="277" y="544"/>
                  <a:pt x="286" y="544"/>
                </a:cubicBezTo>
                <a:cubicBezTo>
                  <a:pt x="382" y="544"/>
                  <a:pt x="470" y="501"/>
                  <a:pt x="527" y="427"/>
                </a:cubicBezTo>
                <a:cubicBezTo>
                  <a:pt x="589" y="347"/>
                  <a:pt x="598" y="249"/>
                  <a:pt x="562" y="159"/>
                </a:cubicBezTo>
                <a:cubicBezTo>
                  <a:pt x="527" y="88"/>
                  <a:pt x="464" y="35"/>
                  <a:pt x="393" y="17"/>
                </a:cubicBezTo>
                <a:cubicBezTo>
                  <a:pt x="365" y="5"/>
                  <a:pt x="335" y="0"/>
                  <a:pt x="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8"/>
          <p:cNvSpPr/>
          <p:nvPr/>
        </p:nvSpPr>
        <p:spPr>
          <a:xfrm>
            <a:off x="8400960" y="667055"/>
            <a:ext cx="35127" cy="34818"/>
          </a:xfrm>
          <a:custGeom>
            <a:avLst/>
            <a:gdLst/>
            <a:ahLst/>
            <a:cxnLst/>
            <a:rect l="l" t="t" r="r" b="b"/>
            <a:pathLst>
              <a:path w="456" h="452" extrusionOk="0">
                <a:moveTo>
                  <a:pt x="197" y="0"/>
                </a:moveTo>
                <a:cubicBezTo>
                  <a:pt x="179" y="0"/>
                  <a:pt x="161" y="0"/>
                  <a:pt x="144" y="9"/>
                </a:cubicBezTo>
                <a:cubicBezTo>
                  <a:pt x="117" y="18"/>
                  <a:pt x="90" y="27"/>
                  <a:pt x="72" y="45"/>
                </a:cubicBezTo>
                <a:cubicBezTo>
                  <a:pt x="63" y="63"/>
                  <a:pt x="45" y="72"/>
                  <a:pt x="36" y="90"/>
                </a:cubicBezTo>
                <a:cubicBezTo>
                  <a:pt x="19" y="107"/>
                  <a:pt x="10" y="134"/>
                  <a:pt x="10" y="161"/>
                </a:cubicBezTo>
                <a:cubicBezTo>
                  <a:pt x="1" y="188"/>
                  <a:pt x="1" y="206"/>
                  <a:pt x="10" y="232"/>
                </a:cubicBezTo>
                <a:cubicBezTo>
                  <a:pt x="10" y="241"/>
                  <a:pt x="10" y="250"/>
                  <a:pt x="10" y="268"/>
                </a:cubicBezTo>
                <a:cubicBezTo>
                  <a:pt x="10" y="295"/>
                  <a:pt x="19" y="322"/>
                  <a:pt x="36" y="339"/>
                </a:cubicBezTo>
                <a:cubicBezTo>
                  <a:pt x="45" y="348"/>
                  <a:pt x="45" y="357"/>
                  <a:pt x="54" y="366"/>
                </a:cubicBezTo>
                <a:cubicBezTo>
                  <a:pt x="63" y="384"/>
                  <a:pt x="81" y="393"/>
                  <a:pt x="99" y="402"/>
                </a:cubicBezTo>
                <a:cubicBezTo>
                  <a:pt x="108" y="420"/>
                  <a:pt x="135" y="429"/>
                  <a:pt x="153" y="438"/>
                </a:cubicBezTo>
                <a:cubicBezTo>
                  <a:pt x="179" y="447"/>
                  <a:pt x="208" y="451"/>
                  <a:pt x="237" y="451"/>
                </a:cubicBezTo>
                <a:cubicBezTo>
                  <a:pt x="266" y="451"/>
                  <a:pt x="295" y="447"/>
                  <a:pt x="322" y="438"/>
                </a:cubicBezTo>
                <a:cubicBezTo>
                  <a:pt x="376" y="411"/>
                  <a:pt x="420" y="366"/>
                  <a:pt x="438" y="313"/>
                </a:cubicBezTo>
                <a:lnTo>
                  <a:pt x="429" y="304"/>
                </a:lnTo>
                <a:cubicBezTo>
                  <a:pt x="456" y="232"/>
                  <a:pt x="438" y="152"/>
                  <a:pt x="393" y="90"/>
                </a:cubicBezTo>
                <a:cubicBezTo>
                  <a:pt x="367" y="54"/>
                  <a:pt x="331" y="36"/>
                  <a:pt x="295" y="18"/>
                </a:cubicBezTo>
                <a:lnTo>
                  <a:pt x="277" y="9"/>
                </a:lnTo>
                <a:cubicBezTo>
                  <a:pt x="269" y="9"/>
                  <a:pt x="260" y="0"/>
                  <a:pt x="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8"/>
          <p:cNvSpPr/>
          <p:nvPr/>
        </p:nvSpPr>
        <p:spPr>
          <a:xfrm>
            <a:off x="8290266" y="715045"/>
            <a:ext cx="114932" cy="98367"/>
          </a:xfrm>
          <a:custGeom>
            <a:avLst/>
            <a:gdLst/>
            <a:ahLst/>
            <a:cxnLst/>
            <a:rect l="l" t="t" r="r" b="b"/>
            <a:pathLst>
              <a:path w="1492" h="1277" extrusionOk="0">
                <a:moveTo>
                  <a:pt x="768" y="654"/>
                </a:moveTo>
                <a:lnTo>
                  <a:pt x="768" y="654"/>
                </a:lnTo>
                <a:cubicBezTo>
                  <a:pt x="765" y="657"/>
                  <a:pt x="762" y="660"/>
                  <a:pt x="759" y="663"/>
                </a:cubicBezTo>
                <a:lnTo>
                  <a:pt x="759" y="663"/>
                </a:lnTo>
                <a:lnTo>
                  <a:pt x="759" y="663"/>
                </a:lnTo>
                <a:lnTo>
                  <a:pt x="768" y="654"/>
                </a:lnTo>
                <a:close/>
                <a:moveTo>
                  <a:pt x="719" y="1"/>
                </a:moveTo>
                <a:cubicBezTo>
                  <a:pt x="642" y="1"/>
                  <a:pt x="565" y="16"/>
                  <a:pt x="492" y="47"/>
                </a:cubicBezTo>
                <a:cubicBezTo>
                  <a:pt x="420" y="73"/>
                  <a:pt x="367" y="109"/>
                  <a:pt x="313" y="154"/>
                </a:cubicBezTo>
                <a:cubicBezTo>
                  <a:pt x="108" y="261"/>
                  <a:pt x="1" y="493"/>
                  <a:pt x="45" y="716"/>
                </a:cubicBezTo>
                <a:cubicBezTo>
                  <a:pt x="106" y="1047"/>
                  <a:pt x="394" y="1276"/>
                  <a:pt x="718" y="1276"/>
                </a:cubicBezTo>
                <a:cubicBezTo>
                  <a:pt x="779" y="1276"/>
                  <a:pt x="840" y="1268"/>
                  <a:pt x="902" y="1252"/>
                </a:cubicBezTo>
                <a:cubicBezTo>
                  <a:pt x="1322" y="1127"/>
                  <a:pt x="1491" y="520"/>
                  <a:pt x="1170" y="198"/>
                </a:cubicBezTo>
                <a:cubicBezTo>
                  <a:pt x="1048" y="70"/>
                  <a:pt x="884" y="1"/>
                  <a:pt x="719" y="1"/>
                </a:cubicBezTo>
                <a:close/>
              </a:path>
            </a:pathLst>
          </a:custGeom>
          <a:solidFill>
            <a:srgbClr val="E56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8"/>
          <p:cNvSpPr/>
          <p:nvPr/>
        </p:nvSpPr>
        <p:spPr>
          <a:xfrm>
            <a:off x="8211232" y="831822"/>
            <a:ext cx="128644" cy="102758"/>
          </a:xfrm>
          <a:custGeom>
            <a:avLst/>
            <a:gdLst/>
            <a:ahLst/>
            <a:cxnLst/>
            <a:rect l="l" t="t" r="r" b="b"/>
            <a:pathLst>
              <a:path w="1670" h="1334" extrusionOk="0">
                <a:moveTo>
                  <a:pt x="732" y="0"/>
                </a:moveTo>
                <a:cubicBezTo>
                  <a:pt x="403" y="0"/>
                  <a:pt x="89" y="215"/>
                  <a:pt x="27" y="575"/>
                </a:cubicBezTo>
                <a:cubicBezTo>
                  <a:pt x="0" y="762"/>
                  <a:pt x="54" y="949"/>
                  <a:pt x="179" y="1092"/>
                </a:cubicBezTo>
                <a:cubicBezTo>
                  <a:pt x="241" y="1172"/>
                  <a:pt x="331" y="1226"/>
                  <a:pt x="429" y="1262"/>
                </a:cubicBezTo>
                <a:cubicBezTo>
                  <a:pt x="535" y="1309"/>
                  <a:pt x="649" y="1333"/>
                  <a:pt x="764" y="1333"/>
                </a:cubicBezTo>
                <a:cubicBezTo>
                  <a:pt x="927" y="1333"/>
                  <a:pt x="1090" y="1285"/>
                  <a:pt x="1232" y="1190"/>
                </a:cubicBezTo>
                <a:cubicBezTo>
                  <a:pt x="1669" y="878"/>
                  <a:pt x="1464" y="235"/>
                  <a:pt x="1018" y="57"/>
                </a:cubicBezTo>
                <a:cubicBezTo>
                  <a:pt x="925" y="19"/>
                  <a:pt x="828" y="0"/>
                  <a:pt x="7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8"/>
          <p:cNvSpPr/>
          <p:nvPr/>
        </p:nvSpPr>
        <p:spPr>
          <a:xfrm>
            <a:off x="8047002" y="816262"/>
            <a:ext cx="118245" cy="105916"/>
          </a:xfrm>
          <a:custGeom>
            <a:avLst/>
            <a:gdLst/>
            <a:ahLst/>
            <a:cxnLst/>
            <a:rect l="l" t="t" r="r" b="b"/>
            <a:pathLst>
              <a:path w="1535" h="1375" extrusionOk="0">
                <a:moveTo>
                  <a:pt x="749" y="0"/>
                </a:moveTo>
                <a:cubicBezTo>
                  <a:pt x="696" y="0"/>
                  <a:pt x="633" y="0"/>
                  <a:pt x="571" y="18"/>
                </a:cubicBezTo>
                <a:cubicBezTo>
                  <a:pt x="508" y="18"/>
                  <a:pt x="446" y="27"/>
                  <a:pt x="392" y="54"/>
                </a:cubicBezTo>
                <a:cubicBezTo>
                  <a:pt x="196" y="152"/>
                  <a:pt x="62" y="348"/>
                  <a:pt x="53" y="571"/>
                </a:cubicBezTo>
                <a:cubicBezTo>
                  <a:pt x="0" y="1003"/>
                  <a:pt x="339" y="1375"/>
                  <a:pt x="770" y="1375"/>
                </a:cubicBezTo>
                <a:cubicBezTo>
                  <a:pt x="775" y="1375"/>
                  <a:pt x="780" y="1375"/>
                  <a:pt x="785" y="1374"/>
                </a:cubicBezTo>
                <a:cubicBezTo>
                  <a:pt x="1285" y="1357"/>
                  <a:pt x="1535" y="812"/>
                  <a:pt x="1311" y="384"/>
                </a:cubicBezTo>
                <a:cubicBezTo>
                  <a:pt x="1195" y="179"/>
                  <a:pt x="990" y="36"/>
                  <a:pt x="7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8"/>
          <p:cNvSpPr/>
          <p:nvPr/>
        </p:nvSpPr>
        <p:spPr>
          <a:xfrm>
            <a:off x="8120489" y="749554"/>
            <a:ext cx="70177" cy="71176"/>
          </a:xfrm>
          <a:custGeom>
            <a:avLst/>
            <a:gdLst/>
            <a:ahLst/>
            <a:cxnLst/>
            <a:rect l="l" t="t" r="r" b="b"/>
            <a:pathLst>
              <a:path w="911" h="924" extrusionOk="0">
                <a:moveTo>
                  <a:pt x="366" y="0"/>
                </a:moveTo>
                <a:cubicBezTo>
                  <a:pt x="331" y="9"/>
                  <a:pt x="295" y="18"/>
                  <a:pt x="259" y="36"/>
                </a:cubicBezTo>
                <a:cubicBezTo>
                  <a:pt x="241" y="45"/>
                  <a:pt x="224" y="54"/>
                  <a:pt x="206" y="63"/>
                </a:cubicBezTo>
                <a:cubicBezTo>
                  <a:pt x="170" y="81"/>
                  <a:pt x="143" y="107"/>
                  <a:pt x="116" y="134"/>
                </a:cubicBezTo>
                <a:cubicBezTo>
                  <a:pt x="81" y="170"/>
                  <a:pt x="54" y="215"/>
                  <a:pt x="36" y="268"/>
                </a:cubicBezTo>
                <a:lnTo>
                  <a:pt x="36" y="277"/>
                </a:lnTo>
                <a:cubicBezTo>
                  <a:pt x="27" y="313"/>
                  <a:pt x="18" y="348"/>
                  <a:pt x="9" y="384"/>
                </a:cubicBezTo>
                <a:cubicBezTo>
                  <a:pt x="9" y="411"/>
                  <a:pt x="9" y="438"/>
                  <a:pt x="9" y="455"/>
                </a:cubicBezTo>
                <a:cubicBezTo>
                  <a:pt x="0" y="482"/>
                  <a:pt x="0" y="509"/>
                  <a:pt x="9" y="527"/>
                </a:cubicBezTo>
                <a:lnTo>
                  <a:pt x="45" y="643"/>
                </a:lnTo>
                <a:lnTo>
                  <a:pt x="45" y="652"/>
                </a:lnTo>
                <a:cubicBezTo>
                  <a:pt x="81" y="723"/>
                  <a:pt x="125" y="786"/>
                  <a:pt x="197" y="830"/>
                </a:cubicBezTo>
                <a:cubicBezTo>
                  <a:pt x="215" y="848"/>
                  <a:pt x="232" y="857"/>
                  <a:pt x="250" y="866"/>
                </a:cubicBezTo>
                <a:cubicBezTo>
                  <a:pt x="277" y="875"/>
                  <a:pt x="295" y="893"/>
                  <a:pt x="313" y="902"/>
                </a:cubicBezTo>
                <a:cubicBezTo>
                  <a:pt x="352" y="915"/>
                  <a:pt x="396" y="923"/>
                  <a:pt x="441" y="923"/>
                </a:cubicBezTo>
                <a:cubicBezTo>
                  <a:pt x="458" y="923"/>
                  <a:pt x="475" y="922"/>
                  <a:pt x="491" y="920"/>
                </a:cubicBezTo>
                <a:cubicBezTo>
                  <a:pt x="501" y="922"/>
                  <a:pt x="510" y="923"/>
                  <a:pt x="520" y="923"/>
                </a:cubicBezTo>
                <a:cubicBezTo>
                  <a:pt x="546" y="923"/>
                  <a:pt x="572" y="915"/>
                  <a:pt x="598" y="902"/>
                </a:cubicBezTo>
                <a:cubicBezTo>
                  <a:pt x="625" y="902"/>
                  <a:pt x="643" y="893"/>
                  <a:pt x="661" y="884"/>
                </a:cubicBezTo>
                <a:cubicBezTo>
                  <a:pt x="714" y="866"/>
                  <a:pt x="759" y="830"/>
                  <a:pt x="795" y="786"/>
                </a:cubicBezTo>
                <a:cubicBezTo>
                  <a:pt x="821" y="759"/>
                  <a:pt x="839" y="732"/>
                  <a:pt x="857" y="696"/>
                </a:cubicBezTo>
                <a:cubicBezTo>
                  <a:pt x="875" y="670"/>
                  <a:pt x="893" y="634"/>
                  <a:pt x="893" y="598"/>
                </a:cubicBezTo>
                <a:cubicBezTo>
                  <a:pt x="911" y="563"/>
                  <a:pt x="911" y="518"/>
                  <a:pt x="902" y="482"/>
                </a:cubicBezTo>
                <a:cubicBezTo>
                  <a:pt x="911" y="455"/>
                  <a:pt x="902" y="420"/>
                  <a:pt x="902" y="393"/>
                </a:cubicBezTo>
                <a:cubicBezTo>
                  <a:pt x="893" y="366"/>
                  <a:pt x="884" y="348"/>
                  <a:pt x="884" y="331"/>
                </a:cubicBezTo>
                <a:cubicBezTo>
                  <a:pt x="866" y="277"/>
                  <a:pt x="839" y="223"/>
                  <a:pt x="795" y="179"/>
                </a:cubicBezTo>
                <a:cubicBezTo>
                  <a:pt x="777" y="152"/>
                  <a:pt x="750" y="125"/>
                  <a:pt x="714" y="98"/>
                </a:cubicBezTo>
                <a:lnTo>
                  <a:pt x="705" y="90"/>
                </a:lnTo>
                <a:cubicBezTo>
                  <a:pt x="670" y="63"/>
                  <a:pt x="625" y="45"/>
                  <a:pt x="589" y="36"/>
                </a:cubicBezTo>
                <a:lnTo>
                  <a:pt x="581" y="27"/>
                </a:lnTo>
                <a:cubicBezTo>
                  <a:pt x="554" y="9"/>
                  <a:pt x="518" y="9"/>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8"/>
          <p:cNvSpPr/>
          <p:nvPr/>
        </p:nvSpPr>
        <p:spPr>
          <a:xfrm>
            <a:off x="8148683" y="640095"/>
            <a:ext cx="105920" cy="98752"/>
          </a:xfrm>
          <a:custGeom>
            <a:avLst/>
            <a:gdLst/>
            <a:ahLst/>
            <a:cxnLst/>
            <a:rect l="l" t="t" r="r" b="b"/>
            <a:pathLst>
              <a:path w="1375" h="1282" extrusionOk="0">
                <a:moveTo>
                  <a:pt x="716" y="0"/>
                </a:moveTo>
                <a:cubicBezTo>
                  <a:pt x="511" y="0"/>
                  <a:pt x="311" y="97"/>
                  <a:pt x="179" y="270"/>
                </a:cubicBezTo>
                <a:cubicBezTo>
                  <a:pt x="0" y="502"/>
                  <a:pt x="0" y="823"/>
                  <a:pt x="179" y="1046"/>
                </a:cubicBezTo>
                <a:cubicBezTo>
                  <a:pt x="303" y="1200"/>
                  <a:pt x="487" y="1282"/>
                  <a:pt x="677" y="1282"/>
                </a:cubicBezTo>
                <a:cubicBezTo>
                  <a:pt x="719" y="1282"/>
                  <a:pt x="762" y="1278"/>
                  <a:pt x="804" y="1270"/>
                </a:cubicBezTo>
                <a:cubicBezTo>
                  <a:pt x="866" y="1261"/>
                  <a:pt x="920" y="1243"/>
                  <a:pt x="964" y="1216"/>
                </a:cubicBezTo>
                <a:cubicBezTo>
                  <a:pt x="1071" y="1162"/>
                  <a:pt x="1161" y="1091"/>
                  <a:pt x="1232" y="993"/>
                </a:cubicBezTo>
                <a:cubicBezTo>
                  <a:pt x="1357" y="805"/>
                  <a:pt x="1375" y="565"/>
                  <a:pt x="1286" y="359"/>
                </a:cubicBezTo>
                <a:cubicBezTo>
                  <a:pt x="1187" y="163"/>
                  <a:pt x="991" y="20"/>
                  <a:pt x="768" y="2"/>
                </a:cubicBezTo>
                <a:cubicBezTo>
                  <a:pt x="751" y="1"/>
                  <a:pt x="733"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8"/>
          <p:cNvSpPr/>
          <p:nvPr/>
        </p:nvSpPr>
        <p:spPr>
          <a:xfrm>
            <a:off x="8361135" y="615368"/>
            <a:ext cx="83272" cy="78185"/>
          </a:xfrm>
          <a:custGeom>
            <a:avLst/>
            <a:gdLst/>
            <a:ahLst/>
            <a:cxnLst/>
            <a:rect l="l" t="t" r="r" b="b"/>
            <a:pathLst>
              <a:path w="1081" h="1015" extrusionOk="0">
                <a:moveTo>
                  <a:pt x="558" y="0"/>
                </a:moveTo>
                <a:cubicBezTo>
                  <a:pt x="350" y="0"/>
                  <a:pt x="157" y="131"/>
                  <a:pt x="89" y="332"/>
                </a:cubicBezTo>
                <a:cubicBezTo>
                  <a:pt x="0" y="546"/>
                  <a:pt x="72" y="796"/>
                  <a:pt x="268" y="930"/>
                </a:cubicBezTo>
                <a:cubicBezTo>
                  <a:pt x="346" y="984"/>
                  <a:pt x="445" y="1014"/>
                  <a:pt x="544" y="1014"/>
                </a:cubicBezTo>
                <a:cubicBezTo>
                  <a:pt x="592" y="1014"/>
                  <a:pt x="641" y="1007"/>
                  <a:pt x="687" y="993"/>
                </a:cubicBezTo>
                <a:cubicBezTo>
                  <a:pt x="794" y="966"/>
                  <a:pt x="884" y="894"/>
                  <a:pt x="946" y="805"/>
                </a:cubicBezTo>
                <a:cubicBezTo>
                  <a:pt x="1062" y="653"/>
                  <a:pt x="1080" y="457"/>
                  <a:pt x="1009" y="288"/>
                </a:cubicBezTo>
                <a:cubicBezTo>
                  <a:pt x="937" y="118"/>
                  <a:pt x="777" y="11"/>
                  <a:pt x="598" y="2"/>
                </a:cubicBezTo>
                <a:cubicBezTo>
                  <a:pt x="585" y="1"/>
                  <a:pt x="572" y="0"/>
                  <a:pt x="5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8"/>
          <p:cNvSpPr/>
          <p:nvPr/>
        </p:nvSpPr>
        <p:spPr>
          <a:xfrm>
            <a:off x="8308137" y="749708"/>
            <a:ext cx="53075" cy="52149"/>
          </a:xfrm>
          <a:custGeom>
            <a:avLst/>
            <a:gdLst/>
            <a:ahLst/>
            <a:cxnLst/>
            <a:rect l="l" t="t" r="r" b="b"/>
            <a:pathLst>
              <a:path w="689" h="677" extrusionOk="0">
                <a:moveTo>
                  <a:pt x="352" y="1"/>
                </a:moveTo>
                <a:cubicBezTo>
                  <a:pt x="331" y="1"/>
                  <a:pt x="309" y="3"/>
                  <a:pt x="287" y="7"/>
                </a:cubicBezTo>
                <a:cubicBezTo>
                  <a:pt x="278" y="7"/>
                  <a:pt x="206" y="34"/>
                  <a:pt x="197" y="34"/>
                </a:cubicBezTo>
                <a:lnTo>
                  <a:pt x="188" y="34"/>
                </a:lnTo>
                <a:lnTo>
                  <a:pt x="162" y="43"/>
                </a:lnTo>
                <a:cubicBezTo>
                  <a:pt x="117" y="70"/>
                  <a:pt x="90" y="114"/>
                  <a:pt x="63" y="159"/>
                </a:cubicBezTo>
                <a:cubicBezTo>
                  <a:pt x="63" y="168"/>
                  <a:pt x="28" y="230"/>
                  <a:pt x="28" y="239"/>
                </a:cubicBezTo>
                <a:cubicBezTo>
                  <a:pt x="19" y="248"/>
                  <a:pt x="19" y="266"/>
                  <a:pt x="10" y="275"/>
                </a:cubicBezTo>
                <a:cubicBezTo>
                  <a:pt x="1" y="302"/>
                  <a:pt x="1" y="329"/>
                  <a:pt x="10" y="364"/>
                </a:cubicBezTo>
                <a:cubicBezTo>
                  <a:pt x="1" y="391"/>
                  <a:pt x="10" y="418"/>
                  <a:pt x="19" y="445"/>
                </a:cubicBezTo>
                <a:cubicBezTo>
                  <a:pt x="28" y="462"/>
                  <a:pt x="28" y="480"/>
                  <a:pt x="37" y="489"/>
                </a:cubicBezTo>
                <a:lnTo>
                  <a:pt x="81" y="561"/>
                </a:lnTo>
                <a:lnTo>
                  <a:pt x="144" y="614"/>
                </a:lnTo>
                <a:lnTo>
                  <a:pt x="215" y="659"/>
                </a:lnTo>
                <a:lnTo>
                  <a:pt x="224" y="659"/>
                </a:lnTo>
                <a:lnTo>
                  <a:pt x="304" y="677"/>
                </a:lnTo>
                <a:lnTo>
                  <a:pt x="411" y="677"/>
                </a:lnTo>
                <a:lnTo>
                  <a:pt x="492" y="650"/>
                </a:lnTo>
                <a:cubicBezTo>
                  <a:pt x="536" y="632"/>
                  <a:pt x="563" y="605"/>
                  <a:pt x="590" y="578"/>
                </a:cubicBezTo>
                <a:cubicBezTo>
                  <a:pt x="608" y="561"/>
                  <a:pt x="617" y="552"/>
                  <a:pt x="626" y="543"/>
                </a:cubicBezTo>
                <a:cubicBezTo>
                  <a:pt x="635" y="516"/>
                  <a:pt x="652" y="489"/>
                  <a:pt x="661" y="462"/>
                </a:cubicBezTo>
                <a:cubicBezTo>
                  <a:pt x="670" y="453"/>
                  <a:pt x="688" y="391"/>
                  <a:pt x="688" y="382"/>
                </a:cubicBezTo>
                <a:cubicBezTo>
                  <a:pt x="688" y="355"/>
                  <a:pt x="688" y="337"/>
                  <a:pt x="679" y="337"/>
                </a:cubicBezTo>
                <a:cubicBezTo>
                  <a:pt x="679" y="302"/>
                  <a:pt x="679" y="275"/>
                  <a:pt x="661" y="248"/>
                </a:cubicBezTo>
                <a:cubicBezTo>
                  <a:pt x="661" y="230"/>
                  <a:pt x="652" y="213"/>
                  <a:pt x="652" y="195"/>
                </a:cubicBezTo>
                <a:cubicBezTo>
                  <a:pt x="644" y="186"/>
                  <a:pt x="608" y="132"/>
                  <a:pt x="599" y="123"/>
                </a:cubicBezTo>
                <a:cubicBezTo>
                  <a:pt x="590" y="114"/>
                  <a:pt x="545" y="70"/>
                  <a:pt x="536" y="61"/>
                </a:cubicBezTo>
                <a:cubicBezTo>
                  <a:pt x="510" y="52"/>
                  <a:pt x="483" y="34"/>
                  <a:pt x="456" y="25"/>
                </a:cubicBezTo>
                <a:lnTo>
                  <a:pt x="411" y="7"/>
                </a:lnTo>
                <a:cubicBezTo>
                  <a:pt x="394" y="3"/>
                  <a:pt x="374" y="1"/>
                  <a:pt x="3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8"/>
          <p:cNvSpPr/>
          <p:nvPr/>
        </p:nvSpPr>
        <p:spPr>
          <a:xfrm>
            <a:off x="8227717" y="864945"/>
            <a:ext cx="57158" cy="58158"/>
          </a:xfrm>
          <a:custGeom>
            <a:avLst/>
            <a:gdLst/>
            <a:ahLst/>
            <a:cxnLst/>
            <a:rect l="l" t="t" r="r" b="b"/>
            <a:pathLst>
              <a:path w="742" h="755" extrusionOk="0">
                <a:moveTo>
                  <a:pt x="333" y="0"/>
                </a:moveTo>
                <a:cubicBezTo>
                  <a:pt x="255" y="0"/>
                  <a:pt x="179" y="26"/>
                  <a:pt x="117" y="73"/>
                </a:cubicBezTo>
                <a:cubicBezTo>
                  <a:pt x="81" y="100"/>
                  <a:pt x="54" y="136"/>
                  <a:pt x="36" y="180"/>
                </a:cubicBezTo>
                <a:cubicBezTo>
                  <a:pt x="19" y="216"/>
                  <a:pt x="1" y="261"/>
                  <a:pt x="1" y="305"/>
                </a:cubicBezTo>
                <a:cubicBezTo>
                  <a:pt x="1" y="332"/>
                  <a:pt x="1" y="368"/>
                  <a:pt x="1" y="403"/>
                </a:cubicBezTo>
                <a:cubicBezTo>
                  <a:pt x="10" y="448"/>
                  <a:pt x="19" y="493"/>
                  <a:pt x="36" y="528"/>
                </a:cubicBezTo>
                <a:cubicBezTo>
                  <a:pt x="63" y="591"/>
                  <a:pt x="108" y="653"/>
                  <a:pt x="170" y="689"/>
                </a:cubicBezTo>
                <a:cubicBezTo>
                  <a:pt x="215" y="725"/>
                  <a:pt x="260" y="742"/>
                  <a:pt x="313" y="751"/>
                </a:cubicBezTo>
                <a:cubicBezTo>
                  <a:pt x="331" y="754"/>
                  <a:pt x="349" y="755"/>
                  <a:pt x="367" y="755"/>
                </a:cubicBezTo>
                <a:cubicBezTo>
                  <a:pt x="420" y="755"/>
                  <a:pt x="474" y="745"/>
                  <a:pt x="527" y="725"/>
                </a:cubicBezTo>
                <a:cubicBezTo>
                  <a:pt x="554" y="716"/>
                  <a:pt x="572" y="698"/>
                  <a:pt x="590" y="680"/>
                </a:cubicBezTo>
                <a:cubicBezTo>
                  <a:pt x="625" y="662"/>
                  <a:pt x="652" y="635"/>
                  <a:pt x="679" y="600"/>
                </a:cubicBezTo>
                <a:cubicBezTo>
                  <a:pt x="697" y="564"/>
                  <a:pt x="715" y="528"/>
                  <a:pt x="724" y="484"/>
                </a:cubicBezTo>
                <a:cubicBezTo>
                  <a:pt x="733" y="439"/>
                  <a:pt x="741" y="385"/>
                  <a:pt x="733" y="341"/>
                </a:cubicBezTo>
                <a:cubicBezTo>
                  <a:pt x="715" y="278"/>
                  <a:pt x="688" y="225"/>
                  <a:pt x="652" y="180"/>
                </a:cubicBezTo>
                <a:lnTo>
                  <a:pt x="634" y="162"/>
                </a:lnTo>
                <a:lnTo>
                  <a:pt x="617" y="136"/>
                </a:lnTo>
                <a:lnTo>
                  <a:pt x="617" y="127"/>
                </a:lnTo>
                <a:cubicBezTo>
                  <a:pt x="554" y="55"/>
                  <a:pt x="465" y="11"/>
                  <a:pt x="367" y="2"/>
                </a:cubicBezTo>
                <a:cubicBezTo>
                  <a:pt x="355" y="1"/>
                  <a:pt x="344" y="0"/>
                  <a:pt x="3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8"/>
          <p:cNvSpPr/>
          <p:nvPr/>
        </p:nvSpPr>
        <p:spPr>
          <a:xfrm>
            <a:off x="8070958" y="852466"/>
            <a:ext cx="60625" cy="61470"/>
          </a:xfrm>
          <a:custGeom>
            <a:avLst/>
            <a:gdLst/>
            <a:ahLst/>
            <a:cxnLst/>
            <a:rect l="l" t="t" r="r" b="b"/>
            <a:pathLst>
              <a:path w="787" h="798" extrusionOk="0">
                <a:moveTo>
                  <a:pt x="374" y="1"/>
                </a:moveTo>
                <a:cubicBezTo>
                  <a:pt x="318" y="1"/>
                  <a:pt x="266" y="17"/>
                  <a:pt x="215" y="39"/>
                </a:cubicBezTo>
                <a:cubicBezTo>
                  <a:pt x="153" y="66"/>
                  <a:pt x="108" y="110"/>
                  <a:pt x="63" y="164"/>
                </a:cubicBezTo>
                <a:cubicBezTo>
                  <a:pt x="28" y="208"/>
                  <a:pt x="10" y="271"/>
                  <a:pt x="1" y="333"/>
                </a:cubicBezTo>
                <a:cubicBezTo>
                  <a:pt x="1" y="360"/>
                  <a:pt x="1" y="378"/>
                  <a:pt x="1" y="396"/>
                </a:cubicBezTo>
                <a:cubicBezTo>
                  <a:pt x="1" y="414"/>
                  <a:pt x="1" y="431"/>
                  <a:pt x="1" y="449"/>
                </a:cubicBezTo>
                <a:cubicBezTo>
                  <a:pt x="10" y="521"/>
                  <a:pt x="36" y="583"/>
                  <a:pt x="81" y="637"/>
                </a:cubicBezTo>
                <a:lnTo>
                  <a:pt x="144" y="690"/>
                </a:lnTo>
                <a:cubicBezTo>
                  <a:pt x="161" y="708"/>
                  <a:pt x="179" y="717"/>
                  <a:pt x="197" y="735"/>
                </a:cubicBezTo>
                <a:cubicBezTo>
                  <a:pt x="251" y="771"/>
                  <a:pt x="304" y="788"/>
                  <a:pt x="367" y="797"/>
                </a:cubicBezTo>
                <a:lnTo>
                  <a:pt x="465" y="797"/>
                </a:lnTo>
                <a:cubicBezTo>
                  <a:pt x="510" y="788"/>
                  <a:pt x="554" y="771"/>
                  <a:pt x="599" y="744"/>
                </a:cubicBezTo>
                <a:cubicBezTo>
                  <a:pt x="634" y="717"/>
                  <a:pt x="670" y="690"/>
                  <a:pt x="697" y="655"/>
                </a:cubicBezTo>
                <a:cubicBezTo>
                  <a:pt x="742" y="592"/>
                  <a:pt x="768" y="521"/>
                  <a:pt x="777" y="449"/>
                </a:cubicBezTo>
                <a:cubicBezTo>
                  <a:pt x="786" y="378"/>
                  <a:pt x="768" y="307"/>
                  <a:pt x="742" y="244"/>
                </a:cubicBezTo>
                <a:cubicBezTo>
                  <a:pt x="724" y="208"/>
                  <a:pt x="706" y="173"/>
                  <a:pt x="679" y="146"/>
                </a:cubicBezTo>
                <a:cubicBezTo>
                  <a:pt x="670" y="137"/>
                  <a:pt x="661" y="119"/>
                  <a:pt x="652" y="119"/>
                </a:cubicBezTo>
                <a:lnTo>
                  <a:pt x="626" y="92"/>
                </a:lnTo>
                <a:cubicBezTo>
                  <a:pt x="599" y="66"/>
                  <a:pt x="554" y="39"/>
                  <a:pt x="518" y="30"/>
                </a:cubicBezTo>
                <a:lnTo>
                  <a:pt x="501" y="30"/>
                </a:lnTo>
                <a:cubicBezTo>
                  <a:pt x="474" y="12"/>
                  <a:pt x="438" y="12"/>
                  <a:pt x="411" y="3"/>
                </a:cubicBezTo>
                <a:cubicBezTo>
                  <a:pt x="399" y="1"/>
                  <a:pt x="386"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8"/>
          <p:cNvSpPr/>
          <p:nvPr/>
        </p:nvSpPr>
        <p:spPr>
          <a:xfrm>
            <a:off x="8167941" y="674296"/>
            <a:ext cx="46836" cy="48067"/>
          </a:xfrm>
          <a:custGeom>
            <a:avLst/>
            <a:gdLst/>
            <a:ahLst/>
            <a:cxnLst/>
            <a:rect l="l" t="t" r="r" b="b"/>
            <a:pathLst>
              <a:path w="608" h="624" extrusionOk="0">
                <a:moveTo>
                  <a:pt x="284" y="1"/>
                </a:moveTo>
                <a:cubicBezTo>
                  <a:pt x="270" y="1"/>
                  <a:pt x="256" y="2"/>
                  <a:pt x="241" y="4"/>
                </a:cubicBezTo>
                <a:cubicBezTo>
                  <a:pt x="197" y="13"/>
                  <a:pt x="161" y="22"/>
                  <a:pt x="134" y="49"/>
                </a:cubicBezTo>
                <a:cubicBezTo>
                  <a:pt x="107" y="58"/>
                  <a:pt x="89" y="76"/>
                  <a:pt x="81" y="94"/>
                </a:cubicBezTo>
                <a:cubicBezTo>
                  <a:pt x="45" y="121"/>
                  <a:pt x="27" y="156"/>
                  <a:pt x="18" y="192"/>
                </a:cubicBezTo>
                <a:lnTo>
                  <a:pt x="0" y="263"/>
                </a:lnTo>
                <a:lnTo>
                  <a:pt x="0" y="272"/>
                </a:lnTo>
                <a:lnTo>
                  <a:pt x="0" y="353"/>
                </a:lnTo>
                <a:cubicBezTo>
                  <a:pt x="0" y="361"/>
                  <a:pt x="9" y="379"/>
                  <a:pt x="9" y="388"/>
                </a:cubicBezTo>
                <a:cubicBezTo>
                  <a:pt x="18" y="406"/>
                  <a:pt x="18" y="424"/>
                  <a:pt x="27" y="433"/>
                </a:cubicBezTo>
                <a:lnTo>
                  <a:pt x="54" y="486"/>
                </a:lnTo>
                <a:lnTo>
                  <a:pt x="54" y="495"/>
                </a:lnTo>
                <a:lnTo>
                  <a:pt x="72" y="513"/>
                </a:lnTo>
                <a:cubicBezTo>
                  <a:pt x="89" y="531"/>
                  <a:pt x="107" y="549"/>
                  <a:pt x="134" y="567"/>
                </a:cubicBezTo>
                <a:lnTo>
                  <a:pt x="170" y="585"/>
                </a:lnTo>
                <a:cubicBezTo>
                  <a:pt x="179" y="594"/>
                  <a:pt x="188" y="602"/>
                  <a:pt x="205" y="602"/>
                </a:cubicBezTo>
                <a:cubicBezTo>
                  <a:pt x="238" y="616"/>
                  <a:pt x="276" y="624"/>
                  <a:pt x="314" y="624"/>
                </a:cubicBezTo>
                <a:cubicBezTo>
                  <a:pt x="329" y="624"/>
                  <a:pt x="343" y="623"/>
                  <a:pt x="357" y="620"/>
                </a:cubicBezTo>
                <a:lnTo>
                  <a:pt x="429" y="594"/>
                </a:lnTo>
                <a:cubicBezTo>
                  <a:pt x="464" y="585"/>
                  <a:pt x="491" y="558"/>
                  <a:pt x="518" y="531"/>
                </a:cubicBezTo>
                <a:cubicBezTo>
                  <a:pt x="536" y="513"/>
                  <a:pt x="554" y="495"/>
                  <a:pt x="562" y="469"/>
                </a:cubicBezTo>
                <a:cubicBezTo>
                  <a:pt x="580" y="433"/>
                  <a:pt x="598" y="397"/>
                  <a:pt x="598" y="361"/>
                </a:cubicBezTo>
                <a:lnTo>
                  <a:pt x="598" y="281"/>
                </a:lnTo>
                <a:cubicBezTo>
                  <a:pt x="598" y="280"/>
                  <a:pt x="598" y="279"/>
                  <a:pt x="599" y="279"/>
                </a:cubicBezTo>
                <a:cubicBezTo>
                  <a:pt x="600" y="279"/>
                  <a:pt x="605" y="292"/>
                  <a:pt x="607" y="292"/>
                </a:cubicBezTo>
                <a:cubicBezTo>
                  <a:pt x="607" y="292"/>
                  <a:pt x="607" y="291"/>
                  <a:pt x="607" y="290"/>
                </a:cubicBezTo>
                <a:lnTo>
                  <a:pt x="607" y="263"/>
                </a:lnTo>
                <a:cubicBezTo>
                  <a:pt x="598" y="210"/>
                  <a:pt x="571" y="156"/>
                  <a:pt x="536" y="112"/>
                </a:cubicBezTo>
                <a:cubicBezTo>
                  <a:pt x="518" y="94"/>
                  <a:pt x="500" y="76"/>
                  <a:pt x="473" y="58"/>
                </a:cubicBezTo>
                <a:cubicBezTo>
                  <a:pt x="464" y="49"/>
                  <a:pt x="455" y="49"/>
                  <a:pt x="438" y="40"/>
                </a:cubicBezTo>
                <a:lnTo>
                  <a:pt x="402" y="22"/>
                </a:lnTo>
                <a:cubicBezTo>
                  <a:pt x="363" y="9"/>
                  <a:pt x="323" y="1"/>
                  <a:pt x="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8"/>
          <p:cNvSpPr/>
          <p:nvPr/>
        </p:nvSpPr>
        <p:spPr>
          <a:xfrm>
            <a:off x="8130812" y="777516"/>
            <a:ext cx="30274" cy="32199"/>
          </a:xfrm>
          <a:custGeom>
            <a:avLst/>
            <a:gdLst/>
            <a:ahLst/>
            <a:cxnLst/>
            <a:rect l="l" t="t" r="r" b="b"/>
            <a:pathLst>
              <a:path w="393" h="418" extrusionOk="0">
                <a:moveTo>
                  <a:pt x="178" y="1"/>
                </a:moveTo>
                <a:cubicBezTo>
                  <a:pt x="136" y="1"/>
                  <a:pt x="101" y="17"/>
                  <a:pt x="72" y="39"/>
                </a:cubicBezTo>
                <a:cubicBezTo>
                  <a:pt x="54" y="57"/>
                  <a:pt x="36" y="75"/>
                  <a:pt x="27" y="101"/>
                </a:cubicBezTo>
                <a:cubicBezTo>
                  <a:pt x="9" y="119"/>
                  <a:pt x="9" y="137"/>
                  <a:pt x="0" y="164"/>
                </a:cubicBezTo>
                <a:cubicBezTo>
                  <a:pt x="0" y="191"/>
                  <a:pt x="0" y="217"/>
                  <a:pt x="9" y="235"/>
                </a:cubicBezTo>
                <a:cubicBezTo>
                  <a:pt x="18" y="253"/>
                  <a:pt x="18" y="271"/>
                  <a:pt x="27" y="280"/>
                </a:cubicBezTo>
                <a:cubicBezTo>
                  <a:pt x="27" y="280"/>
                  <a:pt x="27" y="289"/>
                  <a:pt x="27" y="289"/>
                </a:cubicBezTo>
                <a:cubicBezTo>
                  <a:pt x="45" y="325"/>
                  <a:pt x="63" y="360"/>
                  <a:pt x="98" y="387"/>
                </a:cubicBezTo>
                <a:cubicBezTo>
                  <a:pt x="132" y="407"/>
                  <a:pt x="165" y="417"/>
                  <a:pt x="199" y="417"/>
                </a:cubicBezTo>
                <a:cubicBezTo>
                  <a:pt x="210" y="417"/>
                  <a:pt x="221" y="416"/>
                  <a:pt x="232" y="414"/>
                </a:cubicBezTo>
                <a:cubicBezTo>
                  <a:pt x="259" y="414"/>
                  <a:pt x="286" y="405"/>
                  <a:pt x="304" y="387"/>
                </a:cubicBezTo>
                <a:cubicBezTo>
                  <a:pt x="322" y="378"/>
                  <a:pt x="339" y="360"/>
                  <a:pt x="357" y="342"/>
                </a:cubicBezTo>
                <a:cubicBezTo>
                  <a:pt x="384" y="298"/>
                  <a:pt x="393" y="253"/>
                  <a:pt x="384" y="209"/>
                </a:cubicBezTo>
                <a:lnTo>
                  <a:pt x="384" y="200"/>
                </a:lnTo>
                <a:lnTo>
                  <a:pt x="384" y="173"/>
                </a:lnTo>
                <a:lnTo>
                  <a:pt x="375" y="128"/>
                </a:lnTo>
                <a:cubicBezTo>
                  <a:pt x="357" y="101"/>
                  <a:pt x="348" y="84"/>
                  <a:pt x="330" y="66"/>
                </a:cubicBezTo>
                <a:cubicBezTo>
                  <a:pt x="295" y="30"/>
                  <a:pt x="250" y="3"/>
                  <a:pt x="206" y="3"/>
                </a:cubicBezTo>
                <a:cubicBezTo>
                  <a:pt x="196" y="2"/>
                  <a:pt x="187"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8"/>
          <p:cNvSpPr/>
          <p:nvPr/>
        </p:nvSpPr>
        <p:spPr>
          <a:xfrm>
            <a:off x="8380393" y="644794"/>
            <a:ext cx="35820" cy="36743"/>
          </a:xfrm>
          <a:custGeom>
            <a:avLst/>
            <a:gdLst/>
            <a:ahLst/>
            <a:cxnLst/>
            <a:rect l="l" t="t" r="r" b="b"/>
            <a:pathLst>
              <a:path w="465" h="477" extrusionOk="0">
                <a:moveTo>
                  <a:pt x="257" y="0"/>
                </a:moveTo>
                <a:cubicBezTo>
                  <a:pt x="249" y="0"/>
                  <a:pt x="240" y="1"/>
                  <a:pt x="232" y="4"/>
                </a:cubicBezTo>
                <a:cubicBezTo>
                  <a:pt x="205" y="4"/>
                  <a:pt x="170" y="4"/>
                  <a:pt x="143" y="22"/>
                </a:cubicBezTo>
                <a:lnTo>
                  <a:pt x="125" y="30"/>
                </a:lnTo>
                <a:lnTo>
                  <a:pt x="80" y="57"/>
                </a:lnTo>
                <a:cubicBezTo>
                  <a:pt x="36" y="102"/>
                  <a:pt x="9" y="155"/>
                  <a:pt x="0" y="209"/>
                </a:cubicBezTo>
                <a:lnTo>
                  <a:pt x="0" y="245"/>
                </a:lnTo>
                <a:cubicBezTo>
                  <a:pt x="0" y="254"/>
                  <a:pt x="0" y="263"/>
                  <a:pt x="0" y="280"/>
                </a:cubicBezTo>
                <a:lnTo>
                  <a:pt x="18" y="334"/>
                </a:lnTo>
                <a:cubicBezTo>
                  <a:pt x="18" y="343"/>
                  <a:pt x="27" y="352"/>
                  <a:pt x="36" y="361"/>
                </a:cubicBezTo>
                <a:cubicBezTo>
                  <a:pt x="36" y="370"/>
                  <a:pt x="45" y="387"/>
                  <a:pt x="54" y="396"/>
                </a:cubicBezTo>
                <a:cubicBezTo>
                  <a:pt x="63" y="405"/>
                  <a:pt x="80" y="423"/>
                  <a:pt x="98" y="441"/>
                </a:cubicBezTo>
                <a:cubicBezTo>
                  <a:pt x="125" y="459"/>
                  <a:pt x="152" y="468"/>
                  <a:pt x="179" y="477"/>
                </a:cubicBezTo>
                <a:lnTo>
                  <a:pt x="241" y="477"/>
                </a:lnTo>
                <a:cubicBezTo>
                  <a:pt x="268" y="477"/>
                  <a:pt x="295" y="468"/>
                  <a:pt x="321" y="459"/>
                </a:cubicBezTo>
                <a:lnTo>
                  <a:pt x="375" y="423"/>
                </a:lnTo>
                <a:cubicBezTo>
                  <a:pt x="402" y="405"/>
                  <a:pt x="420" y="387"/>
                  <a:pt x="428" y="361"/>
                </a:cubicBezTo>
                <a:cubicBezTo>
                  <a:pt x="446" y="334"/>
                  <a:pt x="455" y="307"/>
                  <a:pt x="455" y="271"/>
                </a:cubicBezTo>
                <a:lnTo>
                  <a:pt x="455" y="254"/>
                </a:lnTo>
                <a:cubicBezTo>
                  <a:pt x="464" y="227"/>
                  <a:pt x="464" y="200"/>
                  <a:pt x="464" y="164"/>
                </a:cubicBezTo>
                <a:lnTo>
                  <a:pt x="446" y="138"/>
                </a:lnTo>
                <a:cubicBezTo>
                  <a:pt x="437" y="120"/>
                  <a:pt x="428" y="102"/>
                  <a:pt x="411" y="84"/>
                </a:cubicBezTo>
                <a:cubicBezTo>
                  <a:pt x="393" y="48"/>
                  <a:pt x="357" y="30"/>
                  <a:pt x="321" y="13"/>
                </a:cubicBezTo>
                <a:cubicBezTo>
                  <a:pt x="302" y="6"/>
                  <a:pt x="279" y="0"/>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8"/>
          <p:cNvSpPr/>
          <p:nvPr/>
        </p:nvSpPr>
        <p:spPr>
          <a:xfrm>
            <a:off x="8290266" y="714429"/>
            <a:ext cx="104379" cy="101449"/>
          </a:xfrm>
          <a:custGeom>
            <a:avLst/>
            <a:gdLst/>
            <a:ahLst/>
            <a:cxnLst/>
            <a:rect l="l" t="t" r="r" b="b"/>
            <a:pathLst>
              <a:path w="1355" h="1317" extrusionOk="0">
                <a:moveTo>
                  <a:pt x="1170" y="207"/>
                </a:moveTo>
                <a:lnTo>
                  <a:pt x="1170" y="207"/>
                </a:lnTo>
                <a:cubicBezTo>
                  <a:pt x="1196" y="235"/>
                  <a:pt x="1219" y="265"/>
                  <a:pt x="1239" y="297"/>
                </a:cubicBezTo>
                <a:lnTo>
                  <a:pt x="1239" y="297"/>
                </a:lnTo>
                <a:cubicBezTo>
                  <a:pt x="1219" y="265"/>
                  <a:pt x="1196" y="235"/>
                  <a:pt x="1170" y="207"/>
                </a:cubicBezTo>
                <a:close/>
                <a:moveTo>
                  <a:pt x="1239" y="297"/>
                </a:moveTo>
                <a:cubicBezTo>
                  <a:pt x="1287" y="374"/>
                  <a:pt x="1318" y="460"/>
                  <a:pt x="1331" y="554"/>
                </a:cubicBezTo>
                <a:cubicBezTo>
                  <a:pt x="1339" y="611"/>
                  <a:pt x="1340" y="670"/>
                  <a:pt x="1333" y="728"/>
                </a:cubicBezTo>
                <a:lnTo>
                  <a:pt x="1333" y="728"/>
                </a:lnTo>
                <a:cubicBezTo>
                  <a:pt x="1354" y="578"/>
                  <a:pt x="1321" y="425"/>
                  <a:pt x="1239" y="297"/>
                </a:cubicBezTo>
                <a:close/>
                <a:moveTo>
                  <a:pt x="716" y="0"/>
                </a:moveTo>
                <a:cubicBezTo>
                  <a:pt x="567" y="0"/>
                  <a:pt x="420" y="53"/>
                  <a:pt x="304" y="153"/>
                </a:cubicBezTo>
                <a:cubicBezTo>
                  <a:pt x="179" y="206"/>
                  <a:pt x="90" y="314"/>
                  <a:pt x="45" y="447"/>
                </a:cubicBezTo>
                <a:cubicBezTo>
                  <a:pt x="1" y="572"/>
                  <a:pt x="1" y="715"/>
                  <a:pt x="45" y="840"/>
                </a:cubicBezTo>
                <a:cubicBezTo>
                  <a:pt x="135" y="1099"/>
                  <a:pt x="367" y="1286"/>
                  <a:pt x="643" y="1313"/>
                </a:cubicBezTo>
                <a:cubicBezTo>
                  <a:pt x="664" y="1315"/>
                  <a:pt x="684" y="1316"/>
                  <a:pt x="704" y="1316"/>
                </a:cubicBezTo>
                <a:cubicBezTo>
                  <a:pt x="950" y="1316"/>
                  <a:pt x="1178" y="1168"/>
                  <a:pt x="1277" y="929"/>
                </a:cubicBezTo>
                <a:cubicBezTo>
                  <a:pt x="1306" y="866"/>
                  <a:pt x="1325" y="798"/>
                  <a:pt x="1333" y="728"/>
                </a:cubicBezTo>
                <a:lnTo>
                  <a:pt x="1333" y="728"/>
                </a:lnTo>
                <a:cubicBezTo>
                  <a:pt x="1323" y="797"/>
                  <a:pt x="1302" y="865"/>
                  <a:pt x="1268" y="929"/>
                </a:cubicBezTo>
                <a:cubicBezTo>
                  <a:pt x="1172" y="1138"/>
                  <a:pt x="961" y="1274"/>
                  <a:pt x="732" y="1274"/>
                </a:cubicBezTo>
                <a:cubicBezTo>
                  <a:pt x="705" y="1274"/>
                  <a:pt x="679" y="1272"/>
                  <a:pt x="652" y="1268"/>
                </a:cubicBezTo>
                <a:cubicBezTo>
                  <a:pt x="394" y="1233"/>
                  <a:pt x="179" y="1063"/>
                  <a:pt x="99" y="822"/>
                </a:cubicBezTo>
                <a:cubicBezTo>
                  <a:pt x="54" y="706"/>
                  <a:pt x="54" y="572"/>
                  <a:pt x="90" y="456"/>
                </a:cubicBezTo>
                <a:cubicBezTo>
                  <a:pt x="126" y="331"/>
                  <a:pt x="206" y="233"/>
                  <a:pt x="322" y="171"/>
                </a:cubicBezTo>
                <a:cubicBezTo>
                  <a:pt x="422" y="70"/>
                  <a:pt x="570" y="9"/>
                  <a:pt x="720" y="9"/>
                </a:cubicBezTo>
                <a:cubicBezTo>
                  <a:pt x="730" y="9"/>
                  <a:pt x="740" y="10"/>
                  <a:pt x="751" y="10"/>
                </a:cubicBezTo>
                <a:cubicBezTo>
                  <a:pt x="902" y="28"/>
                  <a:pt x="1054" y="90"/>
                  <a:pt x="1170" y="206"/>
                </a:cubicBezTo>
                <a:cubicBezTo>
                  <a:pt x="1063" y="90"/>
                  <a:pt x="911" y="19"/>
                  <a:pt x="751" y="1"/>
                </a:cubicBezTo>
                <a:cubicBezTo>
                  <a:pt x="739" y="1"/>
                  <a:pt x="727" y="0"/>
                  <a:pt x="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8"/>
          <p:cNvSpPr/>
          <p:nvPr/>
        </p:nvSpPr>
        <p:spPr>
          <a:xfrm>
            <a:off x="8345960" y="765345"/>
            <a:ext cx="3543" cy="3543"/>
          </a:xfrm>
          <a:custGeom>
            <a:avLst/>
            <a:gdLst/>
            <a:ahLst/>
            <a:cxnLst/>
            <a:rect l="l" t="t" r="r" b="b"/>
            <a:pathLst>
              <a:path w="46" h="46" extrusionOk="0">
                <a:moveTo>
                  <a:pt x="28" y="1"/>
                </a:moveTo>
                <a:lnTo>
                  <a:pt x="1" y="18"/>
                </a:lnTo>
                <a:lnTo>
                  <a:pt x="45" y="45"/>
                </a:lnTo>
                <a:lnTo>
                  <a:pt x="45" y="18"/>
                </a:lnTo>
                <a:lnTo>
                  <a:pt x="45" y="1"/>
                </a:lnTo>
                <a:close/>
              </a:path>
            </a:pathLst>
          </a:custGeom>
          <a:solidFill>
            <a:srgbClr val="B242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8"/>
          <p:cNvSpPr/>
          <p:nvPr/>
        </p:nvSpPr>
        <p:spPr>
          <a:xfrm>
            <a:off x="8207072" y="829974"/>
            <a:ext cx="119015" cy="104684"/>
          </a:xfrm>
          <a:custGeom>
            <a:avLst/>
            <a:gdLst/>
            <a:ahLst/>
            <a:cxnLst/>
            <a:rect l="l" t="t" r="r" b="b"/>
            <a:pathLst>
              <a:path w="1545" h="1359" extrusionOk="0">
                <a:moveTo>
                  <a:pt x="1518" y="848"/>
                </a:moveTo>
                <a:cubicBezTo>
                  <a:pt x="1491" y="991"/>
                  <a:pt x="1402" y="1125"/>
                  <a:pt x="1286" y="1214"/>
                </a:cubicBezTo>
                <a:cubicBezTo>
                  <a:pt x="1411" y="1125"/>
                  <a:pt x="1491" y="1000"/>
                  <a:pt x="1518" y="848"/>
                </a:cubicBezTo>
                <a:close/>
                <a:moveTo>
                  <a:pt x="777" y="0"/>
                </a:moveTo>
                <a:cubicBezTo>
                  <a:pt x="601" y="0"/>
                  <a:pt x="427" y="59"/>
                  <a:pt x="287" y="179"/>
                </a:cubicBezTo>
                <a:cubicBezTo>
                  <a:pt x="233" y="233"/>
                  <a:pt x="179" y="286"/>
                  <a:pt x="144" y="358"/>
                </a:cubicBezTo>
                <a:cubicBezTo>
                  <a:pt x="108" y="420"/>
                  <a:pt x="81" y="491"/>
                  <a:pt x="63" y="572"/>
                </a:cubicBezTo>
                <a:cubicBezTo>
                  <a:pt x="1" y="875"/>
                  <a:pt x="179" y="1188"/>
                  <a:pt x="483" y="1295"/>
                </a:cubicBezTo>
                <a:cubicBezTo>
                  <a:pt x="586" y="1338"/>
                  <a:pt x="697" y="1359"/>
                  <a:pt x="808" y="1359"/>
                </a:cubicBezTo>
                <a:cubicBezTo>
                  <a:pt x="974" y="1359"/>
                  <a:pt x="1141" y="1311"/>
                  <a:pt x="1286" y="1215"/>
                </a:cubicBezTo>
                <a:lnTo>
                  <a:pt x="1286" y="1215"/>
                </a:lnTo>
                <a:cubicBezTo>
                  <a:pt x="1148" y="1306"/>
                  <a:pt x="989" y="1352"/>
                  <a:pt x="831" y="1352"/>
                </a:cubicBezTo>
                <a:cubicBezTo>
                  <a:pt x="712" y="1352"/>
                  <a:pt x="593" y="1326"/>
                  <a:pt x="483" y="1277"/>
                </a:cubicBezTo>
                <a:cubicBezTo>
                  <a:pt x="206" y="1161"/>
                  <a:pt x="46" y="866"/>
                  <a:pt x="108" y="581"/>
                </a:cubicBezTo>
                <a:cubicBezTo>
                  <a:pt x="171" y="286"/>
                  <a:pt x="420" y="81"/>
                  <a:pt x="706" y="54"/>
                </a:cubicBezTo>
                <a:cubicBezTo>
                  <a:pt x="740" y="49"/>
                  <a:pt x="775" y="46"/>
                  <a:pt x="809" y="46"/>
                </a:cubicBezTo>
                <a:cubicBezTo>
                  <a:pt x="1067" y="46"/>
                  <a:pt x="1312" y="192"/>
                  <a:pt x="1438" y="429"/>
                </a:cubicBezTo>
                <a:cubicBezTo>
                  <a:pt x="1509" y="554"/>
                  <a:pt x="1536" y="706"/>
                  <a:pt x="1518" y="848"/>
                </a:cubicBezTo>
                <a:cubicBezTo>
                  <a:pt x="1545" y="706"/>
                  <a:pt x="1518" y="554"/>
                  <a:pt x="1447" y="420"/>
                </a:cubicBezTo>
                <a:cubicBezTo>
                  <a:pt x="1384" y="277"/>
                  <a:pt x="1277" y="170"/>
                  <a:pt x="1143" y="90"/>
                </a:cubicBezTo>
                <a:cubicBezTo>
                  <a:pt x="1028" y="30"/>
                  <a:pt x="902" y="0"/>
                  <a:pt x="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8"/>
          <p:cNvSpPr/>
          <p:nvPr/>
        </p:nvSpPr>
        <p:spPr>
          <a:xfrm>
            <a:off x="8048311" y="816262"/>
            <a:ext cx="107306" cy="107303"/>
          </a:xfrm>
          <a:custGeom>
            <a:avLst/>
            <a:gdLst/>
            <a:ahLst/>
            <a:cxnLst/>
            <a:rect l="l" t="t" r="r" b="b"/>
            <a:pathLst>
              <a:path w="1393" h="1393" extrusionOk="0">
                <a:moveTo>
                  <a:pt x="732" y="0"/>
                </a:moveTo>
                <a:cubicBezTo>
                  <a:pt x="670" y="0"/>
                  <a:pt x="616" y="0"/>
                  <a:pt x="554" y="9"/>
                </a:cubicBezTo>
                <a:cubicBezTo>
                  <a:pt x="375" y="18"/>
                  <a:pt x="214" y="107"/>
                  <a:pt x="125" y="259"/>
                </a:cubicBezTo>
                <a:cubicBezTo>
                  <a:pt x="36" y="411"/>
                  <a:pt x="0" y="589"/>
                  <a:pt x="27" y="759"/>
                </a:cubicBezTo>
                <a:cubicBezTo>
                  <a:pt x="45" y="937"/>
                  <a:pt x="134" y="1098"/>
                  <a:pt x="268" y="1214"/>
                </a:cubicBezTo>
                <a:cubicBezTo>
                  <a:pt x="402" y="1330"/>
                  <a:pt x="571" y="1392"/>
                  <a:pt x="750" y="1392"/>
                </a:cubicBezTo>
                <a:cubicBezTo>
                  <a:pt x="937" y="1392"/>
                  <a:pt x="1107" y="1312"/>
                  <a:pt x="1223" y="1178"/>
                </a:cubicBezTo>
                <a:cubicBezTo>
                  <a:pt x="1339" y="1044"/>
                  <a:pt x="1393" y="866"/>
                  <a:pt x="1384" y="687"/>
                </a:cubicBezTo>
                <a:cubicBezTo>
                  <a:pt x="1375" y="518"/>
                  <a:pt x="1303" y="348"/>
                  <a:pt x="1178" y="223"/>
                </a:cubicBezTo>
                <a:cubicBezTo>
                  <a:pt x="1062" y="98"/>
                  <a:pt x="902" y="18"/>
                  <a:pt x="732" y="0"/>
                </a:cubicBezTo>
                <a:lnTo>
                  <a:pt x="732" y="0"/>
                </a:lnTo>
                <a:cubicBezTo>
                  <a:pt x="1089" y="54"/>
                  <a:pt x="1357" y="348"/>
                  <a:pt x="1366" y="705"/>
                </a:cubicBezTo>
                <a:cubicBezTo>
                  <a:pt x="1366" y="866"/>
                  <a:pt x="1303" y="1035"/>
                  <a:pt x="1196" y="1160"/>
                </a:cubicBezTo>
                <a:cubicBezTo>
                  <a:pt x="1080" y="1276"/>
                  <a:pt x="920" y="1348"/>
                  <a:pt x="759" y="1348"/>
                </a:cubicBezTo>
                <a:cubicBezTo>
                  <a:pt x="748" y="1348"/>
                  <a:pt x="737" y="1349"/>
                  <a:pt x="727" y="1349"/>
                </a:cubicBezTo>
                <a:cubicBezTo>
                  <a:pt x="569" y="1349"/>
                  <a:pt x="421" y="1287"/>
                  <a:pt x="304" y="1187"/>
                </a:cubicBezTo>
                <a:cubicBezTo>
                  <a:pt x="170" y="1080"/>
                  <a:pt x="81" y="928"/>
                  <a:pt x="54" y="759"/>
                </a:cubicBezTo>
                <a:cubicBezTo>
                  <a:pt x="27" y="589"/>
                  <a:pt x="54" y="420"/>
                  <a:pt x="143" y="268"/>
                </a:cubicBezTo>
                <a:cubicBezTo>
                  <a:pt x="179" y="196"/>
                  <a:pt x="241" y="134"/>
                  <a:pt x="313" y="89"/>
                </a:cubicBezTo>
                <a:cubicBezTo>
                  <a:pt x="384" y="45"/>
                  <a:pt x="473" y="18"/>
                  <a:pt x="554" y="18"/>
                </a:cubicBezTo>
                <a:cubicBezTo>
                  <a:pt x="616" y="0"/>
                  <a:pt x="679" y="0"/>
                  <a:pt x="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8"/>
          <p:cNvSpPr/>
          <p:nvPr/>
        </p:nvSpPr>
        <p:spPr>
          <a:xfrm>
            <a:off x="8117023" y="884280"/>
            <a:ext cx="2850" cy="4237"/>
          </a:xfrm>
          <a:custGeom>
            <a:avLst/>
            <a:gdLst/>
            <a:ahLst/>
            <a:cxnLst/>
            <a:rect l="l" t="t" r="r" b="b"/>
            <a:pathLst>
              <a:path w="37" h="55" extrusionOk="0">
                <a:moveTo>
                  <a:pt x="1" y="1"/>
                </a:moveTo>
                <a:lnTo>
                  <a:pt x="6" y="10"/>
                </a:lnTo>
                <a:lnTo>
                  <a:pt x="6" y="10"/>
                </a:lnTo>
                <a:cubicBezTo>
                  <a:pt x="7" y="10"/>
                  <a:pt x="8" y="10"/>
                  <a:pt x="10" y="10"/>
                </a:cubicBezTo>
                <a:lnTo>
                  <a:pt x="20" y="27"/>
                </a:lnTo>
                <a:lnTo>
                  <a:pt x="20" y="27"/>
                </a:lnTo>
                <a:cubicBezTo>
                  <a:pt x="28" y="26"/>
                  <a:pt x="27" y="18"/>
                  <a:pt x="19" y="10"/>
                </a:cubicBezTo>
                <a:cubicBezTo>
                  <a:pt x="19" y="10"/>
                  <a:pt x="10" y="1"/>
                  <a:pt x="1" y="1"/>
                </a:cubicBezTo>
                <a:close/>
                <a:moveTo>
                  <a:pt x="6" y="10"/>
                </a:moveTo>
                <a:lnTo>
                  <a:pt x="6" y="10"/>
                </a:lnTo>
                <a:cubicBezTo>
                  <a:pt x="1" y="12"/>
                  <a:pt x="2" y="20"/>
                  <a:pt x="10" y="27"/>
                </a:cubicBezTo>
                <a:lnTo>
                  <a:pt x="17" y="27"/>
                </a:lnTo>
                <a:lnTo>
                  <a:pt x="6" y="10"/>
                </a:lnTo>
                <a:close/>
                <a:moveTo>
                  <a:pt x="20" y="27"/>
                </a:moveTo>
                <a:lnTo>
                  <a:pt x="20" y="27"/>
                </a:lnTo>
                <a:cubicBezTo>
                  <a:pt x="20" y="27"/>
                  <a:pt x="19" y="27"/>
                  <a:pt x="19" y="27"/>
                </a:cubicBezTo>
                <a:lnTo>
                  <a:pt x="20" y="27"/>
                </a:lnTo>
                <a:lnTo>
                  <a:pt x="20" y="27"/>
                </a:lnTo>
                <a:close/>
                <a:moveTo>
                  <a:pt x="17" y="27"/>
                </a:moveTo>
                <a:lnTo>
                  <a:pt x="17" y="28"/>
                </a:lnTo>
                <a:lnTo>
                  <a:pt x="17" y="28"/>
                </a:lnTo>
                <a:cubicBezTo>
                  <a:pt x="17" y="27"/>
                  <a:pt x="18" y="27"/>
                  <a:pt x="19" y="27"/>
                </a:cubicBezTo>
                <a:close/>
                <a:moveTo>
                  <a:pt x="20" y="27"/>
                </a:moveTo>
                <a:lnTo>
                  <a:pt x="28" y="39"/>
                </a:lnTo>
                <a:lnTo>
                  <a:pt x="28" y="39"/>
                </a:lnTo>
                <a:cubicBezTo>
                  <a:pt x="28" y="36"/>
                  <a:pt x="28" y="34"/>
                  <a:pt x="28" y="27"/>
                </a:cubicBezTo>
                <a:close/>
                <a:moveTo>
                  <a:pt x="17" y="28"/>
                </a:moveTo>
                <a:lnTo>
                  <a:pt x="17" y="28"/>
                </a:lnTo>
                <a:cubicBezTo>
                  <a:pt x="10" y="29"/>
                  <a:pt x="10" y="36"/>
                  <a:pt x="19" y="36"/>
                </a:cubicBezTo>
                <a:cubicBezTo>
                  <a:pt x="19" y="45"/>
                  <a:pt x="28" y="45"/>
                  <a:pt x="36" y="54"/>
                </a:cubicBezTo>
                <a:lnTo>
                  <a:pt x="28" y="39"/>
                </a:lnTo>
                <a:lnTo>
                  <a:pt x="28" y="39"/>
                </a:lnTo>
                <a:cubicBezTo>
                  <a:pt x="28" y="41"/>
                  <a:pt x="28" y="43"/>
                  <a:pt x="28" y="45"/>
                </a:cubicBezTo>
                <a:lnTo>
                  <a:pt x="17" y="28"/>
                </a:lnTo>
                <a:close/>
              </a:path>
            </a:pathLst>
          </a:custGeom>
          <a:solidFill>
            <a:srgbClr val="B242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8"/>
          <p:cNvSpPr/>
          <p:nvPr/>
        </p:nvSpPr>
        <p:spPr>
          <a:xfrm>
            <a:off x="8118410" y="750248"/>
            <a:ext cx="73643" cy="72947"/>
          </a:xfrm>
          <a:custGeom>
            <a:avLst/>
            <a:gdLst/>
            <a:ahLst/>
            <a:cxnLst/>
            <a:rect l="l" t="t" r="r" b="b"/>
            <a:pathLst>
              <a:path w="956" h="947" extrusionOk="0">
                <a:moveTo>
                  <a:pt x="420" y="0"/>
                </a:moveTo>
                <a:cubicBezTo>
                  <a:pt x="390" y="0"/>
                  <a:pt x="361" y="6"/>
                  <a:pt x="336" y="19"/>
                </a:cubicBezTo>
                <a:lnTo>
                  <a:pt x="336" y="19"/>
                </a:lnTo>
                <a:cubicBezTo>
                  <a:pt x="358" y="13"/>
                  <a:pt x="378" y="9"/>
                  <a:pt x="402" y="9"/>
                </a:cubicBezTo>
                <a:cubicBezTo>
                  <a:pt x="420" y="5"/>
                  <a:pt x="438" y="2"/>
                  <a:pt x="456" y="2"/>
                </a:cubicBezTo>
                <a:cubicBezTo>
                  <a:pt x="474" y="2"/>
                  <a:pt x="491" y="5"/>
                  <a:pt x="509" y="9"/>
                </a:cubicBezTo>
                <a:cubicBezTo>
                  <a:pt x="545" y="9"/>
                  <a:pt x="581" y="18"/>
                  <a:pt x="616" y="27"/>
                </a:cubicBezTo>
                <a:cubicBezTo>
                  <a:pt x="581" y="18"/>
                  <a:pt x="554" y="9"/>
                  <a:pt x="518" y="0"/>
                </a:cubicBezTo>
                <a:close/>
                <a:moveTo>
                  <a:pt x="336" y="19"/>
                </a:moveTo>
                <a:lnTo>
                  <a:pt x="336" y="19"/>
                </a:lnTo>
                <a:cubicBezTo>
                  <a:pt x="326" y="21"/>
                  <a:pt x="316" y="24"/>
                  <a:pt x="304" y="27"/>
                </a:cubicBezTo>
                <a:cubicBezTo>
                  <a:pt x="286" y="27"/>
                  <a:pt x="268" y="36"/>
                  <a:pt x="259" y="45"/>
                </a:cubicBezTo>
                <a:cubicBezTo>
                  <a:pt x="242" y="54"/>
                  <a:pt x="224" y="63"/>
                  <a:pt x="215" y="72"/>
                </a:cubicBezTo>
                <a:cubicBezTo>
                  <a:pt x="179" y="81"/>
                  <a:pt x="143" y="107"/>
                  <a:pt x="126" y="134"/>
                </a:cubicBezTo>
                <a:cubicBezTo>
                  <a:pt x="90" y="170"/>
                  <a:pt x="54" y="206"/>
                  <a:pt x="36" y="250"/>
                </a:cubicBezTo>
                <a:cubicBezTo>
                  <a:pt x="27" y="295"/>
                  <a:pt x="10" y="339"/>
                  <a:pt x="1" y="384"/>
                </a:cubicBezTo>
                <a:lnTo>
                  <a:pt x="1" y="536"/>
                </a:lnTo>
                <a:lnTo>
                  <a:pt x="18" y="589"/>
                </a:lnTo>
                <a:lnTo>
                  <a:pt x="27" y="625"/>
                </a:lnTo>
                <a:cubicBezTo>
                  <a:pt x="27" y="634"/>
                  <a:pt x="27" y="643"/>
                  <a:pt x="36" y="661"/>
                </a:cubicBezTo>
                <a:cubicBezTo>
                  <a:pt x="63" y="705"/>
                  <a:pt x="90" y="741"/>
                  <a:pt x="117" y="777"/>
                </a:cubicBezTo>
                <a:cubicBezTo>
                  <a:pt x="152" y="812"/>
                  <a:pt x="188" y="848"/>
                  <a:pt x="233" y="875"/>
                </a:cubicBezTo>
                <a:cubicBezTo>
                  <a:pt x="268" y="893"/>
                  <a:pt x="313" y="920"/>
                  <a:pt x="358" y="937"/>
                </a:cubicBezTo>
                <a:cubicBezTo>
                  <a:pt x="411" y="946"/>
                  <a:pt x="456" y="946"/>
                  <a:pt x="509" y="946"/>
                </a:cubicBezTo>
                <a:cubicBezTo>
                  <a:pt x="545" y="946"/>
                  <a:pt x="590" y="946"/>
                  <a:pt x="634" y="928"/>
                </a:cubicBezTo>
                <a:cubicBezTo>
                  <a:pt x="670" y="911"/>
                  <a:pt x="706" y="902"/>
                  <a:pt x="741" y="875"/>
                </a:cubicBezTo>
                <a:cubicBezTo>
                  <a:pt x="777" y="857"/>
                  <a:pt x="804" y="830"/>
                  <a:pt x="831" y="795"/>
                </a:cubicBezTo>
                <a:cubicBezTo>
                  <a:pt x="857" y="768"/>
                  <a:pt x="884" y="732"/>
                  <a:pt x="902" y="696"/>
                </a:cubicBezTo>
                <a:cubicBezTo>
                  <a:pt x="920" y="661"/>
                  <a:pt x="938" y="625"/>
                  <a:pt x="938" y="589"/>
                </a:cubicBezTo>
                <a:cubicBezTo>
                  <a:pt x="947" y="545"/>
                  <a:pt x="956" y="509"/>
                  <a:pt x="947" y="473"/>
                </a:cubicBezTo>
                <a:cubicBezTo>
                  <a:pt x="947" y="438"/>
                  <a:pt x="947" y="411"/>
                  <a:pt x="938" y="384"/>
                </a:cubicBezTo>
                <a:cubicBezTo>
                  <a:pt x="920" y="295"/>
                  <a:pt x="875" y="223"/>
                  <a:pt x="822" y="161"/>
                </a:cubicBezTo>
                <a:cubicBezTo>
                  <a:pt x="795" y="125"/>
                  <a:pt x="759" y="98"/>
                  <a:pt x="732" y="81"/>
                </a:cubicBezTo>
                <a:cubicBezTo>
                  <a:pt x="697" y="54"/>
                  <a:pt x="652" y="36"/>
                  <a:pt x="616" y="27"/>
                </a:cubicBezTo>
                <a:lnTo>
                  <a:pt x="616" y="27"/>
                </a:lnTo>
                <a:cubicBezTo>
                  <a:pt x="652" y="45"/>
                  <a:pt x="688" y="72"/>
                  <a:pt x="724" y="98"/>
                </a:cubicBezTo>
                <a:cubicBezTo>
                  <a:pt x="750" y="125"/>
                  <a:pt x="786" y="152"/>
                  <a:pt x="813" y="179"/>
                </a:cubicBezTo>
                <a:cubicBezTo>
                  <a:pt x="840" y="214"/>
                  <a:pt x="866" y="250"/>
                  <a:pt x="875" y="286"/>
                </a:cubicBezTo>
                <a:cubicBezTo>
                  <a:pt x="893" y="322"/>
                  <a:pt x="902" y="366"/>
                  <a:pt x="920" y="402"/>
                </a:cubicBezTo>
                <a:cubicBezTo>
                  <a:pt x="920" y="438"/>
                  <a:pt x="920" y="464"/>
                  <a:pt x="920" y="491"/>
                </a:cubicBezTo>
                <a:cubicBezTo>
                  <a:pt x="920" y="527"/>
                  <a:pt x="920" y="563"/>
                  <a:pt x="902" y="598"/>
                </a:cubicBezTo>
                <a:cubicBezTo>
                  <a:pt x="893" y="634"/>
                  <a:pt x="884" y="661"/>
                  <a:pt x="866" y="696"/>
                </a:cubicBezTo>
                <a:cubicBezTo>
                  <a:pt x="848" y="723"/>
                  <a:pt x="831" y="750"/>
                  <a:pt x="804" y="777"/>
                </a:cubicBezTo>
                <a:cubicBezTo>
                  <a:pt x="777" y="803"/>
                  <a:pt x="750" y="821"/>
                  <a:pt x="724" y="839"/>
                </a:cubicBezTo>
                <a:cubicBezTo>
                  <a:pt x="688" y="857"/>
                  <a:pt x="652" y="875"/>
                  <a:pt x="625" y="884"/>
                </a:cubicBezTo>
                <a:cubicBezTo>
                  <a:pt x="600" y="890"/>
                  <a:pt x="575" y="896"/>
                  <a:pt x="550" y="896"/>
                </a:cubicBezTo>
                <a:cubicBezTo>
                  <a:pt x="539" y="896"/>
                  <a:pt x="529" y="895"/>
                  <a:pt x="518" y="893"/>
                </a:cubicBezTo>
                <a:cubicBezTo>
                  <a:pt x="505" y="895"/>
                  <a:pt x="492" y="896"/>
                  <a:pt x="479" y="896"/>
                </a:cubicBezTo>
                <a:cubicBezTo>
                  <a:pt x="448" y="896"/>
                  <a:pt x="419" y="890"/>
                  <a:pt x="393" y="884"/>
                </a:cubicBezTo>
                <a:cubicBezTo>
                  <a:pt x="349" y="866"/>
                  <a:pt x="313" y="848"/>
                  <a:pt x="277" y="830"/>
                </a:cubicBezTo>
                <a:cubicBezTo>
                  <a:pt x="233" y="803"/>
                  <a:pt x="197" y="777"/>
                  <a:pt x="170" y="741"/>
                </a:cubicBezTo>
                <a:cubicBezTo>
                  <a:pt x="143" y="714"/>
                  <a:pt x="117" y="670"/>
                  <a:pt x="90" y="634"/>
                </a:cubicBezTo>
                <a:lnTo>
                  <a:pt x="81" y="607"/>
                </a:lnTo>
                <a:lnTo>
                  <a:pt x="72" y="580"/>
                </a:lnTo>
                <a:lnTo>
                  <a:pt x="54" y="518"/>
                </a:lnTo>
                <a:cubicBezTo>
                  <a:pt x="45" y="473"/>
                  <a:pt x="45" y="429"/>
                  <a:pt x="45" y="384"/>
                </a:cubicBezTo>
                <a:cubicBezTo>
                  <a:pt x="54" y="339"/>
                  <a:pt x="63" y="295"/>
                  <a:pt x="72" y="250"/>
                </a:cubicBezTo>
                <a:cubicBezTo>
                  <a:pt x="90" y="206"/>
                  <a:pt x="117" y="170"/>
                  <a:pt x="152" y="143"/>
                </a:cubicBezTo>
                <a:cubicBezTo>
                  <a:pt x="170" y="107"/>
                  <a:pt x="197" y="89"/>
                  <a:pt x="224" y="72"/>
                </a:cubicBezTo>
                <a:cubicBezTo>
                  <a:pt x="251" y="45"/>
                  <a:pt x="286" y="36"/>
                  <a:pt x="322" y="27"/>
                </a:cubicBezTo>
                <a:cubicBezTo>
                  <a:pt x="326" y="24"/>
                  <a:pt x="331" y="21"/>
                  <a:pt x="336"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8"/>
          <p:cNvSpPr/>
          <p:nvPr/>
        </p:nvSpPr>
        <p:spPr>
          <a:xfrm>
            <a:off x="8149376" y="638015"/>
            <a:ext cx="104533" cy="101217"/>
          </a:xfrm>
          <a:custGeom>
            <a:avLst/>
            <a:gdLst/>
            <a:ahLst/>
            <a:cxnLst/>
            <a:rect l="l" t="t" r="r" b="b"/>
            <a:pathLst>
              <a:path w="1357" h="1314" extrusionOk="0">
                <a:moveTo>
                  <a:pt x="955" y="1243"/>
                </a:moveTo>
                <a:cubicBezTo>
                  <a:pt x="889" y="1277"/>
                  <a:pt x="818" y="1299"/>
                  <a:pt x="747" y="1308"/>
                </a:cubicBezTo>
                <a:lnTo>
                  <a:pt x="747" y="1308"/>
                </a:lnTo>
                <a:cubicBezTo>
                  <a:pt x="821" y="1300"/>
                  <a:pt x="894" y="1279"/>
                  <a:pt x="964" y="1243"/>
                </a:cubicBezTo>
                <a:close/>
                <a:moveTo>
                  <a:pt x="694" y="0"/>
                </a:moveTo>
                <a:cubicBezTo>
                  <a:pt x="593" y="0"/>
                  <a:pt x="490" y="24"/>
                  <a:pt x="393" y="74"/>
                </a:cubicBezTo>
                <a:cubicBezTo>
                  <a:pt x="241" y="154"/>
                  <a:pt x="116" y="297"/>
                  <a:pt x="54" y="458"/>
                </a:cubicBezTo>
                <a:cubicBezTo>
                  <a:pt x="0" y="627"/>
                  <a:pt x="9" y="806"/>
                  <a:pt x="89" y="966"/>
                </a:cubicBezTo>
                <a:cubicBezTo>
                  <a:pt x="203" y="1186"/>
                  <a:pt x="430" y="1313"/>
                  <a:pt x="664" y="1313"/>
                </a:cubicBezTo>
                <a:cubicBezTo>
                  <a:pt x="692" y="1313"/>
                  <a:pt x="720" y="1311"/>
                  <a:pt x="747" y="1308"/>
                </a:cubicBezTo>
                <a:lnTo>
                  <a:pt x="747" y="1308"/>
                </a:lnTo>
                <a:cubicBezTo>
                  <a:pt x="726" y="1310"/>
                  <a:pt x="705" y="1311"/>
                  <a:pt x="684" y="1311"/>
                </a:cubicBezTo>
                <a:cubicBezTo>
                  <a:pt x="450" y="1311"/>
                  <a:pt x="224" y="1177"/>
                  <a:pt x="116" y="949"/>
                </a:cubicBezTo>
                <a:cubicBezTo>
                  <a:pt x="45" y="797"/>
                  <a:pt x="45" y="627"/>
                  <a:pt x="107" y="475"/>
                </a:cubicBezTo>
                <a:cubicBezTo>
                  <a:pt x="161" y="324"/>
                  <a:pt x="277" y="199"/>
                  <a:pt x="429" y="118"/>
                </a:cubicBezTo>
                <a:cubicBezTo>
                  <a:pt x="519" y="74"/>
                  <a:pt x="615" y="52"/>
                  <a:pt x="710" y="52"/>
                </a:cubicBezTo>
                <a:cubicBezTo>
                  <a:pt x="935" y="52"/>
                  <a:pt x="1152" y="173"/>
                  <a:pt x="1259" y="386"/>
                </a:cubicBezTo>
                <a:cubicBezTo>
                  <a:pt x="1330" y="538"/>
                  <a:pt x="1348" y="716"/>
                  <a:pt x="1294" y="877"/>
                </a:cubicBezTo>
                <a:cubicBezTo>
                  <a:pt x="1357" y="716"/>
                  <a:pt x="1348" y="538"/>
                  <a:pt x="1285" y="377"/>
                </a:cubicBezTo>
                <a:cubicBezTo>
                  <a:pt x="1172" y="138"/>
                  <a:pt x="938" y="0"/>
                  <a:pt x="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8"/>
          <p:cNvSpPr/>
          <p:nvPr/>
        </p:nvSpPr>
        <p:spPr>
          <a:xfrm>
            <a:off x="8354125" y="613905"/>
            <a:ext cx="91592" cy="80265"/>
          </a:xfrm>
          <a:custGeom>
            <a:avLst/>
            <a:gdLst/>
            <a:ahLst/>
            <a:cxnLst/>
            <a:rect l="l" t="t" r="r" b="b"/>
            <a:pathLst>
              <a:path w="1189" h="1042" extrusionOk="0">
                <a:moveTo>
                  <a:pt x="649" y="1"/>
                </a:moveTo>
                <a:cubicBezTo>
                  <a:pt x="272" y="1"/>
                  <a:pt x="0" y="393"/>
                  <a:pt x="171" y="753"/>
                </a:cubicBezTo>
                <a:cubicBezTo>
                  <a:pt x="257" y="932"/>
                  <a:pt x="440" y="1042"/>
                  <a:pt x="634" y="1042"/>
                </a:cubicBezTo>
                <a:cubicBezTo>
                  <a:pt x="682" y="1042"/>
                  <a:pt x="730" y="1035"/>
                  <a:pt x="778" y="1021"/>
                </a:cubicBezTo>
                <a:cubicBezTo>
                  <a:pt x="885" y="985"/>
                  <a:pt x="975" y="914"/>
                  <a:pt x="1037" y="824"/>
                </a:cubicBezTo>
                <a:lnTo>
                  <a:pt x="1037" y="824"/>
                </a:lnTo>
                <a:cubicBezTo>
                  <a:pt x="975" y="914"/>
                  <a:pt x="876" y="976"/>
                  <a:pt x="769" y="1012"/>
                </a:cubicBezTo>
                <a:cubicBezTo>
                  <a:pt x="727" y="1023"/>
                  <a:pt x="685" y="1028"/>
                  <a:pt x="643" y="1028"/>
                </a:cubicBezTo>
                <a:cubicBezTo>
                  <a:pt x="455" y="1028"/>
                  <a:pt x="279" y="918"/>
                  <a:pt x="198" y="735"/>
                </a:cubicBezTo>
                <a:cubicBezTo>
                  <a:pt x="163" y="628"/>
                  <a:pt x="154" y="512"/>
                  <a:pt x="189" y="405"/>
                </a:cubicBezTo>
                <a:cubicBezTo>
                  <a:pt x="250" y="180"/>
                  <a:pt x="453" y="38"/>
                  <a:pt x="677" y="38"/>
                </a:cubicBezTo>
                <a:cubicBezTo>
                  <a:pt x="684" y="38"/>
                  <a:pt x="691" y="39"/>
                  <a:pt x="698" y="39"/>
                </a:cubicBezTo>
                <a:cubicBezTo>
                  <a:pt x="814" y="48"/>
                  <a:pt x="921" y="92"/>
                  <a:pt x="1001" y="182"/>
                </a:cubicBezTo>
                <a:cubicBezTo>
                  <a:pt x="1091" y="262"/>
                  <a:pt x="1135" y="369"/>
                  <a:pt x="1144" y="494"/>
                </a:cubicBezTo>
                <a:cubicBezTo>
                  <a:pt x="1144" y="610"/>
                  <a:pt x="1109" y="726"/>
                  <a:pt x="1037" y="824"/>
                </a:cubicBezTo>
                <a:cubicBezTo>
                  <a:pt x="1189" y="628"/>
                  <a:pt x="1180" y="351"/>
                  <a:pt x="1019" y="164"/>
                </a:cubicBezTo>
                <a:cubicBezTo>
                  <a:pt x="939" y="74"/>
                  <a:pt x="823" y="12"/>
                  <a:pt x="698" y="3"/>
                </a:cubicBezTo>
                <a:cubicBezTo>
                  <a:pt x="682" y="2"/>
                  <a:pt x="665" y="1"/>
                  <a:pt x="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3" name="Google Shape;1863;p18"/>
          <p:cNvGrpSpPr/>
          <p:nvPr/>
        </p:nvGrpSpPr>
        <p:grpSpPr>
          <a:xfrm>
            <a:off x="7504459" y="1634334"/>
            <a:ext cx="1010586" cy="2708993"/>
            <a:chOff x="7504459" y="1634334"/>
            <a:chExt cx="1010586" cy="2708993"/>
          </a:xfrm>
        </p:grpSpPr>
        <p:sp>
          <p:nvSpPr>
            <p:cNvPr id="1864" name="Google Shape;1864;p18"/>
            <p:cNvSpPr/>
            <p:nvPr/>
          </p:nvSpPr>
          <p:spPr>
            <a:xfrm rot="-6479572">
              <a:off x="8081662" y="1806355"/>
              <a:ext cx="363297" cy="325503"/>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8"/>
            <p:cNvSpPr/>
            <p:nvPr/>
          </p:nvSpPr>
          <p:spPr>
            <a:xfrm rot="-6479572">
              <a:off x="8039146" y="1725627"/>
              <a:ext cx="461568" cy="363887"/>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8"/>
            <p:cNvSpPr/>
            <p:nvPr/>
          </p:nvSpPr>
          <p:spPr>
            <a:xfrm rot="-6479572">
              <a:off x="8123749" y="1914020"/>
              <a:ext cx="235762" cy="257057"/>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8"/>
            <p:cNvSpPr/>
            <p:nvPr/>
          </p:nvSpPr>
          <p:spPr>
            <a:xfrm rot="-6479572">
              <a:off x="8083262" y="1802715"/>
              <a:ext cx="359488" cy="328985"/>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8"/>
            <p:cNvSpPr/>
            <p:nvPr/>
          </p:nvSpPr>
          <p:spPr>
            <a:xfrm rot="-4312710">
              <a:off x="7537663" y="4024628"/>
              <a:ext cx="291665" cy="266433"/>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8"/>
            <p:cNvSpPr/>
            <p:nvPr/>
          </p:nvSpPr>
          <p:spPr>
            <a:xfrm rot="-4312710">
              <a:off x="7532096" y="3971992"/>
              <a:ext cx="370559" cy="297852"/>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8"/>
            <p:cNvSpPr/>
            <p:nvPr/>
          </p:nvSpPr>
          <p:spPr>
            <a:xfrm rot="-4312710">
              <a:off x="7539242" y="4090270"/>
              <a:ext cx="189276" cy="210408"/>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8"/>
            <p:cNvSpPr/>
            <p:nvPr/>
          </p:nvSpPr>
          <p:spPr>
            <a:xfrm rot="-4312710">
              <a:off x="7539899" y="4021826"/>
              <a:ext cx="288607" cy="269283"/>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1pPr>
            <a:lvl2pPr lvl="1">
              <a:lnSpc>
                <a:spcPct val="100000"/>
              </a:lnSpc>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2pPr>
            <a:lvl3pPr lvl="2">
              <a:lnSpc>
                <a:spcPct val="100000"/>
              </a:lnSpc>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3pPr>
            <a:lvl4pPr lvl="3">
              <a:lnSpc>
                <a:spcPct val="100000"/>
              </a:lnSpc>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4pPr>
            <a:lvl5pPr lvl="4">
              <a:lnSpc>
                <a:spcPct val="100000"/>
              </a:lnSpc>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5pPr>
            <a:lvl6pPr lvl="5">
              <a:lnSpc>
                <a:spcPct val="100000"/>
              </a:lnSpc>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6pPr>
            <a:lvl7pPr lvl="6">
              <a:lnSpc>
                <a:spcPct val="100000"/>
              </a:lnSpc>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7pPr>
            <a:lvl8pPr lvl="7">
              <a:lnSpc>
                <a:spcPct val="100000"/>
              </a:lnSpc>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8pPr>
            <a:lvl9pPr lvl="8">
              <a:lnSpc>
                <a:spcPct val="100000"/>
              </a:lnSpc>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7" r:id="rId5"/>
    <p:sldLayoutId id="2147483658" r:id="rId6"/>
    <p:sldLayoutId id="2147483660" r:id="rId7"/>
    <p:sldLayoutId id="2147483661" r:id="rId8"/>
    <p:sldLayoutId id="2147483664" r:id="rId9"/>
    <p:sldLayoutId id="2147483666"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slide" Target="slide1.xml"/><Relationship Id="rId5" Type="http://schemas.openxmlformats.org/officeDocument/2006/relationships/slide" Target="slide12.xml"/><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slide" Target="slide1.xml"/><Relationship Id="rId5" Type="http://schemas.openxmlformats.org/officeDocument/2006/relationships/slide" Target="slide16.xml"/><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slide" Target="slide1.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slide" Target="slide17.xml"/><Relationship Id="rId5" Type="http://schemas.openxmlformats.org/officeDocument/2006/relationships/slide" Target="slide12.xml"/><Relationship Id="rId4" Type="http://schemas.openxmlformats.org/officeDocument/2006/relationships/slide" Target="slide8.xml"/></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 Target="slide8.xml"/><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slide" Target="slide1.xml"/><Relationship Id="rId5" Type="http://schemas.openxmlformats.org/officeDocument/2006/relationships/slide" Target="slide16.xml"/><Relationship Id="rId4" Type="http://schemas.openxmlformats.org/officeDocument/2006/relationships/slide" Target="slide11.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slide" Target="slide16.xml"/><Relationship Id="rId4" Type="http://schemas.openxmlformats.org/officeDocument/2006/relationships/slide" Target="slide11.xml"/></Relationships>
</file>

<file path=ppt/slides/_rels/slide3.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slide" Target="slide1.xml"/><Relationship Id="rId5" Type="http://schemas.openxmlformats.org/officeDocument/2006/relationships/slide" Target="slide17.xml"/><Relationship Id="rId4" Type="http://schemas.openxmlformats.org/officeDocument/2006/relationships/slide" Target="slide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slide" Target="slide1.xml"/><Relationship Id="rId5" Type="http://schemas.openxmlformats.org/officeDocument/2006/relationships/slide" Target="slide12.xml"/><Relationship Id="rId4" Type="http://schemas.openxmlformats.org/officeDocument/2006/relationships/slide" Target="slide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48"/>
        <p:cNvGrpSpPr/>
        <p:nvPr/>
      </p:nvGrpSpPr>
      <p:grpSpPr>
        <a:xfrm>
          <a:off x="0" y="0"/>
          <a:ext cx="0" cy="0"/>
          <a:chOff x="0" y="0"/>
          <a:chExt cx="0" cy="0"/>
        </a:xfrm>
      </p:grpSpPr>
      <p:sp>
        <p:nvSpPr>
          <p:cNvPr id="3050" name="Google Shape;3050;p29"/>
          <p:cNvSpPr txBox="1">
            <a:spLocks noGrp="1"/>
          </p:cNvSpPr>
          <p:nvPr>
            <p:ph type="ctrTitle"/>
          </p:nvPr>
        </p:nvSpPr>
        <p:spPr>
          <a:xfrm rot="-250">
            <a:off x="179065" y="785943"/>
            <a:ext cx="8550242" cy="1656488"/>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000" b="1">
                <a:latin typeface="+mj-lt"/>
              </a:rPr>
              <a:t> CHÀO MỪNG CÁC EM </a:t>
            </a:r>
            <a:br>
              <a:rPr lang="en-US" sz="3000" b="1">
                <a:latin typeface="+mj-lt"/>
              </a:rPr>
            </a:br>
            <a:r>
              <a:rPr lang="en-US" sz="3000" b="1">
                <a:latin typeface="+mj-lt"/>
              </a:rPr>
              <a:t>ĐẾN VỚI BUỔI HỌC NGÀY HÔM NAY!</a:t>
            </a:r>
          </a:p>
        </p:txBody>
      </p:sp>
      <p:sp>
        <p:nvSpPr>
          <p:cNvPr id="3051" name="Google Shape;3051;p29"/>
          <p:cNvSpPr/>
          <p:nvPr/>
        </p:nvSpPr>
        <p:spPr>
          <a:xfrm rot="517218">
            <a:off x="660879" y="570950"/>
            <a:ext cx="794686" cy="68674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9"/>
          <p:cNvSpPr/>
          <p:nvPr/>
        </p:nvSpPr>
        <p:spPr>
          <a:xfrm rot="2822828">
            <a:off x="738572" y="645754"/>
            <a:ext cx="794725" cy="68672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205A7BF2-4AE5-277B-34BA-C70424F8968F}"/>
              </a:ext>
            </a:extLst>
          </p:cNvPr>
          <p:cNvPicPr>
            <a:picLocks noChangeAspect="1"/>
          </p:cNvPicPr>
          <p:nvPr/>
        </p:nvPicPr>
        <p:blipFill>
          <a:blip r:embed="rId3"/>
          <a:stretch>
            <a:fillRect/>
          </a:stretch>
        </p:blipFill>
        <p:spPr>
          <a:xfrm>
            <a:off x="3904807" y="2250207"/>
            <a:ext cx="3612412" cy="2606957"/>
          </a:xfrm>
          <a:prstGeom prst="rect">
            <a:avLst/>
          </a:prstGeom>
        </p:spPr>
      </p:pic>
      <p:sp>
        <p:nvSpPr>
          <p:cNvPr id="6" name="TextBox 5">
            <a:extLst>
              <a:ext uri="{FF2B5EF4-FFF2-40B4-BE49-F238E27FC236}">
                <a16:creationId xmlns:a16="http://schemas.microsoft.com/office/drawing/2014/main" id="{DF972127-EE1D-45BD-BC91-67D4F6C826F4}"/>
              </a:ext>
            </a:extLst>
          </p:cNvPr>
          <p:cNvSpPr txBox="1"/>
          <p:nvPr/>
        </p:nvSpPr>
        <p:spPr>
          <a:xfrm>
            <a:off x="613862" y="2300889"/>
            <a:ext cx="4176143" cy="954107"/>
          </a:xfrm>
          <a:prstGeom prst="rect">
            <a:avLst/>
          </a:prstGeom>
          <a:noFill/>
        </p:spPr>
        <p:txBody>
          <a:bodyPr wrap="non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Giáo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Thị</a:t>
            </a:r>
            <a:r>
              <a:rPr lang="en-US" sz="2800" dirty="0">
                <a:solidFill>
                  <a:srgbClr val="FF0000"/>
                </a:solidFill>
                <a:latin typeface="Times New Roman" panose="02020603050405020304" pitchFamily="18" charset="0"/>
                <a:cs typeface="Times New Roman" panose="02020603050405020304" pitchFamily="18" charset="0"/>
              </a:rPr>
              <a:t> H</a:t>
            </a:r>
            <a:r>
              <a:rPr lang="vi-VN" sz="2800" dirty="0">
                <a:solidFill>
                  <a:srgbClr val="FF0000"/>
                </a:solidFill>
                <a:latin typeface="Times New Roman" panose="02020603050405020304" pitchFamily="18" charset="0"/>
                <a:cs typeface="Times New Roman" panose="02020603050405020304" pitchFamily="18" charset="0"/>
              </a:rPr>
              <a:t>ư</a:t>
            </a:r>
            <a:r>
              <a:rPr lang="en-US" sz="2800" dirty="0" err="1">
                <a:solidFill>
                  <a:srgbClr val="FF0000"/>
                </a:solidFill>
                <a:latin typeface="Times New Roman" panose="02020603050405020304" pitchFamily="18" charset="0"/>
                <a:cs typeface="Times New Roman" panose="02020603050405020304" pitchFamily="18" charset="0"/>
              </a:rPr>
              <a:t>ơng</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err="1">
                <a:solidFill>
                  <a:srgbClr val="FF0000"/>
                </a:solidFill>
                <a:latin typeface="Times New Roman" panose="02020603050405020304" pitchFamily="18" charset="0"/>
                <a:cs typeface="Times New Roman" panose="02020603050405020304" pitchFamily="18" charset="0"/>
              </a:rPr>
              <a:t>Lớp</a:t>
            </a:r>
            <a:r>
              <a:rPr lang="en-US" sz="2800" dirty="0">
                <a:solidFill>
                  <a:srgbClr val="FF0000"/>
                </a:solidFill>
                <a:latin typeface="Times New Roman" panose="02020603050405020304" pitchFamily="18" charset="0"/>
                <a:cs typeface="Times New Roman" panose="02020603050405020304" pitchFamily="18" charset="0"/>
              </a:rPr>
              <a:t>: 3D</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050"/>
                                        </p:tgtEl>
                                        <p:attrNameLst>
                                          <p:attrName>style.visibility</p:attrName>
                                        </p:attrNameLst>
                                      </p:cBhvr>
                                      <p:to>
                                        <p:strVal val="visible"/>
                                      </p:to>
                                    </p:set>
                                    <p:anim calcmode="lin" valueType="num">
                                      <p:cBhvr>
                                        <p:cTn id="7" dur="500" fill="hold"/>
                                        <p:tgtEl>
                                          <p:spTgt spid="30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50"/>
                                        </p:tgtEl>
                                        <p:attrNameLst>
                                          <p:attrName>ppt_y</p:attrName>
                                        </p:attrNameLst>
                                      </p:cBhvr>
                                      <p:tavLst>
                                        <p:tav tm="0">
                                          <p:val>
                                            <p:strVal val="#ppt_y"/>
                                          </p:val>
                                        </p:tav>
                                        <p:tav tm="100000">
                                          <p:val>
                                            <p:strVal val="#ppt_y"/>
                                          </p:val>
                                        </p:tav>
                                      </p:tavLst>
                                    </p:anim>
                                    <p:anim calcmode="lin" valueType="num">
                                      <p:cBhvr>
                                        <p:cTn id="9" dur="500" fill="hold"/>
                                        <p:tgtEl>
                                          <p:spTgt spid="30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58"/>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A4272F6-1B67-A0A1-DF5B-A00B4B25DD21}"/>
              </a:ext>
            </a:extLst>
          </p:cNvPr>
          <p:cNvSpPr/>
          <p:nvPr/>
        </p:nvSpPr>
        <p:spPr>
          <a:xfrm>
            <a:off x="1307803" y="701748"/>
            <a:ext cx="2573080" cy="2519916"/>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E0FCA29-980E-AB0C-64D6-79740A4AA634}"/>
              </a:ext>
            </a:extLst>
          </p:cNvPr>
          <p:cNvSpPr/>
          <p:nvPr/>
        </p:nvSpPr>
        <p:spPr>
          <a:xfrm>
            <a:off x="5173350" y="701748"/>
            <a:ext cx="2573080" cy="2519916"/>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8A7375-1031-D240-6AB8-0776782432A9}"/>
              </a:ext>
            </a:extLst>
          </p:cNvPr>
          <p:cNvSpPr txBox="1"/>
          <p:nvPr/>
        </p:nvSpPr>
        <p:spPr>
          <a:xfrm>
            <a:off x="434950" y="3221664"/>
            <a:ext cx="4137050" cy="1287532"/>
          </a:xfrm>
          <a:prstGeom prst="rect">
            <a:avLst/>
          </a:prstGeom>
          <a:noFill/>
        </p:spPr>
        <p:txBody>
          <a:bodyPr wrap="square" rtlCol="0">
            <a:spAutoFit/>
          </a:bodyPr>
          <a:lstStyle/>
          <a:p>
            <a:pPr algn="ctr">
              <a:lnSpc>
                <a:spcPct val="150000"/>
              </a:lnSpc>
            </a:pPr>
            <a:r>
              <a:rPr lang="nl-NL" sz="1800" b="1">
                <a:effectLst/>
                <a:latin typeface="+mj-lt"/>
                <a:ea typeface="Calibri" panose="020F0502020204030204" pitchFamily="34" charset="0"/>
                <a:cs typeface="Times New Roman" panose="02020603050405020304" pitchFamily="18" charset="0"/>
              </a:rPr>
              <a:t>Tranh 3: </a:t>
            </a:r>
          </a:p>
          <a:p>
            <a:pPr algn="ctr">
              <a:lnSpc>
                <a:spcPct val="150000"/>
              </a:lnSpc>
            </a:pPr>
            <a:r>
              <a:rPr lang="vi-VN" sz="1800">
                <a:effectLst/>
                <a:latin typeface="+mn-lt"/>
                <a:ea typeface="Calibri" panose="020F0502020204030204" pitchFamily="34" charset="0"/>
                <a:cs typeface="Times New Roman" panose="02020603050405020304" pitchFamily="18" charset="0"/>
              </a:rPr>
              <a:t>Góc văn học, nơi để sách, truyện của lớp, các đoạn văn, bài văn, bài thơ hay</a:t>
            </a:r>
            <a:endParaRPr lang="en-US">
              <a:latin typeface="+mn-lt"/>
            </a:endParaRPr>
          </a:p>
        </p:txBody>
      </p:sp>
      <p:sp>
        <p:nvSpPr>
          <p:cNvPr id="15" name="TextBox 14">
            <a:extLst>
              <a:ext uri="{FF2B5EF4-FFF2-40B4-BE49-F238E27FC236}">
                <a16:creationId xmlns:a16="http://schemas.microsoft.com/office/drawing/2014/main" id="{9D8DE39A-ACE9-B3CC-79E4-54A76325F11E}"/>
              </a:ext>
            </a:extLst>
          </p:cNvPr>
          <p:cNvSpPr txBox="1"/>
          <p:nvPr/>
        </p:nvSpPr>
        <p:spPr>
          <a:xfrm>
            <a:off x="4572000" y="3198346"/>
            <a:ext cx="4137050" cy="1287532"/>
          </a:xfrm>
          <a:prstGeom prst="rect">
            <a:avLst/>
          </a:prstGeom>
          <a:noFill/>
        </p:spPr>
        <p:txBody>
          <a:bodyPr wrap="square" rtlCol="0">
            <a:spAutoFit/>
          </a:bodyPr>
          <a:lstStyle/>
          <a:p>
            <a:pPr algn="ctr">
              <a:lnSpc>
                <a:spcPct val="150000"/>
              </a:lnSpc>
            </a:pPr>
            <a:r>
              <a:rPr lang="nl-NL" sz="1800" b="1">
                <a:effectLst/>
                <a:latin typeface="+mj-lt"/>
                <a:ea typeface="Calibri" panose="020F0502020204030204" pitchFamily="34" charset="0"/>
                <a:cs typeface="Times New Roman" panose="02020603050405020304" pitchFamily="18" charset="0"/>
              </a:rPr>
              <a:t>Tranh 4: </a:t>
            </a:r>
          </a:p>
          <a:p>
            <a:pPr algn="ctr">
              <a:lnSpc>
                <a:spcPct val="150000"/>
              </a:lnSpc>
            </a:pPr>
            <a:r>
              <a:rPr lang="vi-VN" sz="1800">
                <a:effectLst/>
                <a:latin typeface="+mn-lt"/>
                <a:ea typeface="Calibri" panose="020F0502020204030204" pitchFamily="34" charset="0"/>
                <a:cs typeface="Times New Roman" panose="02020603050405020304" pitchFamily="18" charset="0"/>
              </a:rPr>
              <a:t>Góc nghề nghiệp, nơi trưng bày sản phẩm thể hiện ước mơ</a:t>
            </a:r>
            <a:endParaRPr lang="en-US">
              <a:latin typeface="+mn-lt"/>
            </a:endParaRPr>
          </a:p>
        </p:txBody>
      </p:sp>
      <p:pic>
        <p:nvPicPr>
          <p:cNvPr id="8" name="Picture 7">
            <a:extLst>
              <a:ext uri="{FF2B5EF4-FFF2-40B4-BE49-F238E27FC236}">
                <a16:creationId xmlns:a16="http://schemas.microsoft.com/office/drawing/2014/main" id="{36966A86-0E6F-8C20-F519-CAC2D2CFC3FA}"/>
              </a:ext>
            </a:extLst>
          </p:cNvPr>
          <p:cNvPicPr>
            <a:picLocks noChangeAspect="1"/>
          </p:cNvPicPr>
          <p:nvPr/>
        </p:nvPicPr>
        <p:blipFill>
          <a:blip r:embed="rId3"/>
          <a:stretch>
            <a:fillRect/>
          </a:stretch>
        </p:blipFill>
        <p:spPr>
          <a:xfrm>
            <a:off x="1535825" y="917665"/>
            <a:ext cx="2117036" cy="2064764"/>
          </a:xfrm>
          <a:prstGeom prst="rect">
            <a:avLst/>
          </a:prstGeom>
        </p:spPr>
      </p:pic>
      <p:pic>
        <p:nvPicPr>
          <p:cNvPr id="11" name="Picture 10">
            <a:extLst>
              <a:ext uri="{FF2B5EF4-FFF2-40B4-BE49-F238E27FC236}">
                <a16:creationId xmlns:a16="http://schemas.microsoft.com/office/drawing/2014/main" id="{26167843-1D46-4523-3723-AC88B71DC7BE}"/>
              </a:ext>
            </a:extLst>
          </p:cNvPr>
          <p:cNvPicPr>
            <a:picLocks noChangeAspect="1"/>
          </p:cNvPicPr>
          <p:nvPr/>
        </p:nvPicPr>
        <p:blipFill>
          <a:blip r:embed="rId4"/>
          <a:stretch>
            <a:fillRect/>
          </a:stretch>
        </p:blipFill>
        <p:spPr>
          <a:xfrm>
            <a:off x="5357811" y="917665"/>
            <a:ext cx="2204158" cy="2064764"/>
          </a:xfrm>
          <a:prstGeom prst="rect">
            <a:avLst/>
          </a:prstGeom>
        </p:spPr>
      </p:pic>
    </p:spTree>
    <p:extLst>
      <p:ext uri="{BB962C8B-B14F-4D97-AF65-F5344CB8AC3E}">
        <p14:creationId xmlns:p14="http://schemas.microsoft.com/office/powerpoint/2010/main" val="1223627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37"/>
        <p:cNvGrpSpPr/>
        <p:nvPr/>
      </p:nvGrpSpPr>
      <p:grpSpPr>
        <a:xfrm>
          <a:off x="0" y="0"/>
          <a:ext cx="0" cy="0"/>
          <a:chOff x="0" y="0"/>
          <a:chExt cx="0" cy="0"/>
        </a:xfrm>
      </p:grpSpPr>
      <p:sp>
        <p:nvSpPr>
          <p:cNvPr id="3638" name="Google Shape;3638;p39"/>
          <p:cNvSpPr/>
          <p:nvPr/>
        </p:nvSpPr>
        <p:spPr>
          <a:xfrm rot="5400000">
            <a:off x="3922363" y="726399"/>
            <a:ext cx="1413000" cy="1848600"/>
          </a:xfrm>
          <a:prstGeom prst="snip1Rect">
            <a:avLst>
              <a:gd name="adj" fmla="val 32727"/>
            </a:avLst>
          </a:prstGeom>
          <a:solidFill>
            <a:schemeClr val="lt2"/>
          </a:solidFill>
          <a:ln>
            <a:noFill/>
          </a:ln>
          <a:effectLst>
            <a:outerShdw blurRad="42863" dist="57150" dir="846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39"/>
          <p:cNvSpPr/>
          <p:nvPr/>
        </p:nvSpPr>
        <p:spPr>
          <a:xfrm rot="4385294">
            <a:off x="5061700" y="1771844"/>
            <a:ext cx="478177" cy="580174"/>
          </a:xfrm>
          <a:custGeom>
            <a:avLst/>
            <a:gdLst/>
            <a:ahLst/>
            <a:cxnLst/>
            <a:rect l="l" t="t" r="r" b="b"/>
            <a:pathLst>
              <a:path w="7520" h="8368" extrusionOk="0">
                <a:moveTo>
                  <a:pt x="514" y="5248"/>
                </a:moveTo>
                <a:cubicBezTo>
                  <a:pt x="156" y="5081"/>
                  <a:pt x="0" y="4662"/>
                  <a:pt x="156" y="4304"/>
                </a:cubicBezTo>
                <a:lnTo>
                  <a:pt x="2116" y="1"/>
                </a:lnTo>
                <a:lnTo>
                  <a:pt x="7519" y="8368"/>
                </a:lnTo>
                <a:close/>
              </a:path>
            </a:pathLst>
          </a:custGeom>
          <a:solidFill>
            <a:schemeClr val="dk2"/>
          </a:solidFill>
          <a:ln>
            <a:noFill/>
          </a:ln>
          <a:effectLst>
            <a:outerShdw blurRad="57150" dist="47625" dir="98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39"/>
          <p:cNvSpPr/>
          <p:nvPr/>
        </p:nvSpPr>
        <p:spPr>
          <a:xfrm rot="418263">
            <a:off x="3459330" y="693910"/>
            <a:ext cx="1059802" cy="74595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39"/>
          <p:cNvSpPr txBox="1">
            <a:spLocks noGrp="1"/>
          </p:cNvSpPr>
          <p:nvPr>
            <p:ph type="title" idx="2"/>
          </p:nvPr>
        </p:nvSpPr>
        <p:spPr>
          <a:xfrm>
            <a:off x="2398707" y="2382488"/>
            <a:ext cx="3998504" cy="8421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500" b="1">
                <a:solidFill>
                  <a:srgbClr val="000000"/>
                </a:solidFill>
                <a:latin typeface="+mj-lt"/>
              </a:rPr>
              <a:t>Lập kế hoạch trang trí lớp học</a:t>
            </a:r>
          </a:p>
        </p:txBody>
      </p:sp>
      <p:sp>
        <p:nvSpPr>
          <p:cNvPr id="3643" name="Google Shape;3643;p39"/>
          <p:cNvSpPr txBox="1">
            <a:spLocks noGrp="1"/>
          </p:cNvSpPr>
          <p:nvPr>
            <p:ph type="title"/>
          </p:nvPr>
        </p:nvSpPr>
        <p:spPr>
          <a:xfrm flipH="1">
            <a:off x="3556350" y="952900"/>
            <a:ext cx="2031300" cy="12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latin typeface="+mj-lt"/>
              </a:rPr>
              <a:t>02</a:t>
            </a:r>
            <a:endParaRPr>
              <a:solidFill>
                <a:srgbClr val="000000"/>
              </a:solidFill>
              <a:latin typeface="+mj-lt"/>
            </a:endParaRPr>
          </a:p>
        </p:txBody>
      </p:sp>
      <p:grpSp>
        <p:nvGrpSpPr>
          <p:cNvPr id="3644" name="Google Shape;3644;p39"/>
          <p:cNvGrpSpPr/>
          <p:nvPr/>
        </p:nvGrpSpPr>
        <p:grpSpPr>
          <a:xfrm>
            <a:off x="6642183" y="457201"/>
            <a:ext cx="1848598" cy="2543543"/>
            <a:chOff x="6642183" y="457201"/>
            <a:chExt cx="1848598" cy="2543543"/>
          </a:xfrm>
        </p:grpSpPr>
        <p:sp>
          <p:nvSpPr>
            <p:cNvPr id="3645" name="Google Shape;3645;p39"/>
            <p:cNvSpPr/>
            <p:nvPr/>
          </p:nvSpPr>
          <p:spPr>
            <a:xfrm rot="2831813">
              <a:off x="6788129" y="581809"/>
              <a:ext cx="600430" cy="649740"/>
            </a:xfrm>
            <a:custGeom>
              <a:avLst/>
              <a:gdLst/>
              <a:ahLst/>
              <a:cxnLst/>
              <a:rect l="l" t="t" r="r" b="b"/>
              <a:pathLst>
                <a:path w="6087" h="6587" extrusionOk="0">
                  <a:moveTo>
                    <a:pt x="3972" y="0"/>
                  </a:moveTo>
                  <a:cubicBezTo>
                    <a:pt x="3972" y="0"/>
                    <a:pt x="3749" y="537"/>
                    <a:pt x="3402" y="537"/>
                  </a:cubicBezTo>
                  <a:cubicBezTo>
                    <a:pt x="3304" y="537"/>
                    <a:pt x="3195" y="494"/>
                    <a:pt x="3079" y="384"/>
                  </a:cubicBezTo>
                  <a:lnTo>
                    <a:pt x="3079" y="384"/>
                  </a:lnTo>
                  <a:cubicBezTo>
                    <a:pt x="3079" y="384"/>
                    <a:pt x="3177" y="1009"/>
                    <a:pt x="2820" y="1294"/>
                  </a:cubicBezTo>
                  <a:cubicBezTo>
                    <a:pt x="2764" y="1339"/>
                    <a:pt x="2701" y="1359"/>
                    <a:pt x="2635" y="1359"/>
                  </a:cubicBezTo>
                  <a:cubicBezTo>
                    <a:pt x="2280" y="1359"/>
                    <a:pt x="1823" y="806"/>
                    <a:pt x="1740" y="679"/>
                  </a:cubicBezTo>
                  <a:cubicBezTo>
                    <a:pt x="1740" y="679"/>
                    <a:pt x="1456" y="1447"/>
                    <a:pt x="334" y="1447"/>
                  </a:cubicBezTo>
                  <a:cubicBezTo>
                    <a:pt x="315" y="1447"/>
                    <a:pt x="296" y="1447"/>
                    <a:pt x="277" y="1446"/>
                  </a:cubicBezTo>
                  <a:lnTo>
                    <a:pt x="277" y="1446"/>
                  </a:lnTo>
                  <a:cubicBezTo>
                    <a:pt x="277" y="1446"/>
                    <a:pt x="1205" y="1901"/>
                    <a:pt x="741" y="2642"/>
                  </a:cubicBezTo>
                  <a:cubicBezTo>
                    <a:pt x="741" y="2642"/>
                    <a:pt x="904" y="2589"/>
                    <a:pt x="1103" y="2589"/>
                  </a:cubicBezTo>
                  <a:cubicBezTo>
                    <a:pt x="1303" y="2589"/>
                    <a:pt x="1540" y="2642"/>
                    <a:pt x="1687" y="2856"/>
                  </a:cubicBezTo>
                  <a:cubicBezTo>
                    <a:pt x="1939" y="3216"/>
                    <a:pt x="1556" y="3595"/>
                    <a:pt x="846" y="3595"/>
                  </a:cubicBezTo>
                  <a:cubicBezTo>
                    <a:pt x="727" y="3595"/>
                    <a:pt x="599" y="3584"/>
                    <a:pt x="464" y="3561"/>
                  </a:cubicBezTo>
                  <a:lnTo>
                    <a:pt x="464" y="3561"/>
                  </a:lnTo>
                  <a:cubicBezTo>
                    <a:pt x="464" y="3561"/>
                    <a:pt x="973" y="4507"/>
                    <a:pt x="0" y="5025"/>
                  </a:cubicBezTo>
                  <a:cubicBezTo>
                    <a:pt x="0" y="5025"/>
                    <a:pt x="265" y="4906"/>
                    <a:pt x="588" y="4906"/>
                  </a:cubicBezTo>
                  <a:cubicBezTo>
                    <a:pt x="920" y="4906"/>
                    <a:pt x="1313" y="5032"/>
                    <a:pt x="1544" y="5543"/>
                  </a:cubicBezTo>
                  <a:cubicBezTo>
                    <a:pt x="1544" y="5543"/>
                    <a:pt x="2035" y="4503"/>
                    <a:pt x="2550" y="4503"/>
                  </a:cubicBezTo>
                  <a:cubicBezTo>
                    <a:pt x="2569" y="4503"/>
                    <a:pt x="2588" y="4505"/>
                    <a:pt x="2606" y="4507"/>
                  </a:cubicBezTo>
                  <a:cubicBezTo>
                    <a:pt x="3142" y="4588"/>
                    <a:pt x="2481" y="5659"/>
                    <a:pt x="2481" y="5659"/>
                  </a:cubicBezTo>
                  <a:cubicBezTo>
                    <a:pt x="2481" y="5659"/>
                    <a:pt x="2496" y="5657"/>
                    <a:pt x="2522" y="5657"/>
                  </a:cubicBezTo>
                  <a:cubicBezTo>
                    <a:pt x="2684" y="5657"/>
                    <a:pt x="3280" y="5717"/>
                    <a:pt x="3365" y="6587"/>
                  </a:cubicBezTo>
                  <a:cubicBezTo>
                    <a:pt x="3365" y="6587"/>
                    <a:pt x="3935" y="5578"/>
                    <a:pt x="4675" y="5578"/>
                  </a:cubicBezTo>
                  <a:cubicBezTo>
                    <a:pt x="4682" y="5578"/>
                    <a:pt x="4688" y="5578"/>
                    <a:pt x="4695" y="5578"/>
                  </a:cubicBezTo>
                  <a:cubicBezTo>
                    <a:pt x="4695" y="5578"/>
                    <a:pt x="4338" y="4677"/>
                    <a:pt x="4579" y="4409"/>
                  </a:cubicBezTo>
                  <a:cubicBezTo>
                    <a:pt x="4648" y="4332"/>
                    <a:pt x="4757" y="4305"/>
                    <a:pt x="4877" y="4305"/>
                  </a:cubicBezTo>
                  <a:cubicBezTo>
                    <a:pt x="5172" y="4305"/>
                    <a:pt x="5534" y="4472"/>
                    <a:pt x="5534" y="4472"/>
                  </a:cubicBezTo>
                  <a:cubicBezTo>
                    <a:pt x="5534" y="4472"/>
                    <a:pt x="5498" y="3829"/>
                    <a:pt x="6087" y="3802"/>
                  </a:cubicBezTo>
                  <a:cubicBezTo>
                    <a:pt x="6087" y="3802"/>
                    <a:pt x="5418" y="3053"/>
                    <a:pt x="5882" y="2660"/>
                  </a:cubicBezTo>
                  <a:lnTo>
                    <a:pt x="5882" y="2660"/>
                  </a:lnTo>
                  <a:cubicBezTo>
                    <a:pt x="5882" y="2660"/>
                    <a:pt x="5637" y="2722"/>
                    <a:pt x="5309" y="2722"/>
                  </a:cubicBezTo>
                  <a:cubicBezTo>
                    <a:pt x="5013" y="2722"/>
                    <a:pt x="4650" y="2672"/>
                    <a:pt x="4338" y="2481"/>
                  </a:cubicBezTo>
                  <a:cubicBezTo>
                    <a:pt x="4338" y="2481"/>
                    <a:pt x="4213" y="1518"/>
                    <a:pt x="4748" y="857"/>
                  </a:cubicBezTo>
                  <a:cubicBezTo>
                    <a:pt x="4748" y="857"/>
                    <a:pt x="3990" y="750"/>
                    <a:pt x="3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39"/>
            <p:cNvSpPr/>
            <p:nvPr/>
          </p:nvSpPr>
          <p:spPr>
            <a:xfrm rot="2831813">
              <a:off x="6831403" y="585728"/>
              <a:ext cx="356589" cy="455222"/>
            </a:xfrm>
            <a:custGeom>
              <a:avLst/>
              <a:gdLst/>
              <a:ahLst/>
              <a:cxnLst/>
              <a:rect l="l" t="t" r="r" b="b"/>
              <a:pathLst>
                <a:path w="3615" h="4615" extrusionOk="0">
                  <a:moveTo>
                    <a:pt x="1589" y="0"/>
                  </a:moveTo>
                  <a:cubicBezTo>
                    <a:pt x="1401" y="233"/>
                    <a:pt x="1009" y="536"/>
                    <a:pt x="277" y="518"/>
                  </a:cubicBezTo>
                  <a:cubicBezTo>
                    <a:pt x="277" y="518"/>
                    <a:pt x="1196" y="973"/>
                    <a:pt x="732" y="1705"/>
                  </a:cubicBezTo>
                  <a:cubicBezTo>
                    <a:pt x="732" y="1705"/>
                    <a:pt x="1392" y="1500"/>
                    <a:pt x="1687" y="1928"/>
                  </a:cubicBezTo>
                  <a:cubicBezTo>
                    <a:pt x="1981" y="2348"/>
                    <a:pt x="1410" y="2794"/>
                    <a:pt x="455" y="2633"/>
                  </a:cubicBezTo>
                  <a:cubicBezTo>
                    <a:pt x="455" y="2633"/>
                    <a:pt x="973" y="3579"/>
                    <a:pt x="0" y="4097"/>
                  </a:cubicBezTo>
                  <a:cubicBezTo>
                    <a:pt x="0" y="4097"/>
                    <a:pt x="1080" y="3606"/>
                    <a:pt x="1535" y="4615"/>
                  </a:cubicBezTo>
                  <a:cubicBezTo>
                    <a:pt x="1535" y="4615"/>
                    <a:pt x="2071" y="3499"/>
                    <a:pt x="2606" y="3579"/>
                  </a:cubicBezTo>
                  <a:cubicBezTo>
                    <a:pt x="2687" y="3579"/>
                    <a:pt x="2749" y="3633"/>
                    <a:pt x="2785" y="3704"/>
                  </a:cubicBezTo>
                  <a:cubicBezTo>
                    <a:pt x="3615" y="2357"/>
                    <a:pt x="3044" y="598"/>
                    <a:pt x="1589"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39"/>
            <p:cNvSpPr/>
            <p:nvPr/>
          </p:nvSpPr>
          <p:spPr>
            <a:xfrm rot="2831813">
              <a:off x="6788638" y="573028"/>
              <a:ext cx="605757" cy="663845"/>
            </a:xfrm>
            <a:custGeom>
              <a:avLst/>
              <a:gdLst/>
              <a:ahLst/>
              <a:cxnLst/>
              <a:rect l="l" t="t" r="r" b="b"/>
              <a:pathLst>
                <a:path w="6141" h="6730" extrusionOk="0">
                  <a:moveTo>
                    <a:pt x="1551" y="2823"/>
                  </a:moveTo>
                  <a:cubicBezTo>
                    <a:pt x="1581" y="2844"/>
                    <a:pt x="1609" y="2867"/>
                    <a:pt x="1634" y="2893"/>
                  </a:cubicBezTo>
                  <a:lnTo>
                    <a:pt x="1634" y="2893"/>
                  </a:lnTo>
                  <a:cubicBezTo>
                    <a:pt x="1609" y="2867"/>
                    <a:pt x="1581" y="2843"/>
                    <a:pt x="1551" y="2823"/>
                  </a:cubicBezTo>
                  <a:close/>
                  <a:moveTo>
                    <a:pt x="599" y="5016"/>
                  </a:moveTo>
                  <a:cubicBezTo>
                    <a:pt x="551" y="5016"/>
                    <a:pt x="503" y="5019"/>
                    <a:pt x="455" y="5025"/>
                  </a:cubicBezTo>
                  <a:cubicBezTo>
                    <a:pt x="359" y="5036"/>
                    <a:pt x="266" y="5055"/>
                    <a:pt x="175" y="5083"/>
                  </a:cubicBezTo>
                  <a:lnTo>
                    <a:pt x="175" y="5083"/>
                  </a:lnTo>
                  <a:cubicBezTo>
                    <a:pt x="264" y="5058"/>
                    <a:pt x="355" y="5039"/>
                    <a:pt x="446" y="5034"/>
                  </a:cubicBezTo>
                  <a:cubicBezTo>
                    <a:pt x="497" y="5028"/>
                    <a:pt x="548" y="5025"/>
                    <a:pt x="598" y="5025"/>
                  </a:cubicBezTo>
                  <a:cubicBezTo>
                    <a:pt x="699" y="5025"/>
                    <a:pt x="801" y="5037"/>
                    <a:pt x="902" y="5061"/>
                  </a:cubicBezTo>
                  <a:cubicBezTo>
                    <a:pt x="804" y="5030"/>
                    <a:pt x="702" y="5016"/>
                    <a:pt x="599" y="5016"/>
                  </a:cubicBezTo>
                  <a:close/>
                  <a:moveTo>
                    <a:pt x="1634" y="2893"/>
                  </a:moveTo>
                  <a:lnTo>
                    <a:pt x="1634" y="2893"/>
                  </a:lnTo>
                  <a:cubicBezTo>
                    <a:pt x="1661" y="2919"/>
                    <a:pt x="1684" y="2949"/>
                    <a:pt x="1705" y="2981"/>
                  </a:cubicBezTo>
                  <a:cubicBezTo>
                    <a:pt x="1776" y="3070"/>
                    <a:pt x="1794" y="3195"/>
                    <a:pt x="1750" y="3302"/>
                  </a:cubicBezTo>
                  <a:cubicBezTo>
                    <a:pt x="1696" y="3410"/>
                    <a:pt x="1616" y="3490"/>
                    <a:pt x="1517" y="3543"/>
                  </a:cubicBezTo>
                  <a:cubicBezTo>
                    <a:pt x="1410" y="3597"/>
                    <a:pt x="1303" y="3633"/>
                    <a:pt x="1187" y="3651"/>
                  </a:cubicBezTo>
                  <a:cubicBezTo>
                    <a:pt x="1071" y="3673"/>
                    <a:pt x="955" y="3684"/>
                    <a:pt x="839" y="3684"/>
                  </a:cubicBezTo>
                  <a:cubicBezTo>
                    <a:pt x="723" y="3684"/>
                    <a:pt x="607" y="3673"/>
                    <a:pt x="491" y="3651"/>
                  </a:cubicBezTo>
                  <a:lnTo>
                    <a:pt x="464" y="3651"/>
                  </a:lnTo>
                  <a:lnTo>
                    <a:pt x="473" y="3677"/>
                  </a:lnTo>
                  <a:cubicBezTo>
                    <a:pt x="474" y="3679"/>
                    <a:pt x="475" y="3681"/>
                    <a:pt x="476" y="3683"/>
                  </a:cubicBezTo>
                  <a:lnTo>
                    <a:pt x="476" y="3683"/>
                  </a:lnTo>
                  <a:lnTo>
                    <a:pt x="464" y="3695"/>
                  </a:lnTo>
                  <a:cubicBezTo>
                    <a:pt x="471" y="3696"/>
                    <a:pt x="477" y="3698"/>
                    <a:pt x="484" y="3699"/>
                  </a:cubicBezTo>
                  <a:lnTo>
                    <a:pt x="484" y="3699"/>
                  </a:lnTo>
                  <a:cubicBezTo>
                    <a:pt x="541" y="3818"/>
                    <a:pt x="581" y="3953"/>
                    <a:pt x="598" y="4079"/>
                  </a:cubicBezTo>
                  <a:cubicBezTo>
                    <a:pt x="616" y="4222"/>
                    <a:pt x="607" y="4365"/>
                    <a:pt x="571" y="4507"/>
                  </a:cubicBezTo>
                  <a:cubicBezTo>
                    <a:pt x="527" y="4641"/>
                    <a:pt x="455" y="4766"/>
                    <a:pt x="357" y="4873"/>
                  </a:cubicBezTo>
                  <a:cubicBezTo>
                    <a:pt x="313" y="4927"/>
                    <a:pt x="259" y="4971"/>
                    <a:pt x="197" y="5016"/>
                  </a:cubicBezTo>
                  <a:cubicBezTo>
                    <a:pt x="143" y="5052"/>
                    <a:pt x="81" y="5087"/>
                    <a:pt x="18" y="5123"/>
                  </a:cubicBezTo>
                  <a:lnTo>
                    <a:pt x="18" y="5134"/>
                  </a:lnTo>
                  <a:lnTo>
                    <a:pt x="18" y="5134"/>
                  </a:lnTo>
                  <a:cubicBezTo>
                    <a:pt x="12" y="5137"/>
                    <a:pt x="6" y="5139"/>
                    <a:pt x="0" y="5141"/>
                  </a:cubicBezTo>
                  <a:lnTo>
                    <a:pt x="9" y="5150"/>
                  </a:lnTo>
                  <a:cubicBezTo>
                    <a:pt x="23" y="5142"/>
                    <a:pt x="37" y="5135"/>
                    <a:pt x="50" y="5127"/>
                  </a:cubicBezTo>
                  <a:lnTo>
                    <a:pt x="50" y="5127"/>
                  </a:lnTo>
                  <a:cubicBezTo>
                    <a:pt x="92" y="5110"/>
                    <a:pt x="133" y="5096"/>
                    <a:pt x="175" y="5083"/>
                  </a:cubicBezTo>
                  <a:lnTo>
                    <a:pt x="175" y="5083"/>
                  </a:lnTo>
                  <a:cubicBezTo>
                    <a:pt x="141" y="5092"/>
                    <a:pt x="108" y="5103"/>
                    <a:pt x="75" y="5114"/>
                  </a:cubicBezTo>
                  <a:lnTo>
                    <a:pt x="75" y="5114"/>
                  </a:lnTo>
                  <a:cubicBezTo>
                    <a:pt x="115" y="5093"/>
                    <a:pt x="153" y="5072"/>
                    <a:pt x="188" y="5043"/>
                  </a:cubicBezTo>
                  <a:cubicBezTo>
                    <a:pt x="250" y="4998"/>
                    <a:pt x="304" y="4954"/>
                    <a:pt x="357" y="4900"/>
                  </a:cubicBezTo>
                  <a:cubicBezTo>
                    <a:pt x="455" y="4793"/>
                    <a:pt x="527" y="4668"/>
                    <a:pt x="571" y="4525"/>
                  </a:cubicBezTo>
                  <a:cubicBezTo>
                    <a:pt x="616" y="4382"/>
                    <a:pt x="625" y="4240"/>
                    <a:pt x="607" y="4097"/>
                  </a:cubicBezTo>
                  <a:cubicBezTo>
                    <a:pt x="582" y="3962"/>
                    <a:pt x="549" y="3828"/>
                    <a:pt x="493" y="3700"/>
                  </a:cubicBezTo>
                  <a:lnTo>
                    <a:pt x="493" y="3700"/>
                  </a:lnTo>
                  <a:cubicBezTo>
                    <a:pt x="611" y="3722"/>
                    <a:pt x="732" y="3733"/>
                    <a:pt x="852" y="3733"/>
                  </a:cubicBezTo>
                  <a:cubicBezTo>
                    <a:pt x="959" y="3733"/>
                    <a:pt x="1065" y="3724"/>
                    <a:pt x="1169" y="3704"/>
                  </a:cubicBezTo>
                  <a:cubicBezTo>
                    <a:pt x="1285" y="3686"/>
                    <a:pt x="1401" y="3651"/>
                    <a:pt x="1509" y="3588"/>
                  </a:cubicBezTo>
                  <a:cubicBezTo>
                    <a:pt x="1616" y="3543"/>
                    <a:pt x="1705" y="3454"/>
                    <a:pt x="1758" y="3338"/>
                  </a:cubicBezTo>
                  <a:cubicBezTo>
                    <a:pt x="1803" y="3222"/>
                    <a:pt x="1785" y="3088"/>
                    <a:pt x="1714" y="2990"/>
                  </a:cubicBezTo>
                  <a:cubicBezTo>
                    <a:pt x="1692" y="2955"/>
                    <a:pt x="1665" y="2923"/>
                    <a:pt x="1634" y="2893"/>
                  </a:cubicBezTo>
                  <a:close/>
                  <a:moveTo>
                    <a:pt x="902" y="5061"/>
                  </a:moveTo>
                  <a:cubicBezTo>
                    <a:pt x="937" y="5079"/>
                    <a:pt x="973" y="5087"/>
                    <a:pt x="1018" y="5105"/>
                  </a:cubicBezTo>
                  <a:lnTo>
                    <a:pt x="1116" y="5150"/>
                  </a:lnTo>
                  <a:cubicBezTo>
                    <a:pt x="1178" y="5195"/>
                    <a:pt x="1241" y="5239"/>
                    <a:pt x="1294" y="5293"/>
                  </a:cubicBezTo>
                  <a:cubicBezTo>
                    <a:pt x="1348" y="5346"/>
                    <a:pt x="1401" y="5400"/>
                    <a:pt x="1446" y="5462"/>
                  </a:cubicBezTo>
                  <a:cubicBezTo>
                    <a:pt x="1491" y="5516"/>
                    <a:pt x="1517" y="5587"/>
                    <a:pt x="1562" y="5650"/>
                  </a:cubicBezTo>
                  <a:cubicBezTo>
                    <a:pt x="1500" y="5507"/>
                    <a:pt x="1410" y="5382"/>
                    <a:pt x="1294" y="5275"/>
                  </a:cubicBezTo>
                  <a:cubicBezTo>
                    <a:pt x="1241" y="5221"/>
                    <a:pt x="1187" y="5177"/>
                    <a:pt x="1116" y="5141"/>
                  </a:cubicBezTo>
                  <a:lnTo>
                    <a:pt x="1018" y="5096"/>
                  </a:lnTo>
                  <a:cubicBezTo>
                    <a:pt x="982" y="5079"/>
                    <a:pt x="946" y="5070"/>
                    <a:pt x="902" y="5061"/>
                  </a:cubicBezTo>
                  <a:close/>
                  <a:moveTo>
                    <a:pt x="4008" y="0"/>
                  </a:moveTo>
                  <a:lnTo>
                    <a:pt x="3963" y="98"/>
                  </a:lnTo>
                  <a:cubicBezTo>
                    <a:pt x="3927" y="179"/>
                    <a:pt x="3883" y="268"/>
                    <a:pt x="3820" y="348"/>
                  </a:cubicBezTo>
                  <a:cubicBezTo>
                    <a:pt x="3767" y="429"/>
                    <a:pt x="3695" y="491"/>
                    <a:pt x="3624" y="554"/>
                  </a:cubicBezTo>
                  <a:cubicBezTo>
                    <a:pt x="3564" y="594"/>
                    <a:pt x="3493" y="614"/>
                    <a:pt x="3424" y="614"/>
                  </a:cubicBezTo>
                  <a:cubicBezTo>
                    <a:pt x="3401" y="614"/>
                    <a:pt x="3378" y="612"/>
                    <a:pt x="3356" y="607"/>
                  </a:cubicBezTo>
                  <a:cubicBezTo>
                    <a:pt x="3267" y="580"/>
                    <a:pt x="3178" y="536"/>
                    <a:pt x="3115" y="473"/>
                  </a:cubicBezTo>
                  <a:lnTo>
                    <a:pt x="3062" y="429"/>
                  </a:lnTo>
                  <a:lnTo>
                    <a:pt x="3070" y="491"/>
                  </a:lnTo>
                  <a:cubicBezTo>
                    <a:pt x="3072" y="500"/>
                    <a:pt x="3073" y="508"/>
                    <a:pt x="3074" y="516"/>
                  </a:cubicBezTo>
                  <a:lnTo>
                    <a:pt x="3074" y="516"/>
                  </a:lnTo>
                  <a:lnTo>
                    <a:pt x="3070" y="518"/>
                  </a:lnTo>
                  <a:cubicBezTo>
                    <a:pt x="3072" y="519"/>
                    <a:pt x="3073" y="520"/>
                    <a:pt x="3074" y="521"/>
                  </a:cubicBezTo>
                  <a:lnTo>
                    <a:pt x="3074" y="521"/>
                  </a:lnTo>
                  <a:cubicBezTo>
                    <a:pt x="3095" y="700"/>
                    <a:pt x="3077" y="885"/>
                    <a:pt x="3035" y="1062"/>
                  </a:cubicBezTo>
                  <a:cubicBezTo>
                    <a:pt x="2999" y="1152"/>
                    <a:pt x="2954" y="1232"/>
                    <a:pt x="2901" y="1303"/>
                  </a:cubicBezTo>
                  <a:cubicBezTo>
                    <a:pt x="2838" y="1384"/>
                    <a:pt x="2758" y="1428"/>
                    <a:pt x="2669" y="1437"/>
                  </a:cubicBezTo>
                  <a:cubicBezTo>
                    <a:pt x="2571" y="1437"/>
                    <a:pt x="2481" y="1419"/>
                    <a:pt x="2401" y="1366"/>
                  </a:cubicBezTo>
                  <a:cubicBezTo>
                    <a:pt x="2321" y="1321"/>
                    <a:pt x="2240" y="1268"/>
                    <a:pt x="2169" y="1196"/>
                  </a:cubicBezTo>
                  <a:cubicBezTo>
                    <a:pt x="2017" y="1071"/>
                    <a:pt x="1892" y="928"/>
                    <a:pt x="1776" y="777"/>
                  </a:cubicBezTo>
                  <a:lnTo>
                    <a:pt x="1758" y="741"/>
                  </a:lnTo>
                  <a:lnTo>
                    <a:pt x="1741" y="777"/>
                  </a:lnTo>
                  <a:cubicBezTo>
                    <a:pt x="1678" y="911"/>
                    <a:pt x="1598" y="1027"/>
                    <a:pt x="1500" y="1125"/>
                  </a:cubicBezTo>
                  <a:cubicBezTo>
                    <a:pt x="1393" y="1223"/>
                    <a:pt x="1277" y="1303"/>
                    <a:pt x="1143" y="1375"/>
                  </a:cubicBezTo>
                  <a:cubicBezTo>
                    <a:pt x="1009" y="1428"/>
                    <a:pt x="875" y="1473"/>
                    <a:pt x="732" y="1500"/>
                  </a:cubicBezTo>
                  <a:cubicBezTo>
                    <a:pt x="661" y="1517"/>
                    <a:pt x="589" y="1526"/>
                    <a:pt x="518" y="1526"/>
                  </a:cubicBezTo>
                  <a:lnTo>
                    <a:pt x="232" y="1526"/>
                  </a:lnTo>
                  <a:lnTo>
                    <a:pt x="293" y="1561"/>
                  </a:lnTo>
                  <a:lnTo>
                    <a:pt x="293" y="1561"/>
                  </a:lnTo>
                  <a:lnTo>
                    <a:pt x="286" y="1589"/>
                  </a:lnTo>
                  <a:cubicBezTo>
                    <a:pt x="306" y="1589"/>
                    <a:pt x="325" y="1589"/>
                    <a:pt x="344" y="1590"/>
                  </a:cubicBezTo>
                  <a:lnTo>
                    <a:pt x="344" y="1590"/>
                  </a:lnTo>
                  <a:cubicBezTo>
                    <a:pt x="425" y="1640"/>
                    <a:pt x="506" y="1700"/>
                    <a:pt x="580" y="1767"/>
                  </a:cubicBezTo>
                  <a:cubicBezTo>
                    <a:pt x="679" y="1848"/>
                    <a:pt x="750" y="1946"/>
                    <a:pt x="803" y="2053"/>
                  </a:cubicBezTo>
                  <a:cubicBezTo>
                    <a:pt x="857" y="2160"/>
                    <a:pt x="884" y="2276"/>
                    <a:pt x="866" y="2392"/>
                  </a:cubicBezTo>
                  <a:cubicBezTo>
                    <a:pt x="848" y="2517"/>
                    <a:pt x="812" y="2624"/>
                    <a:pt x="750" y="2731"/>
                  </a:cubicBezTo>
                  <a:lnTo>
                    <a:pt x="743" y="2746"/>
                  </a:lnTo>
                  <a:lnTo>
                    <a:pt x="743" y="2746"/>
                  </a:lnTo>
                  <a:cubicBezTo>
                    <a:pt x="739" y="2747"/>
                    <a:pt x="736" y="2748"/>
                    <a:pt x="732" y="2749"/>
                  </a:cubicBezTo>
                  <a:lnTo>
                    <a:pt x="738" y="2755"/>
                  </a:lnTo>
                  <a:lnTo>
                    <a:pt x="738" y="2755"/>
                  </a:lnTo>
                  <a:lnTo>
                    <a:pt x="732" y="2767"/>
                  </a:lnTo>
                  <a:lnTo>
                    <a:pt x="746" y="2763"/>
                  </a:lnTo>
                  <a:lnTo>
                    <a:pt x="746" y="2763"/>
                  </a:lnTo>
                  <a:lnTo>
                    <a:pt x="759" y="2776"/>
                  </a:lnTo>
                  <a:cubicBezTo>
                    <a:pt x="762" y="2770"/>
                    <a:pt x="766" y="2764"/>
                    <a:pt x="769" y="2758"/>
                  </a:cubicBezTo>
                  <a:lnTo>
                    <a:pt x="769" y="2758"/>
                  </a:lnTo>
                  <a:cubicBezTo>
                    <a:pt x="877" y="2723"/>
                    <a:pt x="987" y="2706"/>
                    <a:pt x="1097" y="2706"/>
                  </a:cubicBezTo>
                  <a:cubicBezTo>
                    <a:pt x="1214" y="2706"/>
                    <a:pt x="1331" y="2726"/>
                    <a:pt x="1446" y="2767"/>
                  </a:cubicBezTo>
                  <a:cubicBezTo>
                    <a:pt x="1483" y="2782"/>
                    <a:pt x="1518" y="2801"/>
                    <a:pt x="1551" y="2823"/>
                  </a:cubicBezTo>
                  <a:lnTo>
                    <a:pt x="1551" y="2823"/>
                  </a:lnTo>
                  <a:cubicBezTo>
                    <a:pt x="1516" y="2798"/>
                    <a:pt x="1477" y="2777"/>
                    <a:pt x="1437" y="2758"/>
                  </a:cubicBezTo>
                  <a:cubicBezTo>
                    <a:pt x="1330" y="2713"/>
                    <a:pt x="1205" y="2696"/>
                    <a:pt x="1089" y="2696"/>
                  </a:cubicBezTo>
                  <a:cubicBezTo>
                    <a:pt x="989" y="2696"/>
                    <a:pt x="883" y="2709"/>
                    <a:pt x="782" y="2735"/>
                  </a:cubicBezTo>
                  <a:lnTo>
                    <a:pt x="782" y="2735"/>
                  </a:lnTo>
                  <a:cubicBezTo>
                    <a:pt x="832" y="2639"/>
                    <a:pt x="868" y="2537"/>
                    <a:pt x="884" y="2428"/>
                  </a:cubicBezTo>
                  <a:cubicBezTo>
                    <a:pt x="893" y="2303"/>
                    <a:pt x="875" y="2178"/>
                    <a:pt x="821" y="2062"/>
                  </a:cubicBezTo>
                  <a:cubicBezTo>
                    <a:pt x="759" y="1955"/>
                    <a:pt x="687" y="1857"/>
                    <a:pt x="598" y="1767"/>
                  </a:cubicBezTo>
                  <a:cubicBezTo>
                    <a:pt x="526" y="1703"/>
                    <a:pt x="443" y="1644"/>
                    <a:pt x="357" y="1591"/>
                  </a:cubicBezTo>
                  <a:lnTo>
                    <a:pt x="357" y="1591"/>
                  </a:lnTo>
                  <a:cubicBezTo>
                    <a:pt x="383" y="1592"/>
                    <a:pt x="408" y="1593"/>
                    <a:pt x="433" y="1593"/>
                  </a:cubicBezTo>
                  <a:cubicBezTo>
                    <a:pt x="457" y="1593"/>
                    <a:pt x="482" y="1592"/>
                    <a:pt x="509" y="1589"/>
                  </a:cubicBezTo>
                  <a:cubicBezTo>
                    <a:pt x="589" y="1580"/>
                    <a:pt x="661" y="1571"/>
                    <a:pt x="732" y="1562"/>
                  </a:cubicBezTo>
                  <a:cubicBezTo>
                    <a:pt x="875" y="1535"/>
                    <a:pt x="1018" y="1491"/>
                    <a:pt x="1152" y="1428"/>
                  </a:cubicBezTo>
                  <a:cubicBezTo>
                    <a:pt x="1418" y="1308"/>
                    <a:pt x="1626" y="1097"/>
                    <a:pt x="1761" y="842"/>
                  </a:cubicBezTo>
                  <a:lnTo>
                    <a:pt x="1761" y="842"/>
                  </a:lnTo>
                  <a:cubicBezTo>
                    <a:pt x="1864" y="991"/>
                    <a:pt x="1991" y="1124"/>
                    <a:pt x="2133" y="1250"/>
                  </a:cubicBezTo>
                  <a:cubicBezTo>
                    <a:pt x="2205" y="1312"/>
                    <a:pt x="2285" y="1375"/>
                    <a:pt x="2374" y="1419"/>
                  </a:cubicBezTo>
                  <a:cubicBezTo>
                    <a:pt x="2464" y="1473"/>
                    <a:pt x="2562" y="1500"/>
                    <a:pt x="2669" y="1500"/>
                  </a:cubicBezTo>
                  <a:cubicBezTo>
                    <a:pt x="2767" y="1491"/>
                    <a:pt x="2865" y="1437"/>
                    <a:pt x="2928" y="1348"/>
                  </a:cubicBezTo>
                  <a:cubicBezTo>
                    <a:pt x="2990" y="1276"/>
                    <a:pt x="3035" y="1187"/>
                    <a:pt x="3070" y="1089"/>
                  </a:cubicBezTo>
                  <a:cubicBezTo>
                    <a:pt x="3119" y="921"/>
                    <a:pt x="3138" y="738"/>
                    <a:pt x="3122" y="560"/>
                  </a:cubicBezTo>
                  <a:lnTo>
                    <a:pt x="3122" y="560"/>
                  </a:lnTo>
                  <a:cubicBezTo>
                    <a:pt x="3188" y="610"/>
                    <a:pt x="3260" y="648"/>
                    <a:pt x="3338" y="670"/>
                  </a:cubicBezTo>
                  <a:cubicBezTo>
                    <a:pt x="3364" y="674"/>
                    <a:pt x="3390" y="676"/>
                    <a:pt x="3416" y="676"/>
                  </a:cubicBezTo>
                  <a:cubicBezTo>
                    <a:pt x="3496" y="676"/>
                    <a:pt x="3574" y="654"/>
                    <a:pt x="3642" y="607"/>
                  </a:cubicBezTo>
                  <a:cubicBezTo>
                    <a:pt x="3722" y="554"/>
                    <a:pt x="3802" y="473"/>
                    <a:pt x="3856" y="393"/>
                  </a:cubicBezTo>
                  <a:cubicBezTo>
                    <a:pt x="3900" y="336"/>
                    <a:pt x="3935" y="276"/>
                    <a:pt x="3967" y="214"/>
                  </a:cubicBezTo>
                  <a:lnTo>
                    <a:pt x="3967" y="214"/>
                  </a:lnTo>
                  <a:cubicBezTo>
                    <a:pt x="3975" y="291"/>
                    <a:pt x="3993" y="366"/>
                    <a:pt x="4025" y="438"/>
                  </a:cubicBezTo>
                  <a:cubicBezTo>
                    <a:pt x="4061" y="545"/>
                    <a:pt x="4115" y="634"/>
                    <a:pt x="4195" y="714"/>
                  </a:cubicBezTo>
                  <a:cubicBezTo>
                    <a:pt x="4266" y="786"/>
                    <a:pt x="4356" y="857"/>
                    <a:pt x="4454" y="902"/>
                  </a:cubicBezTo>
                  <a:cubicBezTo>
                    <a:pt x="4538" y="948"/>
                    <a:pt x="4629" y="981"/>
                    <a:pt x="4721" y="1000"/>
                  </a:cubicBezTo>
                  <a:lnTo>
                    <a:pt x="4721" y="1000"/>
                  </a:lnTo>
                  <a:cubicBezTo>
                    <a:pt x="4644" y="1106"/>
                    <a:pt x="4581" y="1219"/>
                    <a:pt x="4525" y="1339"/>
                  </a:cubicBezTo>
                  <a:cubicBezTo>
                    <a:pt x="4463" y="1464"/>
                    <a:pt x="4418" y="1607"/>
                    <a:pt x="4382" y="1749"/>
                  </a:cubicBezTo>
                  <a:cubicBezTo>
                    <a:pt x="4356" y="1883"/>
                    <a:pt x="4338" y="2026"/>
                    <a:pt x="4329" y="2178"/>
                  </a:cubicBezTo>
                  <a:cubicBezTo>
                    <a:pt x="4320" y="2321"/>
                    <a:pt x="4320" y="2463"/>
                    <a:pt x="4338" y="2606"/>
                  </a:cubicBezTo>
                  <a:lnTo>
                    <a:pt x="4338" y="2624"/>
                  </a:lnTo>
                  <a:lnTo>
                    <a:pt x="4347" y="2624"/>
                  </a:lnTo>
                  <a:cubicBezTo>
                    <a:pt x="4463" y="2687"/>
                    <a:pt x="4588" y="2740"/>
                    <a:pt x="4713" y="2785"/>
                  </a:cubicBezTo>
                  <a:cubicBezTo>
                    <a:pt x="4846" y="2820"/>
                    <a:pt x="4971" y="2838"/>
                    <a:pt x="5105" y="2856"/>
                  </a:cubicBezTo>
                  <a:cubicBezTo>
                    <a:pt x="5170" y="2861"/>
                    <a:pt x="5235" y="2863"/>
                    <a:pt x="5300" y="2863"/>
                  </a:cubicBezTo>
                  <a:cubicBezTo>
                    <a:pt x="5478" y="2863"/>
                    <a:pt x="5655" y="2846"/>
                    <a:pt x="5832" y="2810"/>
                  </a:cubicBezTo>
                  <a:lnTo>
                    <a:pt x="5832" y="2810"/>
                  </a:lnTo>
                  <a:cubicBezTo>
                    <a:pt x="5779" y="2877"/>
                    <a:pt x="5742" y="2960"/>
                    <a:pt x="5721" y="3044"/>
                  </a:cubicBezTo>
                  <a:cubicBezTo>
                    <a:pt x="5712" y="3160"/>
                    <a:pt x="5721" y="3267"/>
                    <a:pt x="5757" y="3374"/>
                  </a:cubicBezTo>
                  <a:cubicBezTo>
                    <a:pt x="5832" y="3565"/>
                    <a:pt x="5930" y="3742"/>
                    <a:pt x="6059" y="3902"/>
                  </a:cubicBezTo>
                  <a:lnTo>
                    <a:pt x="6059" y="3902"/>
                  </a:lnTo>
                  <a:cubicBezTo>
                    <a:pt x="5988" y="3907"/>
                    <a:pt x="5921" y="3924"/>
                    <a:pt x="5855" y="3954"/>
                  </a:cubicBezTo>
                  <a:cubicBezTo>
                    <a:pt x="5784" y="3990"/>
                    <a:pt x="5712" y="4043"/>
                    <a:pt x="5668" y="4115"/>
                  </a:cubicBezTo>
                  <a:cubicBezTo>
                    <a:pt x="5623" y="4177"/>
                    <a:pt x="5587" y="4257"/>
                    <a:pt x="5560" y="4338"/>
                  </a:cubicBezTo>
                  <a:cubicBezTo>
                    <a:pt x="5545" y="4408"/>
                    <a:pt x="5536" y="4479"/>
                    <a:pt x="5534" y="4550"/>
                  </a:cubicBezTo>
                  <a:lnTo>
                    <a:pt x="5534" y="4550"/>
                  </a:lnTo>
                  <a:cubicBezTo>
                    <a:pt x="5372" y="4484"/>
                    <a:pt x="5203" y="4435"/>
                    <a:pt x="5025" y="4409"/>
                  </a:cubicBezTo>
                  <a:cubicBezTo>
                    <a:pt x="4987" y="4402"/>
                    <a:pt x="4950" y="4399"/>
                    <a:pt x="4913" y="4399"/>
                  </a:cubicBezTo>
                  <a:cubicBezTo>
                    <a:pt x="4853" y="4399"/>
                    <a:pt x="4795" y="4407"/>
                    <a:pt x="4739" y="4418"/>
                  </a:cubicBezTo>
                  <a:cubicBezTo>
                    <a:pt x="4641" y="4445"/>
                    <a:pt x="4570" y="4516"/>
                    <a:pt x="4534" y="4605"/>
                  </a:cubicBezTo>
                  <a:cubicBezTo>
                    <a:pt x="4498" y="4695"/>
                    <a:pt x="4489" y="4793"/>
                    <a:pt x="4498" y="4891"/>
                  </a:cubicBezTo>
                  <a:cubicBezTo>
                    <a:pt x="4507" y="4980"/>
                    <a:pt x="4516" y="5070"/>
                    <a:pt x="4534" y="5168"/>
                  </a:cubicBezTo>
                  <a:cubicBezTo>
                    <a:pt x="4568" y="5337"/>
                    <a:pt x="4618" y="5507"/>
                    <a:pt x="4684" y="5677"/>
                  </a:cubicBezTo>
                  <a:lnTo>
                    <a:pt x="4684" y="5677"/>
                  </a:lnTo>
                  <a:cubicBezTo>
                    <a:pt x="4548" y="5680"/>
                    <a:pt x="4412" y="5715"/>
                    <a:pt x="4284" y="5775"/>
                  </a:cubicBezTo>
                  <a:cubicBezTo>
                    <a:pt x="4150" y="5837"/>
                    <a:pt x="4025" y="5917"/>
                    <a:pt x="3918" y="6016"/>
                  </a:cubicBezTo>
                  <a:cubicBezTo>
                    <a:pt x="3811" y="6114"/>
                    <a:pt x="3713" y="6221"/>
                    <a:pt x="3624" y="6337"/>
                  </a:cubicBezTo>
                  <a:cubicBezTo>
                    <a:pt x="3532" y="6437"/>
                    <a:pt x="3456" y="6553"/>
                    <a:pt x="3388" y="6669"/>
                  </a:cubicBezTo>
                  <a:lnTo>
                    <a:pt x="3388" y="6669"/>
                  </a:lnTo>
                  <a:lnTo>
                    <a:pt x="3365" y="6515"/>
                  </a:lnTo>
                  <a:cubicBezTo>
                    <a:pt x="3356" y="6453"/>
                    <a:pt x="3338" y="6399"/>
                    <a:pt x="3320" y="6337"/>
                  </a:cubicBezTo>
                  <a:cubicBezTo>
                    <a:pt x="3285" y="6221"/>
                    <a:pt x="3222" y="6114"/>
                    <a:pt x="3142" y="6025"/>
                  </a:cubicBezTo>
                  <a:cubicBezTo>
                    <a:pt x="2994" y="5852"/>
                    <a:pt x="2785" y="5755"/>
                    <a:pt x="2557" y="5755"/>
                  </a:cubicBezTo>
                  <a:cubicBezTo>
                    <a:pt x="2543" y="5755"/>
                    <a:pt x="2529" y="5755"/>
                    <a:pt x="2515" y="5756"/>
                  </a:cubicBezTo>
                  <a:lnTo>
                    <a:pt x="2515" y="5756"/>
                  </a:lnTo>
                  <a:cubicBezTo>
                    <a:pt x="2645" y="5553"/>
                    <a:pt x="2741" y="5334"/>
                    <a:pt x="2812" y="5105"/>
                  </a:cubicBezTo>
                  <a:cubicBezTo>
                    <a:pt x="2847" y="4989"/>
                    <a:pt x="2856" y="4864"/>
                    <a:pt x="2821" y="4748"/>
                  </a:cubicBezTo>
                  <a:cubicBezTo>
                    <a:pt x="2794" y="4686"/>
                    <a:pt x="2749" y="4641"/>
                    <a:pt x="2687" y="4623"/>
                  </a:cubicBezTo>
                  <a:cubicBezTo>
                    <a:pt x="2647" y="4610"/>
                    <a:pt x="2603" y="4602"/>
                    <a:pt x="2558" y="4602"/>
                  </a:cubicBezTo>
                  <a:cubicBezTo>
                    <a:pt x="2542" y="4602"/>
                    <a:pt x="2525" y="4603"/>
                    <a:pt x="2508" y="4605"/>
                  </a:cubicBezTo>
                  <a:cubicBezTo>
                    <a:pt x="2392" y="4632"/>
                    <a:pt x="2276" y="4686"/>
                    <a:pt x="2187" y="4775"/>
                  </a:cubicBezTo>
                  <a:cubicBezTo>
                    <a:pt x="2098" y="4846"/>
                    <a:pt x="2008" y="4936"/>
                    <a:pt x="1937" y="5034"/>
                  </a:cubicBezTo>
                  <a:cubicBezTo>
                    <a:pt x="1794" y="5221"/>
                    <a:pt x="1660" y="5436"/>
                    <a:pt x="1562" y="5650"/>
                  </a:cubicBezTo>
                  <a:cubicBezTo>
                    <a:pt x="1669" y="5436"/>
                    <a:pt x="1794" y="5221"/>
                    <a:pt x="1946" y="5034"/>
                  </a:cubicBezTo>
                  <a:cubicBezTo>
                    <a:pt x="2017" y="4936"/>
                    <a:pt x="2098" y="4855"/>
                    <a:pt x="2196" y="4775"/>
                  </a:cubicBezTo>
                  <a:cubicBezTo>
                    <a:pt x="2285" y="4695"/>
                    <a:pt x="2392" y="4641"/>
                    <a:pt x="2508" y="4614"/>
                  </a:cubicBezTo>
                  <a:cubicBezTo>
                    <a:pt x="2525" y="4612"/>
                    <a:pt x="2542" y="4611"/>
                    <a:pt x="2558" y="4611"/>
                  </a:cubicBezTo>
                  <a:cubicBezTo>
                    <a:pt x="2603" y="4611"/>
                    <a:pt x="2647" y="4619"/>
                    <a:pt x="2687" y="4632"/>
                  </a:cubicBezTo>
                  <a:cubicBezTo>
                    <a:pt x="2740" y="4650"/>
                    <a:pt x="2785" y="4695"/>
                    <a:pt x="2812" y="4748"/>
                  </a:cubicBezTo>
                  <a:cubicBezTo>
                    <a:pt x="2838" y="4864"/>
                    <a:pt x="2838" y="4989"/>
                    <a:pt x="2794" y="5105"/>
                  </a:cubicBezTo>
                  <a:cubicBezTo>
                    <a:pt x="2722" y="5328"/>
                    <a:pt x="2624" y="5552"/>
                    <a:pt x="2499" y="5757"/>
                  </a:cubicBezTo>
                  <a:lnTo>
                    <a:pt x="2490" y="5775"/>
                  </a:lnTo>
                  <a:lnTo>
                    <a:pt x="2508" y="5775"/>
                  </a:lnTo>
                  <a:cubicBezTo>
                    <a:pt x="2518" y="5774"/>
                    <a:pt x="2528" y="5774"/>
                    <a:pt x="2537" y="5774"/>
                  </a:cubicBezTo>
                  <a:cubicBezTo>
                    <a:pt x="2760" y="5774"/>
                    <a:pt x="2979" y="5871"/>
                    <a:pt x="3133" y="6042"/>
                  </a:cubicBezTo>
                  <a:cubicBezTo>
                    <a:pt x="3204" y="6132"/>
                    <a:pt x="3258" y="6239"/>
                    <a:pt x="3294" y="6346"/>
                  </a:cubicBezTo>
                  <a:cubicBezTo>
                    <a:pt x="3320" y="6408"/>
                    <a:pt x="3329" y="6462"/>
                    <a:pt x="3347" y="6515"/>
                  </a:cubicBezTo>
                  <a:lnTo>
                    <a:pt x="3374" y="6694"/>
                  </a:lnTo>
                  <a:lnTo>
                    <a:pt x="3374" y="6730"/>
                  </a:lnTo>
                  <a:lnTo>
                    <a:pt x="3401" y="6694"/>
                  </a:lnTo>
                  <a:cubicBezTo>
                    <a:pt x="3472" y="6578"/>
                    <a:pt x="3552" y="6453"/>
                    <a:pt x="3642" y="6346"/>
                  </a:cubicBezTo>
                  <a:cubicBezTo>
                    <a:pt x="3731" y="6230"/>
                    <a:pt x="3838" y="6132"/>
                    <a:pt x="3945" y="6033"/>
                  </a:cubicBezTo>
                  <a:cubicBezTo>
                    <a:pt x="4052" y="5935"/>
                    <a:pt x="4168" y="5855"/>
                    <a:pt x="4302" y="5793"/>
                  </a:cubicBezTo>
                  <a:cubicBezTo>
                    <a:pt x="4427" y="5730"/>
                    <a:pt x="4570" y="5703"/>
                    <a:pt x="4713" y="5703"/>
                  </a:cubicBezTo>
                  <a:lnTo>
                    <a:pt x="4730" y="5703"/>
                  </a:lnTo>
                  <a:lnTo>
                    <a:pt x="4722" y="5676"/>
                  </a:lnTo>
                  <a:cubicBezTo>
                    <a:pt x="4659" y="5507"/>
                    <a:pt x="4606" y="5328"/>
                    <a:pt x="4570" y="5150"/>
                  </a:cubicBezTo>
                  <a:cubicBezTo>
                    <a:pt x="4552" y="5061"/>
                    <a:pt x="4543" y="4971"/>
                    <a:pt x="4534" y="4882"/>
                  </a:cubicBezTo>
                  <a:cubicBezTo>
                    <a:pt x="4525" y="4793"/>
                    <a:pt x="4534" y="4695"/>
                    <a:pt x="4570" y="4614"/>
                  </a:cubicBezTo>
                  <a:cubicBezTo>
                    <a:pt x="4597" y="4525"/>
                    <a:pt x="4668" y="4472"/>
                    <a:pt x="4757" y="4445"/>
                  </a:cubicBezTo>
                  <a:cubicBezTo>
                    <a:pt x="4807" y="4434"/>
                    <a:pt x="4863" y="4426"/>
                    <a:pt x="4920" y="4426"/>
                  </a:cubicBezTo>
                  <a:cubicBezTo>
                    <a:pt x="4956" y="4426"/>
                    <a:pt x="4991" y="4429"/>
                    <a:pt x="5025" y="4436"/>
                  </a:cubicBezTo>
                  <a:cubicBezTo>
                    <a:pt x="5203" y="4463"/>
                    <a:pt x="5382" y="4516"/>
                    <a:pt x="5552" y="4588"/>
                  </a:cubicBezTo>
                  <a:lnTo>
                    <a:pt x="5578" y="4605"/>
                  </a:lnTo>
                  <a:lnTo>
                    <a:pt x="5578" y="4570"/>
                  </a:lnTo>
                  <a:cubicBezTo>
                    <a:pt x="5569" y="4409"/>
                    <a:pt x="5614" y="4257"/>
                    <a:pt x="5703" y="4124"/>
                  </a:cubicBezTo>
                  <a:cubicBezTo>
                    <a:pt x="5748" y="4061"/>
                    <a:pt x="5810" y="4008"/>
                    <a:pt x="5882" y="3981"/>
                  </a:cubicBezTo>
                  <a:cubicBezTo>
                    <a:pt x="5946" y="3949"/>
                    <a:pt x="6010" y="3931"/>
                    <a:pt x="6080" y="3928"/>
                  </a:cubicBezTo>
                  <a:lnTo>
                    <a:pt x="6080" y="3928"/>
                  </a:lnTo>
                  <a:cubicBezTo>
                    <a:pt x="6082" y="3931"/>
                    <a:pt x="6085" y="3933"/>
                    <a:pt x="6087" y="3936"/>
                  </a:cubicBezTo>
                  <a:lnTo>
                    <a:pt x="6091" y="3927"/>
                  </a:lnTo>
                  <a:lnTo>
                    <a:pt x="6091" y="3927"/>
                  </a:lnTo>
                  <a:cubicBezTo>
                    <a:pt x="6096" y="3927"/>
                    <a:pt x="6100" y="3927"/>
                    <a:pt x="6105" y="3927"/>
                  </a:cubicBezTo>
                  <a:lnTo>
                    <a:pt x="6141" y="3927"/>
                  </a:lnTo>
                  <a:lnTo>
                    <a:pt x="6114" y="3900"/>
                  </a:lnTo>
                  <a:cubicBezTo>
                    <a:pt x="5980" y="3740"/>
                    <a:pt x="5864" y="3552"/>
                    <a:pt x="5801" y="3347"/>
                  </a:cubicBezTo>
                  <a:cubicBezTo>
                    <a:pt x="5766" y="3249"/>
                    <a:pt x="5748" y="3142"/>
                    <a:pt x="5766" y="3044"/>
                  </a:cubicBezTo>
                  <a:cubicBezTo>
                    <a:pt x="5782" y="2948"/>
                    <a:pt x="5826" y="2866"/>
                    <a:pt x="5887" y="2799"/>
                  </a:cubicBezTo>
                  <a:lnTo>
                    <a:pt x="5887" y="2799"/>
                  </a:lnTo>
                  <a:cubicBezTo>
                    <a:pt x="5894" y="2797"/>
                    <a:pt x="5901" y="2795"/>
                    <a:pt x="5909" y="2794"/>
                  </a:cubicBezTo>
                  <a:lnTo>
                    <a:pt x="5901" y="2784"/>
                  </a:lnTo>
                  <a:lnTo>
                    <a:pt x="5901" y="2784"/>
                  </a:lnTo>
                  <a:cubicBezTo>
                    <a:pt x="5903" y="2781"/>
                    <a:pt x="5906" y="2778"/>
                    <a:pt x="5909" y="2776"/>
                  </a:cubicBezTo>
                  <a:lnTo>
                    <a:pt x="5971" y="2722"/>
                  </a:lnTo>
                  <a:lnTo>
                    <a:pt x="5891" y="2740"/>
                  </a:lnTo>
                  <a:cubicBezTo>
                    <a:pt x="5708" y="2779"/>
                    <a:pt x="5515" y="2804"/>
                    <a:pt x="5324" y="2804"/>
                  </a:cubicBezTo>
                  <a:cubicBezTo>
                    <a:pt x="5254" y="2804"/>
                    <a:pt x="5184" y="2801"/>
                    <a:pt x="5114" y="2794"/>
                  </a:cubicBezTo>
                  <a:cubicBezTo>
                    <a:pt x="4980" y="2785"/>
                    <a:pt x="4855" y="2758"/>
                    <a:pt x="4730" y="2722"/>
                  </a:cubicBezTo>
                  <a:cubicBezTo>
                    <a:pt x="4609" y="2687"/>
                    <a:pt x="4487" y="2636"/>
                    <a:pt x="4381" y="2575"/>
                  </a:cubicBezTo>
                  <a:lnTo>
                    <a:pt x="4381" y="2575"/>
                  </a:lnTo>
                  <a:cubicBezTo>
                    <a:pt x="4356" y="2294"/>
                    <a:pt x="4374" y="2013"/>
                    <a:pt x="4436" y="1741"/>
                  </a:cubicBezTo>
                  <a:cubicBezTo>
                    <a:pt x="4463" y="1607"/>
                    <a:pt x="4507" y="1464"/>
                    <a:pt x="4570" y="1339"/>
                  </a:cubicBezTo>
                  <a:cubicBezTo>
                    <a:pt x="4632" y="1214"/>
                    <a:pt x="4704" y="1089"/>
                    <a:pt x="4793" y="982"/>
                  </a:cubicBezTo>
                  <a:lnTo>
                    <a:pt x="4820" y="946"/>
                  </a:lnTo>
                  <a:lnTo>
                    <a:pt x="4775" y="937"/>
                  </a:lnTo>
                  <a:cubicBezTo>
                    <a:pt x="4677" y="919"/>
                    <a:pt x="4579" y="884"/>
                    <a:pt x="4489" y="839"/>
                  </a:cubicBezTo>
                  <a:cubicBezTo>
                    <a:pt x="4391" y="795"/>
                    <a:pt x="4311" y="732"/>
                    <a:pt x="4240" y="661"/>
                  </a:cubicBezTo>
                  <a:cubicBezTo>
                    <a:pt x="4168" y="589"/>
                    <a:pt x="4106" y="500"/>
                    <a:pt x="4070" y="402"/>
                  </a:cubicBezTo>
                  <a:cubicBezTo>
                    <a:pt x="4034" y="304"/>
                    <a:pt x="4016" y="205"/>
                    <a:pt x="4016" y="98"/>
                  </a:cubicBezTo>
                  <a:lnTo>
                    <a:pt x="40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39"/>
            <p:cNvSpPr/>
            <p:nvPr/>
          </p:nvSpPr>
          <p:spPr>
            <a:xfrm rot="2831813">
              <a:off x="6906401" y="692594"/>
              <a:ext cx="442111" cy="446739"/>
            </a:xfrm>
            <a:custGeom>
              <a:avLst/>
              <a:gdLst/>
              <a:ahLst/>
              <a:cxnLst/>
              <a:rect l="l" t="t" r="r" b="b"/>
              <a:pathLst>
                <a:path w="4482" h="4529" extrusionOk="0">
                  <a:moveTo>
                    <a:pt x="2804" y="1"/>
                  </a:moveTo>
                  <a:cubicBezTo>
                    <a:pt x="2804" y="1"/>
                    <a:pt x="2804" y="1"/>
                    <a:pt x="2804" y="2"/>
                  </a:cubicBezTo>
                  <a:cubicBezTo>
                    <a:pt x="2805" y="7"/>
                    <a:pt x="2807" y="12"/>
                    <a:pt x="2808" y="17"/>
                  </a:cubicBezTo>
                  <a:lnTo>
                    <a:pt x="2808" y="17"/>
                  </a:lnTo>
                  <a:cubicBezTo>
                    <a:pt x="2806" y="7"/>
                    <a:pt x="2804" y="1"/>
                    <a:pt x="2804" y="1"/>
                  </a:cubicBezTo>
                  <a:close/>
                  <a:moveTo>
                    <a:pt x="26" y="3498"/>
                  </a:moveTo>
                  <a:cubicBezTo>
                    <a:pt x="15" y="3504"/>
                    <a:pt x="7" y="3508"/>
                    <a:pt x="3" y="3509"/>
                  </a:cubicBezTo>
                  <a:lnTo>
                    <a:pt x="10" y="3509"/>
                  </a:lnTo>
                  <a:cubicBezTo>
                    <a:pt x="16" y="3506"/>
                    <a:pt x="21" y="3502"/>
                    <a:pt x="26" y="3498"/>
                  </a:cubicBezTo>
                  <a:close/>
                  <a:moveTo>
                    <a:pt x="1" y="3509"/>
                  </a:moveTo>
                  <a:cubicBezTo>
                    <a:pt x="1" y="3510"/>
                    <a:pt x="1" y="3510"/>
                    <a:pt x="1" y="3510"/>
                  </a:cubicBezTo>
                  <a:cubicBezTo>
                    <a:pt x="1" y="3510"/>
                    <a:pt x="2" y="3510"/>
                    <a:pt x="3" y="3509"/>
                  </a:cubicBezTo>
                  <a:close/>
                  <a:moveTo>
                    <a:pt x="2808" y="17"/>
                  </a:moveTo>
                  <a:cubicBezTo>
                    <a:pt x="2833" y="141"/>
                    <a:pt x="2973" y="939"/>
                    <a:pt x="3054" y="1376"/>
                  </a:cubicBezTo>
                  <a:cubicBezTo>
                    <a:pt x="3072" y="1456"/>
                    <a:pt x="3081" y="1554"/>
                    <a:pt x="3098" y="1626"/>
                  </a:cubicBezTo>
                  <a:lnTo>
                    <a:pt x="2117" y="1403"/>
                  </a:lnTo>
                  <a:cubicBezTo>
                    <a:pt x="1582" y="1280"/>
                    <a:pt x="151" y="1037"/>
                    <a:pt x="135" y="1037"/>
                  </a:cubicBezTo>
                  <a:cubicBezTo>
                    <a:pt x="135" y="1037"/>
                    <a:pt x="135" y="1037"/>
                    <a:pt x="135" y="1037"/>
                  </a:cubicBezTo>
                  <a:lnTo>
                    <a:pt x="1171" y="1269"/>
                  </a:lnTo>
                  <a:lnTo>
                    <a:pt x="2804" y="1644"/>
                  </a:lnTo>
                  <a:lnTo>
                    <a:pt x="3027" y="1697"/>
                  </a:lnTo>
                  <a:lnTo>
                    <a:pt x="2697" y="1903"/>
                  </a:lnTo>
                  <a:lnTo>
                    <a:pt x="1983" y="2331"/>
                  </a:lnTo>
                  <a:lnTo>
                    <a:pt x="680" y="3107"/>
                  </a:lnTo>
                  <a:cubicBezTo>
                    <a:pt x="528" y="3197"/>
                    <a:pt x="376" y="3286"/>
                    <a:pt x="234" y="3375"/>
                  </a:cubicBezTo>
                  <a:lnTo>
                    <a:pt x="82" y="3464"/>
                  </a:lnTo>
                  <a:cubicBezTo>
                    <a:pt x="68" y="3472"/>
                    <a:pt x="47" y="3484"/>
                    <a:pt x="26" y="3498"/>
                  </a:cubicBezTo>
                  <a:lnTo>
                    <a:pt x="26" y="3498"/>
                  </a:lnTo>
                  <a:cubicBezTo>
                    <a:pt x="225" y="3404"/>
                    <a:pt x="1529" y="2737"/>
                    <a:pt x="1911" y="2509"/>
                  </a:cubicBezTo>
                  <a:cubicBezTo>
                    <a:pt x="2295" y="2277"/>
                    <a:pt x="2697" y="2036"/>
                    <a:pt x="3081" y="1795"/>
                  </a:cubicBezTo>
                  <a:lnTo>
                    <a:pt x="3081" y="1795"/>
                  </a:lnTo>
                  <a:cubicBezTo>
                    <a:pt x="3000" y="2072"/>
                    <a:pt x="2911" y="2358"/>
                    <a:pt x="2831" y="2625"/>
                  </a:cubicBezTo>
                  <a:cubicBezTo>
                    <a:pt x="2679" y="3143"/>
                    <a:pt x="2536" y="3652"/>
                    <a:pt x="2384" y="4170"/>
                  </a:cubicBezTo>
                  <a:lnTo>
                    <a:pt x="2286" y="4527"/>
                  </a:lnTo>
                  <a:cubicBezTo>
                    <a:pt x="2286" y="4528"/>
                    <a:pt x="2285" y="4529"/>
                    <a:pt x="2285" y="4529"/>
                  </a:cubicBezTo>
                  <a:cubicBezTo>
                    <a:pt x="2285" y="4529"/>
                    <a:pt x="2514" y="3960"/>
                    <a:pt x="2643" y="3598"/>
                  </a:cubicBezTo>
                  <a:cubicBezTo>
                    <a:pt x="2813" y="3107"/>
                    <a:pt x="2956" y="2590"/>
                    <a:pt x="3107" y="2072"/>
                  </a:cubicBezTo>
                  <a:cubicBezTo>
                    <a:pt x="3134" y="1974"/>
                    <a:pt x="3170" y="1867"/>
                    <a:pt x="3197" y="1760"/>
                  </a:cubicBezTo>
                  <a:lnTo>
                    <a:pt x="3786" y="2286"/>
                  </a:lnTo>
                  <a:cubicBezTo>
                    <a:pt x="3955" y="2447"/>
                    <a:pt x="4384" y="2777"/>
                    <a:pt x="4384" y="2777"/>
                  </a:cubicBezTo>
                  <a:cubicBezTo>
                    <a:pt x="4384" y="2777"/>
                    <a:pt x="3679" y="2090"/>
                    <a:pt x="3330" y="1787"/>
                  </a:cubicBezTo>
                  <a:lnTo>
                    <a:pt x="3241" y="1706"/>
                  </a:lnTo>
                  <a:lnTo>
                    <a:pt x="3313" y="1662"/>
                  </a:lnTo>
                  <a:cubicBezTo>
                    <a:pt x="3705" y="1421"/>
                    <a:pt x="4116" y="1126"/>
                    <a:pt x="4348" y="716"/>
                  </a:cubicBezTo>
                  <a:cubicBezTo>
                    <a:pt x="4437" y="591"/>
                    <a:pt x="4482" y="430"/>
                    <a:pt x="4473" y="269"/>
                  </a:cubicBezTo>
                  <a:lnTo>
                    <a:pt x="4473" y="260"/>
                  </a:lnTo>
                  <a:cubicBezTo>
                    <a:pt x="4473" y="234"/>
                    <a:pt x="4455" y="207"/>
                    <a:pt x="4419" y="198"/>
                  </a:cubicBezTo>
                  <a:cubicBezTo>
                    <a:pt x="4415" y="193"/>
                    <a:pt x="4404" y="189"/>
                    <a:pt x="4394" y="189"/>
                  </a:cubicBezTo>
                  <a:cubicBezTo>
                    <a:pt x="4384" y="189"/>
                    <a:pt x="4375" y="193"/>
                    <a:pt x="4375" y="207"/>
                  </a:cubicBezTo>
                  <a:cubicBezTo>
                    <a:pt x="4384" y="332"/>
                    <a:pt x="4357" y="457"/>
                    <a:pt x="4294" y="564"/>
                  </a:cubicBezTo>
                  <a:cubicBezTo>
                    <a:pt x="4107" y="948"/>
                    <a:pt x="3741" y="1233"/>
                    <a:pt x="3393" y="1465"/>
                  </a:cubicBezTo>
                  <a:cubicBezTo>
                    <a:pt x="3322" y="1510"/>
                    <a:pt x="3259" y="1554"/>
                    <a:pt x="3188" y="1599"/>
                  </a:cubicBezTo>
                  <a:cubicBezTo>
                    <a:pt x="3072" y="1135"/>
                    <a:pt x="2965" y="671"/>
                    <a:pt x="2857" y="216"/>
                  </a:cubicBezTo>
                  <a:cubicBezTo>
                    <a:pt x="2841" y="150"/>
                    <a:pt x="2824" y="83"/>
                    <a:pt x="2808" y="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39"/>
            <p:cNvSpPr/>
            <p:nvPr/>
          </p:nvSpPr>
          <p:spPr>
            <a:xfrm rot="2438469">
              <a:off x="7321960" y="872854"/>
              <a:ext cx="390130" cy="284780"/>
            </a:xfrm>
            <a:custGeom>
              <a:avLst/>
              <a:gdLst/>
              <a:ahLst/>
              <a:cxnLst/>
              <a:rect l="l" t="t" r="r" b="b"/>
              <a:pathLst>
                <a:path w="3955" h="2887" extrusionOk="0">
                  <a:moveTo>
                    <a:pt x="2568" y="0"/>
                  </a:moveTo>
                  <a:cubicBezTo>
                    <a:pt x="1801" y="0"/>
                    <a:pt x="993" y="157"/>
                    <a:pt x="626" y="545"/>
                  </a:cubicBezTo>
                  <a:cubicBezTo>
                    <a:pt x="1" y="1206"/>
                    <a:pt x="527" y="2179"/>
                    <a:pt x="527" y="2179"/>
                  </a:cubicBezTo>
                  <a:cubicBezTo>
                    <a:pt x="668" y="2439"/>
                    <a:pt x="969" y="2887"/>
                    <a:pt x="1609" y="2887"/>
                  </a:cubicBezTo>
                  <a:cubicBezTo>
                    <a:pt x="1782" y="2887"/>
                    <a:pt x="1980" y="2854"/>
                    <a:pt x="2205" y="2777"/>
                  </a:cubicBezTo>
                  <a:cubicBezTo>
                    <a:pt x="3267" y="2411"/>
                    <a:pt x="3955" y="206"/>
                    <a:pt x="3955" y="206"/>
                  </a:cubicBezTo>
                  <a:cubicBezTo>
                    <a:pt x="3623" y="77"/>
                    <a:pt x="3106" y="0"/>
                    <a:pt x="2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39"/>
            <p:cNvSpPr/>
            <p:nvPr/>
          </p:nvSpPr>
          <p:spPr>
            <a:xfrm rot="2438469">
              <a:off x="7299102" y="894175"/>
              <a:ext cx="392398" cy="209910"/>
            </a:xfrm>
            <a:custGeom>
              <a:avLst/>
              <a:gdLst/>
              <a:ahLst/>
              <a:cxnLst/>
              <a:rect l="l" t="t" r="r" b="b"/>
              <a:pathLst>
                <a:path w="3978" h="2128" extrusionOk="0">
                  <a:moveTo>
                    <a:pt x="3977" y="1"/>
                  </a:moveTo>
                  <a:cubicBezTo>
                    <a:pt x="3967" y="1"/>
                    <a:pt x="3296" y="292"/>
                    <a:pt x="2856" y="503"/>
                  </a:cubicBezTo>
                  <a:lnTo>
                    <a:pt x="2910" y="164"/>
                  </a:lnTo>
                  <a:lnTo>
                    <a:pt x="2928" y="111"/>
                  </a:lnTo>
                  <a:lnTo>
                    <a:pt x="2928" y="111"/>
                  </a:lnTo>
                  <a:cubicBezTo>
                    <a:pt x="2865" y="236"/>
                    <a:pt x="2829" y="378"/>
                    <a:pt x="2794" y="521"/>
                  </a:cubicBezTo>
                  <a:lnTo>
                    <a:pt x="2794" y="530"/>
                  </a:lnTo>
                  <a:cubicBezTo>
                    <a:pt x="2526" y="664"/>
                    <a:pt x="2321" y="780"/>
                    <a:pt x="2062" y="932"/>
                  </a:cubicBezTo>
                  <a:cubicBezTo>
                    <a:pt x="1955" y="994"/>
                    <a:pt x="1857" y="1066"/>
                    <a:pt x="1750" y="1128"/>
                  </a:cubicBezTo>
                  <a:lnTo>
                    <a:pt x="1830" y="396"/>
                  </a:lnTo>
                  <a:lnTo>
                    <a:pt x="1839" y="280"/>
                  </a:lnTo>
                  <a:cubicBezTo>
                    <a:pt x="1839" y="279"/>
                    <a:pt x="1839" y="279"/>
                    <a:pt x="1839" y="279"/>
                  </a:cubicBezTo>
                  <a:cubicBezTo>
                    <a:pt x="1832" y="279"/>
                    <a:pt x="1731" y="824"/>
                    <a:pt x="1696" y="1083"/>
                  </a:cubicBezTo>
                  <a:cubicBezTo>
                    <a:pt x="1696" y="1119"/>
                    <a:pt x="1696" y="1146"/>
                    <a:pt x="1687" y="1173"/>
                  </a:cubicBezTo>
                  <a:cubicBezTo>
                    <a:pt x="1535" y="1271"/>
                    <a:pt x="1384" y="1369"/>
                    <a:pt x="1232" y="1467"/>
                  </a:cubicBezTo>
                  <a:lnTo>
                    <a:pt x="1143" y="1521"/>
                  </a:lnTo>
                  <a:lnTo>
                    <a:pt x="1125" y="798"/>
                  </a:lnTo>
                  <a:lnTo>
                    <a:pt x="1125" y="682"/>
                  </a:lnTo>
                  <a:cubicBezTo>
                    <a:pt x="1125" y="681"/>
                    <a:pt x="1125" y="680"/>
                    <a:pt x="1125" y="680"/>
                  </a:cubicBezTo>
                  <a:cubicBezTo>
                    <a:pt x="1122" y="680"/>
                    <a:pt x="1080" y="1216"/>
                    <a:pt x="1089" y="1467"/>
                  </a:cubicBezTo>
                  <a:lnTo>
                    <a:pt x="1089" y="1548"/>
                  </a:lnTo>
                  <a:cubicBezTo>
                    <a:pt x="928" y="1646"/>
                    <a:pt x="759" y="1735"/>
                    <a:pt x="589" y="1815"/>
                  </a:cubicBezTo>
                  <a:cubicBezTo>
                    <a:pt x="420" y="1905"/>
                    <a:pt x="241" y="1967"/>
                    <a:pt x="54" y="2012"/>
                  </a:cubicBezTo>
                  <a:cubicBezTo>
                    <a:pt x="0" y="2038"/>
                    <a:pt x="18" y="2128"/>
                    <a:pt x="81" y="2128"/>
                  </a:cubicBezTo>
                  <a:cubicBezTo>
                    <a:pt x="241" y="2092"/>
                    <a:pt x="393" y="2038"/>
                    <a:pt x="545" y="1967"/>
                  </a:cubicBezTo>
                  <a:cubicBezTo>
                    <a:pt x="741" y="1878"/>
                    <a:pt x="928" y="1780"/>
                    <a:pt x="1107" y="1673"/>
                  </a:cubicBezTo>
                  <a:cubicBezTo>
                    <a:pt x="1205" y="1610"/>
                    <a:pt x="1294" y="1557"/>
                    <a:pt x="1393" y="1494"/>
                  </a:cubicBezTo>
                  <a:lnTo>
                    <a:pt x="2160" y="1699"/>
                  </a:lnTo>
                  <a:lnTo>
                    <a:pt x="2276" y="1735"/>
                  </a:lnTo>
                  <a:cubicBezTo>
                    <a:pt x="2277" y="1735"/>
                    <a:pt x="2277" y="1735"/>
                    <a:pt x="2278" y="1735"/>
                  </a:cubicBezTo>
                  <a:cubicBezTo>
                    <a:pt x="2288" y="1735"/>
                    <a:pt x="1753" y="1537"/>
                    <a:pt x="1491" y="1467"/>
                  </a:cubicBezTo>
                  <a:lnTo>
                    <a:pt x="1455" y="1458"/>
                  </a:lnTo>
                  <a:cubicBezTo>
                    <a:pt x="1642" y="1333"/>
                    <a:pt x="1830" y="1208"/>
                    <a:pt x="2017" y="1092"/>
                  </a:cubicBezTo>
                  <a:cubicBezTo>
                    <a:pt x="2160" y="1003"/>
                    <a:pt x="2312" y="914"/>
                    <a:pt x="2464" y="834"/>
                  </a:cubicBezTo>
                  <a:lnTo>
                    <a:pt x="3079" y="905"/>
                  </a:lnTo>
                  <a:lnTo>
                    <a:pt x="3186" y="914"/>
                  </a:lnTo>
                  <a:cubicBezTo>
                    <a:pt x="2972" y="860"/>
                    <a:pt x="2758" y="816"/>
                    <a:pt x="2544" y="780"/>
                  </a:cubicBezTo>
                  <a:cubicBezTo>
                    <a:pt x="2883" y="593"/>
                    <a:pt x="3222" y="405"/>
                    <a:pt x="3570" y="227"/>
                  </a:cubicBezTo>
                  <a:lnTo>
                    <a:pt x="3972" y="4"/>
                  </a:lnTo>
                  <a:cubicBezTo>
                    <a:pt x="3976" y="2"/>
                    <a:pt x="3977" y="1"/>
                    <a:pt x="3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39"/>
            <p:cNvSpPr/>
            <p:nvPr/>
          </p:nvSpPr>
          <p:spPr>
            <a:xfrm rot="2438469">
              <a:off x="7414720" y="872782"/>
              <a:ext cx="295828" cy="315260"/>
            </a:xfrm>
            <a:custGeom>
              <a:avLst/>
              <a:gdLst/>
              <a:ahLst/>
              <a:cxnLst/>
              <a:rect l="l" t="t" r="r" b="b"/>
              <a:pathLst>
                <a:path w="2999" h="3196" extrusionOk="0">
                  <a:moveTo>
                    <a:pt x="964" y="3196"/>
                  </a:moveTo>
                  <a:cubicBezTo>
                    <a:pt x="1071" y="3178"/>
                    <a:pt x="1178" y="3151"/>
                    <a:pt x="1276" y="3116"/>
                  </a:cubicBezTo>
                  <a:cubicBezTo>
                    <a:pt x="2222" y="2794"/>
                    <a:pt x="2874" y="1018"/>
                    <a:pt x="2999" y="626"/>
                  </a:cubicBezTo>
                  <a:cubicBezTo>
                    <a:pt x="1428" y="1"/>
                    <a:pt x="0" y="1804"/>
                    <a:pt x="964" y="3196"/>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39"/>
            <p:cNvSpPr/>
            <p:nvPr/>
          </p:nvSpPr>
          <p:spPr>
            <a:xfrm rot="2438469">
              <a:off x="7347442" y="881732"/>
              <a:ext cx="364581" cy="287542"/>
            </a:xfrm>
            <a:custGeom>
              <a:avLst/>
              <a:gdLst/>
              <a:ahLst/>
              <a:cxnLst/>
              <a:rect l="l" t="t" r="r" b="b"/>
              <a:pathLst>
                <a:path w="3696" h="2915" extrusionOk="0">
                  <a:moveTo>
                    <a:pt x="233" y="2198"/>
                  </a:moveTo>
                  <a:cubicBezTo>
                    <a:pt x="331" y="2385"/>
                    <a:pt x="465" y="2555"/>
                    <a:pt x="643" y="2689"/>
                  </a:cubicBezTo>
                  <a:cubicBezTo>
                    <a:pt x="474" y="2555"/>
                    <a:pt x="331" y="2385"/>
                    <a:pt x="233" y="2198"/>
                  </a:cubicBezTo>
                  <a:close/>
                  <a:moveTo>
                    <a:pt x="2275" y="1"/>
                  </a:moveTo>
                  <a:cubicBezTo>
                    <a:pt x="1874" y="1"/>
                    <a:pt x="1473" y="47"/>
                    <a:pt x="1080" y="154"/>
                  </a:cubicBezTo>
                  <a:cubicBezTo>
                    <a:pt x="875" y="207"/>
                    <a:pt x="670" y="297"/>
                    <a:pt x="491" y="422"/>
                  </a:cubicBezTo>
                  <a:cubicBezTo>
                    <a:pt x="304" y="547"/>
                    <a:pt x="170" y="725"/>
                    <a:pt x="90" y="930"/>
                  </a:cubicBezTo>
                  <a:cubicBezTo>
                    <a:pt x="18" y="1136"/>
                    <a:pt x="0" y="1359"/>
                    <a:pt x="36" y="1573"/>
                  </a:cubicBezTo>
                  <a:cubicBezTo>
                    <a:pt x="63" y="1796"/>
                    <a:pt x="134" y="2001"/>
                    <a:pt x="232" y="2198"/>
                  </a:cubicBezTo>
                  <a:cubicBezTo>
                    <a:pt x="134" y="2001"/>
                    <a:pt x="72" y="1787"/>
                    <a:pt x="45" y="1573"/>
                  </a:cubicBezTo>
                  <a:cubicBezTo>
                    <a:pt x="9" y="1359"/>
                    <a:pt x="27" y="1144"/>
                    <a:pt x="107" y="939"/>
                  </a:cubicBezTo>
                  <a:cubicBezTo>
                    <a:pt x="188" y="734"/>
                    <a:pt x="322" y="555"/>
                    <a:pt x="500" y="430"/>
                  </a:cubicBezTo>
                  <a:cubicBezTo>
                    <a:pt x="679" y="314"/>
                    <a:pt x="884" y="225"/>
                    <a:pt x="1089" y="181"/>
                  </a:cubicBezTo>
                  <a:cubicBezTo>
                    <a:pt x="1474" y="82"/>
                    <a:pt x="1874" y="37"/>
                    <a:pt x="2275" y="37"/>
                  </a:cubicBezTo>
                  <a:cubicBezTo>
                    <a:pt x="2311" y="37"/>
                    <a:pt x="2347" y="37"/>
                    <a:pt x="2383" y="38"/>
                  </a:cubicBezTo>
                  <a:cubicBezTo>
                    <a:pt x="2598" y="47"/>
                    <a:pt x="2812" y="65"/>
                    <a:pt x="3026" y="100"/>
                  </a:cubicBezTo>
                  <a:cubicBezTo>
                    <a:pt x="3231" y="126"/>
                    <a:pt x="3428" y="176"/>
                    <a:pt x="3624" y="251"/>
                  </a:cubicBezTo>
                  <a:lnTo>
                    <a:pt x="3624" y="251"/>
                  </a:lnTo>
                  <a:cubicBezTo>
                    <a:pt x="3492" y="652"/>
                    <a:pt x="3334" y="1036"/>
                    <a:pt x="3142" y="1412"/>
                  </a:cubicBezTo>
                  <a:cubicBezTo>
                    <a:pt x="2955" y="1796"/>
                    <a:pt x="2714" y="2153"/>
                    <a:pt x="2410" y="2465"/>
                  </a:cubicBezTo>
                  <a:cubicBezTo>
                    <a:pt x="2120" y="2739"/>
                    <a:pt x="1731" y="2897"/>
                    <a:pt x="1334" y="2897"/>
                  </a:cubicBezTo>
                  <a:cubicBezTo>
                    <a:pt x="1303" y="2897"/>
                    <a:pt x="1272" y="2896"/>
                    <a:pt x="1241" y="2894"/>
                  </a:cubicBezTo>
                  <a:cubicBezTo>
                    <a:pt x="1027" y="2885"/>
                    <a:pt x="821" y="2813"/>
                    <a:pt x="643" y="2689"/>
                  </a:cubicBezTo>
                  <a:lnTo>
                    <a:pt x="643" y="2689"/>
                  </a:lnTo>
                  <a:cubicBezTo>
                    <a:pt x="813" y="2822"/>
                    <a:pt x="1027" y="2894"/>
                    <a:pt x="1241" y="2912"/>
                  </a:cubicBezTo>
                  <a:cubicBezTo>
                    <a:pt x="1273" y="2914"/>
                    <a:pt x="1304" y="2915"/>
                    <a:pt x="1335" y="2915"/>
                  </a:cubicBezTo>
                  <a:cubicBezTo>
                    <a:pt x="1740" y="2915"/>
                    <a:pt x="2130" y="2757"/>
                    <a:pt x="2428" y="2483"/>
                  </a:cubicBezTo>
                  <a:cubicBezTo>
                    <a:pt x="2731" y="2171"/>
                    <a:pt x="2990" y="1823"/>
                    <a:pt x="3178" y="1430"/>
                  </a:cubicBezTo>
                  <a:cubicBezTo>
                    <a:pt x="3374" y="1046"/>
                    <a:pt x="3544" y="654"/>
                    <a:pt x="3686" y="243"/>
                  </a:cubicBezTo>
                  <a:lnTo>
                    <a:pt x="3695" y="216"/>
                  </a:lnTo>
                  <a:lnTo>
                    <a:pt x="3669" y="207"/>
                  </a:lnTo>
                  <a:cubicBezTo>
                    <a:pt x="3463" y="136"/>
                    <a:pt x="3249" y="82"/>
                    <a:pt x="3035" y="56"/>
                  </a:cubicBezTo>
                  <a:cubicBezTo>
                    <a:pt x="2812" y="20"/>
                    <a:pt x="2598" y="11"/>
                    <a:pt x="2383" y="2"/>
                  </a:cubicBezTo>
                  <a:cubicBezTo>
                    <a:pt x="2347" y="1"/>
                    <a:pt x="2311" y="1"/>
                    <a:pt x="2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39"/>
            <p:cNvSpPr/>
            <p:nvPr/>
          </p:nvSpPr>
          <p:spPr>
            <a:xfrm rot="2831813">
              <a:off x="7598972" y="662440"/>
              <a:ext cx="612366" cy="619457"/>
            </a:xfrm>
            <a:custGeom>
              <a:avLst/>
              <a:gdLst/>
              <a:ahLst/>
              <a:cxnLst/>
              <a:rect l="l" t="t" r="r" b="b"/>
              <a:pathLst>
                <a:path w="6208" h="6280" extrusionOk="0">
                  <a:moveTo>
                    <a:pt x="1551" y="0"/>
                  </a:moveTo>
                  <a:cubicBezTo>
                    <a:pt x="1515" y="18"/>
                    <a:pt x="1480" y="45"/>
                    <a:pt x="1462" y="81"/>
                  </a:cubicBezTo>
                  <a:lnTo>
                    <a:pt x="1533" y="170"/>
                  </a:lnTo>
                  <a:cubicBezTo>
                    <a:pt x="1016" y="750"/>
                    <a:pt x="632" y="1419"/>
                    <a:pt x="391" y="2151"/>
                  </a:cubicBezTo>
                  <a:cubicBezTo>
                    <a:pt x="311" y="2365"/>
                    <a:pt x="257" y="2589"/>
                    <a:pt x="212" y="2812"/>
                  </a:cubicBezTo>
                  <a:cubicBezTo>
                    <a:pt x="202" y="2849"/>
                    <a:pt x="236" y="2874"/>
                    <a:pt x="267" y="2874"/>
                  </a:cubicBezTo>
                  <a:cubicBezTo>
                    <a:pt x="288" y="2874"/>
                    <a:pt x="307" y="2863"/>
                    <a:pt x="311" y="2838"/>
                  </a:cubicBezTo>
                  <a:cubicBezTo>
                    <a:pt x="462" y="2080"/>
                    <a:pt x="775" y="1357"/>
                    <a:pt x="1221" y="723"/>
                  </a:cubicBezTo>
                  <a:cubicBezTo>
                    <a:pt x="1328" y="580"/>
                    <a:pt x="1435" y="438"/>
                    <a:pt x="1551" y="295"/>
                  </a:cubicBezTo>
                  <a:cubicBezTo>
                    <a:pt x="1587" y="795"/>
                    <a:pt x="1649" y="1294"/>
                    <a:pt x="1756" y="1785"/>
                  </a:cubicBezTo>
                  <a:cubicBezTo>
                    <a:pt x="1640" y="2196"/>
                    <a:pt x="1551" y="2615"/>
                    <a:pt x="1471" y="3035"/>
                  </a:cubicBezTo>
                  <a:cubicBezTo>
                    <a:pt x="909" y="3222"/>
                    <a:pt x="400" y="3579"/>
                    <a:pt x="34" y="4052"/>
                  </a:cubicBezTo>
                  <a:cubicBezTo>
                    <a:pt x="0" y="4092"/>
                    <a:pt x="32" y="4143"/>
                    <a:pt x="69" y="4143"/>
                  </a:cubicBezTo>
                  <a:cubicBezTo>
                    <a:pt x="81" y="4143"/>
                    <a:pt x="94" y="4137"/>
                    <a:pt x="105" y="4124"/>
                  </a:cubicBezTo>
                  <a:cubicBezTo>
                    <a:pt x="453" y="3677"/>
                    <a:pt x="926" y="3338"/>
                    <a:pt x="1462" y="3151"/>
                  </a:cubicBezTo>
                  <a:lnTo>
                    <a:pt x="1462" y="3151"/>
                  </a:lnTo>
                  <a:cubicBezTo>
                    <a:pt x="1399" y="3526"/>
                    <a:pt x="1355" y="3892"/>
                    <a:pt x="1346" y="4266"/>
                  </a:cubicBezTo>
                  <a:cubicBezTo>
                    <a:pt x="1346" y="4309"/>
                    <a:pt x="1378" y="4331"/>
                    <a:pt x="1409" y="4331"/>
                  </a:cubicBezTo>
                  <a:cubicBezTo>
                    <a:pt x="1436" y="4331"/>
                    <a:pt x="1462" y="4313"/>
                    <a:pt x="1462" y="4275"/>
                  </a:cubicBezTo>
                  <a:cubicBezTo>
                    <a:pt x="1498" y="3517"/>
                    <a:pt x="1614" y="2758"/>
                    <a:pt x="1810" y="2017"/>
                  </a:cubicBezTo>
                  <a:cubicBezTo>
                    <a:pt x="1971" y="2713"/>
                    <a:pt x="2176" y="3401"/>
                    <a:pt x="2435" y="4079"/>
                  </a:cubicBezTo>
                  <a:cubicBezTo>
                    <a:pt x="2444" y="4100"/>
                    <a:pt x="2461" y="4109"/>
                    <a:pt x="2478" y="4109"/>
                  </a:cubicBezTo>
                  <a:cubicBezTo>
                    <a:pt x="2513" y="4109"/>
                    <a:pt x="2551" y="4073"/>
                    <a:pt x="2533" y="4025"/>
                  </a:cubicBezTo>
                  <a:cubicBezTo>
                    <a:pt x="2113" y="2838"/>
                    <a:pt x="1828" y="1607"/>
                    <a:pt x="1676" y="357"/>
                  </a:cubicBezTo>
                  <a:lnTo>
                    <a:pt x="1676" y="357"/>
                  </a:lnTo>
                  <a:lnTo>
                    <a:pt x="2069" y="884"/>
                  </a:lnTo>
                  <a:lnTo>
                    <a:pt x="3773" y="3133"/>
                  </a:lnTo>
                  <a:cubicBezTo>
                    <a:pt x="3773" y="3142"/>
                    <a:pt x="3765" y="3142"/>
                    <a:pt x="3765" y="3151"/>
                  </a:cubicBezTo>
                  <a:cubicBezTo>
                    <a:pt x="3657" y="3704"/>
                    <a:pt x="3657" y="4266"/>
                    <a:pt x="3765" y="4820"/>
                  </a:cubicBezTo>
                  <a:cubicBezTo>
                    <a:pt x="3772" y="4854"/>
                    <a:pt x="3795" y="4869"/>
                    <a:pt x="3820" y="4869"/>
                  </a:cubicBezTo>
                  <a:cubicBezTo>
                    <a:pt x="3859" y="4869"/>
                    <a:pt x="3904" y="4833"/>
                    <a:pt x="3898" y="4784"/>
                  </a:cubicBezTo>
                  <a:cubicBezTo>
                    <a:pt x="3800" y="4284"/>
                    <a:pt x="3791" y="3776"/>
                    <a:pt x="3881" y="3276"/>
                  </a:cubicBezTo>
                  <a:lnTo>
                    <a:pt x="3881" y="3276"/>
                  </a:lnTo>
                  <a:lnTo>
                    <a:pt x="4345" y="3883"/>
                  </a:lnTo>
                  <a:cubicBezTo>
                    <a:pt x="4604" y="4641"/>
                    <a:pt x="4648" y="5445"/>
                    <a:pt x="4470" y="6221"/>
                  </a:cubicBezTo>
                  <a:cubicBezTo>
                    <a:pt x="4460" y="6259"/>
                    <a:pt x="4486" y="6279"/>
                    <a:pt x="4515" y="6279"/>
                  </a:cubicBezTo>
                  <a:cubicBezTo>
                    <a:pt x="4540" y="6279"/>
                    <a:pt x="4568" y="6263"/>
                    <a:pt x="4577" y="6230"/>
                  </a:cubicBezTo>
                  <a:cubicBezTo>
                    <a:pt x="4737" y="5543"/>
                    <a:pt x="4728" y="4829"/>
                    <a:pt x="4541" y="4141"/>
                  </a:cubicBezTo>
                  <a:lnTo>
                    <a:pt x="4541" y="4141"/>
                  </a:lnTo>
                  <a:lnTo>
                    <a:pt x="5799" y="5819"/>
                  </a:lnTo>
                  <a:cubicBezTo>
                    <a:pt x="5810" y="5833"/>
                    <a:pt x="5824" y="5838"/>
                    <a:pt x="5838" y="5838"/>
                  </a:cubicBezTo>
                  <a:cubicBezTo>
                    <a:pt x="5880" y="5838"/>
                    <a:pt x="5922" y="5786"/>
                    <a:pt x="5889" y="5739"/>
                  </a:cubicBezTo>
                  <a:cubicBezTo>
                    <a:pt x="5532" y="5266"/>
                    <a:pt x="5166" y="4784"/>
                    <a:pt x="4809" y="4311"/>
                  </a:cubicBezTo>
                  <a:lnTo>
                    <a:pt x="4809" y="4311"/>
                  </a:lnTo>
                  <a:cubicBezTo>
                    <a:pt x="5118" y="4515"/>
                    <a:pt x="5478" y="4619"/>
                    <a:pt x="5843" y="4619"/>
                  </a:cubicBezTo>
                  <a:cubicBezTo>
                    <a:pt x="5942" y="4619"/>
                    <a:pt x="6040" y="4612"/>
                    <a:pt x="6139" y="4597"/>
                  </a:cubicBezTo>
                  <a:cubicBezTo>
                    <a:pt x="6207" y="4588"/>
                    <a:pt x="6193" y="4489"/>
                    <a:pt x="6129" y="4489"/>
                  </a:cubicBezTo>
                  <a:cubicBezTo>
                    <a:pt x="6126" y="4489"/>
                    <a:pt x="6124" y="4489"/>
                    <a:pt x="6121" y="4490"/>
                  </a:cubicBezTo>
                  <a:cubicBezTo>
                    <a:pt x="6036" y="4501"/>
                    <a:pt x="5951" y="4507"/>
                    <a:pt x="5866" y="4507"/>
                  </a:cubicBezTo>
                  <a:cubicBezTo>
                    <a:pt x="5319" y="4507"/>
                    <a:pt x="4791" y="4262"/>
                    <a:pt x="4443" y="3829"/>
                  </a:cubicBezTo>
                  <a:lnTo>
                    <a:pt x="2595" y="1393"/>
                  </a:lnTo>
                  <a:lnTo>
                    <a:pt x="2595" y="1393"/>
                  </a:lnTo>
                  <a:cubicBezTo>
                    <a:pt x="3042" y="1785"/>
                    <a:pt x="3524" y="2115"/>
                    <a:pt x="4050" y="2401"/>
                  </a:cubicBezTo>
                  <a:cubicBezTo>
                    <a:pt x="4318" y="2535"/>
                    <a:pt x="4595" y="2660"/>
                    <a:pt x="4871" y="2758"/>
                  </a:cubicBezTo>
                  <a:cubicBezTo>
                    <a:pt x="4987" y="2803"/>
                    <a:pt x="5157" y="2821"/>
                    <a:pt x="5255" y="2901"/>
                  </a:cubicBezTo>
                  <a:cubicBezTo>
                    <a:pt x="5263" y="2909"/>
                    <a:pt x="5272" y="2912"/>
                    <a:pt x="5281" y="2912"/>
                  </a:cubicBezTo>
                  <a:cubicBezTo>
                    <a:pt x="5321" y="2912"/>
                    <a:pt x="5362" y="2839"/>
                    <a:pt x="5318" y="2803"/>
                  </a:cubicBezTo>
                  <a:cubicBezTo>
                    <a:pt x="5103" y="2624"/>
                    <a:pt x="4684" y="2571"/>
                    <a:pt x="4425" y="2455"/>
                  </a:cubicBezTo>
                  <a:cubicBezTo>
                    <a:pt x="3622" y="2080"/>
                    <a:pt x="2899" y="1571"/>
                    <a:pt x="2283" y="937"/>
                  </a:cubicBezTo>
                  <a:lnTo>
                    <a:pt x="2283" y="937"/>
                  </a:lnTo>
                  <a:cubicBezTo>
                    <a:pt x="2754" y="1242"/>
                    <a:pt x="3317" y="1443"/>
                    <a:pt x="3889" y="1443"/>
                  </a:cubicBezTo>
                  <a:cubicBezTo>
                    <a:pt x="4207" y="1443"/>
                    <a:pt x="4527" y="1381"/>
                    <a:pt x="4836" y="1241"/>
                  </a:cubicBezTo>
                  <a:cubicBezTo>
                    <a:pt x="4891" y="1209"/>
                    <a:pt x="4869" y="1129"/>
                    <a:pt x="4815" y="1129"/>
                  </a:cubicBezTo>
                  <a:cubicBezTo>
                    <a:pt x="4807" y="1129"/>
                    <a:pt x="4799" y="1131"/>
                    <a:pt x="4791" y="1134"/>
                  </a:cubicBezTo>
                  <a:cubicBezTo>
                    <a:pt x="4495" y="1266"/>
                    <a:pt x="4188" y="1325"/>
                    <a:pt x="3885" y="1325"/>
                  </a:cubicBezTo>
                  <a:cubicBezTo>
                    <a:pt x="3165" y="1325"/>
                    <a:pt x="2462" y="994"/>
                    <a:pt x="1953" y="536"/>
                  </a:cubicBezTo>
                  <a:lnTo>
                    <a:pt x="1658" y="152"/>
                  </a:lnTo>
                  <a:cubicBezTo>
                    <a:pt x="1658" y="143"/>
                    <a:pt x="1649" y="134"/>
                    <a:pt x="1649" y="134"/>
                  </a:cubicBezTo>
                  <a:lnTo>
                    <a:pt x="15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39"/>
            <p:cNvSpPr/>
            <p:nvPr/>
          </p:nvSpPr>
          <p:spPr>
            <a:xfrm rot="2831813">
              <a:off x="7592800" y="784700"/>
              <a:ext cx="76053" cy="60368"/>
            </a:xfrm>
            <a:custGeom>
              <a:avLst/>
              <a:gdLst/>
              <a:ahLst/>
              <a:cxnLst/>
              <a:rect l="l" t="t" r="r" b="b"/>
              <a:pathLst>
                <a:path w="771" h="612" extrusionOk="0">
                  <a:moveTo>
                    <a:pt x="387" y="0"/>
                  </a:moveTo>
                  <a:cubicBezTo>
                    <a:pt x="360" y="0"/>
                    <a:pt x="332" y="4"/>
                    <a:pt x="304" y="11"/>
                  </a:cubicBezTo>
                  <a:cubicBezTo>
                    <a:pt x="36" y="83"/>
                    <a:pt x="0" y="449"/>
                    <a:pt x="250" y="574"/>
                  </a:cubicBezTo>
                  <a:cubicBezTo>
                    <a:pt x="295" y="599"/>
                    <a:pt x="343" y="611"/>
                    <a:pt x="390" y="611"/>
                  </a:cubicBezTo>
                  <a:cubicBezTo>
                    <a:pt x="491" y="611"/>
                    <a:pt x="588" y="555"/>
                    <a:pt x="643" y="458"/>
                  </a:cubicBezTo>
                  <a:cubicBezTo>
                    <a:pt x="770" y="250"/>
                    <a:pt x="613"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39"/>
            <p:cNvSpPr/>
            <p:nvPr/>
          </p:nvSpPr>
          <p:spPr>
            <a:xfrm rot="2831813">
              <a:off x="7692010" y="703099"/>
              <a:ext cx="98543" cy="78419"/>
            </a:xfrm>
            <a:custGeom>
              <a:avLst/>
              <a:gdLst/>
              <a:ahLst/>
              <a:cxnLst/>
              <a:rect l="l" t="t" r="r" b="b"/>
              <a:pathLst>
                <a:path w="999" h="795" extrusionOk="0">
                  <a:moveTo>
                    <a:pt x="497" y="1"/>
                  </a:moveTo>
                  <a:cubicBezTo>
                    <a:pt x="463" y="1"/>
                    <a:pt x="428" y="5"/>
                    <a:pt x="393" y="14"/>
                  </a:cubicBezTo>
                  <a:cubicBezTo>
                    <a:pt x="45" y="112"/>
                    <a:pt x="0" y="576"/>
                    <a:pt x="313" y="746"/>
                  </a:cubicBezTo>
                  <a:cubicBezTo>
                    <a:pt x="371" y="778"/>
                    <a:pt x="436" y="794"/>
                    <a:pt x="500" y="794"/>
                  </a:cubicBezTo>
                  <a:cubicBezTo>
                    <a:pt x="631" y="794"/>
                    <a:pt x="758" y="729"/>
                    <a:pt x="830" y="603"/>
                  </a:cubicBezTo>
                  <a:cubicBezTo>
                    <a:pt x="998" y="331"/>
                    <a:pt x="793"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39"/>
            <p:cNvSpPr/>
            <p:nvPr/>
          </p:nvSpPr>
          <p:spPr>
            <a:xfrm rot="2831813">
              <a:off x="8058008" y="904802"/>
              <a:ext cx="141945" cy="110181"/>
            </a:xfrm>
            <a:custGeom>
              <a:avLst/>
              <a:gdLst/>
              <a:ahLst/>
              <a:cxnLst/>
              <a:rect l="l" t="t" r="r" b="b"/>
              <a:pathLst>
                <a:path w="1439" h="1117" extrusionOk="0">
                  <a:moveTo>
                    <a:pt x="726" y="0"/>
                  </a:moveTo>
                  <a:cubicBezTo>
                    <a:pt x="682" y="0"/>
                    <a:pt x="636" y="5"/>
                    <a:pt x="590" y="16"/>
                  </a:cubicBezTo>
                  <a:cubicBezTo>
                    <a:pt x="108" y="132"/>
                    <a:pt x="1" y="784"/>
                    <a:pt x="438" y="1034"/>
                  </a:cubicBezTo>
                  <a:cubicBezTo>
                    <a:pt x="529" y="1090"/>
                    <a:pt x="628" y="1116"/>
                    <a:pt x="725" y="1116"/>
                  </a:cubicBezTo>
                  <a:cubicBezTo>
                    <a:pt x="907" y="1116"/>
                    <a:pt x="1083" y="1024"/>
                    <a:pt x="1188" y="855"/>
                  </a:cubicBezTo>
                  <a:cubicBezTo>
                    <a:pt x="1439" y="475"/>
                    <a:pt x="1147" y="0"/>
                    <a:pt x="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39"/>
            <p:cNvSpPr/>
            <p:nvPr/>
          </p:nvSpPr>
          <p:spPr>
            <a:xfrm rot="2831813">
              <a:off x="8024369" y="1075624"/>
              <a:ext cx="120047" cy="94990"/>
            </a:xfrm>
            <a:custGeom>
              <a:avLst/>
              <a:gdLst/>
              <a:ahLst/>
              <a:cxnLst/>
              <a:rect l="l" t="t" r="r" b="b"/>
              <a:pathLst>
                <a:path w="1217" h="963" extrusionOk="0">
                  <a:moveTo>
                    <a:pt x="613" y="0"/>
                  </a:moveTo>
                  <a:cubicBezTo>
                    <a:pt x="571" y="0"/>
                    <a:pt x="527" y="6"/>
                    <a:pt x="482" y="18"/>
                  </a:cubicBezTo>
                  <a:cubicBezTo>
                    <a:pt x="63" y="134"/>
                    <a:pt x="0" y="705"/>
                    <a:pt x="384" y="902"/>
                  </a:cubicBezTo>
                  <a:cubicBezTo>
                    <a:pt x="458" y="943"/>
                    <a:pt x="538" y="963"/>
                    <a:pt x="616" y="963"/>
                  </a:cubicBezTo>
                  <a:cubicBezTo>
                    <a:pt x="774" y="963"/>
                    <a:pt x="925" y="882"/>
                    <a:pt x="1009" y="732"/>
                  </a:cubicBezTo>
                  <a:cubicBezTo>
                    <a:pt x="1216" y="405"/>
                    <a:pt x="968"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39"/>
            <p:cNvSpPr/>
            <p:nvPr/>
          </p:nvSpPr>
          <p:spPr>
            <a:xfrm rot="2831813">
              <a:off x="7744699" y="905244"/>
              <a:ext cx="132081" cy="104755"/>
            </a:xfrm>
            <a:custGeom>
              <a:avLst/>
              <a:gdLst/>
              <a:ahLst/>
              <a:cxnLst/>
              <a:rect l="l" t="t" r="r" b="b"/>
              <a:pathLst>
                <a:path w="1339" h="1062" extrusionOk="0">
                  <a:moveTo>
                    <a:pt x="669" y="1"/>
                  </a:moveTo>
                  <a:cubicBezTo>
                    <a:pt x="623" y="1"/>
                    <a:pt x="575" y="7"/>
                    <a:pt x="527" y="20"/>
                  </a:cubicBezTo>
                  <a:cubicBezTo>
                    <a:pt x="63" y="145"/>
                    <a:pt x="0" y="779"/>
                    <a:pt x="420" y="993"/>
                  </a:cubicBezTo>
                  <a:cubicBezTo>
                    <a:pt x="499" y="1040"/>
                    <a:pt x="586" y="1062"/>
                    <a:pt x="671" y="1062"/>
                  </a:cubicBezTo>
                  <a:cubicBezTo>
                    <a:pt x="847" y="1062"/>
                    <a:pt x="1017" y="970"/>
                    <a:pt x="1107" y="814"/>
                  </a:cubicBezTo>
                  <a:cubicBezTo>
                    <a:pt x="1338" y="447"/>
                    <a:pt x="1062"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39"/>
            <p:cNvSpPr/>
            <p:nvPr/>
          </p:nvSpPr>
          <p:spPr>
            <a:xfrm rot="2831813">
              <a:off x="7765058" y="1098454"/>
              <a:ext cx="107026" cy="84830"/>
            </a:xfrm>
            <a:custGeom>
              <a:avLst/>
              <a:gdLst/>
              <a:ahLst/>
              <a:cxnLst/>
              <a:rect l="l" t="t" r="r" b="b"/>
              <a:pathLst>
                <a:path w="1085" h="860" extrusionOk="0">
                  <a:moveTo>
                    <a:pt x="550" y="1"/>
                  </a:moveTo>
                  <a:cubicBezTo>
                    <a:pt x="511" y="1"/>
                    <a:pt x="470" y="6"/>
                    <a:pt x="429" y="18"/>
                  </a:cubicBezTo>
                  <a:cubicBezTo>
                    <a:pt x="54" y="116"/>
                    <a:pt x="0" y="625"/>
                    <a:pt x="348" y="804"/>
                  </a:cubicBezTo>
                  <a:cubicBezTo>
                    <a:pt x="410" y="842"/>
                    <a:pt x="478" y="859"/>
                    <a:pt x="545" y="859"/>
                  </a:cubicBezTo>
                  <a:cubicBezTo>
                    <a:pt x="685" y="859"/>
                    <a:pt x="824" y="784"/>
                    <a:pt x="902" y="652"/>
                  </a:cubicBezTo>
                  <a:cubicBezTo>
                    <a:pt x="1084" y="358"/>
                    <a:pt x="864" y="1"/>
                    <a:pt x="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39"/>
            <p:cNvSpPr/>
            <p:nvPr/>
          </p:nvSpPr>
          <p:spPr>
            <a:xfrm rot="2831813">
              <a:off x="7659732" y="891524"/>
              <a:ext cx="84634" cy="67174"/>
            </a:xfrm>
            <a:custGeom>
              <a:avLst/>
              <a:gdLst/>
              <a:ahLst/>
              <a:cxnLst/>
              <a:rect l="l" t="t" r="r" b="b"/>
              <a:pathLst>
                <a:path w="858" h="681" extrusionOk="0">
                  <a:moveTo>
                    <a:pt x="431" y="0"/>
                  </a:moveTo>
                  <a:cubicBezTo>
                    <a:pt x="402" y="0"/>
                    <a:pt x="371" y="4"/>
                    <a:pt x="340" y="13"/>
                  </a:cubicBezTo>
                  <a:cubicBezTo>
                    <a:pt x="45" y="93"/>
                    <a:pt x="0" y="495"/>
                    <a:pt x="277" y="637"/>
                  </a:cubicBezTo>
                  <a:cubicBezTo>
                    <a:pt x="327" y="666"/>
                    <a:pt x="381" y="680"/>
                    <a:pt x="434" y="680"/>
                  </a:cubicBezTo>
                  <a:cubicBezTo>
                    <a:pt x="545" y="680"/>
                    <a:pt x="654" y="621"/>
                    <a:pt x="714" y="512"/>
                  </a:cubicBezTo>
                  <a:cubicBezTo>
                    <a:pt x="858" y="281"/>
                    <a:pt x="681" y="0"/>
                    <a:pt x="4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39"/>
            <p:cNvSpPr/>
            <p:nvPr/>
          </p:nvSpPr>
          <p:spPr>
            <a:xfrm rot="2831813">
              <a:off x="7977603" y="1251815"/>
              <a:ext cx="94104" cy="74670"/>
            </a:xfrm>
            <a:custGeom>
              <a:avLst/>
              <a:gdLst/>
              <a:ahLst/>
              <a:cxnLst/>
              <a:rect l="l" t="t" r="r" b="b"/>
              <a:pathLst>
                <a:path w="954" h="757" extrusionOk="0">
                  <a:moveTo>
                    <a:pt x="476" y="0"/>
                  </a:moveTo>
                  <a:cubicBezTo>
                    <a:pt x="444" y="0"/>
                    <a:pt x="410" y="5"/>
                    <a:pt x="375" y="14"/>
                  </a:cubicBezTo>
                  <a:cubicBezTo>
                    <a:pt x="45" y="103"/>
                    <a:pt x="0" y="550"/>
                    <a:pt x="304" y="710"/>
                  </a:cubicBezTo>
                  <a:cubicBezTo>
                    <a:pt x="359" y="742"/>
                    <a:pt x="418" y="757"/>
                    <a:pt x="477" y="757"/>
                  </a:cubicBezTo>
                  <a:cubicBezTo>
                    <a:pt x="600" y="757"/>
                    <a:pt x="719" y="691"/>
                    <a:pt x="786" y="576"/>
                  </a:cubicBezTo>
                  <a:cubicBezTo>
                    <a:pt x="954" y="321"/>
                    <a:pt x="756" y="0"/>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39"/>
            <p:cNvSpPr/>
            <p:nvPr/>
          </p:nvSpPr>
          <p:spPr>
            <a:xfrm rot="2831813">
              <a:off x="7829001" y="1314969"/>
              <a:ext cx="130404" cy="102585"/>
            </a:xfrm>
            <a:custGeom>
              <a:avLst/>
              <a:gdLst/>
              <a:ahLst/>
              <a:cxnLst/>
              <a:rect l="l" t="t" r="r" b="b"/>
              <a:pathLst>
                <a:path w="1322" h="1040" extrusionOk="0">
                  <a:moveTo>
                    <a:pt x="669" y="0"/>
                  </a:moveTo>
                  <a:cubicBezTo>
                    <a:pt x="623" y="0"/>
                    <a:pt x="576" y="6"/>
                    <a:pt x="527" y="20"/>
                  </a:cubicBezTo>
                  <a:cubicBezTo>
                    <a:pt x="72" y="136"/>
                    <a:pt x="1" y="760"/>
                    <a:pt x="429" y="975"/>
                  </a:cubicBezTo>
                  <a:cubicBezTo>
                    <a:pt x="505" y="1019"/>
                    <a:pt x="588" y="1039"/>
                    <a:pt x="670" y="1039"/>
                  </a:cubicBezTo>
                  <a:cubicBezTo>
                    <a:pt x="838" y="1039"/>
                    <a:pt x="1003" y="952"/>
                    <a:pt x="1098" y="796"/>
                  </a:cubicBezTo>
                  <a:cubicBezTo>
                    <a:pt x="1322" y="437"/>
                    <a:pt x="1053"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39"/>
            <p:cNvSpPr/>
            <p:nvPr/>
          </p:nvSpPr>
          <p:spPr>
            <a:xfrm rot="2831813">
              <a:off x="7718672" y="1239377"/>
              <a:ext cx="108999" cy="86310"/>
            </a:xfrm>
            <a:custGeom>
              <a:avLst/>
              <a:gdLst/>
              <a:ahLst/>
              <a:cxnLst/>
              <a:rect l="l" t="t" r="r" b="b"/>
              <a:pathLst>
                <a:path w="1105" h="875" extrusionOk="0">
                  <a:moveTo>
                    <a:pt x="551" y="1"/>
                  </a:moveTo>
                  <a:cubicBezTo>
                    <a:pt x="515" y="1"/>
                    <a:pt x="477" y="5"/>
                    <a:pt x="438" y="15"/>
                  </a:cubicBezTo>
                  <a:cubicBezTo>
                    <a:pt x="55" y="122"/>
                    <a:pt x="1" y="640"/>
                    <a:pt x="349" y="818"/>
                  </a:cubicBezTo>
                  <a:cubicBezTo>
                    <a:pt x="413" y="856"/>
                    <a:pt x="484" y="874"/>
                    <a:pt x="555" y="874"/>
                  </a:cubicBezTo>
                  <a:cubicBezTo>
                    <a:pt x="700" y="874"/>
                    <a:pt x="842" y="799"/>
                    <a:pt x="920" y="667"/>
                  </a:cubicBezTo>
                  <a:cubicBezTo>
                    <a:pt x="1105" y="370"/>
                    <a:pt x="878" y="1"/>
                    <a:pt x="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39"/>
            <p:cNvSpPr/>
            <p:nvPr/>
          </p:nvSpPr>
          <p:spPr>
            <a:xfrm rot="2831813">
              <a:off x="7753206" y="1273780"/>
              <a:ext cx="44093" cy="45374"/>
            </a:xfrm>
            <a:custGeom>
              <a:avLst/>
              <a:gdLst/>
              <a:ahLst/>
              <a:cxnLst/>
              <a:rect l="l" t="t" r="r" b="b"/>
              <a:pathLst>
                <a:path w="447" h="460" extrusionOk="0">
                  <a:moveTo>
                    <a:pt x="234" y="0"/>
                  </a:moveTo>
                  <a:cubicBezTo>
                    <a:pt x="195" y="0"/>
                    <a:pt x="155" y="9"/>
                    <a:pt x="116" y="22"/>
                  </a:cubicBezTo>
                  <a:cubicBezTo>
                    <a:pt x="89" y="40"/>
                    <a:pt x="72" y="57"/>
                    <a:pt x="54" y="75"/>
                  </a:cubicBezTo>
                  <a:cubicBezTo>
                    <a:pt x="36" y="102"/>
                    <a:pt x="27" y="120"/>
                    <a:pt x="18" y="147"/>
                  </a:cubicBezTo>
                  <a:lnTo>
                    <a:pt x="9" y="173"/>
                  </a:lnTo>
                  <a:lnTo>
                    <a:pt x="9" y="182"/>
                  </a:lnTo>
                  <a:cubicBezTo>
                    <a:pt x="9" y="200"/>
                    <a:pt x="9" y="218"/>
                    <a:pt x="0" y="245"/>
                  </a:cubicBezTo>
                  <a:cubicBezTo>
                    <a:pt x="0" y="263"/>
                    <a:pt x="9" y="281"/>
                    <a:pt x="9" y="307"/>
                  </a:cubicBezTo>
                  <a:cubicBezTo>
                    <a:pt x="27" y="370"/>
                    <a:pt x="89" y="432"/>
                    <a:pt x="161" y="450"/>
                  </a:cubicBezTo>
                  <a:cubicBezTo>
                    <a:pt x="179" y="450"/>
                    <a:pt x="197" y="459"/>
                    <a:pt x="214" y="459"/>
                  </a:cubicBezTo>
                  <a:cubicBezTo>
                    <a:pt x="232" y="459"/>
                    <a:pt x="259" y="450"/>
                    <a:pt x="277" y="450"/>
                  </a:cubicBezTo>
                  <a:cubicBezTo>
                    <a:pt x="295" y="441"/>
                    <a:pt x="313" y="432"/>
                    <a:pt x="330" y="423"/>
                  </a:cubicBezTo>
                  <a:cubicBezTo>
                    <a:pt x="366" y="406"/>
                    <a:pt x="393" y="379"/>
                    <a:pt x="411" y="343"/>
                  </a:cubicBezTo>
                  <a:cubicBezTo>
                    <a:pt x="420" y="325"/>
                    <a:pt x="429" y="307"/>
                    <a:pt x="438" y="289"/>
                  </a:cubicBezTo>
                  <a:cubicBezTo>
                    <a:pt x="446" y="254"/>
                    <a:pt x="446" y="209"/>
                    <a:pt x="438" y="173"/>
                  </a:cubicBezTo>
                  <a:lnTo>
                    <a:pt x="438" y="165"/>
                  </a:lnTo>
                  <a:cubicBezTo>
                    <a:pt x="429" y="147"/>
                    <a:pt x="429" y="129"/>
                    <a:pt x="411" y="111"/>
                  </a:cubicBezTo>
                  <a:lnTo>
                    <a:pt x="384" y="66"/>
                  </a:lnTo>
                  <a:cubicBezTo>
                    <a:pt x="366" y="49"/>
                    <a:pt x="357" y="40"/>
                    <a:pt x="339" y="31"/>
                  </a:cubicBezTo>
                  <a:cubicBezTo>
                    <a:pt x="322" y="22"/>
                    <a:pt x="304" y="13"/>
                    <a:pt x="277" y="4"/>
                  </a:cubicBezTo>
                  <a:cubicBezTo>
                    <a:pt x="263" y="1"/>
                    <a:pt x="248" y="0"/>
                    <a:pt x="234"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39"/>
            <p:cNvSpPr/>
            <p:nvPr/>
          </p:nvSpPr>
          <p:spPr>
            <a:xfrm rot="2831813">
              <a:off x="7871248" y="1364410"/>
              <a:ext cx="37089" cy="40640"/>
            </a:xfrm>
            <a:custGeom>
              <a:avLst/>
              <a:gdLst/>
              <a:ahLst/>
              <a:cxnLst/>
              <a:rect l="l" t="t" r="r" b="b"/>
              <a:pathLst>
                <a:path w="376" h="412" extrusionOk="0">
                  <a:moveTo>
                    <a:pt x="135" y="1"/>
                  </a:moveTo>
                  <a:lnTo>
                    <a:pt x="108" y="10"/>
                  </a:lnTo>
                  <a:lnTo>
                    <a:pt x="90" y="19"/>
                  </a:lnTo>
                  <a:cubicBezTo>
                    <a:pt x="72" y="28"/>
                    <a:pt x="63" y="36"/>
                    <a:pt x="54" y="54"/>
                  </a:cubicBezTo>
                  <a:cubicBezTo>
                    <a:pt x="45" y="54"/>
                    <a:pt x="45" y="63"/>
                    <a:pt x="36" y="72"/>
                  </a:cubicBezTo>
                  <a:lnTo>
                    <a:pt x="28" y="81"/>
                  </a:lnTo>
                  <a:cubicBezTo>
                    <a:pt x="19" y="99"/>
                    <a:pt x="10" y="117"/>
                    <a:pt x="1" y="135"/>
                  </a:cubicBezTo>
                  <a:lnTo>
                    <a:pt x="1" y="144"/>
                  </a:lnTo>
                  <a:cubicBezTo>
                    <a:pt x="1" y="152"/>
                    <a:pt x="1" y="152"/>
                    <a:pt x="1" y="152"/>
                  </a:cubicBezTo>
                  <a:lnTo>
                    <a:pt x="1" y="161"/>
                  </a:lnTo>
                  <a:lnTo>
                    <a:pt x="1" y="215"/>
                  </a:lnTo>
                  <a:cubicBezTo>
                    <a:pt x="1" y="215"/>
                    <a:pt x="1" y="224"/>
                    <a:pt x="1" y="224"/>
                  </a:cubicBezTo>
                  <a:cubicBezTo>
                    <a:pt x="1" y="224"/>
                    <a:pt x="1" y="233"/>
                    <a:pt x="1" y="233"/>
                  </a:cubicBezTo>
                  <a:lnTo>
                    <a:pt x="1" y="277"/>
                  </a:lnTo>
                  <a:lnTo>
                    <a:pt x="1" y="286"/>
                  </a:lnTo>
                  <a:lnTo>
                    <a:pt x="19" y="322"/>
                  </a:lnTo>
                  <a:lnTo>
                    <a:pt x="45" y="358"/>
                  </a:lnTo>
                  <a:cubicBezTo>
                    <a:pt x="54" y="367"/>
                    <a:pt x="63" y="376"/>
                    <a:pt x="81" y="385"/>
                  </a:cubicBezTo>
                  <a:cubicBezTo>
                    <a:pt x="108" y="402"/>
                    <a:pt x="135" y="411"/>
                    <a:pt x="170" y="411"/>
                  </a:cubicBezTo>
                  <a:lnTo>
                    <a:pt x="242" y="411"/>
                  </a:lnTo>
                  <a:cubicBezTo>
                    <a:pt x="260" y="402"/>
                    <a:pt x="277" y="393"/>
                    <a:pt x="295" y="385"/>
                  </a:cubicBezTo>
                  <a:cubicBezTo>
                    <a:pt x="304" y="376"/>
                    <a:pt x="313" y="376"/>
                    <a:pt x="322" y="367"/>
                  </a:cubicBezTo>
                  <a:cubicBezTo>
                    <a:pt x="331" y="349"/>
                    <a:pt x="349" y="340"/>
                    <a:pt x="349" y="331"/>
                  </a:cubicBezTo>
                  <a:cubicBezTo>
                    <a:pt x="349" y="331"/>
                    <a:pt x="349" y="322"/>
                    <a:pt x="349" y="322"/>
                  </a:cubicBezTo>
                  <a:cubicBezTo>
                    <a:pt x="358" y="304"/>
                    <a:pt x="367" y="286"/>
                    <a:pt x="376" y="269"/>
                  </a:cubicBezTo>
                  <a:cubicBezTo>
                    <a:pt x="376" y="251"/>
                    <a:pt x="376" y="233"/>
                    <a:pt x="376" y="215"/>
                  </a:cubicBezTo>
                  <a:lnTo>
                    <a:pt x="376" y="197"/>
                  </a:lnTo>
                  <a:cubicBezTo>
                    <a:pt x="376" y="161"/>
                    <a:pt x="367" y="126"/>
                    <a:pt x="349" y="99"/>
                  </a:cubicBezTo>
                  <a:cubicBezTo>
                    <a:pt x="349" y="81"/>
                    <a:pt x="349" y="72"/>
                    <a:pt x="340" y="54"/>
                  </a:cubicBezTo>
                  <a:lnTo>
                    <a:pt x="322" y="45"/>
                  </a:lnTo>
                  <a:cubicBezTo>
                    <a:pt x="322" y="36"/>
                    <a:pt x="313" y="28"/>
                    <a:pt x="304" y="28"/>
                  </a:cubicBezTo>
                  <a:cubicBezTo>
                    <a:pt x="304" y="28"/>
                    <a:pt x="295" y="19"/>
                    <a:pt x="295" y="19"/>
                  </a:cubicBezTo>
                  <a:cubicBezTo>
                    <a:pt x="277" y="19"/>
                    <a:pt x="260" y="10"/>
                    <a:pt x="25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39"/>
            <p:cNvSpPr/>
            <p:nvPr/>
          </p:nvSpPr>
          <p:spPr>
            <a:xfrm rot="2831813">
              <a:off x="8011800" y="1282385"/>
              <a:ext cx="31861" cy="33242"/>
            </a:xfrm>
            <a:custGeom>
              <a:avLst/>
              <a:gdLst/>
              <a:ahLst/>
              <a:cxnLst/>
              <a:rect l="l" t="t" r="r" b="b"/>
              <a:pathLst>
                <a:path w="323" h="337" extrusionOk="0">
                  <a:moveTo>
                    <a:pt x="153" y="0"/>
                  </a:moveTo>
                  <a:cubicBezTo>
                    <a:pt x="135" y="0"/>
                    <a:pt x="126" y="9"/>
                    <a:pt x="108" y="18"/>
                  </a:cubicBezTo>
                  <a:cubicBezTo>
                    <a:pt x="90" y="18"/>
                    <a:pt x="72" y="27"/>
                    <a:pt x="63" y="45"/>
                  </a:cubicBezTo>
                  <a:lnTo>
                    <a:pt x="54" y="54"/>
                  </a:lnTo>
                  <a:lnTo>
                    <a:pt x="28" y="89"/>
                  </a:lnTo>
                  <a:lnTo>
                    <a:pt x="28" y="98"/>
                  </a:lnTo>
                  <a:lnTo>
                    <a:pt x="10" y="134"/>
                  </a:lnTo>
                  <a:cubicBezTo>
                    <a:pt x="1" y="170"/>
                    <a:pt x="1" y="196"/>
                    <a:pt x="10" y="223"/>
                  </a:cubicBezTo>
                  <a:cubicBezTo>
                    <a:pt x="19" y="250"/>
                    <a:pt x="28" y="268"/>
                    <a:pt x="54" y="286"/>
                  </a:cubicBezTo>
                  <a:cubicBezTo>
                    <a:pt x="72" y="312"/>
                    <a:pt x="90" y="321"/>
                    <a:pt x="117" y="330"/>
                  </a:cubicBezTo>
                  <a:cubicBezTo>
                    <a:pt x="130" y="335"/>
                    <a:pt x="146" y="337"/>
                    <a:pt x="162" y="337"/>
                  </a:cubicBezTo>
                  <a:cubicBezTo>
                    <a:pt x="177" y="337"/>
                    <a:pt x="193" y="335"/>
                    <a:pt x="206" y="330"/>
                  </a:cubicBezTo>
                  <a:lnTo>
                    <a:pt x="242" y="312"/>
                  </a:lnTo>
                  <a:lnTo>
                    <a:pt x="278" y="286"/>
                  </a:lnTo>
                  <a:lnTo>
                    <a:pt x="304" y="259"/>
                  </a:lnTo>
                  <a:cubicBezTo>
                    <a:pt x="304" y="241"/>
                    <a:pt x="313" y="232"/>
                    <a:pt x="313" y="214"/>
                  </a:cubicBezTo>
                  <a:cubicBezTo>
                    <a:pt x="322" y="205"/>
                    <a:pt x="322" y="187"/>
                    <a:pt x="322" y="170"/>
                  </a:cubicBezTo>
                  <a:lnTo>
                    <a:pt x="322" y="161"/>
                  </a:lnTo>
                  <a:lnTo>
                    <a:pt x="322" y="116"/>
                  </a:lnTo>
                  <a:lnTo>
                    <a:pt x="304" y="80"/>
                  </a:lnTo>
                  <a:lnTo>
                    <a:pt x="278" y="45"/>
                  </a:lnTo>
                  <a:cubicBezTo>
                    <a:pt x="269" y="27"/>
                    <a:pt x="251" y="18"/>
                    <a:pt x="233" y="18"/>
                  </a:cubicBezTo>
                  <a:cubicBezTo>
                    <a:pt x="224" y="9"/>
                    <a:pt x="206" y="0"/>
                    <a:pt x="18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39"/>
            <p:cNvSpPr/>
            <p:nvPr/>
          </p:nvSpPr>
          <p:spPr>
            <a:xfrm rot="2831813">
              <a:off x="8064560" y="1118931"/>
              <a:ext cx="35314" cy="36201"/>
            </a:xfrm>
            <a:custGeom>
              <a:avLst/>
              <a:gdLst/>
              <a:ahLst/>
              <a:cxnLst/>
              <a:rect l="l" t="t" r="r" b="b"/>
              <a:pathLst>
                <a:path w="358" h="367" extrusionOk="0">
                  <a:moveTo>
                    <a:pt x="152" y="1"/>
                  </a:moveTo>
                  <a:lnTo>
                    <a:pt x="125" y="10"/>
                  </a:lnTo>
                  <a:lnTo>
                    <a:pt x="107" y="19"/>
                  </a:lnTo>
                  <a:lnTo>
                    <a:pt x="98" y="28"/>
                  </a:lnTo>
                  <a:lnTo>
                    <a:pt x="89" y="28"/>
                  </a:lnTo>
                  <a:cubicBezTo>
                    <a:pt x="71" y="37"/>
                    <a:pt x="63" y="46"/>
                    <a:pt x="54" y="54"/>
                  </a:cubicBezTo>
                  <a:lnTo>
                    <a:pt x="45" y="63"/>
                  </a:lnTo>
                  <a:cubicBezTo>
                    <a:pt x="36" y="72"/>
                    <a:pt x="27" y="81"/>
                    <a:pt x="18" y="99"/>
                  </a:cubicBezTo>
                  <a:lnTo>
                    <a:pt x="9" y="117"/>
                  </a:lnTo>
                  <a:lnTo>
                    <a:pt x="0" y="135"/>
                  </a:lnTo>
                  <a:lnTo>
                    <a:pt x="0" y="144"/>
                  </a:lnTo>
                  <a:lnTo>
                    <a:pt x="0" y="171"/>
                  </a:lnTo>
                  <a:lnTo>
                    <a:pt x="0" y="188"/>
                  </a:lnTo>
                  <a:lnTo>
                    <a:pt x="0" y="197"/>
                  </a:lnTo>
                  <a:lnTo>
                    <a:pt x="0" y="215"/>
                  </a:lnTo>
                  <a:cubicBezTo>
                    <a:pt x="0" y="215"/>
                    <a:pt x="0" y="224"/>
                    <a:pt x="0" y="224"/>
                  </a:cubicBezTo>
                  <a:cubicBezTo>
                    <a:pt x="0" y="224"/>
                    <a:pt x="0" y="233"/>
                    <a:pt x="0" y="242"/>
                  </a:cubicBezTo>
                  <a:cubicBezTo>
                    <a:pt x="0" y="260"/>
                    <a:pt x="9" y="269"/>
                    <a:pt x="9" y="278"/>
                  </a:cubicBezTo>
                  <a:lnTo>
                    <a:pt x="9" y="287"/>
                  </a:lnTo>
                  <a:cubicBezTo>
                    <a:pt x="18" y="304"/>
                    <a:pt x="27" y="313"/>
                    <a:pt x="45" y="322"/>
                  </a:cubicBezTo>
                  <a:lnTo>
                    <a:pt x="71" y="349"/>
                  </a:lnTo>
                  <a:cubicBezTo>
                    <a:pt x="89" y="358"/>
                    <a:pt x="98" y="358"/>
                    <a:pt x="116" y="367"/>
                  </a:cubicBezTo>
                  <a:lnTo>
                    <a:pt x="214" y="367"/>
                  </a:lnTo>
                  <a:lnTo>
                    <a:pt x="232" y="358"/>
                  </a:lnTo>
                  <a:lnTo>
                    <a:pt x="250" y="349"/>
                  </a:lnTo>
                  <a:cubicBezTo>
                    <a:pt x="259" y="349"/>
                    <a:pt x="268" y="340"/>
                    <a:pt x="277" y="331"/>
                  </a:cubicBezTo>
                  <a:cubicBezTo>
                    <a:pt x="286" y="331"/>
                    <a:pt x="295" y="322"/>
                    <a:pt x="295" y="313"/>
                  </a:cubicBezTo>
                  <a:lnTo>
                    <a:pt x="295" y="304"/>
                  </a:lnTo>
                  <a:lnTo>
                    <a:pt x="330" y="269"/>
                  </a:lnTo>
                  <a:lnTo>
                    <a:pt x="339" y="251"/>
                  </a:lnTo>
                  <a:cubicBezTo>
                    <a:pt x="348" y="233"/>
                    <a:pt x="357" y="224"/>
                    <a:pt x="357" y="206"/>
                  </a:cubicBezTo>
                  <a:lnTo>
                    <a:pt x="357" y="179"/>
                  </a:lnTo>
                  <a:lnTo>
                    <a:pt x="357" y="171"/>
                  </a:lnTo>
                  <a:lnTo>
                    <a:pt x="357" y="126"/>
                  </a:lnTo>
                  <a:cubicBezTo>
                    <a:pt x="357" y="108"/>
                    <a:pt x="348" y="99"/>
                    <a:pt x="339" y="81"/>
                  </a:cubicBezTo>
                  <a:lnTo>
                    <a:pt x="339" y="72"/>
                  </a:lnTo>
                  <a:cubicBezTo>
                    <a:pt x="339" y="72"/>
                    <a:pt x="330" y="63"/>
                    <a:pt x="321" y="63"/>
                  </a:cubicBezTo>
                  <a:cubicBezTo>
                    <a:pt x="321" y="54"/>
                    <a:pt x="312" y="46"/>
                    <a:pt x="304" y="37"/>
                  </a:cubicBezTo>
                  <a:cubicBezTo>
                    <a:pt x="304" y="37"/>
                    <a:pt x="304" y="37"/>
                    <a:pt x="295" y="28"/>
                  </a:cubicBezTo>
                  <a:cubicBezTo>
                    <a:pt x="286" y="19"/>
                    <a:pt x="268" y="10"/>
                    <a:pt x="24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39"/>
            <p:cNvSpPr/>
            <p:nvPr/>
          </p:nvSpPr>
          <p:spPr>
            <a:xfrm rot="2831813">
              <a:off x="8097426" y="954711"/>
              <a:ext cx="46756" cy="47150"/>
            </a:xfrm>
            <a:custGeom>
              <a:avLst/>
              <a:gdLst/>
              <a:ahLst/>
              <a:cxnLst/>
              <a:rect l="l" t="t" r="r" b="b"/>
              <a:pathLst>
                <a:path w="474" h="478" extrusionOk="0">
                  <a:moveTo>
                    <a:pt x="250" y="0"/>
                  </a:moveTo>
                  <a:cubicBezTo>
                    <a:pt x="232" y="0"/>
                    <a:pt x="206" y="9"/>
                    <a:pt x="188" y="9"/>
                  </a:cubicBezTo>
                  <a:cubicBezTo>
                    <a:pt x="116" y="27"/>
                    <a:pt x="63" y="80"/>
                    <a:pt x="18" y="134"/>
                  </a:cubicBezTo>
                  <a:cubicBezTo>
                    <a:pt x="9" y="152"/>
                    <a:pt x="0" y="170"/>
                    <a:pt x="0" y="196"/>
                  </a:cubicBezTo>
                  <a:cubicBezTo>
                    <a:pt x="0" y="205"/>
                    <a:pt x="0" y="214"/>
                    <a:pt x="0" y="223"/>
                  </a:cubicBezTo>
                  <a:cubicBezTo>
                    <a:pt x="0" y="232"/>
                    <a:pt x="0" y="241"/>
                    <a:pt x="0" y="250"/>
                  </a:cubicBezTo>
                  <a:lnTo>
                    <a:pt x="0" y="286"/>
                  </a:lnTo>
                  <a:cubicBezTo>
                    <a:pt x="0" y="295"/>
                    <a:pt x="0" y="303"/>
                    <a:pt x="9" y="312"/>
                  </a:cubicBezTo>
                  <a:lnTo>
                    <a:pt x="9" y="330"/>
                  </a:lnTo>
                  <a:lnTo>
                    <a:pt x="9" y="339"/>
                  </a:lnTo>
                  <a:cubicBezTo>
                    <a:pt x="18" y="348"/>
                    <a:pt x="18" y="348"/>
                    <a:pt x="27" y="357"/>
                  </a:cubicBezTo>
                  <a:cubicBezTo>
                    <a:pt x="27" y="366"/>
                    <a:pt x="27" y="375"/>
                    <a:pt x="36" y="384"/>
                  </a:cubicBezTo>
                  <a:cubicBezTo>
                    <a:pt x="73" y="443"/>
                    <a:pt x="141" y="478"/>
                    <a:pt x="213" y="478"/>
                  </a:cubicBezTo>
                  <a:cubicBezTo>
                    <a:pt x="228" y="478"/>
                    <a:pt x="244" y="476"/>
                    <a:pt x="259" y="473"/>
                  </a:cubicBezTo>
                  <a:cubicBezTo>
                    <a:pt x="295" y="455"/>
                    <a:pt x="339" y="437"/>
                    <a:pt x="366" y="402"/>
                  </a:cubicBezTo>
                  <a:cubicBezTo>
                    <a:pt x="384" y="393"/>
                    <a:pt x="393" y="384"/>
                    <a:pt x="411" y="366"/>
                  </a:cubicBezTo>
                  <a:cubicBezTo>
                    <a:pt x="438" y="330"/>
                    <a:pt x="455" y="295"/>
                    <a:pt x="464" y="259"/>
                  </a:cubicBezTo>
                  <a:cubicBezTo>
                    <a:pt x="473" y="241"/>
                    <a:pt x="473" y="223"/>
                    <a:pt x="473" y="205"/>
                  </a:cubicBezTo>
                  <a:cubicBezTo>
                    <a:pt x="473" y="196"/>
                    <a:pt x="473" y="179"/>
                    <a:pt x="473" y="170"/>
                  </a:cubicBezTo>
                  <a:cubicBezTo>
                    <a:pt x="473" y="161"/>
                    <a:pt x="464" y="161"/>
                    <a:pt x="464" y="152"/>
                  </a:cubicBezTo>
                  <a:cubicBezTo>
                    <a:pt x="455" y="107"/>
                    <a:pt x="429" y="71"/>
                    <a:pt x="393" y="45"/>
                  </a:cubicBezTo>
                  <a:cubicBezTo>
                    <a:pt x="375" y="27"/>
                    <a:pt x="348" y="9"/>
                    <a:pt x="322" y="9"/>
                  </a:cubicBezTo>
                  <a:cubicBezTo>
                    <a:pt x="304" y="0"/>
                    <a:pt x="286" y="0"/>
                    <a:pt x="26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39"/>
            <p:cNvSpPr/>
            <p:nvPr/>
          </p:nvSpPr>
          <p:spPr>
            <a:xfrm rot="2831813">
              <a:off x="7801634" y="1130365"/>
              <a:ext cx="32650" cy="38272"/>
            </a:xfrm>
            <a:custGeom>
              <a:avLst/>
              <a:gdLst/>
              <a:ahLst/>
              <a:cxnLst/>
              <a:rect l="l" t="t" r="r" b="b"/>
              <a:pathLst>
                <a:path w="331" h="388" extrusionOk="0">
                  <a:moveTo>
                    <a:pt x="180" y="1"/>
                  </a:moveTo>
                  <a:cubicBezTo>
                    <a:pt x="168" y="1"/>
                    <a:pt x="155" y="2"/>
                    <a:pt x="143" y="4"/>
                  </a:cubicBezTo>
                  <a:cubicBezTo>
                    <a:pt x="116" y="13"/>
                    <a:pt x="99" y="31"/>
                    <a:pt x="81" y="48"/>
                  </a:cubicBezTo>
                  <a:lnTo>
                    <a:pt x="54" y="75"/>
                  </a:lnTo>
                  <a:lnTo>
                    <a:pt x="45" y="84"/>
                  </a:lnTo>
                  <a:cubicBezTo>
                    <a:pt x="27" y="93"/>
                    <a:pt x="18" y="111"/>
                    <a:pt x="9" y="138"/>
                  </a:cubicBezTo>
                  <a:cubicBezTo>
                    <a:pt x="9" y="147"/>
                    <a:pt x="0" y="155"/>
                    <a:pt x="0" y="164"/>
                  </a:cubicBezTo>
                  <a:lnTo>
                    <a:pt x="0" y="209"/>
                  </a:lnTo>
                  <a:cubicBezTo>
                    <a:pt x="0" y="209"/>
                    <a:pt x="0" y="209"/>
                    <a:pt x="0" y="218"/>
                  </a:cubicBezTo>
                  <a:lnTo>
                    <a:pt x="0" y="263"/>
                  </a:lnTo>
                  <a:lnTo>
                    <a:pt x="0" y="272"/>
                  </a:lnTo>
                  <a:cubicBezTo>
                    <a:pt x="9" y="298"/>
                    <a:pt x="18" y="316"/>
                    <a:pt x="45" y="334"/>
                  </a:cubicBezTo>
                  <a:cubicBezTo>
                    <a:pt x="54" y="352"/>
                    <a:pt x="72" y="361"/>
                    <a:pt x="90" y="370"/>
                  </a:cubicBezTo>
                  <a:cubicBezTo>
                    <a:pt x="108" y="379"/>
                    <a:pt x="134" y="388"/>
                    <a:pt x="152" y="388"/>
                  </a:cubicBezTo>
                  <a:cubicBezTo>
                    <a:pt x="179" y="388"/>
                    <a:pt x="206" y="379"/>
                    <a:pt x="233" y="361"/>
                  </a:cubicBezTo>
                  <a:lnTo>
                    <a:pt x="241" y="352"/>
                  </a:lnTo>
                  <a:lnTo>
                    <a:pt x="250" y="352"/>
                  </a:lnTo>
                  <a:lnTo>
                    <a:pt x="268" y="343"/>
                  </a:lnTo>
                  <a:lnTo>
                    <a:pt x="286" y="334"/>
                  </a:lnTo>
                  <a:cubicBezTo>
                    <a:pt x="295" y="316"/>
                    <a:pt x="304" y="307"/>
                    <a:pt x="313" y="298"/>
                  </a:cubicBezTo>
                  <a:cubicBezTo>
                    <a:pt x="313" y="280"/>
                    <a:pt x="322" y="272"/>
                    <a:pt x="331" y="254"/>
                  </a:cubicBezTo>
                  <a:lnTo>
                    <a:pt x="331" y="245"/>
                  </a:lnTo>
                  <a:cubicBezTo>
                    <a:pt x="331" y="236"/>
                    <a:pt x="331" y="218"/>
                    <a:pt x="331" y="200"/>
                  </a:cubicBezTo>
                  <a:cubicBezTo>
                    <a:pt x="331" y="200"/>
                    <a:pt x="331" y="191"/>
                    <a:pt x="331" y="191"/>
                  </a:cubicBezTo>
                  <a:cubicBezTo>
                    <a:pt x="331" y="182"/>
                    <a:pt x="331" y="182"/>
                    <a:pt x="331" y="173"/>
                  </a:cubicBezTo>
                  <a:cubicBezTo>
                    <a:pt x="331" y="155"/>
                    <a:pt x="331" y="138"/>
                    <a:pt x="331" y="120"/>
                  </a:cubicBezTo>
                  <a:cubicBezTo>
                    <a:pt x="322" y="93"/>
                    <a:pt x="313" y="66"/>
                    <a:pt x="304" y="48"/>
                  </a:cubicBezTo>
                  <a:cubicBezTo>
                    <a:pt x="269" y="14"/>
                    <a:pt x="224" y="1"/>
                    <a:pt x="180"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39"/>
            <p:cNvSpPr/>
            <p:nvPr/>
          </p:nvSpPr>
          <p:spPr>
            <a:xfrm rot="2831813">
              <a:off x="7784085" y="946199"/>
              <a:ext cx="44191" cy="45670"/>
            </a:xfrm>
            <a:custGeom>
              <a:avLst/>
              <a:gdLst/>
              <a:ahLst/>
              <a:cxnLst/>
              <a:rect l="l" t="t" r="r" b="b"/>
              <a:pathLst>
                <a:path w="448" h="463" extrusionOk="0">
                  <a:moveTo>
                    <a:pt x="233" y="1"/>
                  </a:moveTo>
                  <a:cubicBezTo>
                    <a:pt x="215" y="1"/>
                    <a:pt x="197" y="1"/>
                    <a:pt x="179" y="10"/>
                  </a:cubicBezTo>
                  <a:cubicBezTo>
                    <a:pt x="170" y="10"/>
                    <a:pt x="162" y="10"/>
                    <a:pt x="153" y="19"/>
                  </a:cubicBezTo>
                  <a:cubicBezTo>
                    <a:pt x="144" y="19"/>
                    <a:pt x="135" y="28"/>
                    <a:pt x="126" y="28"/>
                  </a:cubicBezTo>
                  <a:cubicBezTo>
                    <a:pt x="108" y="37"/>
                    <a:pt x="99" y="54"/>
                    <a:pt x="90" y="63"/>
                  </a:cubicBezTo>
                  <a:cubicBezTo>
                    <a:pt x="72" y="72"/>
                    <a:pt x="54" y="90"/>
                    <a:pt x="46" y="108"/>
                  </a:cubicBezTo>
                  <a:lnTo>
                    <a:pt x="37" y="126"/>
                  </a:lnTo>
                  <a:cubicBezTo>
                    <a:pt x="28" y="144"/>
                    <a:pt x="19" y="161"/>
                    <a:pt x="19" y="188"/>
                  </a:cubicBezTo>
                  <a:cubicBezTo>
                    <a:pt x="1" y="242"/>
                    <a:pt x="10" y="295"/>
                    <a:pt x="37" y="349"/>
                  </a:cubicBezTo>
                  <a:cubicBezTo>
                    <a:pt x="37" y="349"/>
                    <a:pt x="37" y="349"/>
                    <a:pt x="37" y="358"/>
                  </a:cubicBezTo>
                  <a:lnTo>
                    <a:pt x="63" y="385"/>
                  </a:lnTo>
                  <a:cubicBezTo>
                    <a:pt x="63" y="394"/>
                    <a:pt x="72" y="402"/>
                    <a:pt x="81" y="402"/>
                  </a:cubicBezTo>
                  <a:lnTo>
                    <a:pt x="99" y="420"/>
                  </a:lnTo>
                  <a:lnTo>
                    <a:pt x="126" y="429"/>
                  </a:lnTo>
                  <a:cubicBezTo>
                    <a:pt x="144" y="438"/>
                    <a:pt x="162" y="447"/>
                    <a:pt x="179" y="456"/>
                  </a:cubicBezTo>
                  <a:cubicBezTo>
                    <a:pt x="197" y="460"/>
                    <a:pt x="215" y="463"/>
                    <a:pt x="232" y="463"/>
                  </a:cubicBezTo>
                  <a:cubicBezTo>
                    <a:pt x="249" y="463"/>
                    <a:pt x="264" y="460"/>
                    <a:pt x="278" y="456"/>
                  </a:cubicBezTo>
                  <a:cubicBezTo>
                    <a:pt x="313" y="447"/>
                    <a:pt x="340" y="429"/>
                    <a:pt x="367" y="402"/>
                  </a:cubicBezTo>
                  <a:cubicBezTo>
                    <a:pt x="394" y="376"/>
                    <a:pt x="420" y="331"/>
                    <a:pt x="429" y="295"/>
                  </a:cubicBezTo>
                  <a:cubicBezTo>
                    <a:pt x="429" y="286"/>
                    <a:pt x="438" y="277"/>
                    <a:pt x="438" y="269"/>
                  </a:cubicBezTo>
                  <a:cubicBezTo>
                    <a:pt x="438" y="251"/>
                    <a:pt x="447" y="233"/>
                    <a:pt x="447" y="215"/>
                  </a:cubicBezTo>
                  <a:cubicBezTo>
                    <a:pt x="447" y="215"/>
                    <a:pt x="447" y="206"/>
                    <a:pt x="447" y="206"/>
                  </a:cubicBezTo>
                  <a:cubicBezTo>
                    <a:pt x="447" y="188"/>
                    <a:pt x="447" y="179"/>
                    <a:pt x="447" y="161"/>
                  </a:cubicBezTo>
                  <a:cubicBezTo>
                    <a:pt x="438" y="144"/>
                    <a:pt x="438" y="126"/>
                    <a:pt x="429" y="108"/>
                  </a:cubicBezTo>
                  <a:cubicBezTo>
                    <a:pt x="420" y="90"/>
                    <a:pt x="411" y="72"/>
                    <a:pt x="394" y="63"/>
                  </a:cubicBezTo>
                  <a:cubicBezTo>
                    <a:pt x="385" y="45"/>
                    <a:pt x="367" y="37"/>
                    <a:pt x="349" y="28"/>
                  </a:cubicBezTo>
                  <a:cubicBezTo>
                    <a:pt x="331" y="19"/>
                    <a:pt x="322" y="10"/>
                    <a:pt x="304" y="10"/>
                  </a:cubicBezTo>
                  <a:lnTo>
                    <a:pt x="295" y="10"/>
                  </a:lnTo>
                  <a:cubicBezTo>
                    <a:pt x="278" y="1"/>
                    <a:pt x="251" y="1"/>
                    <a:pt x="233"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39"/>
            <p:cNvSpPr/>
            <p:nvPr/>
          </p:nvSpPr>
          <p:spPr>
            <a:xfrm rot="2831813">
              <a:off x="7681497" y="914899"/>
              <a:ext cx="35314" cy="33044"/>
            </a:xfrm>
            <a:custGeom>
              <a:avLst/>
              <a:gdLst/>
              <a:ahLst/>
              <a:cxnLst/>
              <a:rect l="l" t="t" r="r" b="b"/>
              <a:pathLst>
                <a:path w="358" h="335" extrusionOk="0">
                  <a:moveTo>
                    <a:pt x="177" y="0"/>
                  </a:moveTo>
                  <a:cubicBezTo>
                    <a:pt x="167" y="0"/>
                    <a:pt x="156" y="2"/>
                    <a:pt x="143" y="7"/>
                  </a:cubicBezTo>
                  <a:cubicBezTo>
                    <a:pt x="134" y="7"/>
                    <a:pt x="116" y="16"/>
                    <a:pt x="107" y="25"/>
                  </a:cubicBezTo>
                  <a:lnTo>
                    <a:pt x="89" y="25"/>
                  </a:lnTo>
                  <a:lnTo>
                    <a:pt x="71" y="33"/>
                  </a:lnTo>
                  <a:lnTo>
                    <a:pt x="54" y="51"/>
                  </a:lnTo>
                  <a:cubicBezTo>
                    <a:pt x="45" y="60"/>
                    <a:pt x="36" y="69"/>
                    <a:pt x="27" y="87"/>
                  </a:cubicBezTo>
                  <a:lnTo>
                    <a:pt x="18" y="96"/>
                  </a:lnTo>
                  <a:lnTo>
                    <a:pt x="9" y="141"/>
                  </a:lnTo>
                  <a:cubicBezTo>
                    <a:pt x="0" y="158"/>
                    <a:pt x="0" y="176"/>
                    <a:pt x="9" y="203"/>
                  </a:cubicBezTo>
                  <a:cubicBezTo>
                    <a:pt x="0" y="212"/>
                    <a:pt x="9" y="230"/>
                    <a:pt x="18" y="239"/>
                  </a:cubicBezTo>
                  <a:cubicBezTo>
                    <a:pt x="18" y="257"/>
                    <a:pt x="36" y="274"/>
                    <a:pt x="45" y="292"/>
                  </a:cubicBezTo>
                  <a:lnTo>
                    <a:pt x="80" y="310"/>
                  </a:lnTo>
                  <a:lnTo>
                    <a:pt x="116" y="328"/>
                  </a:lnTo>
                  <a:cubicBezTo>
                    <a:pt x="125" y="332"/>
                    <a:pt x="136" y="335"/>
                    <a:pt x="147" y="335"/>
                  </a:cubicBezTo>
                  <a:cubicBezTo>
                    <a:pt x="159" y="335"/>
                    <a:pt x="170" y="332"/>
                    <a:pt x="179" y="328"/>
                  </a:cubicBezTo>
                  <a:cubicBezTo>
                    <a:pt x="196" y="328"/>
                    <a:pt x="223" y="319"/>
                    <a:pt x="241" y="310"/>
                  </a:cubicBezTo>
                  <a:lnTo>
                    <a:pt x="250" y="310"/>
                  </a:lnTo>
                  <a:lnTo>
                    <a:pt x="259" y="301"/>
                  </a:lnTo>
                  <a:cubicBezTo>
                    <a:pt x="268" y="292"/>
                    <a:pt x="286" y="283"/>
                    <a:pt x="295" y="274"/>
                  </a:cubicBezTo>
                  <a:cubicBezTo>
                    <a:pt x="304" y="266"/>
                    <a:pt x="312" y="248"/>
                    <a:pt x="321" y="239"/>
                  </a:cubicBezTo>
                  <a:lnTo>
                    <a:pt x="330" y="221"/>
                  </a:lnTo>
                  <a:cubicBezTo>
                    <a:pt x="348" y="212"/>
                    <a:pt x="348" y="185"/>
                    <a:pt x="348" y="167"/>
                  </a:cubicBezTo>
                  <a:cubicBezTo>
                    <a:pt x="357" y="150"/>
                    <a:pt x="357" y="141"/>
                    <a:pt x="348" y="123"/>
                  </a:cubicBezTo>
                  <a:cubicBezTo>
                    <a:pt x="348" y="105"/>
                    <a:pt x="348" y="87"/>
                    <a:pt x="330" y="69"/>
                  </a:cubicBezTo>
                  <a:lnTo>
                    <a:pt x="304" y="51"/>
                  </a:lnTo>
                  <a:lnTo>
                    <a:pt x="268" y="25"/>
                  </a:lnTo>
                  <a:cubicBezTo>
                    <a:pt x="250" y="16"/>
                    <a:pt x="232" y="7"/>
                    <a:pt x="205" y="7"/>
                  </a:cubicBezTo>
                  <a:cubicBezTo>
                    <a:pt x="196" y="2"/>
                    <a:pt x="188" y="0"/>
                    <a:pt x="177"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39"/>
            <p:cNvSpPr/>
            <p:nvPr/>
          </p:nvSpPr>
          <p:spPr>
            <a:xfrm rot="2831813">
              <a:off x="7612814" y="804083"/>
              <a:ext cx="34524" cy="33340"/>
            </a:xfrm>
            <a:custGeom>
              <a:avLst/>
              <a:gdLst/>
              <a:ahLst/>
              <a:cxnLst/>
              <a:rect l="l" t="t" r="r" b="b"/>
              <a:pathLst>
                <a:path w="350" h="338" extrusionOk="0">
                  <a:moveTo>
                    <a:pt x="175" y="0"/>
                  </a:moveTo>
                  <a:cubicBezTo>
                    <a:pt x="162" y="0"/>
                    <a:pt x="148" y="2"/>
                    <a:pt x="135" y="7"/>
                  </a:cubicBezTo>
                  <a:lnTo>
                    <a:pt x="126" y="7"/>
                  </a:lnTo>
                  <a:lnTo>
                    <a:pt x="81" y="25"/>
                  </a:lnTo>
                  <a:lnTo>
                    <a:pt x="55" y="51"/>
                  </a:lnTo>
                  <a:cubicBezTo>
                    <a:pt x="37" y="69"/>
                    <a:pt x="28" y="78"/>
                    <a:pt x="19" y="105"/>
                  </a:cubicBezTo>
                  <a:cubicBezTo>
                    <a:pt x="10" y="123"/>
                    <a:pt x="1" y="141"/>
                    <a:pt x="10" y="159"/>
                  </a:cubicBezTo>
                  <a:lnTo>
                    <a:pt x="10" y="176"/>
                  </a:lnTo>
                  <a:cubicBezTo>
                    <a:pt x="10" y="194"/>
                    <a:pt x="10" y="203"/>
                    <a:pt x="10" y="221"/>
                  </a:cubicBezTo>
                  <a:cubicBezTo>
                    <a:pt x="19" y="239"/>
                    <a:pt x="28" y="257"/>
                    <a:pt x="37" y="275"/>
                  </a:cubicBezTo>
                  <a:cubicBezTo>
                    <a:pt x="46" y="283"/>
                    <a:pt x="55" y="292"/>
                    <a:pt x="72" y="301"/>
                  </a:cubicBezTo>
                  <a:cubicBezTo>
                    <a:pt x="81" y="310"/>
                    <a:pt x="90" y="319"/>
                    <a:pt x="99" y="319"/>
                  </a:cubicBezTo>
                  <a:cubicBezTo>
                    <a:pt x="117" y="328"/>
                    <a:pt x="126" y="337"/>
                    <a:pt x="144" y="337"/>
                  </a:cubicBezTo>
                  <a:lnTo>
                    <a:pt x="206" y="337"/>
                  </a:lnTo>
                  <a:cubicBezTo>
                    <a:pt x="215" y="328"/>
                    <a:pt x="233" y="319"/>
                    <a:pt x="242" y="319"/>
                  </a:cubicBezTo>
                  <a:lnTo>
                    <a:pt x="251" y="310"/>
                  </a:lnTo>
                  <a:cubicBezTo>
                    <a:pt x="269" y="301"/>
                    <a:pt x="287" y="292"/>
                    <a:pt x="295" y="283"/>
                  </a:cubicBezTo>
                  <a:cubicBezTo>
                    <a:pt x="313" y="266"/>
                    <a:pt x="322" y="248"/>
                    <a:pt x="331" y="230"/>
                  </a:cubicBezTo>
                  <a:cubicBezTo>
                    <a:pt x="340" y="212"/>
                    <a:pt x="349" y="185"/>
                    <a:pt x="349" y="167"/>
                  </a:cubicBezTo>
                  <a:lnTo>
                    <a:pt x="349" y="123"/>
                  </a:lnTo>
                  <a:cubicBezTo>
                    <a:pt x="340" y="105"/>
                    <a:pt x="322" y="96"/>
                    <a:pt x="313" y="78"/>
                  </a:cubicBezTo>
                  <a:cubicBezTo>
                    <a:pt x="304" y="69"/>
                    <a:pt x="295" y="60"/>
                    <a:pt x="287" y="51"/>
                  </a:cubicBezTo>
                  <a:cubicBezTo>
                    <a:pt x="269" y="25"/>
                    <a:pt x="242" y="16"/>
                    <a:pt x="215" y="7"/>
                  </a:cubicBezTo>
                  <a:cubicBezTo>
                    <a:pt x="202" y="2"/>
                    <a:pt x="188" y="0"/>
                    <a:pt x="175"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39"/>
            <p:cNvSpPr/>
            <p:nvPr/>
          </p:nvSpPr>
          <p:spPr>
            <a:xfrm rot="2831813">
              <a:off x="7726722" y="742018"/>
              <a:ext cx="33538" cy="32650"/>
            </a:xfrm>
            <a:custGeom>
              <a:avLst/>
              <a:gdLst/>
              <a:ahLst/>
              <a:cxnLst/>
              <a:rect l="l" t="t" r="r" b="b"/>
              <a:pathLst>
                <a:path w="340" h="331" extrusionOk="0">
                  <a:moveTo>
                    <a:pt x="179" y="1"/>
                  </a:moveTo>
                  <a:cubicBezTo>
                    <a:pt x="134" y="1"/>
                    <a:pt x="98" y="18"/>
                    <a:pt x="72" y="45"/>
                  </a:cubicBezTo>
                  <a:lnTo>
                    <a:pt x="63" y="54"/>
                  </a:lnTo>
                  <a:lnTo>
                    <a:pt x="36" y="90"/>
                  </a:lnTo>
                  <a:lnTo>
                    <a:pt x="27" y="99"/>
                  </a:lnTo>
                  <a:cubicBezTo>
                    <a:pt x="18" y="108"/>
                    <a:pt x="18" y="125"/>
                    <a:pt x="9" y="143"/>
                  </a:cubicBezTo>
                  <a:cubicBezTo>
                    <a:pt x="9" y="152"/>
                    <a:pt x="9" y="170"/>
                    <a:pt x="0" y="179"/>
                  </a:cubicBezTo>
                  <a:cubicBezTo>
                    <a:pt x="0" y="206"/>
                    <a:pt x="9" y="224"/>
                    <a:pt x="18" y="242"/>
                  </a:cubicBezTo>
                  <a:cubicBezTo>
                    <a:pt x="18" y="250"/>
                    <a:pt x="27" y="268"/>
                    <a:pt x="36" y="277"/>
                  </a:cubicBezTo>
                  <a:cubicBezTo>
                    <a:pt x="45" y="295"/>
                    <a:pt x="63" y="304"/>
                    <a:pt x="81" y="313"/>
                  </a:cubicBezTo>
                  <a:lnTo>
                    <a:pt x="116" y="331"/>
                  </a:lnTo>
                  <a:lnTo>
                    <a:pt x="161" y="331"/>
                  </a:lnTo>
                  <a:cubicBezTo>
                    <a:pt x="179" y="331"/>
                    <a:pt x="206" y="331"/>
                    <a:pt x="223" y="322"/>
                  </a:cubicBezTo>
                  <a:cubicBezTo>
                    <a:pt x="241" y="313"/>
                    <a:pt x="259" y="304"/>
                    <a:pt x="268" y="286"/>
                  </a:cubicBezTo>
                  <a:lnTo>
                    <a:pt x="286" y="268"/>
                  </a:lnTo>
                  <a:lnTo>
                    <a:pt x="295" y="268"/>
                  </a:lnTo>
                  <a:cubicBezTo>
                    <a:pt x="304" y="259"/>
                    <a:pt x="313" y="242"/>
                    <a:pt x="322" y="224"/>
                  </a:cubicBezTo>
                  <a:cubicBezTo>
                    <a:pt x="330" y="215"/>
                    <a:pt x="330" y="206"/>
                    <a:pt x="339" y="188"/>
                  </a:cubicBezTo>
                  <a:lnTo>
                    <a:pt x="339" y="179"/>
                  </a:lnTo>
                  <a:lnTo>
                    <a:pt x="339" y="134"/>
                  </a:lnTo>
                  <a:cubicBezTo>
                    <a:pt x="339" y="117"/>
                    <a:pt x="339" y="99"/>
                    <a:pt x="330" y="81"/>
                  </a:cubicBezTo>
                  <a:cubicBezTo>
                    <a:pt x="322" y="72"/>
                    <a:pt x="313" y="63"/>
                    <a:pt x="304" y="54"/>
                  </a:cubicBezTo>
                  <a:cubicBezTo>
                    <a:pt x="295" y="36"/>
                    <a:pt x="277" y="27"/>
                    <a:pt x="259" y="18"/>
                  </a:cubicBezTo>
                  <a:lnTo>
                    <a:pt x="223" y="1"/>
                  </a:ln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39"/>
            <p:cNvSpPr/>
            <p:nvPr/>
          </p:nvSpPr>
          <p:spPr>
            <a:xfrm rot="2831813">
              <a:off x="7601931" y="785767"/>
              <a:ext cx="69542" cy="60959"/>
            </a:xfrm>
            <a:custGeom>
              <a:avLst/>
              <a:gdLst/>
              <a:ahLst/>
              <a:cxnLst/>
              <a:rect l="l" t="t" r="r" b="b"/>
              <a:pathLst>
                <a:path w="705" h="618" extrusionOk="0">
                  <a:moveTo>
                    <a:pt x="131" y="553"/>
                  </a:moveTo>
                  <a:cubicBezTo>
                    <a:pt x="141" y="562"/>
                    <a:pt x="152" y="571"/>
                    <a:pt x="163" y="580"/>
                  </a:cubicBezTo>
                  <a:cubicBezTo>
                    <a:pt x="151" y="571"/>
                    <a:pt x="141" y="562"/>
                    <a:pt x="131" y="553"/>
                  </a:cubicBezTo>
                  <a:close/>
                  <a:moveTo>
                    <a:pt x="163" y="580"/>
                  </a:moveTo>
                  <a:cubicBezTo>
                    <a:pt x="166" y="581"/>
                    <a:pt x="169" y="583"/>
                    <a:pt x="172" y="585"/>
                  </a:cubicBezTo>
                  <a:lnTo>
                    <a:pt x="172" y="585"/>
                  </a:lnTo>
                  <a:cubicBezTo>
                    <a:pt x="169" y="583"/>
                    <a:pt x="166" y="581"/>
                    <a:pt x="163" y="580"/>
                  </a:cubicBezTo>
                  <a:close/>
                  <a:moveTo>
                    <a:pt x="356" y="0"/>
                  </a:moveTo>
                  <a:cubicBezTo>
                    <a:pt x="325" y="0"/>
                    <a:pt x="293" y="6"/>
                    <a:pt x="261" y="17"/>
                  </a:cubicBezTo>
                  <a:cubicBezTo>
                    <a:pt x="181" y="44"/>
                    <a:pt x="118" y="98"/>
                    <a:pt x="74" y="169"/>
                  </a:cubicBezTo>
                  <a:cubicBezTo>
                    <a:pt x="0" y="291"/>
                    <a:pt x="24" y="451"/>
                    <a:pt x="131" y="553"/>
                  </a:cubicBezTo>
                  <a:lnTo>
                    <a:pt x="131" y="553"/>
                  </a:lnTo>
                  <a:cubicBezTo>
                    <a:pt x="86" y="509"/>
                    <a:pt x="56" y="451"/>
                    <a:pt x="56" y="392"/>
                  </a:cubicBezTo>
                  <a:cubicBezTo>
                    <a:pt x="47" y="321"/>
                    <a:pt x="65" y="240"/>
                    <a:pt x="109" y="178"/>
                  </a:cubicBezTo>
                  <a:cubicBezTo>
                    <a:pt x="164" y="81"/>
                    <a:pt x="245" y="41"/>
                    <a:pt x="328" y="41"/>
                  </a:cubicBezTo>
                  <a:cubicBezTo>
                    <a:pt x="516" y="41"/>
                    <a:pt x="705" y="252"/>
                    <a:pt x="556" y="464"/>
                  </a:cubicBezTo>
                  <a:cubicBezTo>
                    <a:pt x="511" y="526"/>
                    <a:pt x="457" y="580"/>
                    <a:pt x="386" y="606"/>
                  </a:cubicBezTo>
                  <a:cubicBezTo>
                    <a:pt x="362" y="612"/>
                    <a:pt x="337" y="615"/>
                    <a:pt x="310" y="615"/>
                  </a:cubicBezTo>
                  <a:cubicBezTo>
                    <a:pt x="262" y="615"/>
                    <a:pt x="213" y="605"/>
                    <a:pt x="172" y="585"/>
                  </a:cubicBezTo>
                  <a:lnTo>
                    <a:pt x="172" y="585"/>
                  </a:lnTo>
                  <a:cubicBezTo>
                    <a:pt x="216" y="607"/>
                    <a:pt x="262" y="617"/>
                    <a:pt x="307" y="617"/>
                  </a:cubicBezTo>
                  <a:cubicBezTo>
                    <a:pt x="410" y="617"/>
                    <a:pt x="510" y="563"/>
                    <a:pt x="565" y="472"/>
                  </a:cubicBezTo>
                  <a:cubicBezTo>
                    <a:pt x="609" y="410"/>
                    <a:pt x="636" y="330"/>
                    <a:pt x="627" y="249"/>
                  </a:cubicBezTo>
                  <a:cubicBezTo>
                    <a:pt x="613" y="104"/>
                    <a:pt x="492"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39"/>
            <p:cNvSpPr/>
            <p:nvPr/>
          </p:nvSpPr>
          <p:spPr>
            <a:xfrm rot="2831813">
              <a:off x="7701857" y="707710"/>
              <a:ext cx="86311" cy="78419"/>
            </a:xfrm>
            <a:custGeom>
              <a:avLst/>
              <a:gdLst/>
              <a:ahLst/>
              <a:cxnLst/>
              <a:rect l="l" t="t" r="r" b="b"/>
              <a:pathLst>
                <a:path w="875" h="795" extrusionOk="0">
                  <a:moveTo>
                    <a:pt x="96" y="644"/>
                  </a:moveTo>
                  <a:lnTo>
                    <a:pt x="96" y="644"/>
                  </a:lnTo>
                  <a:cubicBezTo>
                    <a:pt x="120" y="683"/>
                    <a:pt x="152" y="716"/>
                    <a:pt x="191" y="742"/>
                  </a:cubicBezTo>
                  <a:cubicBezTo>
                    <a:pt x="153" y="714"/>
                    <a:pt x="121" y="681"/>
                    <a:pt x="96" y="644"/>
                  </a:cubicBezTo>
                  <a:close/>
                  <a:moveTo>
                    <a:pt x="191" y="742"/>
                  </a:moveTo>
                  <a:lnTo>
                    <a:pt x="191" y="742"/>
                  </a:lnTo>
                  <a:cubicBezTo>
                    <a:pt x="230" y="766"/>
                    <a:pt x="272" y="781"/>
                    <a:pt x="314" y="788"/>
                  </a:cubicBezTo>
                  <a:lnTo>
                    <a:pt x="314" y="788"/>
                  </a:lnTo>
                  <a:cubicBezTo>
                    <a:pt x="272" y="780"/>
                    <a:pt x="230" y="765"/>
                    <a:pt x="191" y="742"/>
                  </a:cubicBezTo>
                  <a:close/>
                  <a:moveTo>
                    <a:pt x="437" y="1"/>
                  </a:moveTo>
                  <a:cubicBezTo>
                    <a:pt x="400" y="1"/>
                    <a:pt x="362" y="6"/>
                    <a:pt x="324" y="19"/>
                  </a:cubicBezTo>
                  <a:cubicBezTo>
                    <a:pt x="226" y="55"/>
                    <a:pt x="137" y="117"/>
                    <a:pt x="83" y="207"/>
                  </a:cubicBezTo>
                  <a:cubicBezTo>
                    <a:pt x="0" y="345"/>
                    <a:pt x="9" y="516"/>
                    <a:pt x="96" y="644"/>
                  </a:cubicBezTo>
                  <a:lnTo>
                    <a:pt x="96" y="644"/>
                  </a:lnTo>
                  <a:cubicBezTo>
                    <a:pt x="69" y="601"/>
                    <a:pt x="52" y="552"/>
                    <a:pt x="48" y="501"/>
                  </a:cubicBezTo>
                  <a:cubicBezTo>
                    <a:pt x="30" y="403"/>
                    <a:pt x="57" y="305"/>
                    <a:pt x="110" y="224"/>
                  </a:cubicBezTo>
                  <a:cubicBezTo>
                    <a:pt x="185" y="107"/>
                    <a:pt x="290" y="58"/>
                    <a:pt x="395" y="58"/>
                  </a:cubicBezTo>
                  <a:cubicBezTo>
                    <a:pt x="638" y="58"/>
                    <a:pt x="874" y="324"/>
                    <a:pt x="699" y="599"/>
                  </a:cubicBezTo>
                  <a:cubicBezTo>
                    <a:pt x="646" y="680"/>
                    <a:pt x="574" y="742"/>
                    <a:pt x="476" y="778"/>
                  </a:cubicBezTo>
                  <a:cubicBezTo>
                    <a:pt x="441" y="787"/>
                    <a:pt x="406" y="792"/>
                    <a:pt x="371" y="792"/>
                  </a:cubicBezTo>
                  <a:cubicBezTo>
                    <a:pt x="352" y="792"/>
                    <a:pt x="333" y="791"/>
                    <a:pt x="314" y="788"/>
                  </a:cubicBezTo>
                  <a:lnTo>
                    <a:pt x="314" y="788"/>
                  </a:lnTo>
                  <a:cubicBezTo>
                    <a:pt x="338" y="792"/>
                    <a:pt x="362" y="795"/>
                    <a:pt x="387" y="795"/>
                  </a:cubicBezTo>
                  <a:cubicBezTo>
                    <a:pt x="519" y="795"/>
                    <a:pt x="646" y="727"/>
                    <a:pt x="717" y="608"/>
                  </a:cubicBezTo>
                  <a:cubicBezTo>
                    <a:pt x="780" y="528"/>
                    <a:pt x="806" y="421"/>
                    <a:pt x="789" y="314"/>
                  </a:cubicBezTo>
                  <a:cubicBezTo>
                    <a:pt x="766" y="130"/>
                    <a:pt x="611" y="1"/>
                    <a:pt x="437"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39"/>
            <p:cNvSpPr/>
            <p:nvPr/>
          </p:nvSpPr>
          <p:spPr>
            <a:xfrm rot="2831813">
              <a:off x="8068718" y="908114"/>
              <a:ext cx="127839" cy="111167"/>
            </a:xfrm>
            <a:custGeom>
              <a:avLst/>
              <a:gdLst/>
              <a:ahLst/>
              <a:cxnLst/>
              <a:rect l="l" t="t" r="r" b="b"/>
              <a:pathLst>
                <a:path w="1296" h="1127" extrusionOk="0">
                  <a:moveTo>
                    <a:pt x="631" y="1"/>
                  </a:moveTo>
                  <a:cubicBezTo>
                    <a:pt x="582" y="1"/>
                    <a:pt x="532" y="8"/>
                    <a:pt x="483" y="22"/>
                  </a:cubicBezTo>
                  <a:cubicBezTo>
                    <a:pt x="188" y="94"/>
                    <a:pt x="1" y="397"/>
                    <a:pt x="72" y="700"/>
                  </a:cubicBezTo>
                  <a:cubicBezTo>
                    <a:pt x="99" y="843"/>
                    <a:pt x="188" y="968"/>
                    <a:pt x="313" y="1040"/>
                  </a:cubicBezTo>
                  <a:cubicBezTo>
                    <a:pt x="188" y="959"/>
                    <a:pt x="108" y="834"/>
                    <a:pt x="81" y="700"/>
                  </a:cubicBezTo>
                  <a:cubicBezTo>
                    <a:pt x="54" y="558"/>
                    <a:pt x="90" y="415"/>
                    <a:pt x="170" y="290"/>
                  </a:cubicBezTo>
                  <a:cubicBezTo>
                    <a:pt x="284" y="126"/>
                    <a:pt x="437" y="58"/>
                    <a:pt x="588" y="58"/>
                  </a:cubicBezTo>
                  <a:cubicBezTo>
                    <a:pt x="948" y="58"/>
                    <a:pt x="1296" y="446"/>
                    <a:pt x="1063" y="861"/>
                  </a:cubicBezTo>
                  <a:cubicBezTo>
                    <a:pt x="983" y="977"/>
                    <a:pt x="867" y="1066"/>
                    <a:pt x="724" y="1102"/>
                  </a:cubicBezTo>
                  <a:cubicBezTo>
                    <a:pt x="677" y="1114"/>
                    <a:pt x="631" y="1120"/>
                    <a:pt x="585" y="1120"/>
                  </a:cubicBezTo>
                  <a:cubicBezTo>
                    <a:pt x="490" y="1120"/>
                    <a:pt x="398" y="1094"/>
                    <a:pt x="313" y="1040"/>
                  </a:cubicBezTo>
                  <a:lnTo>
                    <a:pt x="313" y="1040"/>
                  </a:lnTo>
                  <a:cubicBezTo>
                    <a:pt x="402" y="1097"/>
                    <a:pt x="499" y="1127"/>
                    <a:pt x="599" y="1127"/>
                  </a:cubicBezTo>
                  <a:cubicBezTo>
                    <a:pt x="641" y="1127"/>
                    <a:pt x="682" y="1121"/>
                    <a:pt x="724" y="1111"/>
                  </a:cubicBezTo>
                  <a:cubicBezTo>
                    <a:pt x="867" y="1075"/>
                    <a:pt x="992" y="995"/>
                    <a:pt x="1081" y="870"/>
                  </a:cubicBezTo>
                  <a:cubicBezTo>
                    <a:pt x="1161" y="745"/>
                    <a:pt x="1188" y="593"/>
                    <a:pt x="1161" y="451"/>
                  </a:cubicBezTo>
                  <a:cubicBezTo>
                    <a:pt x="1134" y="299"/>
                    <a:pt x="1045" y="165"/>
                    <a:pt x="920" y="85"/>
                  </a:cubicBezTo>
                  <a:cubicBezTo>
                    <a:pt x="830" y="30"/>
                    <a:pt x="732" y="1"/>
                    <a:pt x="631"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39"/>
            <p:cNvSpPr/>
            <p:nvPr/>
          </p:nvSpPr>
          <p:spPr>
            <a:xfrm rot="2831813">
              <a:off x="8037212" y="1083891"/>
              <a:ext cx="105842" cy="93905"/>
            </a:xfrm>
            <a:custGeom>
              <a:avLst/>
              <a:gdLst/>
              <a:ahLst/>
              <a:cxnLst/>
              <a:rect l="l" t="t" r="r" b="b"/>
              <a:pathLst>
                <a:path w="1073" h="952" extrusionOk="0">
                  <a:moveTo>
                    <a:pt x="28" y="592"/>
                  </a:moveTo>
                  <a:cubicBezTo>
                    <a:pt x="46" y="716"/>
                    <a:pt x="108" y="823"/>
                    <a:pt x="215" y="886"/>
                  </a:cubicBezTo>
                  <a:cubicBezTo>
                    <a:pt x="117" y="823"/>
                    <a:pt x="46" y="716"/>
                    <a:pt x="28" y="592"/>
                  </a:cubicBezTo>
                  <a:close/>
                  <a:moveTo>
                    <a:pt x="503" y="0"/>
                  </a:moveTo>
                  <a:cubicBezTo>
                    <a:pt x="461" y="0"/>
                    <a:pt x="418" y="6"/>
                    <a:pt x="376" y="20"/>
                  </a:cubicBezTo>
                  <a:cubicBezTo>
                    <a:pt x="251" y="56"/>
                    <a:pt x="153" y="136"/>
                    <a:pt x="90" y="243"/>
                  </a:cubicBezTo>
                  <a:cubicBezTo>
                    <a:pt x="28" y="350"/>
                    <a:pt x="1" y="475"/>
                    <a:pt x="28" y="591"/>
                  </a:cubicBezTo>
                  <a:cubicBezTo>
                    <a:pt x="19" y="475"/>
                    <a:pt x="46" y="359"/>
                    <a:pt x="108" y="261"/>
                  </a:cubicBezTo>
                  <a:cubicBezTo>
                    <a:pt x="198" y="97"/>
                    <a:pt x="334" y="30"/>
                    <a:pt x="468" y="30"/>
                  </a:cubicBezTo>
                  <a:cubicBezTo>
                    <a:pt x="773" y="30"/>
                    <a:pt x="1072" y="373"/>
                    <a:pt x="831" y="707"/>
                  </a:cubicBezTo>
                  <a:cubicBezTo>
                    <a:pt x="769" y="814"/>
                    <a:pt x="670" y="895"/>
                    <a:pt x="563" y="930"/>
                  </a:cubicBezTo>
                  <a:cubicBezTo>
                    <a:pt x="523" y="943"/>
                    <a:pt x="483" y="949"/>
                    <a:pt x="442" y="949"/>
                  </a:cubicBezTo>
                  <a:cubicBezTo>
                    <a:pt x="364" y="949"/>
                    <a:pt x="286" y="927"/>
                    <a:pt x="215" y="886"/>
                  </a:cubicBezTo>
                  <a:lnTo>
                    <a:pt x="215" y="886"/>
                  </a:lnTo>
                  <a:cubicBezTo>
                    <a:pt x="284" y="930"/>
                    <a:pt x="366" y="951"/>
                    <a:pt x="448" y="951"/>
                  </a:cubicBezTo>
                  <a:cubicBezTo>
                    <a:pt x="484" y="951"/>
                    <a:pt x="520" y="947"/>
                    <a:pt x="554" y="939"/>
                  </a:cubicBezTo>
                  <a:cubicBezTo>
                    <a:pt x="679" y="904"/>
                    <a:pt x="777" y="832"/>
                    <a:pt x="849" y="725"/>
                  </a:cubicBezTo>
                  <a:cubicBezTo>
                    <a:pt x="920" y="627"/>
                    <a:pt x="947" y="502"/>
                    <a:pt x="929" y="377"/>
                  </a:cubicBezTo>
                  <a:cubicBezTo>
                    <a:pt x="900" y="155"/>
                    <a:pt x="710" y="0"/>
                    <a:pt x="503"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39"/>
            <p:cNvSpPr/>
            <p:nvPr/>
          </p:nvSpPr>
          <p:spPr>
            <a:xfrm rot="2831813">
              <a:off x="7759414" y="909423"/>
              <a:ext cx="105744" cy="103079"/>
            </a:xfrm>
            <a:custGeom>
              <a:avLst/>
              <a:gdLst/>
              <a:ahLst/>
              <a:cxnLst/>
              <a:rect l="l" t="t" r="r" b="b"/>
              <a:pathLst>
                <a:path w="1072" h="1045" extrusionOk="0">
                  <a:moveTo>
                    <a:pt x="251" y="973"/>
                  </a:moveTo>
                  <a:lnTo>
                    <a:pt x="251" y="973"/>
                  </a:lnTo>
                  <a:cubicBezTo>
                    <a:pt x="297" y="1002"/>
                    <a:pt x="346" y="1021"/>
                    <a:pt x="397" y="1032"/>
                  </a:cubicBezTo>
                  <a:lnTo>
                    <a:pt x="397" y="1032"/>
                  </a:lnTo>
                  <a:cubicBezTo>
                    <a:pt x="346" y="1021"/>
                    <a:pt x="296" y="1001"/>
                    <a:pt x="251" y="973"/>
                  </a:cubicBezTo>
                  <a:close/>
                  <a:moveTo>
                    <a:pt x="581" y="1"/>
                  </a:moveTo>
                  <a:cubicBezTo>
                    <a:pt x="531" y="1"/>
                    <a:pt x="480" y="9"/>
                    <a:pt x="429" y="27"/>
                  </a:cubicBezTo>
                  <a:cubicBezTo>
                    <a:pt x="161" y="107"/>
                    <a:pt x="1" y="375"/>
                    <a:pt x="45" y="652"/>
                  </a:cubicBezTo>
                  <a:cubicBezTo>
                    <a:pt x="63" y="786"/>
                    <a:pt x="143" y="902"/>
                    <a:pt x="251" y="973"/>
                  </a:cubicBezTo>
                  <a:cubicBezTo>
                    <a:pt x="143" y="902"/>
                    <a:pt x="72" y="786"/>
                    <a:pt x="54" y="661"/>
                  </a:cubicBezTo>
                  <a:cubicBezTo>
                    <a:pt x="36" y="527"/>
                    <a:pt x="63" y="393"/>
                    <a:pt x="135" y="286"/>
                  </a:cubicBezTo>
                  <a:cubicBezTo>
                    <a:pt x="206" y="179"/>
                    <a:pt x="313" y="98"/>
                    <a:pt x="438" y="63"/>
                  </a:cubicBezTo>
                  <a:cubicBezTo>
                    <a:pt x="478" y="51"/>
                    <a:pt x="519" y="46"/>
                    <a:pt x="559" y="46"/>
                  </a:cubicBezTo>
                  <a:cubicBezTo>
                    <a:pt x="768" y="46"/>
                    <a:pt x="963" y="195"/>
                    <a:pt x="1000" y="420"/>
                  </a:cubicBezTo>
                  <a:cubicBezTo>
                    <a:pt x="1036" y="678"/>
                    <a:pt x="884" y="937"/>
                    <a:pt x="634" y="1018"/>
                  </a:cubicBezTo>
                  <a:cubicBezTo>
                    <a:pt x="585" y="1034"/>
                    <a:pt x="536" y="1042"/>
                    <a:pt x="488" y="1042"/>
                  </a:cubicBezTo>
                  <a:cubicBezTo>
                    <a:pt x="457" y="1042"/>
                    <a:pt x="427" y="1039"/>
                    <a:pt x="397" y="1032"/>
                  </a:cubicBezTo>
                  <a:lnTo>
                    <a:pt x="397" y="1032"/>
                  </a:lnTo>
                  <a:cubicBezTo>
                    <a:pt x="433" y="1040"/>
                    <a:pt x="469" y="1044"/>
                    <a:pt x="505" y="1044"/>
                  </a:cubicBezTo>
                  <a:cubicBezTo>
                    <a:pt x="549" y="1044"/>
                    <a:pt x="593" y="1038"/>
                    <a:pt x="634" y="1026"/>
                  </a:cubicBezTo>
                  <a:cubicBezTo>
                    <a:pt x="902" y="946"/>
                    <a:pt x="1072" y="687"/>
                    <a:pt x="1045" y="411"/>
                  </a:cubicBezTo>
                  <a:cubicBezTo>
                    <a:pt x="1008" y="170"/>
                    <a:pt x="805" y="1"/>
                    <a:pt x="581"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39"/>
            <p:cNvSpPr/>
            <p:nvPr/>
          </p:nvSpPr>
          <p:spPr>
            <a:xfrm rot="2831813">
              <a:off x="7776705" y="1104337"/>
              <a:ext cx="93413" cy="84534"/>
            </a:xfrm>
            <a:custGeom>
              <a:avLst/>
              <a:gdLst/>
              <a:ahLst/>
              <a:cxnLst/>
              <a:rect l="l" t="t" r="r" b="b"/>
              <a:pathLst>
                <a:path w="947" h="857" extrusionOk="0">
                  <a:moveTo>
                    <a:pt x="56" y="623"/>
                  </a:moveTo>
                  <a:cubicBezTo>
                    <a:pt x="83" y="696"/>
                    <a:pt x="131" y="759"/>
                    <a:pt x="203" y="799"/>
                  </a:cubicBezTo>
                  <a:cubicBezTo>
                    <a:pt x="136" y="754"/>
                    <a:pt x="87" y="693"/>
                    <a:pt x="56" y="623"/>
                  </a:cubicBezTo>
                  <a:close/>
                  <a:moveTo>
                    <a:pt x="203" y="799"/>
                  </a:moveTo>
                  <a:lnTo>
                    <a:pt x="203" y="799"/>
                  </a:lnTo>
                  <a:cubicBezTo>
                    <a:pt x="256" y="836"/>
                    <a:pt x="316" y="854"/>
                    <a:pt x="378" y="855"/>
                  </a:cubicBezTo>
                  <a:lnTo>
                    <a:pt x="378" y="855"/>
                  </a:lnTo>
                  <a:cubicBezTo>
                    <a:pt x="318" y="850"/>
                    <a:pt x="258" y="831"/>
                    <a:pt x="203" y="799"/>
                  </a:cubicBezTo>
                  <a:close/>
                  <a:moveTo>
                    <a:pt x="473" y="0"/>
                  </a:moveTo>
                  <a:cubicBezTo>
                    <a:pt x="431" y="0"/>
                    <a:pt x="388" y="7"/>
                    <a:pt x="346" y="22"/>
                  </a:cubicBezTo>
                  <a:cubicBezTo>
                    <a:pt x="239" y="58"/>
                    <a:pt x="141" y="129"/>
                    <a:pt x="87" y="227"/>
                  </a:cubicBezTo>
                  <a:cubicBezTo>
                    <a:pt x="7" y="348"/>
                    <a:pt x="0" y="498"/>
                    <a:pt x="56" y="623"/>
                  </a:cubicBezTo>
                  <a:lnTo>
                    <a:pt x="56" y="623"/>
                  </a:lnTo>
                  <a:cubicBezTo>
                    <a:pt x="46" y="597"/>
                    <a:pt x="38" y="568"/>
                    <a:pt x="34" y="540"/>
                  </a:cubicBezTo>
                  <a:cubicBezTo>
                    <a:pt x="25" y="433"/>
                    <a:pt x="43" y="326"/>
                    <a:pt x="105" y="236"/>
                  </a:cubicBezTo>
                  <a:cubicBezTo>
                    <a:pt x="186" y="104"/>
                    <a:pt x="303" y="49"/>
                    <a:pt x="418" y="49"/>
                  </a:cubicBezTo>
                  <a:cubicBezTo>
                    <a:pt x="685" y="49"/>
                    <a:pt x="947" y="342"/>
                    <a:pt x="748" y="647"/>
                  </a:cubicBezTo>
                  <a:cubicBezTo>
                    <a:pt x="694" y="736"/>
                    <a:pt x="605" y="807"/>
                    <a:pt x="507" y="834"/>
                  </a:cubicBezTo>
                  <a:cubicBezTo>
                    <a:pt x="465" y="848"/>
                    <a:pt x="424" y="855"/>
                    <a:pt x="384" y="855"/>
                  </a:cubicBezTo>
                  <a:cubicBezTo>
                    <a:pt x="382" y="855"/>
                    <a:pt x="380" y="855"/>
                    <a:pt x="378" y="855"/>
                  </a:cubicBezTo>
                  <a:lnTo>
                    <a:pt x="378" y="855"/>
                  </a:lnTo>
                  <a:cubicBezTo>
                    <a:pt x="390" y="856"/>
                    <a:pt x="402" y="857"/>
                    <a:pt x="415" y="857"/>
                  </a:cubicBezTo>
                  <a:cubicBezTo>
                    <a:pt x="555" y="857"/>
                    <a:pt x="692" y="785"/>
                    <a:pt x="774" y="656"/>
                  </a:cubicBezTo>
                  <a:cubicBezTo>
                    <a:pt x="837" y="567"/>
                    <a:pt x="864" y="450"/>
                    <a:pt x="846" y="343"/>
                  </a:cubicBezTo>
                  <a:cubicBezTo>
                    <a:pt x="824" y="139"/>
                    <a:pt x="659" y="0"/>
                    <a:pt x="473"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39"/>
            <p:cNvSpPr/>
            <p:nvPr/>
          </p:nvSpPr>
          <p:spPr>
            <a:xfrm rot="2831813">
              <a:off x="7665515" y="892241"/>
              <a:ext cx="76447" cy="67075"/>
            </a:xfrm>
            <a:custGeom>
              <a:avLst/>
              <a:gdLst/>
              <a:ahLst/>
              <a:cxnLst/>
              <a:rect l="l" t="t" r="r" b="b"/>
              <a:pathLst>
                <a:path w="775" h="680" extrusionOk="0">
                  <a:moveTo>
                    <a:pt x="400" y="0"/>
                  </a:moveTo>
                  <a:cubicBezTo>
                    <a:pt x="365" y="0"/>
                    <a:pt x="330" y="7"/>
                    <a:pt x="295" y="21"/>
                  </a:cubicBezTo>
                  <a:cubicBezTo>
                    <a:pt x="206" y="47"/>
                    <a:pt x="135" y="101"/>
                    <a:pt x="90" y="181"/>
                  </a:cubicBezTo>
                  <a:cubicBezTo>
                    <a:pt x="1" y="333"/>
                    <a:pt x="36" y="529"/>
                    <a:pt x="188" y="636"/>
                  </a:cubicBezTo>
                  <a:cubicBezTo>
                    <a:pt x="117" y="583"/>
                    <a:pt x="72" y="511"/>
                    <a:pt x="54" y="431"/>
                  </a:cubicBezTo>
                  <a:cubicBezTo>
                    <a:pt x="45" y="342"/>
                    <a:pt x="72" y="262"/>
                    <a:pt x="117" y="199"/>
                  </a:cubicBezTo>
                  <a:cubicBezTo>
                    <a:pt x="179" y="90"/>
                    <a:pt x="272" y="45"/>
                    <a:pt x="364" y="45"/>
                  </a:cubicBezTo>
                  <a:cubicBezTo>
                    <a:pt x="572" y="45"/>
                    <a:pt x="775" y="276"/>
                    <a:pt x="608" y="511"/>
                  </a:cubicBezTo>
                  <a:cubicBezTo>
                    <a:pt x="572" y="583"/>
                    <a:pt x="500" y="636"/>
                    <a:pt x="429" y="663"/>
                  </a:cubicBezTo>
                  <a:cubicBezTo>
                    <a:pt x="402" y="672"/>
                    <a:pt x="375" y="676"/>
                    <a:pt x="347" y="676"/>
                  </a:cubicBezTo>
                  <a:cubicBezTo>
                    <a:pt x="291" y="676"/>
                    <a:pt x="236" y="660"/>
                    <a:pt x="188" y="636"/>
                  </a:cubicBezTo>
                  <a:lnTo>
                    <a:pt x="188" y="636"/>
                  </a:lnTo>
                  <a:cubicBezTo>
                    <a:pt x="238" y="666"/>
                    <a:pt x="293" y="680"/>
                    <a:pt x="347" y="680"/>
                  </a:cubicBezTo>
                  <a:cubicBezTo>
                    <a:pt x="459" y="680"/>
                    <a:pt x="569" y="622"/>
                    <a:pt x="634" y="520"/>
                  </a:cubicBezTo>
                  <a:cubicBezTo>
                    <a:pt x="688" y="449"/>
                    <a:pt x="706" y="360"/>
                    <a:pt x="697" y="270"/>
                  </a:cubicBezTo>
                  <a:cubicBezTo>
                    <a:pt x="675" y="112"/>
                    <a:pt x="543" y="0"/>
                    <a:pt x="400"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9"/>
            <p:cNvSpPr/>
            <p:nvPr/>
          </p:nvSpPr>
          <p:spPr>
            <a:xfrm rot="2831813">
              <a:off x="7986323" y="1256394"/>
              <a:ext cx="84338" cy="74670"/>
            </a:xfrm>
            <a:custGeom>
              <a:avLst/>
              <a:gdLst/>
              <a:ahLst/>
              <a:cxnLst/>
              <a:rect l="l" t="t" r="r" b="b"/>
              <a:pathLst>
                <a:path w="855" h="757" extrusionOk="0">
                  <a:moveTo>
                    <a:pt x="108" y="626"/>
                  </a:moveTo>
                  <a:cubicBezTo>
                    <a:pt x="131" y="658"/>
                    <a:pt x="160" y="685"/>
                    <a:pt x="194" y="707"/>
                  </a:cubicBezTo>
                  <a:cubicBezTo>
                    <a:pt x="160" y="684"/>
                    <a:pt x="131" y="657"/>
                    <a:pt x="108" y="626"/>
                  </a:cubicBezTo>
                  <a:close/>
                  <a:moveTo>
                    <a:pt x="423" y="1"/>
                  </a:moveTo>
                  <a:cubicBezTo>
                    <a:pt x="386" y="1"/>
                    <a:pt x="348" y="7"/>
                    <a:pt x="310" y="20"/>
                  </a:cubicBezTo>
                  <a:cubicBezTo>
                    <a:pt x="221" y="56"/>
                    <a:pt x="140" y="118"/>
                    <a:pt x="87" y="198"/>
                  </a:cubicBezTo>
                  <a:cubicBezTo>
                    <a:pt x="1" y="334"/>
                    <a:pt x="12" y="504"/>
                    <a:pt x="108" y="626"/>
                  </a:cubicBezTo>
                  <a:lnTo>
                    <a:pt x="108" y="626"/>
                  </a:lnTo>
                  <a:cubicBezTo>
                    <a:pt x="75" y="583"/>
                    <a:pt x="52" y="532"/>
                    <a:pt x="42" y="475"/>
                  </a:cubicBezTo>
                  <a:cubicBezTo>
                    <a:pt x="33" y="386"/>
                    <a:pt x="60" y="288"/>
                    <a:pt x="105" y="216"/>
                  </a:cubicBezTo>
                  <a:cubicBezTo>
                    <a:pt x="146" y="119"/>
                    <a:pt x="227" y="79"/>
                    <a:pt x="316" y="79"/>
                  </a:cubicBezTo>
                  <a:cubicBezTo>
                    <a:pt x="553" y="79"/>
                    <a:pt x="855" y="357"/>
                    <a:pt x="667" y="564"/>
                  </a:cubicBezTo>
                  <a:cubicBezTo>
                    <a:pt x="622" y="645"/>
                    <a:pt x="542" y="707"/>
                    <a:pt x="462" y="734"/>
                  </a:cubicBezTo>
                  <a:cubicBezTo>
                    <a:pt x="428" y="744"/>
                    <a:pt x="393" y="749"/>
                    <a:pt x="359" y="749"/>
                  </a:cubicBezTo>
                  <a:cubicBezTo>
                    <a:pt x="301" y="749"/>
                    <a:pt x="244" y="735"/>
                    <a:pt x="194" y="707"/>
                  </a:cubicBezTo>
                  <a:lnTo>
                    <a:pt x="194" y="707"/>
                  </a:lnTo>
                  <a:cubicBezTo>
                    <a:pt x="251" y="740"/>
                    <a:pt x="314" y="756"/>
                    <a:pt x="377" y="756"/>
                  </a:cubicBezTo>
                  <a:cubicBezTo>
                    <a:pt x="501" y="756"/>
                    <a:pt x="623" y="695"/>
                    <a:pt x="694" y="582"/>
                  </a:cubicBezTo>
                  <a:cubicBezTo>
                    <a:pt x="747" y="502"/>
                    <a:pt x="774" y="404"/>
                    <a:pt x="756" y="306"/>
                  </a:cubicBezTo>
                  <a:cubicBezTo>
                    <a:pt x="742" y="123"/>
                    <a:pt x="590" y="1"/>
                    <a:pt x="423"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9"/>
            <p:cNvSpPr/>
            <p:nvPr/>
          </p:nvSpPr>
          <p:spPr>
            <a:xfrm rot="2831813">
              <a:off x="7843732" y="1319042"/>
              <a:ext cx="105744" cy="102092"/>
            </a:xfrm>
            <a:custGeom>
              <a:avLst/>
              <a:gdLst/>
              <a:ahLst/>
              <a:cxnLst/>
              <a:rect l="l" t="t" r="r" b="b"/>
              <a:pathLst>
                <a:path w="1072" h="1035" extrusionOk="0">
                  <a:moveTo>
                    <a:pt x="579" y="0"/>
                  </a:moveTo>
                  <a:cubicBezTo>
                    <a:pt x="530" y="0"/>
                    <a:pt x="479" y="9"/>
                    <a:pt x="429" y="26"/>
                  </a:cubicBezTo>
                  <a:cubicBezTo>
                    <a:pt x="161" y="107"/>
                    <a:pt x="0" y="375"/>
                    <a:pt x="45" y="651"/>
                  </a:cubicBezTo>
                  <a:cubicBezTo>
                    <a:pt x="72" y="776"/>
                    <a:pt x="143" y="892"/>
                    <a:pt x="259" y="964"/>
                  </a:cubicBezTo>
                  <a:cubicBezTo>
                    <a:pt x="143" y="892"/>
                    <a:pt x="72" y="776"/>
                    <a:pt x="54" y="651"/>
                  </a:cubicBezTo>
                  <a:cubicBezTo>
                    <a:pt x="27" y="383"/>
                    <a:pt x="188" y="142"/>
                    <a:pt x="438" y="71"/>
                  </a:cubicBezTo>
                  <a:cubicBezTo>
                    <a:pt x="480" y="57"/>
                    <a:pt x="523" y="51"/>
                    <a:pt x="565" y="51"/>
                  </a:cubicBezTo>
                  <a:cubicBezTo>
                    <a:pt x="770" y="51"/>
                    <a:pt x="954" y="203"/>
                    <a:pt x="991" y="410"/>
                  </a:cubicBezTo>
                  <a:cubicBezTo>
                    <a:pt x="1027" y="669"/>
                    <a:pt x="875" y="928"/>
                    <a:pt x="625" y="1008"/>
                  </a:cubicBezTo>
                  <a:cubicBezTo>
                    <a:pt x="578" y="1021"/>
                    <a:pt x="531" y="1029"/>
                    <a:pt x="484" y="1029"/>
                  </a:cubicBezTo>
                  <a:cubicBezTo>
                    <a:pt x="404" y="1029"/>
                    <a:pt x="326" y="1008"/>
                    <a:pt x="259" y="964"/>
                  </a:cubicBezTo>
                  <a:lnTo>
                    <a:pt x="259" y="964"/>
                  </a:lnTo>
                  <a:cubicBezTo>
                    <a:pt x="331" y="1011"/>
                    <a:pt x="414" y="1035"/>
                    <a:pt x="498" y="1035"/>
                  </a:cubicBezTo>
                  <a:cubicBezTo>
                    <a:pt x="541" y="1035"/>
                    <a:pt x="583" y="1029"/>
                    <a:pt x="625" y="1017"/>
                  </a:cubicBezTo>
                  <a:cubicBezTo>
                    <a:pt x="893" y="937"/>
                    <a:pt x="1071" y="678"/>
                    <a:pt x="1027" y="410"/>
                  </a:cubicBezTo>
                  <a:cubicBezTo>
                    <a:pt x="997" y="169"/>
                    <a:pt x="801" y="0"/>
                    <a:pt x="579"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39"/>
            <p:cNvSpPr/>
            <p:nvPr/>
          </p:nvSpPr>
          <p:spPr>
            <a:xfrm rot="2831813">
              <a:off x="7730405" y="1246191"/>
              <a:ext cx="95584" cy="85422"/>
            </a:xfrm>
            <a:custGeom>
              <a:avLst/>
              <a:gdLst/>
              <a:ahLst/>
              <a:cxnLst/>
              <a:rect l="l" t="t" r="r" b="b"/>
              <a:pathLst>
                <a:path w="969" h="866" extrusionOk="0">
                  <a:moveTo>
                    <a:pt x="64" y="650"/>
                  </a:moveTo>
                  <a:cubicBezTo>
                    <a:pt x="92" y="713"/>
                    <a:pt x="140" y="766"/>
                    <a:pt x="199" y="807"/>
                  </a:cubicBezTo>
                  <a:cubicBezTo>
                    <a:pt x="139" y="765"/>
                    <a:pt x="94" y="711"/>
                    <a:pt x="64" y="650"/>
                  </a:cubicBezTo>
                  <a:close/>
                  <a:moveTo>
                    <a:pt x="199" y="807"/>
                  </a:moveTo>
                  <a:cubicBezTo>
                    <a:pt x="257" y="844"/>
                    <a:pt x="318" y="863"/>
                    <a:pt x="380" y="864"/>
                  </a:cubicBezTo>
                  <a:lnTo>
                    <a:pt x="380" y="864"/>
                  </a:lnTo>
                  <a:cubicBezTo>
                    <a:pt x="318" y="859"/>
                    <a:pt x="257" y="840"/>
                    <a:pt x="199" y="807"/>
                  </a:cubicBezTo>
                  <a:close/>
                  <a:moveTo>
                    <a:pt x="478" y="0"/>
                  </a:moveTo>
                  <a:cubicBezTo>
                    <a:pt x="436" y="0"/>
                    <a:pt x="393" y="7"/>
                    <a:pt x="351" y="22"/>
                  </a:cubicBezTo>
                  <a:cubicBezTo>
                    <a:pt x="235" y="58"/>
                    <a:pt x="146" y="129"/>
                    <a:pt x="92" y="227"/>
                  </a:cubicBezTo>
                  <a:cubicBezTo>
                    <a:pt x="7" y="361"/>
                    <a:pt x="0" y="520"/>
                    <a:pt x="64" y="650"/>
                  </a:cubicBezTo>
                  <a:lnTo>
                    <a:pt x="64" y="650"/>
                  </a:lnTo>
                  <a:cubicBezTo>
                    <a:pt x="50" y="618"/>
                    <a:pt x="41" y="585"/>
                    <a:pt x="38" y="549"/>
                  </a:cubicBezTo>
                  <a:cubicBezTo>
                    <a:pt x="21" y="442"/>
                    <a:pt x="47" y="326"/>
                    <a:pt x="110" y="245"/>
                  </a:cubicBezTo>
                  <a:cubicBezTo>
                    <a:pt x="189" y="100"/>
                    <a:pt x="310" y="41"/>
                    <a:pt x="430" y="41"/>
                  </a:cubicBezTo>
                  <a:cubicBezTo>
                    <a:pt x="701" y="41"/>
                    <a:pt x="969" y="344"/>
                    <a:pt x="752" y="647"/>
                  </a:cubicBezTo>
                  <a:cubicBezTo>
                    <a:pt x="699" y="745"/>
                    <a:pt x="619" y="816"/>
                    <a:pt x="511" y="843"/>
                  </a:cubicBezTo>
                  <a:cubicBezTo>
                    <a:pt x="470" y="857"/>
                    <a:pt x="429" y="864"/>
                    <a:pt x="388" y="864"/>
                  </a:cubicBezTo>
                  <a:cubicBezTo>
                    <a:pt x="385" y="864"/>
                    <a:pt x="383" y="864"/>
                    <a:pt x="380" y="864"/>
                  </a:cubicBezTo>
                  <a:lnTo>
                    <a:pt x="380" y="864"/>
                  </a:lnTo>
                  <a:cubicBezTo>
                    <a:pt x="393" y="865"/>
                    <a:pt x="406" y="866"/>
                    <a:pt x="419" y="866"/>
                  </a:cubicBezTo>
                  <a:cubicBezTo>
                    <a:pt x="564" y="866"/>
                    <a:pt x="703" y="794"/>
                    <a:pt x="779" y="665"/>
                  </a:cubicBezTo>
                  <a:cubicBezTo>
                    <a:pt x="851" y="566"/>
                    <a:pt x="877" y="459"/>
                    <a:pt x="860" y="343"/>
                  </a:cubicBezTo>
                  <a:cubicBezTo>
                    <a:pt x="838" y="139"/>
                    <a:pt x="667" y="0"/>
                    <a:pt x="478"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39"/>
            <p:cNvSpPr/>
            <p:nvPr/>
          </p:nvSpPr>
          <p:spPr>
            <a:xfrm rot="-7840364">
              <a:off x="7681244" y="1786168"/>
              <a:ext cx="293855" cy="334409"/>
            </a:xfrm>
            <a:custGeom>
              <a:avLst/>
              <a:gdLst/>
              <a:ahLst/>
              <a:cxnLst/>
              <a:rect l="l" t="t" r="r" b="b"/>
              <a:pathLst>
                <a:path w="3312" h="3769" extrusionOk="0">
                  <a:moveTo>
                    <a:pt x="402" y="1"/>
                  </a:moveTo>
                  <a:lnTo>
                    <a:pt x="402" y="1"/>
                  </a:lnTo>
                  <a:cubicBezTo>
                    <a:pt x="54" y="750"/>
                    <a:pt x="1" y="2625"/>
                    <a:pt x="652" y="3339"/>
                  </a:cubicBezTo>
                  <a:cubicBezTo>
                    <a:pt x="968" y="3680"/>
                    <a:pt x="1367" y="3768"/>
                    <a:pt x="1696" y="3768"/>
                  </a:cubicBezTo>
                  <a:cubicBezTo>
                    <a:pt x="2044" y="3768"/>
                    <a:pt x="2312" y="3669"/>
                    <a:pt x="2312" y="3669"/>
                  </a:cubicBezTo>
                  <a:cubicBezTo>
                    <a:pt x="2651" y="3544"/>
                    <a:pt x="3312" y="3205"/>
                    <a:pt x="2964" y="2107"/>
                  </a:cubicBezTo>
                  <a:cubicBezTo>
                    <a:pt x="2625" y="1000"/>
                    <a:pt x="402"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39"/>
            <p:cNvSpPr/>
            <p:nvPr/>
          </p:nvSpPr>
          <p:spPr>
            <a:xfrm rot="-7840364">
              <a:off x="7772131" y="1739991"/>
              <a:ext cx="184902" cy="374957"/>
            </a:xfrm>
            <a:custGeom>
              <a:avLst/>
              <a:gdLst/>
              <a:ahLst/>
              <a:cxnLst/>
              <a:rect l="l" t="t" r="r" b="b"/>
              <a:pathLst>
                <a:path w="2084" h="4226" extrusionOk="0">
                  <a:moveTo>
                    <a:pt x="1727" y="1940"/>
                  </a:moveTo>
                  <a:lnTo>
                    <a:pt x="1727" y="1940"/>
                  </a:lnTo>
                  <a:cubicBezTo>
                    <a:pt x="1727" y="1940"/>
                    <a:pt x="1727" y="1940"/>
                    <a:pt x="1726" y="1941"/>
                  </a:cubicBezTo>
                  <a:lnTo>
                    <a:pt x="1724" y="1950"/>
                  </a:lnTo>
                  <a:lnTo>
                    <a:pt x="1724" y="1950"/>
                  </a:lnTo>
                  <a:cubicBezTo>
                    <a:pt x="1727" y="1943"/>
                    <a:pt x="1728" y="1940"/>
                    <a:pt x="1727" y="1940"/>
                  </a:cubicBezTo>
                  <a:close/>
                  <a:moveTo>
                    <a:pt x="10" y="1"/>
                  </a:moveTo>
                  <a:cubicBezTo>
                    <a:pt x="0" y="1"/>
                    <a:pt x="280" y="711"/>
                    <a:pt x="495" y="1182"/>
                  </a:cubicBezTo>
                  <a:lnTo>
                    <a:pt x="155" y="1084"/>
                  </a:lnTo>
                  <a:lnTo>
                    <a:pt x="93" y="1066"/>
                  </a:lnTo>
                  <a:lnTo>
                    <a:pt x="93" y="1066"/>
                  </a:lnTo>
                  <a:cubicBezTo>
                    <a:pt x="227" y="1138"/>
                    <a:pt x="370" y="1200"/>
                    <a:pt x="512" y="1245"/>
                  </a:cubicBezTo>
                  <a:lnTo>
                    <a:pt x="521" y="1245"/>
                  </a:lnTo>
                  <a:cubicBezTo>
                    <a:pt x="655" y="1530"/>
                    <a:pt x="762" y="1754"/>
                    <a:pt x="914" y="2030"/>
                  </a:cubicBezTo>
                  <a:cubicBezTo>
                    <a:pt x="977" y="2137"/>
                    <a:pt x="1039" y="2253"/>
                    <a:pt x="1110" y="2361"/>
                  </a:cubicBezTo>
                  <a:lnTo>
                    <a:pt x="361" y="2182"/>
                  </a:lnTo>
                  <a:lnTo>
                    <a:pt x="245" y="2146"/>
                  </a:lnTo>
                  <a:cubicBezTo>
                    <a:pt x="244" y="2146"/>
                    <a:pt x="244" y="2146"/>
                    <a:pt x="243" y="2146"/>
                  </a:cubicBezTo>
                  <a:lnTo>
                    <a:pt x="243" y="2146"/>
                  </a:lnTo>
                  <a:cubicBezTo>
                    <a:pt x="233" y="2146"/>
                    <a:pt x="786" y="2344"/>
                    <a:pt x="1057" y="2414"/>
                  </a:cubicBezTo>
                  <a:lnTo>
                    <a:pt x="1146" y="2432"/>
                  </a:lnTo>
                  <a:cubicBezTo>
                    <a:pt x="1244" y="2593"/>
                    <a:pt x="1343" y="2762"/>
                    <a:pt x="1432" y="2923"/>
                  </a:cubicBezTo>
                  <a:lnTo>
                    <a:pt x="1485" y="3021"/>
                  </a:lnTo>
                  <a:lnTo>
                    <a:pt x="745" y="2932"/>
                  </a:lnTo>
                  <a:lnTo>
                    <a:pt x="637" y="2923"/>
                  </a:lnTo>
                  <a:cubicBezTo>
                    <a:pt x="602" y="2923"/>
                    <a:pt x="1164" y="3039"/>
                    <a:pt x="1432" y="3075"/>
                  </a:cubicBezTo>
                  <a:lnTo>
                    <a:pt x="1521" y="3083"/>
                  </a:lnTo>
                  <a:cubicBezTo>
                    <a:pt x="1610" y="3262"/>
                    <a:pt x="1700" y="3432"/>
                    <a:pt x="1780" y="3610"/>
                  </a:cubicBezTo>
                  <a:cubicBezTo>
                    <a:pt x="1860" y="3789"/>
                    <a:pt x="1923" y="3976"/>
                    <a:pt x="1967" y="4172"/>
                  </a:cubicBezTo>
                  <a:cubicBezTo>
                    <a:pt x="1972" y="4208"/>
                    <a:pt x="2003" y="4226"/>
                    <a:pt x="2031" y="4226"/>
                  </a:cubicBezTo>
                  <a:cubicBezTo>
                    <a:pt x="2059" y="4226"/>
                    <a:pt x="2083" y="4208"/>
                    <a:pt x="2074" y="4172"/>
                  </a:cubicBezTo>
                  <a:cubicBezTo>
                    <a:pt x="2039" y="4003"/>
                    <a:pt x="1994" y="3842"/>
                    <a:pt x="1923" y="3681"/>
                  </a:cubicBezTo>
                  <a:cubicBezTo>
                    <a:pt x="1833" y="3485"/>
                    <a:pt x="1735" y="3280"/>
                    <a:pt x="1637" y="3083"/>
                  </a:cubicBezTo>
                  <a:cubicBezTo>
                    <a:pt x="1583" y="2985"/>
                    <a:pt x="1521" y="2887"/>
                    <a:pt x="1467" y="2780"/>
                  </a:cubicBezTo>
                  <a:cubicBezTo>
                    <a:pt x="1548" y="2539"/>
                    <a:pt x="1619" y="2298"/>
                    <a:pt x="1700" y="2057"/>
                  </a:cubicBezTo>
                  <a:lnTo>
                    <a:pt x="1724" y="1950"/>
                  </a:lnTo>
                  <a:lnTo>
                    <a:pt x="1724" y="1950"/>
                  </a:lnTo>
                  <a:cubicBezTo>
                    <a:pt x="1699" y="2019"/>
                    <a:pt x="1513" y="2450"/>
                    <a:pt x="1441" y="2682"/>
                  </a:cubicBezTo>
                  <a:lnTo>
                    <a:pt x="1423" y="2709"/>
                  </a:lnTo>
                  <a:cubicBezTo>
                    <a:pt x="1307" y="2512"/>
                    <a:pt x="1191" y="2307"/>
                    <a:pt x="1075" y="2102"/>
                  </a:cubicBezTo>
                  <a:cubicBezTo>
                    <a:pt x="986" y="1941"/>
                    <a:pt x="905" y="1789"/>
                    <a:pt x="816" y="1629"/>
                  </a:cubicBezTo>
                  <a:cubicBezTo>
                    <a:pt x="852" y="1423"/>
                    <a:pt x="878" y="1227"/>
                    <a:pt x="905" y="1022"/>
                  </a:cubicBezTo>
                  <a:lnTo>
                    <a:pt x="923" y="924"/>
                  </a:lnTo>
                  <a:lnTo>
                    <a:pt x="923" y="924"/>
                  </a:lnTo>
                  <a:cubicBezTo>
                    <a:pt x="861" y="1120"/>
                    <a:pt x="807" y="1325"/>
                    <a:pt x="771" y="1530"/>
                  </a:cubicBezTo>
                  <a:cubicBezTo>
                    <a:pt x="584" y="1173"/>
                    <a:pt x="405" y="808"/>
                    <a:pt x="227" y="442"/>
                  </a:cubicBezTo>
                  <a:cubicBezTo>
                    <a:pt x="155" y="299"/>
                    <a:pt x="84" y="156"/>
                    <a:pt x="13" y="4"/>
                  </a:cubicBezTo>
                  <a:cubicBezTo>
                    <a:pt x="11" y="2"/>
                    <a:pt x="10"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39"/>
            <p:cNvSpPr/>
            <p:nvPr/>
          </p:nvSpPr>
          <p:spPr>
            <a:xfrm rot="-7840364">
              <a:off x="7737949" y="1810185"/>
              <a:ext cx="234410" cy="305751"/>
            </a:xfrm>
            <a:custGeom>
              <a:avLst/>
              <a:gdLst/>
              <a:ahLst/>
              <a:cxnLst/>
              <a:rect l="l" t="t" r="r" b="b"/>
              <a:pathLst>
                <a:path w="2642" h="3446" extrusionOk="0">
                  <a:moveTo>
                    <a:pt x="1062" y="171"/>
                  </a:moveTo>
                  <a:cubicBezTo>
                    <a:pt x="794" y="54"/>
                    <a:pt x="518" y="1"/>
                    <a:pt x="232" y="10"/>
                  </a:cubicBezTo>
                  <a:cubicBezTo>
                    <a:pt x="0" y="876"/>
                    <a:pt x="27" y="2384"/>
                    <a:pt x="598" y="3009"/>
                  </a:cubicBezTo>
                  <a:cubicBezTo>
                    <a:pt x="848" y="3276"/>
                    <a:pt x="1187" y="3428"/>
                    <a:pt x="1553" y="3446"/>
                  </a:cubicBezTo>
                  <a:cubicBezTo>
                    <a:pt x="2642" y="2500"/>
                    <a:pt x="2383" y="742"/>
                    <a:pt x="1062" y="17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39"/>
            <p:cNvSpPr/>
            <p:nvPr/>
          </p:nvSpPr>
          <p:spPr>
            <a:xfrm rot="-7840364">
              <a:off x="7700144" y="1790121"/>
              <a:ext cx="261382" cy="337603"/>
            </a:xfrm>
            <a:custGeom>
              <a:avLst/>
              <a:gdLst/>
              <a:ahLst/>
              <a:cxnLst/>
              <a:rect l="l" t="t" r="r" b="b"/>
              <a:pathLst>
                <a:path w="2946" h="3805" extrusionOk="0">
                  <a:moveTo>
                    <a:pt x="268" y="1"/>
                  </a:moveTo>
                  <a:lnTo>
                    <a:pt x="259" y="19"/>
                  </a:lnTo>
                  <a:cubicBezTo>
                    <a:pt x="170" y="224"/>
                    <a:pt x="117" y="438"/>
                    <a:pt x="81" y="661"/>
                  </a:cubicBezTo>
                  <a:cubicBezTo>
                    <a:pt x="45" y="876"/>
                    <a:pt x="27" y="1099"/>
                    <a:pt x="18" y="1313"/>
                  </a:cubicBezTo>
                  <a:cubicBezTo>
                    <a:pt x="1" y="1759"/>
                    <a:pt x="45" y="2196"/>
                    <a:pt x="152" y="2625"/>
                  </a:cubicBezTo>
                  <a:cubicBezTo>
                    <a:pt x="215" y="2839"/>
                    <a:pt x="295" y="3035"/>
                    <a:pt x="420" y="3223"/>
                  </a:cubicBezTo>
                  <a:cubicBezTo>
                    <a:pt x="545" y="3410"/>
                    <a:pt x="715" y="3553"/>
                    <a:pt x="911" y="3660"/>
                  </a:cubicBezTo>
                  <a:cubicBezTo>
                    <a:pt x="1107" y="3758"/>
                    <a:pt x="1330" y="3803"/>
                    <a:pt x="1545" y="3803"/>
                  </a:cubicBezTo>
                  <a:cubicBezTo>
                    <a:pt x="1567" y="3804"/>
                    <a:pt x="1590" y="3804"/>
                    <a:pt x="1612" y="3804"/>
                  </a:cubicBezTo>
                  <a:cubicBezTo>
                    <a:pt x="1813" y="3804"/>
                    <a:pt x="2012" y="3769"/>
                    <a:pt x="2196" y="3705"/>
                  </a:cubicBezTo>
                  <a:lnTo>
                    <a:pt x="2196" y="3705"/>
                  </a:lnTo>
                  <a:cubicBezTo>
                    <a:pt x="2012" y="3761"/>
                    <a:pt x="1813" y="3795"/>
                    <a:pt x="1619" y="3795"/>
                  </a:cubicBezTo>
                  <a:cubicBezTo>
                    <a:pt x="1597" y="3795"/>
                    <a:pt x="1575" y="3795"/>
                    <a:pt x="1554" y="3794"/>
                  </a:cubicBezTo>
                  <a:cubicBezTo>
                    <a:pt x="1330" y="3794"/>
                    <a:pt x="1116" y="3741"/>
                    <a:pt x="920" y="3642"/>
                  </a:cubicBezTo>
                  <a:cubicBezTo>
                    <a:pt x="724" y="3544"/>
                    <a:pt x="554" y="3401"/>
                    <a:pt x="429" y="3214"/>
                  </a:cubicBezTo>
                  <a:cubicBezTo>
                    <a:pt x="322" y="3027"/>
                    <a:pt x="233" y="2830"/>
                    <a:pt x="179" y="2616"/>
                  </a:cubicBezTo>
                  <a:cubicBezTo>
                    <a:pt x="72" y="2188"/>
                    <a:pt x="36" y="1750"/>
                    <a:pt x="54" y="1313"/>
                  </a:cubicBezTo>
                  <a:cubicBezTo>
                    <a:pt x="63" y="1099"/>
                    <a:pt x="90" y="885"/>
                    <a:pt x="126" y="670"/>
                  </a:cubicBezTo>
                  <a:cubicBezTo>
                    <a:pt x="160" y="455"/>
                    <a:pt x="219" y="257"/>
                    <a:pt x="295" y="67"/>
                  </a:cubicBezTo>
                  <a:lnTo>
                    <a:pt x="295" y="67"/>
                  </a:lnTo>
                  <a:cubicBezTo>
                    <a:pt x="688" y="252"/>
                    <a:pt x="1071" y="461"/>
                    <a:pt x="1429" y="688"/>
                  </a:cubicBezTo>
                  <a:cubicBezTo>
                    <a:pt x="1803" y="920"/>
                    <a:pt x="2152" y="1206"/>
                    <a:pt x="2455" y="1518"/>
                  </a:cubicBezTo>
                  <a:cubicBezTo>
                    <a:pt x="2607" y="1679"/>
                    <a:pt x="2732" y="1866"/>
                    <a:pt x="2812" y="2072"/>
                  </a:cubicBezTo>
                  <a:cubicBezTo>
                    <a:pt x="2892" y="2277"/>
                    <a:pt x="2928" y="2500"/>
                    <a:pt x="2937" y="2714"/>
                  </a:cubicBezTo>
                  <a:cubicBezTo>
                    <a:pt x="2937" y="2937"/>
                    <a:pt x="2866" y="3151"/>
                    <a:pt x="2732" y="3330"/>
                  </a:cubicBezTo>
                  <a:cubicBezTo>
                    <a:pt x="2589" y="3500"/>
                    <a:pt x="2401" y="3633"/>
                    <a:pt x="2196" y="3705"/>
                  </a:cubicBezTo>
                  <a:cubicBezTo>
                    <a:pt x="2410" y="3633"/>
                    <a:pt x="2589" y="3508"/>
                    <a:pt x="2741" y="3330"/>
                  </a:cubicBezTo>
                  <a:cubicBezTo>
                    <a:pt x="2874" y="3160"/>
                    <a:pt x="2946" y="2937"/>
                    <a:pt x="2946" y="2714"/>
                  </a:cubicBezTo>
                  <a:cubicBezTo>
                    <a:pt x="2946" y="2491"/>
                    <a:pt x="2910" y="2268"/>
                    <a:pt x="2830" y="2063"/>
                  </a:cubicBezTo>
                  <a:cubicBezTo>
                    <a:pt x="2749" y="1857"/>
                    <a:pt x="2625" y="1670"/>
                    <a:pt x="2482" y="1500"/>
                  </a:cubicBezTo>
                  <a:cubicBezTo>
                    <a:pt x="2169" y="1179"/>
                    <a:pt x="1830" y="893"/>
                    <a:pt x="1455" y="661"/>
                  </a:cubicBezTo>
                  <a:cubicBezTo>
                    <a:pt x="1081" y="411"/>
                    <a:pt x="697" y="197"/>
                    <a:pt x="295" y="10"/>
                  </a:cubicBezTo>
                  <a:lnTo>
                    <a:pt x="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39"/>
            <p:cNvSpPr/>
            <p:nvPr/>
          </p:nvSpPr>
          <p:spPr>
            <a:xfrm rot="-7840364">
              <a:off x="8058097" y="1866628"/>
              <a:ext cx="142580" cy="245772"/>
            </a:xfrm>
            <a:custGeom>
              <a:avLst/>
              <a:gdLst/>
              <a:ahLst/>
              <a:cxnLst/>
              <a:rect l="l" t="t" r="r" b="b"/>
              <a:pathLst>
                <a:path w="1607" h="2770" extrusionOk="0">
                  <a:moveTo>
                    <a:pt x="928" y="1"/>
                  </a:moveTo>
                  <a:cubicBezTo>
                    <a:pt x="892" y="1"/>
                    <a:pt x="853" y="7"/>
                    <a:pt x="813" y="21"/>
                  </a:cubicBezTo>
                  <a:cubicBezTo>
                    <a:pt x="1" y="298"/>
                    <a:pt x="1277" y="2770"/>
                    <a:pt x="1277" y="2770"/>
                  </a:cubicBezTo>
                  <a:cubicBezTo>
                    <a:pt x="1514" y="2278"/>
                    <a:pt x="1607" y="1"/>
                    <a:pt x="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39"/>
            <p:cNvSpPr/>
            <p:nvPr/>
          </p:nvSpPr>
          <p:spPr>
            <a:xfrm rot="-7840364">
              <a:off x="8136829" y="1942676"/>
              <a:ext cx="256325" cy="77281"/>
            </a:xfrm>
            <a:custGeom>
              <a:avLst/>
              <a:gdLst/>
              <a:ahLst/>
              <a:cxnLst/>
              <a:rect l="l" t="t" r="r" b="b"/>
              <a:pathLst>
                <a:path w="2889" h="871" extrusionOk="0">
                  <a:moveTo>
                    <a:pt x="699" y="0"/>
                  </a:moveTo>
                  <a:cubicBezTo>
                    <a:pt x="405" y="0"/>
                    <a:pt x="183" y="80"/>
                    <a:pt x="122" y="297"/>
                  </a:cubicBezTo>
                  <a:cubicBezTo>
                    <a:pt x="0" y="727"/>
                    <a:pt x="626" y="870"/>
                    <a:pt x="1321" y="870"/>
                  </a:cubicBezTo>
                  <a:cubicBezTo>
                    <a:pt x="1956" y="870"/>
                    <a:pt x="2650" y="751"/>
                    <a:pt x="2889" y="619"/>
                  </a:cubicBezTo>
                  <a:cubicBezTo>
                    <a:pt x="2889" y="619"/>
                    <a:pt x="1517" y="0"/>
                    <a:pt x="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39"/>
            <p:cNvSpPr/>
            <p:nvPr/>
          </p:nvSpPr>
          <p:spPr>
            <a:xfrm rot="-7840364">
              <a:off x="8077838" y="1999511"/>
              <a:ext cx="204421" cy="203982"/>
            </a:xfrm>
            <a:custGeom>
              <a:avLst/>
              <a:gdLst/>
              <a:ahLst/>
              <a:cxnLst/>
              <a:rect l="l" t="t" r="r" b="b"/>
              <a:pathLst>
                <a:path w="2304" h="2299" extrusionOk="0">
                  <a:moveTo>
                    <a:pt x="813" y="1"/>
                  </a:moveTo>
                  <a:cubicBezTo>
                    <a:pt x="730" y="1"/>
                    <a:pt x="651" y="35"/>
                    <a:pt x="581" y="112"/>
                  </a:cubicBezTo>
                  <a:cubicBezTo>
                    <a:pt x="1" y="737"/>
                    <a:pt x="2303" y="2299"/>
                    <a:pt x="2303" y="2299"/>
                  </a:cubicBezTo>
                  <a:cubicBezTo>
                    <a:pt x="2280" y="1797"/>
                    <a:pt x="1416" y="1"/>
                    <a:pt x="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39"/>
            <p:cNvSpPr/>
            <p:nvPr/>
          </p:nvSpPr>
          <p:spPr>
            <a:xfrm rot="-7840364">
              <a:off x="8063412" y="1740573"/>
              <a:ext cx="143290" cy="245062"/>
            </a:xfrm>
            <a:custGeom>
              <a:avLst/>
              <a:gdLst/>
              <a:ahLst/>
              <a:cxnLst/>
              <a:rect l="l" t="t" r="r" b="b"/>
              <a:pathLst>
                <a:path w="1615" h="2762" extrusionOk="0">
                  <a:moveTo>
                    <a:pt x="933" y="0"/>
                  </a:moveTo>
                  <a:cubicBezTo>
                    <a:pt x="895" y="0"/>
                    <a:pt x="855" y="7"/>
                    <a:pt x="813" y="22"/>
                  </a:cubicBezTo>
                  <a:cubicBezTo>
                    <a:pt x="1" y="289"/>
                    <a:pt x="1286" y="2762"/>
                    <a:pt x="1286" y="2762"/>
                  </a:cubicBezTo>
                  <a:cubicBezTo>
                    <a:pt x="1515" y="2279"/>
                    <a:pt x="1615" y="0"/>
                    <a:pt x="9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39"/>
            <p:cNvSpPr/>
            <p:nvPr/>
          </p:nvSpPr>
          <p:spPr>
            <a:xfrm rot="-7840364">
              <a:off x="8142008" y="1816104"/>
              <a:ext cx="256325" cy="77281"/>
            </a:xfrm>
            <a:custGeom>
              <a:avLst/>
              <a:gdLst/>
              <a:ahLst/>
              <a:cxnLst/>
              <a:rect l="l" t="t" r="r" b="b"/>
              <a:pathLst>
                <a:path w="2889" h="871" extrusionOk="0">
                  <a:moveTo>
                    <a:pt x="691" y="1"/>
                  </a:moveTo>
                  <a:cubicBezTo>
                    <a:pt x="400" y="1"/>
                    <a:pt x="181" y="80"/>
                    <a:pt x="122" y="296"/>
                  </a:cubicBezTo>
                  <a:cubicBezTo>
                    <a:pt x="0" y="727"/>
                    <a:pt x="631" y="871"/>
                    <a:pt x="1331" y="871"/>
                  </a:cubicBezTo>
                  <a:cubicBezTo>
                    <a:pt x="1963" y="871"/>
                    <a:pt x="2651" y="753"/>
                    <a:pt x="2889" y="626"/>
                  </a:cubicBezTo>
                  <a:cubicBezTo>
                    <a:pt x="2889" y="626"/>
                    <a:pt x="1507" y="1"/>
                    <a:pt x="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39"/>
            <p:cNvSpPr/>
            <p:nvPr/>
          </p:nvSpPr>
          <p:spPr>
            <a:xfrm rot="-7840364">
              <a:off x="8060868" y="1616761"/>
              <a:ext cx="152606" cy="240714"/>
            </a:xfrm>
            <a:custGeom>
              <a:avLst/>
              <a:gdLst/>
              <a:ahLst/>
              <a:cxnLst/>
              <a:rect l="l" t="t" r="r" b="b"/>
              <a:pathLst>
                <a:path w="1720" h="2713" extrusionOk="0">
                  <a:moveTo>
                    <a:pt x="913" y="1"/>
                  </a:moveTo>
                  <a:cubicBezTo>
                    <a:pt x="867" y="1"/>
                    <a:pt x="819" y="12"/>
                    <a:pt x="768" y="35"/>
                  </a:cubicBezTo>
                  <a:cubicBezTo>
                    <a:pt x="0" y="401"/>
                    <a:pt x="1544" y="2713"/>
                    <a:pt x="1544" y="2713"/>
                  </a:cubicBezTo>
                  <a:cubicBezTo>
                    <a:pt x="1719" y="2213"/>
                    <a:pt x="1560" y="1"/>
                    <a:pt x="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39"/>
            <p:cNvSpPr/>
            <p:nvPr/>
          </p:nvSpPr>
          <p:spPr>
            <a:xfrm rot="-7840364">
              <a:off x="8145543" y="1664523"/>
              <a:ext cx="252687" cy="74175"/>
            </a:xfrm>
            <a:custGeom>
              <a:avLst/>
              <a:gdLst/>
              <a:ahLst/>
              <a:cxnLst/>
              <a:rect l="l" t="t" r="r" b="b"/>
              <a:pathLst>
                <a:path w="2848" h="836" extrusionOk="0">
                  <a:moveTo>
                    <a:pt x="833" y="0"/>
                  </a:moveTo>
                  <a:cubicBezTo>
                    <a:pt x="424" y="0"/>
                    <a:pt x="102" y="93"/>
                    <a:pt x="54" y="371"/>
                  </a:cubicBezTo>
                  <a:cubicBezTo>
                    <a:pt x="0" y="715"/>
                    <a:pt x="372" y="835"/>
                    <a:pt x="864" y="835"/>
                  </a:cubicBezTo>
                  <a:cubicBezTo>
                    <a:pt x="1586" y="835"/>
                    <a:pt x="2567" y="576"/>
                    <a:pt x="2848" y="380"/>
                  </a:cubicBezTo>
                  <a:cubicBezTo>
                    <a:pt x="2848" y="380"/>
                    <a:pt x="1662" y="0"/>
                    <a:pt x="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39"/>
            <p:cNvSpPr/>
            <p:nvPr/>
          </p:nvSpPr>
          <p:spPr>
            <a:xfrm rot="-7840364">
              <a:off x="8041393" y="1494815"/>
              <a:ext cx="169464" cy="232906"/>
            </a:xfrm>
            <a:custGeom>
              <a:avLst/>
              <a:gdLst/>
              <a:ahLst/>
              <a:cxnLst/>
              <a:rect l="l" t="t" r="r" b="b"/>
              <a:pathLst>
                <a:path w="1910" h="2625" extrusionOk="0">
                  <a:moveTo>
                    <a:pt x="905" y="0"/>
                  </a:moveTo>
                  <a:cubicBezTo>
                    <a:pt x="850" y="0"/>
                    <a:pt x="792" y="17"/>
                    <a:pt x="732" y="54"/>
                  </a:cubicBezTo>
                  <a:cubicBezTo>
                    <a:pt x="0" y="500"/>
                    <a:pt x="1794" y="2624"/>
                    <a:pt x="1794" y="2624"/>
                  </a:cubicBezTo>
                  <a:cubicBezTo>
                    <a:pt x="1909" y="2116"/>
                    <a:pt x="1528" y="0"/>
                    <a:pt x="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39"/>
            <p:cNvSpPr/>
            <p:nvPr/>
          </p:nvSpPr>
          <p:spPr>
            <a:xfrm rot="-7840364">
              <a:off x="8137553" y="1515646"/>
              <a:ext cx="247630" cy="76393"/>
            </a:xfrm>
            <a:custGeom>
              <a:avLst/>
              <a:gdLst/>
              <a:ahLst/>
              <a:cxnLst/>
              <a:rect l="l" t="t" r="r" b="b"/>
              <a:pathLst>
                <a:path w="2791" h="861" extrusionOk="0">
                  <a:moveTo>
                    <a:pt x="1142" y="1"/>
                  </a:moveTo>
                  <a:cubicBezTo>
                    <a:pt x="556" y="1"/>
                    <a:pt x="35" y="106"/>
                    <a:pt x="15" y="477"/>
                  </a:cubicBezTo>
                  <a:cubicBezTo>
                    <a:pt x="1" y="757"/>
                    <a:pt x="251" y="860"/>
                    <a:pt x="610" y="860"/>
                  </a:cubicBezTo>
                  <a:cubicBezTo>
                    <a:pt x="1336" y="860"/>
                    <a:pt x="2504" y="433"/>
                    <a:pt x="2791" y="182"/>
                  </a:cubicBezTo>
                  <a:cubicBezTo>
                    <a:pt x="2791" y="182"/>
                    <a:pt x="191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39"/>
            <p:cNvSpPr/>
            <p:nvPr/>
          </p:nvSpPr>
          <p:spPr>
            <a:xfrm rot="-7840364">
              <a:off x="8082520" y="1980728"/>
              <a:ext cx="167955" cy="206466"/>
            </a:xfrm>
            <a:custGeom>
              <a:avLst/>
              <a:gdLst/>
              <a:ahLst/>
              <a:cxnLst/>
              <a:rect l="l" t="t" r="r" b="b"/>
              <a:pathLst>
                <a:path w="1893" h="2327" extrusionOk="0">
                  <a:moveTo>
                    <a:pt x="358" y="1"/>
                  </a:moveTo>
                  <a:cubicBezTo>
                    <a:pt x="333" y="1"/>
                    <a:pt x="309" y="3"/>
                    <a:pt x="286" y="6"/>
                  </a:cubicBezTo>
                  <a:cubicBezTo>
                    <a:pt x="303" y="4"/>
                    <a:pt x="321" y="3"/>
                    <a:pt x="338" y="3"/>
                  </a:cubicBezTo>
                  <a:cubicBezTo>
                    <a:pt x="387" y="3"/>
                    <a:pt x="437" y="11"/>
                    <a:pt x="483" y="24"/>
                  </a:cubicBezTo>
                  <a:cubicBezTo>
                    <a:pt x="443" y="7"/>
                    <a:pt x="400" y="1"/>
                    <a:pt x="358" y="1"/>
                  </a:cubicBezTo>
                  <a:close/>
                  <a:moveTo>
                    <a:pt x="483" y="24"/>
                  </a:moveTo>
                  <a:lnTo>
                    <a:pt x="483" y="24"/>
                  </a:lnTo>
                  <a:cubicBezTo>
                    <a:pt x="599" y="78"/>
                    <a:pt x="706" y="149"/>
                    <a:pt x="795" y="247"/>
                  </a:cubicBezTo>
                  <a:cubicBezTo>
                    <a:pt x="974" y="435"/>
                    <a:pt x="1125" y="649"/>
                    <a:pt x="1259" y="872"/>
                  </a:cubicBezTo>
                  <a:cubicBezTo>
                    <a:pt x="1393" y="1095"/>
                    <a:pt x="1509" y="1327"/>
                    <a:pt x="1607" y="1568"/>
                  </a:cubicBezTo>
                  <a:cubicBezTo>
                    <a:pt x="1661" y="1684"/>
                    <a:pt x="1714" y="1800"/>
                    <a:pt x="1750" y="1925"/>
                  </a:cubicBezTo>
                  <a:cubicBezTo>
                    <a:pt x="1788" y="2023"/>
                    <a:pt x="1813" y="2127"/>
                    <a:pt x="1830" y="2238"/>
                  </a:cubicBezTo>
                  <a:lnTo>
                    <a:pt x="1830" y="2238"/>
                  </a:lnTo>
                  <a:cubicBezTo>
                    <a:pt x="1643" y="2113"/>
                    <a:pt x="1456" y="1974"/>
                    <a:pt x="1277" y="1836"/>
                  </a:cubicBezTo>
                  <a:cubicBezTo>
                    <a:pt x="1081" y="1684"/>
                    <a:pt x="884" y="1524"/>
                    <a:pt x="706" y="1354"/>
                  </a:cubicBezTo>
                  <a:cubicBezTo>
                    <a:pt x="519" y="1184"/>
                    <a:pt x="349" y="997"/>
                    <a:pt x="206" y="792"/>
                  </a:cubicBezTo>
                  <a:cubicBezTo>
                    <a:pt x="135" y="694"/>
                    <a:pt x="81" y="577"/>
                    <a:pt x="46" y="461"/>
                  </a:cubicBezTo>
                  <a:cubicBezTo>
                    <a:pt x="10" y="337"/>
                    <a:pt x="46" y="203"/>
                    <a:pt x="126" y="113"/>
                  </a:cubicBezTo>
                  <a:lnTo>
                    <a:pt x="126" y="113"/>
                  </a:lnTo>
                  <a:cubicBezTo>
                    <a:pt x="37" y="212"/>
                    <a:pt x="1" y="345"/>
                    <a:pt x="46" y="479"/>
                  </a:cubicBezTo>
                  <a:cubicBezTo>
                    <a:pt x="72" y="595"/>
                    <a:pt x="126" y="711"/>
                    <a:pt x="197" y="810"/>
                  </a:cubicBezTo>
                  <a:cubicBezTo>
                    <a:pt x="340" y="1015"/>
                    <a:pt x="510" y="1202"/>
                    <a:pt x="688" y="1381"/>
                  </a:cubicBezTo>
                  <a:cubicBezTo>
                    <a:pt x="1045" y="1729"/>
                    <a:pt x="1438" y="2041"/>
                    <a:pt x="1857" y="2327"/>
                  </a:cubicBezTo>
                  <a:lnTo>
                    <a:pt x="1866" y="2327"/>
                  </a:lnTo>
                  <a:cubicBezTo>
                    <a:pt x="1884" y="2327"/>
                    <a:pt x="1893" y="2309"/>
                    <a:pt x="1893" y="2300"/>
                  </a:cubicBezTo>
                  <a:cubicBezTo>
                    <a:pt x="1875" y="2166"/>
                    <a:pt x="1848" y="2032"/>
                    <a:pt x="1804" y="1907"/>
                  </a:cubicBezTo>
                  <a:cubicBezTo>
                    <a:pt x="1759" y="1791"/>
                    <a:pt x="1706" y="1666"/>
                    <a:pt x="1652" y="1550"/>
                  </a:cubicBezTo>
                  <a:cubicBezTo>
                    <a:pt x="1545" y="1309"/>
                    <a:pt x="1420" y="1077"/>
                    <a:pt x="1286" y="863"/>
                  </a:cubicBezTo>
                  <a:cubicBezTo>
                    <a:pt x="1143" y="640"/>
                    <a:pt x="983" y="435"/>
                    <a:pt x="804" y="247"/>
                  </a:cubicBezTo>
                  <a:cubicBezTo>
                    <a:pt x="715" y="149"/>
                    <a:pt x="599" y="69"/>
                    <a:pt x="483" y="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39"/>
            <p:cNvSpPr/>
            <p:nvPr/>
          </p:nvSpPr>
          <p:spPr>
            <a:xfrm rot="-7840364">
              <a:off x="8077000" y="1851074"/>
              <a:ext cx="83223" cy="248256"/>
            </a:xfrm>
            <a:custGeom>
              <a:avLst/>
              <a:gdLst/>
              <a:ahLst/>
              <a:cxnLst/>
              <a:rect l="l" t="t" r="r" b="b"/>
              <a:pathLst>
                <a:path w="938" h="2798" extrusionOk="0">
                  <a:moveTo>
                    <a:pt x="350" y="5"/>
                  </a:moveTo>
                  <a:cubicBezTo>
                    <a:pt x="325" y="8"/>
                    <a:pt x="301" y="13"/>
                    <a:pt x="277" y="22"/>
                  </a:cubicBezTo>
                  <a:cubicBezTo>
                    <a:pt x="299" y="15"/>
                    <a:pt x="324" y="9"/>
                    <a:pt x="350" y="5"/>
                  </a:cubicBezTo>
                  <a:close/>
                  <a:moveTo>
                    <a:pt x="413" y="1"/>
                  </a:moveTo>
                  <a:cubicBezTo>
                    <a:pt x="392" y="1"/>
                    <a:pt x="370" y="2"/>
                    <a:pt x="350" y="5"/>
                  </a:cubicBezTo>
                  <a:lnTo>
                    <a:pt x="350" y="5"/>
                  </a:lnTo>
                  <a:cubicBezTo>
                    <a:pt x="362" y="4"/>
                    <a:pt x="373" y="3"/>
                    <a:pt x="385" y="3"/>
                  </a:cubicBezTo>
                  <a:cubicBezTo>
                    <a:pt x="477" y="3"/>
                    <a:pt x="567" y="43"/>
                    <a:pt x="625" y="120"/>
                  </a:cubicBezTo>
                  <a:cubicBezTo>
                    <a:pt x="656" y="159"/>
                    <a:pt x="685" y="200"/>
                    <a:pt x="711" y="244"/>
                  </a:cubicBezTo>
                  <a:lnTo>
                    <a:pt x="711" y="244"/>
                  </a:lnTo>
                  <a:cubicBezTo>
                    <a:pt x="686" y="196"/>
                    <a:pt x="658" y="151"/>
                    <a:pt x="625" y="111"/>
                  </a:cubicBezTo>
                  <a:cubicBezTo>
                    <a:pt x="580" y="66"/>
                    <a:pt x="527" y="22"/>
                    <a:pt x="464" y="4"/>
                  </a:cubicBezTo>
                  <a:cubicBezTo>
                    <a:pt x="447" y="2"/>
                    <a:pt x="430" y="1"/>
                    <a:pt x="413" y="1"/>
                  </a:cubicBezTo>
                  <a:close/>
                  <a:moveTo>
                    <a:pt x="276" y="22"/>
                  </a:moveTo>
                  <a:cubicBezTo>
                    <a:pt x="152" y="67"/>
                    <a:pt x="63" y="165"/>
                    <a:pt x="36" y="290"/>
                  </a:cubicBezTo>
                  <a:cubicBezTo>
                    <a:pt x="71" y="165"/>
                    <a:pt x="152" y="67"/>
                    <a:pt x="276" y="22"/>
                  </a:cubicBezTo>
                  <a:close/>
                  <a:moveTo>
                    <a:pt x="711" y="244"/>
                  </a:moveTo>
                  <a:cubicBezTo>
                    <a:pt x="746" y="312"/>
                    <a:pt x="773" y="386"/>
                    <a:pt x="794" y="459"/>
                  </a:cubicBezTo>
                  <a:cubicBezTo>
                    <a:pt x="857" y="709"/>
                    <a:pt x="893" y="968"/>
                    <a:pt x="902" y="1227"/>
                  </a:cubicBezTo>
                  <a:cubicBezTo>
                    <a:pt x="902" y="1486"/>
                    <a:pt x="893" y="1744"/>
                    <a:pt x="875" y="2003"/>
                  </a:cubicBezTo>
                  <a:cubicBezTo>
                    <a:pt x="857" y="2128"/>
                    <a:pt x="848" y="2262"/>
                    <a:pt x="821" y="2387"/>
                  </a:cubicBezTo>
                  <a:cubicBezTo>
                    <a:pt x="806" y="2494"/>
                    <a:pt x="777" y="2602"/>
                    <a:pt x="741" y="2703"/>
                  </a:cubicBezTo>
                  <a:lnTo>
                    <a:pt x="741" y="2703"/>
                  </a:lnTo>
                  <a:cubicBezTo>
                    <a:pt x="637" y="2503"/>
                    <a:pt x="546" y="2290"/>
                    <a:pt x="455" y="2084"/>
                  </a:cubicBezTo>
                  <a:cubicBezTo>
                    <a:pt x="348" y="1851"/>
                    <a:pt x="259" y="1619"/>
                    <a:pt x="179" y="1387"/>
                  </a:cubicBezTo>
                  <a:cubicBezTo>
                    <a:pt x="98" y="1155"/>
                    <a:pt x="45" y="905"/>
                    <a:pt x="18" y="664"/>
                  </a:cubicBezTo>
                  <a:cubicBezTo>
                    <a:pt x="0" y="541"/>
                    <a:pt x="9" y="418"/>
                    <a:pt x="35" y="294"/>
                  </a:cubicBezTo>
                  <a:lnTo>
                    <a:pt x="35" y="294"/>
                  </a:lnTo>
                  <a:cubicBezTo>
                    <a:pt x="9" y="418"/>
                    <a:pt x="0" y="541"/>
                    <a:pt x="9" y="664"/>
                  </a:cubicBezTo>
                  <a:cubicBezTo>
                    <a:pt x="36" y="914"/>
                    <a:pt x="89" y="1155"/>
                    <a:pt x="161" y="1396"/>
                  </a:cubicBezTo>
                  <a:cubicBezTo>
                    <a:pt x="312" y="1869"/>
                    <a:pt x="491" y="2333"/>
                    <a:pt x="723" y="2780"/>
                  </a:cubicBezTo>
                  <a:cubicBezTo>
                    <a:pt x="723" y="2789"/>
                    <a:pt x="732" y="2789"/>
                    <a:pt x="732" y="2798"/>
                  </a:cubicBezTo>
                  <a:cubicBezTo>
                    <a:pt x="750" y="2798"/>
                    <a:pt x="759" y="2798"/>
                    <a:pt x="768" y="2780"/>
                  </a:cubicBezTo>
                  <a:cubicBezTo>
                    <a:pt x="812" y="2664"/>
                    <a:pt x="848" y="2530"/>
                    <a:pt x="866" y="2405"/>
                  </a:cubicBezTo>
                  <a:cubicBezTo>
                    <a:pt x="893" y="2271"/>
                    <a:pt x="902" y="2146"/>
                    <a:pt x="919" y="2012"/>
                  </a:cubicBezTo>
                  <a:cubicBezTo>
                    <a:pt x="937" y="1753"/>
                    <a:pt x="937" y="1494"/>
                    <a:pt x="928" y="1236"/>
                  </a:cubicBezTo>
                  <a:cubicBezTo>
                    <a:pt x="910" y="968"/>
                    <a:pt x="875" y="709"/>
                    <a:pt x="803" y="459"/>
                  </a:cubicBezTo>
                  <a:cubicBezTo>
                    <a:pt x="782" y="383"/>
                    <a:pt x="750" y="311"/>
                    <a:pt x="711" y="2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39"/>
            <p:cNvSpPr/>
            <p:nvPr/>
          </p:nvSpPr>
          <p:spPr>
            <a:xfrm rot="-7840364">
              <a:off x="8137750" y="1938364"/>
              <a:ext cx="249493" cy="81185"/>
            </a:xfrm>
            <a:custGeom>
              <a:avLst/>
              <a:gdLst/>
              <a:ahLst/>
              <a:cxnLst/>
              <a:rect l="l" t="t" r="r" b="b"/>
              <a:pathLst>
                <a:path w="2812" h="915" extrusionOk="0">
                  <a:moveTo>
                    <a:pt x="573" y="0"/>
                  </a:moveTo>
                  <a:cubicBezTo>
                    <a:pt x="459" y="0"/>
                    <a:pt x="350" y="26"/>
                    <a:pt x="241" y="64"/>
                  </a:cubicBezTo>
                  <a:cubicBezTo>
                    <a:pt x="116" y="118"/>
                    <a:pt x="27" y="243"/>
                    <a:pt x="9" y="377"/>
                  </a:cubicBezTo>
                  <a:cubicBezTo>
                    <a:pt x="0" y="448"/>
                    <a:pt x="18" y="520"/>
                    <a:pt x="45" y="582"/>
                  </a:cubicBezTo>
                  <a:cubicBezTo>
                    <a:pt x="80" y="636"/>
                    <a:pt x="134" y="680"/>
                    <a:pt x="188" y="716"/>
                  </a:cubicBezTo>
                  <a:cubicBezTo>
                    <a:pt x="304" y="787"/>
                    <a:pt x="429" y="832"/>
                    <a:pt x="553" y="859"/>
                  </a:cubicBezTo>
                  <a:cubicBezTo>
                    <a:pt x="762" y="896"/>
                    <a:pt x="976" y="915"/>
                    <a:pt x="1192" y="915"/>
                  </a:cubicBezTo>
                  <a:cubicBezTo>
                    <a:pt x="1235" y="915"/>
                    <a:pt x="1278" y="914"/>
                    <a:pt x="1321" y="912"/>
                  </a:cubicBezTo>
                  <a:cubicBezTo>
                    <a:pt x="1571" y="903"/>
                    <a:pt x="1830" y="886"/>
                    <a:pt x="2080" y="850"/>
                  </a:cubicBezTo>
                  <a:cubicBezTo>
                    <a:pt x="2330" y="814"/>
                    <a:pt x="2579" y="752"/>
                    <a:pt x="2812" y="645"/>
                  </a:cubicBezTo>
                  <a:lnTo>
                    <a:pt x="2812" y="645"/>
                  </a:lnTo>
                  <a:cubicBezTo>
                    <a:pt x="2579" y="734"/>
                    <a:pt x="2330" y="796"/>
                    <a:pt x="2080" y="814"/>
                  </a:cubicBezTo>
                  <a:cubicBezTo>
                    <a:pt x="1821" y="850"/>
                    <a:pt x="1571" y="868"/>
                    <a:pt x="1321" y="868"/>
                  </a:cubicBezTo>
                  <a:cubicBezTo>
                    <a:pt x="1062" y="868"/>
                    <a:pt x="812" y="850"/>
                    <a:pt x="562" y="805"/>
                  </a:cubicBezTo>
                  <a:cubicBezTo>
                    <a:pt x="437" y="778"/>
                    <a:pt x="321" y="734"/>
                    <a:pt x="214" y="671"/>
                  </a:cubicBezTo>
                  <a:cubicBezTo>
                    <a:pt x="107" y="618"/>
                    <a:pt x="45" y="502"/>
                    <a:pt x="63" y="377"/>
                  </a:cubicBezTo>
                  <a:cubicBezTo>
                    <a:pt x="72" y="261"/>
                    <a:pt x="152" y="154"/>
                    <a:pt x="259" y="109"/>
                  </a:cubicBezTo>
                  <a:cubicBezTo>
                    <a:pt x="356" y="64"/>
                    <a:pt x="460" y="44"/>
                    <a:pt x="564" y="44"/>
                  </a:cubicBezTo>
                  <a:cubicBezTo>
                    <a:pt x="584" y="44"/>
                    <a:pt x="605" y="45"/>
                    <a:pt x="625" y="47"/>
                  </a:cubicBezTo>
                  <a:cubicBezTo>
                    <a:pt x="875" y="47"/>
                    <a:pt x="1125" y="91"/>
                    <a:pt x="1375" y="154"/>
                  </a:cubicBezTo>
                  <a:cubicBezTo>
                    <a:pt x="1616" y="216"/>
                    <a:pt x="1857" y="297"/>
                    <a:pt x="2098" y="377"/>
                  </a:cubicBezTo>
                  <a:cubicBezTo>
                    <a:pt x="2338" y="457"/>
                    <a:pt x="2579" y="546"/>
                    <a:pt x="2812" y="645"/>
                  </a:cubicBezTo>
                  <a:cubicBezTo>
                    <a:pt x="2356" y="430"/>
                    <a:pt x="1874" y="252"/>
                    <a:pt x="1384" y="118"/>
                  </a:cubicBezTo>
                  <a:cubicBezTo>
                    <a:pt x="1134" y="47"/>
                    <a:pt x="884" y="11"/>
                    <a:pt x="625" y="2"/>
                  </a:cubicBezTo>
                  <a:cubicBezTo>
                    <a:pt x="608" y="1"/>
                    <a:pt x="590" y="0"/>
                    <a:pt x="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39"/>
            <p:cNvSpPr/>
            <p:nvPr/>
          </p:nvSpPr>
          <p:spPr>
            <a:xfrm rot="-7840364">
              <a:off x="8080041" y="1727471"/>
              <a:ext cx="86418" cy="247458"/>
            </a:xfrm>
            <a:custGeom>
              <a:avLst/>
              <a:gdLst/>
              <a:ahLst/>
              <a:cxnLst/>
              <a:rect l="l" t="t" r="r" b="b"/>
              <a:pathLst>
                <a:path w="974" h="2789" extrusionOk="0">
                  <a:moveTo>
                    <a:pt x="411" y="1"/>
                  </a:moveTo>
                  <a:cubicBezTo>
                    <a:pt x="393" y="1"/>
                    <a:pt x="375" y="2"/>
                    <a:pt x="358" y="4"/>
                  </a:cubicBezTo>
                  <a:cubicBezTo>
                    <a:pt x="224" y="31"/>
                    <a:pt x="108" y="120"/>
                    <a:pt x="63" y="254"/>
                  </a:cubicBezTo>
                  <a:cubicBezTo>
                    <a:pt x="18" y="379"/>
                    <a:pt x="1" y="504"/>
                    <a:pt x="18" y="638"/>
                  </a:cubicBezTo>
                  <a:cubicBezTo>
                    <a:pt x="36" y="896"/>
                    <a:pt x="90" y="1146"/>
                    <a:pt x="170" y="1387"/>
                  </a:cubicBezTo>
                  <a:cubicBezTo>
                    <a:pt x="331" y="1869"/>
                    <a:pt x="536" y="2342"/>
                    <a:pt x="777" y="2789"/>
                  </a:cubicBezTo>
                  <a:cubicBezTo>
                    <a:pt x="661" y="2565"/>
                    <a:pt x="563" y="2333"/>
                    <a:pt x="465" y="2101"/>
                  </a:cubicBezTo>
                  <a:cubicBezTo>
                    <a:pt x="375" y="1860"/>
                    <a:pt x="286" y="1628"/>
                    <a:pt x="215" y="1378"/>
                  </a:cubicBezTo>
                  <a:cubicBezTo>
                    <a:pt x="134" y="1137"/>
                    <a:pt x="81" y="896"/>
                    <a:pt x="63" y="638"/>
                  </a:cubicBezTo>
                  <a:cubicBezTo>
                    <a:pt x="54" y="522"/>
                    <a:pt x="72" y="397"/>
                    <a:pt x="108" y="281"/>
                  </a:cubicBezTo>
                  <a:cubicBezTo>
                    <a:pt x="152" y="165"/>
                    <a:pt x="251" y="84"/>
                    <a:pt x="367" y="58"/>
                  </a:cubicBezTo>
                  <a:cubicBezTo>
                    <a:pt x="382" y="55"/>
                    <a:pt x="398" y="54"/>
                    <a:pt x="414" y="54"/>
                  </a:cubicBezTo>
                  <a:cubicBezTo>
                    <a:pt x="520" y="54"/>
                    <a:pt x="615" y="107"/>
                    <a:pt x="670" y="200"/>
                  </a:cubicBezTo>
                  <a:cubicBezTo>
                    <a:pt x="741" y="307"/>
                    <a:pt x="786" y="415"/>
                    <a:pt x="822" y="539"/>
                  </a:cubicBezTo>
                  <a:cubicBezTo>
                    <a:pt x="875" y="780"/>
                    <a:pt x="911" y="1030"/>
                    <a:pt x="920" y="1289"/>
                  </a:cubicBezTo>
                  <a:cubicBezTo>
                    <a:pt x="938" y="1539"/>
                    <a:pt x="929" y="1789"/>
                    <a:pt x="911" y="2048"/>
                  </a:cubicBezTo>
                  <a:cubicBezTo>
                    <a:pt x="902" y="2298"/>
                    <a:pt x="857" y="2548"/>
                    <a:pt x="777" y="2789"/>
                  </a:cubicBezTo>
                  <a:cubicBezTo>
                    <a:pt x="866" y="2557"/>
                    <a:pt x="920" y="2307"/>
                    <a:pt x="938" y="2048"/>
                  </a:cubicBezTo>
                  <a:cubicBezTo>
                    <a:pt x="965" y="1798"/>
                    <a:pt x="973" y="1539"/>
                    <a:pt x="965" y="1280"/>
                  </a:cubicBezTo>
                  <a:cubicBezTo>
                    <a:pt x="956" y="1030"/>
                    <a:pt x="929" y="772"/>
                    <a:pt x="866" y="522"/>
                  </a:cubicBezTo>
                  <a:cubicBezTo>
                    <a:pt x="831" y="397"/>
                    <a:pt x="786" y="281"/>
                    <a:pt x="715" y="165"/>
                  </a:cubicBezTo>
                  <a:cubicBezTo>
                    <a:pt x="670" y="111"/>
                    <a:pt x="625" y="66"/>
                    <a:pt x="563" y="31"/>
                  </a:cubicBezTo>
                  <a:cubicBezTo>
                    <a:pt x="516" y="11"/>
                    <a:pt x="464"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39"/>
            <p:cNvSpPr/>
            <p:nvPr/>
          </p:nvSpPr>
          <p:spPr>
            <a:xfrm rot="-7840364">
              <a:off x="8143025" y="1811582"/>
              <a:ext cx="250291" cy="81806"/>
            </a:xfrm>
            <a:custGeom>
              <a:avLst/>
              <a:gdLst/>
              <a:ahLst/>
              <a:cxnLst/>
              <a:rect l="l" t="t" r="r" b="b"/>
              <a:pathLst>
                <a:path w="2821" h="922" extrusionOk="0">
                  <a:moveTo>
                    <a:pt x="625" y="1"/>
                  </a:moveTo>
                  <a:cubicBezTo>
                    <a:pt x="500" y="1"/>
                    <a:pt x="366" y="19"/>
                    <a:pt x="241" y="72"/>
                  </a:cubicBezTo>
                  <a:cubicBezTo>
                    <a:pt x="116" y="126"/>
                    <a:pt x="27" y="242"/>
                    <a:pt x="9" y="385"/>
                  </a:cubicBezTo>
                  <a:cubicBezTo>
                    <a:pt x="0" y="447"/>
                    <a:pt x="18" y="518"/>
                    <a:pt x="54" y="581"/>
                  </a:cubicBezTo>
                  <a:cubicBezTo>
                    <a:pt x="90" y="643"/>
                    <a:pt x="134" y="688"/>
                    <a:pt x="197" y="724"/>
                  </a:cubicBezTo>
                  <a:cubicBezTo>
                    <a:pt x="304" y="786"/>
                    <a:pt x="429" y="831"/>
                    <a:pt x="554" y="858"/>
                  </a:cubicBezTo>
                  <a:cubicBezTo>
                    <a:pt x="779" y="896"/>
                    <a:pt x="998" y="922"/>
                    <a:pt x="1221" y="922"/>
                  </a:cubicBezTo>
                  <a:cubicBezTo>
                    <a:pt x="1255" y="922"/>
                    <a:pt x="1288" y="921"/>
                    <a:pt x="1321" y="920"/>
                  </a:cubicBezTo>
                  <a:cubicBezTo>
                    <a:pt x="1580" y="911"/>
                    <a:pt x="1830" y="893"/>
                    <a:pt x="2080" y="849"/>
                  </a:cubicBezTo>
                  <a:cubicBezTo>
                    <a:pt x="2339" y="822"/>
                    <a:pt x="2580" y="751"/>
                    <a:pt x="2821" y="652"/>
                  </a:cubicBezTo>
                  <a:lnTo>
                    <a:pt x="2821" y="652"/>
                  </a:lnTo>
                  <a:cubicBezTo>
                    <a:pt x="2580" y="742"/>
                    <a:pt x="2330" y="795"/>
                    <a:pt x="2080" y="822"/>
                  </a:cubicBezTo>
                  <a:cubicBezTo>
                    <a:pt x="1830" y="849"/>
                    <a:pt x="1571" y="867"/>
                    <a:pt x="1321" y="867"/>
                  </a:cubicBezTo>
                  <a:cubicBezTo>
                    <a:pt x="1289" y="868"/>
                    <a:pt x="1257" y="868"/>
                    <a:pt x="1224" y="868"/>
                  </a:cubicBezTo>
                  <a:cubicBezTo>
                    <a:pt x="1005" y="868"/>
                    <a:pt x="781" y="843"/>
                    <a:pt x="572" y="804"/>
                  </a:cubicBezTo>
                  <a:cubicBezTo>
                    <a:pt x="447" y="777"/>
                    <a:pt x="331" y="733"/>
                    <a:pt x="224" y="670"/>
                  </a:cubicBezTo>
                  <a:cubicBezTo>
                    <a:pt x="116" y="617"/>
                    <a:pt x="54" y="501"/>
                    <a:pt x="63" y="385"/>
                  </a:cubicBezTo>
                  <a:cubicBezTo>
                    <a:pt x="81" y="260"/>
                    <a:pt x="152" y="153"/>
                    <a:pt x="268" y="108"/>
                  </a:cubicBezTo>
                  <a:cubicBezTo>
                    <a:pt x="369" y="69"/>
                    <a:pt x="470" y="44"/>
                    <a:pt x="577" y="44"/>
                  </a:cubicBezTo>
                  <a:cubicBezTo>
                    <a:pt x="593" y="44"/>
                    <a:pt x="609" y="44"/>
                    <a:pt x="625" y="45"/>
                  </a:cubicBezTo>
                  <a:cubicBezTo>
                    <a:pt x="884" y="54"/>
                    <a:pt x="1134" y="90"/>
                    <a:pt x="1375" y="161"/>
                  </a:cubicBezTo>
                  <a:cubicBezTo>
                    <a:pt x="1625" y="224"/>
                    <a:pt x="1866" y="295"/>
                    <a:pt x="2107" y="385"/>
                  </a:cubicBezTo>
                  <a:cubicBezTo>
                    <a:pt x="2348" y="465"/>
                    <a:pt x="2580" y="554"/>
                    <a:pt x="2821" y="652"/>
                  </a:cubicBezTo>
                  <a:cubicBezTo>
                    <a:pt x="2357" y="438"/>
                    <a:pt x="1875" y="260"/>
                    <a:pt x="1384" y="126"/>
                  </a:cubicBezTo>
                  <a:cubicBezTo>
                    <a:pt x="1143" y="54"/>
                    <a:pt x="884" y="10"/>
                    <a:pt x="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39"/>
            <p:cNvSpPr/>
            <p:nvPr/>
          </p:nvSpPr>
          <p:spPr>
            <a:xfrm rot="-7840364">
              <a:off x="8074400" y="1601870"/>
              <a:ext cx="99016" cy="242755"/>
            </a:xfrm>
            <a:custGeom>
              <a:avLst/>
              <a:gdLst/>
              <a:ahLst/>
              <a:cxnLst/>
              <a:rect l="l" t="t" r="r" b="b"/>
              <a:pathLst>
                <a:path w="1116" h="2736" extrusionOk="0">
                  <a:moveTo>
                    <a:pt x="402" y="0"/>
                  </a:moveTo>
                  <a:cubicBezTo>
                    <a:pt x="368" y="0"/>
                    <a:pt x="335" y="5"/>
                    <a:pt x="304" y="14"/>
                  </a:cubicBezTo>
                  <a:cubicBezTo>
                    <a:pt x="170" y="58"/>
                    <a:pt x="63" y="165"/>
                    <a:pt x="36" y="299"/>
                  </a:cubicBezTo>
                  <a:cubicBezTo>
                    <a:pt x="0" y="424"/>
                    <a:pt x="0" y="558"/>
                    <a:pt x="36" y="683"/>
                  </a:cubicBezTo>
                  <a:cubicBezTo>
                    <a:pt x="80" y="942"/>
                    <a:pt x="161" y="1183"/>
                    <a:pt x="277" y="1415"/>
                  </a:cubicBezTo>
                  <a:cubicBezTo>
                    <a:pt x="482" y="1879"/>
                    <a:pt x="741" y="2316"/>
                    <a:pt x="1026" y="2736"/>
                  </a:cubicBezTo>
                  <a:cubicBezTo>
                    <a:pt x="893" y="2522"/>
                    <a:pt x="768" y="2299"/>
                    <a:pt x="652" y="2075"/>
                  </a:cubicBezTo>
                  <a:cubicBezTo>
                    <a:pt x="527" y="1852"/>
                    <a:pt x="411" y="1629"/>
                    <a:pt x="312" y="1388"/>
                  </a:cubicBezTo>
                  <a:cubicBezTo>
                    <a:pt x="205" y="1165"/>
                    <a:pt x="134" y="924"/>
                    <a:pt x="80" y="674"/>
                  </a:cubicBezTo>
                  <a:cubicBezTo>
                    <a:pt x="54" y="549"/>
                    <a:pt x="54" y="424"/>
                    <a:pt x="80" y="308"/>
                  </a:cubicBezTo>
                  <a:cubicBezTo>
                    <a:pt x="107" y="183"/>
                    <a:pt x="196" y="94"/>
                    <a:pt x="321" y="58"/>
                  </a:cubicBezTo>
                  <a:cubicBezTo>
                    <a:pt x="344" y="53"/>
                    <a:pt x="366" y="51"/>
                    <a:pt x="389" y="51"/>
                  </a:cubicBezTo>
                  <a:cubicBezTo>
                    <a:pt x="483" y="51"/>
                    <a:pt x="576" y="95"/>
                    <a:pt x="634" y="174"/>
                  </a:cubicBezTo>
                  <a:cubicBezTo>
                    <a:pt x="714" y="273"/>
                    <a:pt x="777" y="380"/>
                    <a:pt x="821" y="496"/>
                  </a:cubicBezTo>
                  <a:cubicBezTo>
                    <a:pt x="901" y="728"/>
                    <a:pt x="973" y="978"/>
                    <a:pt x="1009" y="1228"/>
                  </a:cubicBezTo>
                  <a:cubicBezTo>
                    <a:pt x="1044" y="1477"/>
                    <a:pt x="1071" y="1727"/>
                    <a:pt x="1080" y="1986"/>
                  </a:cubicBezTo>
                  <a:cubicBezTo>
                    <a:pt x="1098" y="2236"/>
                    <a:pt x="1080" y="2486"/>
                    <a:pt x="1026" y="2736"/>
                  </a:cubicBezTo>
                  <a:cubicBezTo>
                    <a:pt x="1089" y="2486"/>
                    <a:pt x="1116" y="2227"/>
                    <a:pt x="1107" y="1968"/>
                  </a:cubicBezTo>
                  <a:cubicBezTo>
                    <a:pt x="1098" y="1718"/>
                    <a:pt x="1080" y="1460"/>
                    <a:pt x="1044" y="1210"/>
                  </a:cubicBezTo>
                  <a:cubicBezTo>
                    <a:pt x="1009" y="951"/>
                    <a:pt x="946" y="701"/>
                    <a:pt x="857" y="460"/>
                  </a:cubicBezTo>
                  <a:cubicBezTo>
                    <a:pt x="812" y="344"/>
                    <a:pt x="750" y="228"/>
                    <a:pt x="669" y="130"/>
                  </a:cubicBezTo>
                  <a:cubicBezTo>
                    <a:pt x="625" y="76"/>
                    <a:pt x="562" y="41"/>
                    <a:pt x="500" y="14"/>
                  </a:cubicBezTo>
                  <a:cubicBezTo>
                    <a:pt x="469" y="5"/>
                    <a:pt x="435"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39"/>
            <p:cNvSpPr/>
            <p:nvPr/>
          </p:nvSpPr>
          <p:spPr>
            <a:xfrm rot="-7840364">
              <a:off x="8145792" y="1662029"/>
              <a:ext cx="250291" cy="77635"/>
            </a:xfrm>
            <a:custGeom>
              <a:avLst/>
              <a:gdLst/>
              <a:ahLst/>
              <a:cxnLst/>
              <a:rect l="l" t="t" r="r" b="b"/>
              <a:pathLst>
                <a:path w="2821" h="875" extrusionOk="0">
                  <a:moveTo>
                    <a:pt x="824" y="0"/>
                  </a:moveTo>
                  <a:cubicBezTo>
                    <a:pt x="739" y="0"/>
                    <a:pt x="655" y="3"/>
                    <a:pt x="572" y="9"/>
                  </a:cubicBezTo>
                  <a:cubicBezTo>
                    <a:pt x="438" y="18"/>
                    <a:pt x="313" y="54"/>
                    <a:pt x="197" y="116"/>
                  </a:cubicBezTo>
                  <a:cubicBezTo>
                    <a:pt x="72" y="188"/>
                    <a:pt x="1" y="312"/>
                    <a:pt x="1" y="455"/>
                  </a:cubicBezTo>
                  <a:cubicBezTo>
                    <a:pt x="1" y="527"/>
                    <a:pt x="19" y="589"/>
                    <a:pt x="63" y="652"/>
                  </a:cubicBezTo>
                  <a:cubicBezTo>
                    <a:pt x="99" y="705"/>
                    <a:pt x="152" y="741"/>
                    <a:pt x="215" y="777"/>
                  </a:cubicBezTo>
                  <a:cubicBezTo>
                    <a:pt x="340" y="821"/>
                    <a:pt x="465" y="857"/>
                    <a:pt x="599" y="866"/>
                  </a:cubicBezTo>
                  <a:cubicBezTo>
                    <a:pt x="682" y="872"/>
                    <a:pt x="766" y="875"/>
                    <a:pt x="851" y="875"/>
                  </a:cubicBezTo>
                  <a:cubicBezTo>
                    <a:pt x="1020" y="875"/>
                    <a:pt x="1191" y="863"/>
                    <a:pt x="1357" y="839"/>
                  </a:cubicBezTo>
                  <a:cubicBezTo>
                    <a:pt x="1616" y="803"/>
                    <a:pt x="1866" y="750"/>
                    <a:pt x="2107" y="687"/>
                  </a:cubicBezTo>
                  <a:cubicBezTo>
                    <a:pt x="2357" y="625"/>
                    <a:pt x="2598" y="527"/>
                    <a:pt x="2821" y="402"/>
                  </a:cubicBezTo>
                  <a:lnTo>
                    <a:pt x="2821" y="402"/>
                  </a:lnTo>
                  <a:cubicBezTo>
                    <a:pt x="2589" y="527"/>
                    <a:pt x="2357" y="607"/>
                    <a:pt x="2107" y="661"/>
                  </a:cubicBezTo>
                  <a:cubicBezTo>
                    <a:pt x="1857" y="723"/>
                    <a:pt x="1607" y="768"/>
                    <a:pt x="1357" y="794"/>
                  </a:cubicBezTo>
                  <a:cubicBezTo>
                    <a:pt x="1191" y="818"/>
                    <a:pt x="1020" y="830"/>
                    <a:pt x="851" y="830"/>
                  </a:cubicBezTo>
                  <a:cubicBezTo>
                    <a:pt x="766" y="830"/>
                    <a:pt x="682" y="827"/>
                    <a:pt x="599" y="821"/>
                  </a:cubicBezTo>
                  <a:cubicBezTo>
                    <a:pt x="474" y="812"/>
                    <a:pt x="358" y="777"/>
                    <a:pt x="242" y="732"/>
                  </a:cubicBezTo>
                  <a:cubicBezTo>
                    <a:pt x="126" y="687"/>
                    <a:pt x="54" y="571"/>
                    <a:pt x="54" y="455"/>
                  </a:cubicBezTo>
                  <a:cubicBezTo>
                    <a:pt x="54" y="330"/>
                    <a:pt x="117" y="223"/>
                    <a:pt x="224" y="161"/>
                  </a:cubicBezTo>
                  <a:cubicBezTo>
                    <a:pt x="331" y="98"/>
                    <a:pt x="447" y="63"/>
                    <a:pt x="572" y="54"/>
                  </a:cubicBezTo>
                  <a:cubicBezTo>
                    <a:pt x="655" y="48"/>
                    <a:pt x="739" y="45"/>
                    <a:pt x="824" y="45"/>
                  </a:cubicBezTo>
                  <a:cubicBezTo>
                    <a:pt x="993" y="45"/>
                    <a:pt x="1164" y="57"/>
                    <a:pt x="1331" y="80"/>
                  </a:cubicBezTo>
                  <a:cubicBezTo>
                    <a:pt x="1580" y="116"/>
                    <a:pt x="1830" y="161"/>
                    <a:pt x="2080" y="214"/>
                  </a:cubicBezTo>
                  <a:cubicBezTo>
                    <a:pt x="2330" y="268"/>
                    <a:pt x="2571" y="330"/>
                    <a:pt x="2821" y="402"/>
                  </a:cubicBezTo>
                  <a:cubicBezTo>
                    <a:pt x="2339" y="241"/>
                    <a:pt x="1839" y="116"/>
                    <a:pt x="1339" y="36"/>
                  </a:cubicBezTo>
                  <a:cubicBezTo>
                    <a:pt x="1167" y="12"/>
                    <a:pt x="994" y="0"/>
                    <a:pt x="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39"/>
            <p:cNvSpPr/>
            <p:nvPr/>
          </p:nvSpPr>
          <p:spPr>
            <a:xfrm rot="-7840364">
              <a:off x="8054417" y="1479324"/>
              <a:ext cx="115697" cy="235302"/>
            </a:xfrm>
            <a:custGeom>
              <a:avLst/>
              <a:gdLst/>
              <a:ahLst/>
              <a:cxnLst/>
              <a:rect l="l" t="t" r="r" b="b"/>
              <a:pathLst>
                <a:path w="1304" h="2652" extrusionOk="0">
                  <a:moveTo>
                    <a:pt x="380" y="0"/>
                  </a:moveTo>
                  <a:cubicBezTo>
                    <a:pt x="334" y="0"/>
                    <a:pt x="290" y="10"/>
                    <a:pt x="250" y="27"/>
                  </a:cubicBezTo>
                  <a:cubicBezTo>
                    <a:pt x="125" y="81"/>
                    <a:pt x="36" y="197"/>
                    <a:pt x="18" y="340"/>
                  </a:cubicBezTo>
                  <a:cubicBezTo>
                    <a:pt x="0" y="465"/>
                    <a:pt x="18" y="599"/>
                    <a:pt x="54" y="723"/>
                  </a:cubicBezTo>
                  <a:cubicBezTo>
                    <a:pt x="134" y="964"/>
                    <a:pt x="241" y="1205"/>
                    <a:pt x="375" y="1420"/>
                  </a:cubicBezTo>
                  <a:cubicBezTo>
                    <a:pt x="634" y="1857"/>
                    <a:pt x="937" y="2267"/>
                    <a:pt x="1267" y="2651"/>
                  </a:cubicBezTo>
                  <a:cubicBezTo>
                    <a:pt x="1107" y="2455"/>
                    <a:pt x="955" y="2250"/>
                    <a:pt x="812" y="2044"/>
                  </a:cubicBezTo>
                  <a:cubicBezTo>
                    <a:pt x="669" y="1830"/>
                    <a:pt x="527" y="1625"/>
                    <a:pt x="402" y="1402"/>
                  </a:cubicBezTo>
                  <a:cubicBezTo>
                    <a:pt x="277" y="1179"/>
                    <a:pt x="170" y="956"/>
                    <a:pt x="98" y="706"/>
                  </a:cubicBezTo>
                  <a:cubicBezTo>
                    <a:pt x="54" y="590"/>
                    <a:pt x="45" y="465"/>
                    <a:pt x="54" y="349"/>
                  </a:cubicBezTo>
                  <a:cubicBezTo>
                    <a:pt x="71" y="224"/>
                    <a:pt x="152" y="125"/>
                    <a:pt x="268" y="72"/>
                  </a:cubicBezTo>
                  <a:cubicBezTo>
                    <a:pt x="299" y="59"/>
                    <a:pt x="333" y="53"/>
                    <a:pt x="366" y="53"/>
                  </a:cubicBezTo>
                  <a:cubicBezTo>
                    <a:pt x="449" y="53"/>
                    <a:pt x="532" y="89"/>
                    <a:pt x="589" y="152"/>
                  </a:cubicBezTo>
                  <a:cubicBezTo>
                    <a:pt x="678" y="233"/>
                    <a:pt x="759" y="331"/>
                    <a:pt x="812" y="447"/>
                  </a:cubicBezTo>
                  <a:cubicBezTo>
                    <a:pt x="928" y="670"/>
                    <a:pt x="1018" y="911"/>
                    <a:pt x="1080" y="1152"/>
                  </a:cubicBezTo>
                  <a:cubicBezTo>
                    <a:pt x="1142" y="1402"/>
                    <a:pt x="1196" y="1643"/>
                    <a:pt x="1232" y="1902"/>
                  </a:cubicBezTo>
                  <a:cubicBezTo>
                    <a:pt x="1285" y="2143"/>
                    <a:pt x="1294" y="2401"/>
                    <a:pt x="1267" y="2651"/>
                  </a:cubicBezTo>
                  <a:cubicBezTo>
                    <a:pt x="1303" y="2401"/>
                    <a:pt x="1303" y="2143"/>
                    <a:pt x="1267" y="1893"/>
                  </a:cubicBezTo>
                  <a:cubicBezTo>
                    <a:pt x="1232" y="1643"/>
                    <a:pt x="1187" y="1393"/>
                    <a:pt x="1125" y="1143"/>
                  </a:cubicBezTo>
                  <a:cubicBezTo>
                    <a:pt x="1062" y="893"/>
                    <a:pt x="973" y="652"/>
                    <a:pt x="857" y="420"/>
                  </a:cubicBezTo>
                  <a:cubicBezTo>
                    <a:pt x="803" y="304"/>
                    <a:pt x="723" y="197"/>
                    <a:pt x="625" y="108"/>
                  </a:cubicBezTo>
                  <a:cubicBezTo>
                    <a:pt x="580" y="63"/>
                    <a:pt x="518" y="27"/>
                    <a:pt x="455" y="9"/>
                  </a:cubicBezTo>
                  <a:cubicBezTo>
                    <a:pt x="430" y="3"/>
                    <a:pt x="405" y="0"/>
                    <a:pt x="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39"/>
            <p:cNvSpPr/>
            <p:nvPr/>
          </p:nvSpPr>
          <p:spPr>
            <a:xfrm rot="-7840364">
              <a:off x="8135431" y="1513629"/>
              <a:ext cx="249493" cy="78611"/>
            </a:xfrm>
            <a:custGeom>
              <a:avLst/>
              <a:gdLst/>
              <a:ahLst/>
              <a:cxnLst/>
              <a:rect l="l" t="t" r="r" b="b"/>
              <a:pathLst>
                <a:path w="2812" h="886" extrusionOk="0">
                  <a:moveTo>
                    <a:pt x="9" y="493"/>
                  </a:moveTo>
                  <a:cubicBezTo>
                    <a:pt x="0" y="555"/>
                    <a:pt x="18" y="618"/>
                    <a:pt x="54" y="680"/>
                  </a:cubicBezTo>
                  <a:cubicBezTo>
                    <a:pt x="18" y="618"/>
                    <a:pt x="9" y="555"/>
                    <a:pt x="9" y="493"/>
                  </a:cubicBezTo>
                  <a:close/>
                  <a:moveTo>
                    <a:pt x="1202" y="0"/>
                  </a:moveTo>
                  <a:cubicBezTo>
                    <a:pt x="979" y="0"/>
                    <a:pt x="763" y="24"/>
                    <a:pt x="554" y="55"/>
                  </a:cubicBezTo>
                  <a:cubicBezTo>
                    <a:pt x="429" y="82"/>
                    <a:pt x="313" y="127"/>
                    <a:pt x="206" y="189"/>
                  </a:cubicBezTo>
                  <a:lnTo>
                    <a:pt x="206" y="189"/>
                  </a:lnTo>
                  <a:cubicBezTo>
                    <a:pt x="313" y="127"/>
                    <a:pt x="429" y="82"/>
                    <a:pt x="554" y="64"/>
                  </a:cubicBezTo>
                  <a:cubicBezTo>
                    <a:pt x="737" y="38"/>
                    <a:pt x="920" y="22"/>
                    <a:pt x="1099" y="22"/>
                  </a:cubicBezTo>
                  <a:cubicBezTo>
                    <a:pt x="1165" y="22"/>
                    <a:pt x="1230" y="24"/>
                    <a:pt x="1294" y="29"/>
                  </a:cubicBezTo>
                  <a:cubicBezTo>
                    <a:pt x="1544" y="37"/>
                    <a:pt x="1794" y="64"/>
                    <a:pt x="2044" y="100"/>
                  </a:cubicBezTo>
                  <a:cubicBezTo>
                    <a:pt x="2267" y="125"/>
                    <a:pt x="2496" y="165"/>
                    <a:pt x="2720" y="206"/>
                  </a:cubicBezTo>
                  <a:lnTo>
                    <a:pt x="2720" y="206"/>
                  </a:lnTo>
                  <a:cubicBezTo>
                    <a:pt x="2628" y="270"/>
                    <a:pt x="2536" y="322"/>
                    <a:pt x="2437" y="368"/>
                  </a:cubicBezTo>
                  <a:cubicBezTo>
                    <a:pt x="2321" y="430"/>
                    <a:pt x="2205" y="475"/>
                    <a:pt x="2080" y="519"/>
                  </a:cubicBezTo>
                  <a:cubicBezTo>
                    <a:pt x="1839" y="618"/>
                    <a:pt x="1598" y="698"/>
                    <a:pt x="1339" y="760"/>
                  </a:cubicBezTo>
                  <a:cubicBezTo>
                    <a:pt x="1089" y="823"/>
                    <a:pt x="839" y="867"/>
                    <a:pt x="580" y="867"/>
                  </a:cubicBezTo>
                  <a:cubicBezTo>
                    <a:pt x="563" y="869"/>
                    <a:pt x="546" y="869"/>
                    <a:pt x="529" y="869"/>
                  </a:cubicBezTo>
                  <a:cubicBezTo>
                    <a:pt x="414" y="869"/>
                    <a:pt x="306" y="844"/>
                    <a:pt x="197" y="805"/>
                  </a:cubicBezTo>
                  <a:lnTo>
                    <a:pt x="197" y="805"/>
                  </a:lnTo>
                  <a:cubicBezTo>
                    <a:pt x="313" y="859"/>
                    <a:pt x="447" y="885"/>
                    <a:pt x="580" y="885"/>
                  </a:cubicBezTo>
                  <a:cubicBezTo>
                    <a:pt x="839" y="885"/>
                    <a:pt x="1098" y="850"/>
                    <a:pt x="1348" y="787"/>
                  </a:cubicBezTo>
                  <a:cubicBezTo>
                    <a:pt x="1607" y="734"/>
                    <a:pt x="1857" y="662"/>
                    <a:pt x="2098" y="564"/>
                  </a:cubicBezTo>
                  <a:cubicBezTo>
                    <a:pt x="2223" y="519"/>
                    <a:pt x="2348" y="475"/>
                    <a:pt x="2455" y="412"/>
                  </a:cubicBezTo>
                  <a:cubicBezTo>
                    <a:pt x="2580" y="368"/>
                    <a:pt x="2696" y="296"/>
                    <a:pt x="2803" y="216"/>
                  </a:cubicBezTo>
                  <a:cubicBezTo>
                    <a:pt x="2803" y="207"/>
                    <a:pt x="2803" y="207"/>
                    <a:pt x="2812" y="198"/>
                  </a:cubicBezTo>
                  <a:cubicBezTo>
                    <a:pt x="2812" y="189"/>
                    <a:pt x="2803" y="171"/>
                    <a:pt x="2785" y="171"/>
                  </a:cubicBezTo>
                  <a:cubicBezTo>
                    <a:pt x="2294" y="73"/>
                    <a:pt x="1794" y="20"/>
                    <a:pt x="1303" y="2"/>
                  </a:cubicBezTo>
                  <a:cubicBezTo>
                    <a:pt x="1269" y="1"/>
                    <a:pt x="1236" y="0"/>
                    <a:pt x="1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39"/>
            <p:cNvSpPr/>
            <p:nvPr/>
          </p:nvSpPr>
          <p:spPr>
            <a:xfrm rot="-7840364">
              <a:off x="7893380" y="1523690"/>
              <a:ext cx="530039" cy="421006"/>
            </a:xfrm>
            <a:custGeom>
              <a:avLst/>
              <a:gdLst/>
              <a:ahLst/>
              <a:cxnLst/>
              <a:rect l="l" t="t" r="r" b="b"/>
              <a:pathLst>
                <a:path w="5974" h="4745" extrusionOk="0">
                  <a:moveTo>
                    <a:pt x="1250" y="0"/>
                  </a:moveTo>
                  <a:lnTo>
                    <a:pt x="1250" y="0"/>
                  </a:lnTo>
                  <a:cubicBezTo>
                    <a:pt x="1232" y="286"/>
                    <a:pt x="1241" y="572"/>
                    <a:pt x="1277" y="857"/>
                  </a:cubicBezTo>
                  <a:cubicBezTo>
                    <a:pt x="1312" y="1063"/>
                    <a:pt x="1357" y="1277"/>
                    <a:pt x="1402" y="1482"/>
                  </a:cubicBezTo>
                  <a:cubicBezTo>
                    <a:pt x="1011" y="1074"/>
                    <a:pt x="199" y="195"/>
                    <a:pt x="187" y="195"/>
                  </a:cubicBezTo>
                  <a:lnTo>
                    <a:pt x="187" y="195"/>
                  </a:lnTo>
                  <a:cubicBezTo>
                    <a:pt x="187" y="195"/>
                    <a:pt x="187" y="195"/>
                    <a:pt x="188" y="197"/>
                  </a:cubicBezTo>
                  <a:cubicBezTo>
                    <a:pt x="554" y="697"/>
                    <a:pt x="955" y="1170"/>
                    <a:pt x="1393" y="1607"/>
                  </a:cubicBezTo>
                  <a:cubicBezTo>
                    <a:pt x="1339" y="1617"/>
                    <a:pt x="1284" y="1621"/>
                    <a:pt x="1227" y="1621"/>
                  </a:cubicBezTo>
                  <a:cubicBezTo>
                    <a:pt x="1031" y="1621"/>
                    <a:pt x="825" y="1570"/>
                    <a:pt x="652" y="1536"/>
                  </a:cubicBezTo>
                  <a:cubicBezTo>
                    <a:pt x="496" y="1498"/>
                    <a:pt x="116" y="1449"/>
                    <a:pt x="25" y="1449"/>
                  </a:cubicBezTo>
                  <a:cubicBezTo>
                    <a:pt x="7" y="1449"/>
                    <a:pt x="0" y="1451"/>
                    <a:pt x="9" y="1455"/>
                  </a:cubicBezTo>
                  <a:cubicBezTo>
                    <a:pt x="215" y="1536"/>
                    <a:pt x="429" y="1589"/>
                    <a:pt x="643" y="1625"/>
                  </a:cubicBezTo>
                  <a:cubicBezTo>
                    <a:pt x="819" y="1669"/>
                    <a:pt x="1030" y="1717"/>
                    <a:pt x="1230" y="1717"/>
                  </a:cubicBezTo>
                  <a:cubicBezTo>
                    <a:pt x="1314" y="1717"/>
                    <a:pt x="1396" y="1709"/>
                    <a:pt x="1473" y="1687"/>
                  </a:cubicBezTo>
                  <a:cubicBezTo>
                    <a:pt x="1768" y="1991"/>
                    <a:pt x="2080" y="2267"/>
                    <a:pt x="2401" y="2544"/>
                  </a:cubicBezTo>
                  <a:cubicBezTo>
                    <a:pt x="2169" y="2544"/>
                    <a:pt x="1946" y="2517"/>
                    <a:pt x="1723" y="2455"/>
                  </a:cubicBezTo>
                  <a:cubicBezTo>
                    <a:pt x="1560" y="2425"/>
                    <a:pt x="1180" y="2377"/>
                    <a:pt x="1093" y="2377"/>
                  </a:cubicBezTo>
                  <a:cubicBezTo>
                    <a:pt x="1075" y="2377"/>
                    <a:pt x="1070" y="2379"/>
                    <a:pt x="1080" y="2383"/>
                  </a:cubicBezTo>
                  <a:cubicBezTo>
                    <a:pt x="1286" y="2464"/>
                    <a:pt x="1491" y="2517"/>
                    <a:pt x="1705" y="2553"/>
                  </a:cubicBezTo>
                  <a:cubicBezTo>
                    <a:pt x="1886" y="2593"/>
                    <a:pt x="2097" y="2643"/>
                    <a:pt x="2300" y="2643"/>
                  </a:cubicBezTo>
                  <a:cubicBezTo>
                    <a:pt x="2368" y="2643"/>
                    <a:pt x="2435" y="2638"/>
                    <a:pt x="2499" y="2624"/>
                  </a:cubicBezTo>
                  <a:cubicBezTo>
                    <a:pt x="2874" y="2928"/>
                    <a:pt x="3258" y="3222"/>
                    <a:pt x="3660" y="3499"/>
                  </a:cubicBezTo>
                  <a:cubicBezTo>
                    <a:pt x="3586" y="3518"/>
                    <a:pt x="3507" y="3526"/>
                    <a:pt x="3427" y="3526"/>
                  </a:cubicBezTo>
                  <a:cubicBezTo>
                    <a:pt x="3247" y="3526"/>
                    <a:pt x="3059" y="3488"/>
                    <a:pt x="2892" y="3463"/>
                  </a:cubicBezTo>
                  <a:cubicBezTo>
                    <a:pt x="2739" y="3436"/>
                    <a:pt x="2401" y="3413"/>
                    <a:pt x="2285" y="3413"/>
                  </a:cubicBezTo>
                  <a:cubicBezTo>
                    <a:pt x="2253" y="3413"/>
                    <a:pt x="2238" y="3415"/>
                    <a:pt x="2249" y="3419"/>
                  </a:cubicBezTo>
                  <a:cubicBezTo>
                    <a:pt x="2455" y="3490"/>
                    <a:pt x="2669" y="3535"/>
                    <a:pt x="2883" y="3562"/>
                  </a:cubicBezTo>
                  <a:cubicBezTo>
                    <a:pt x="3046" y="3589"/>
                    <a:pt x="3236" y="3623"/>
                    <a:pt x="3420" y="3623"/>
                  </a:cubicBezTo>
                  <a:cubicBezTo>
                    <a:pt x="3538" y="3623"/>
                    <a:pt x="3653" y="3609"/>
                    <a:pt x="3758" y="3570"/>
                  </a:cubicBezTo>
                  <a:lnTo>
                    <a:pt x="3874" y="3651"/>
                  </a:lnTo>
                  <a:cubicBezTo>
                    <a:pt x="4222" y="3874"/>
                    <a:pt x="4579" y="4097"/>
                    <a:pt x="4945" y="4293"/>
                  </a:cubicBezTo>
                  <a:cubicBezTo>
                    <a:pt x="4731" y="4356"/>
                    <a:pt x="4499" y="4383"/>
                    <a:pt x="4275" y="4383"/>
                  </a:cubicBezTo>
                  <a:cubicBezTo>
                    <a:pt x="4079" y="4392"/>
                    <a:pt x="3570" y="4463"/>
                    <a:pt x="3633" y="4472"/>
                  </a:cubicBezTo>
                  <a:cubicBezTo>
                    <a:pt x="3751" y="4487"/>
                    <a:pt x="3871" y="4493"/>
                    <a:pt x="3992" y="4493"/>
                  </a:cubicBezTo>
                  <a:cubicBezTo>
                    <a:pt x="4090" y="4493"/>
                    <a:pt x="4188" y="4489"/>
                    <a:pt x="4284" y="4481"/>
                  </a:cubicBezTo>
                  <a:cubicBezTo>
                    <a:pt x="4525" y="4472"/>
                    <a:pt x="4829" y="4463"/>
                    <a:pt x="5061" y="4356"/>
                  </a:cubicBezTo>
                  <a:cubicBezTo>
                    <a:pt x="5329" y="4499"/>
                    <a:pt x="5605" y="4624"/>
                    <a:pt x="5882" y="4740"/>
                  </a:cubicBezTo>
                  <a:cubicBezTo>
                    <a:pt x="5890" y="4743"/>
                    <a:pt x="5898" y="4745"/>
                    <a:pt x="5905" y="4745"/>
                  </a:cubicBezTo>
                  <a:cubicBezTo>
                    <a:pt x="5952" y="4745"/>
                    <a:pt x="5973" y="4674"/>
                    <a:pt x="5927" y="4650"/>
                  </a:cubicBezTo>
                  <a:cubicBezTo>
                    <a:pt x="5668" y="4543"/>
                    <a:pt x="5409" y="4427"/>
                    <a:pt x="5159" y="4293"/>
                  </a:cubicBezTo>
                  <a:cubicBezTo>
                    <a:pt x="5168" y="4276"/>
                    <a:pt x="5168" y="4258"/>
                    <a:pt x="5159" y="4240"/>
                  </a:cubicBezTo>
                  <a:cubicBezTo>
                    <a:pt x="5016" y="3981"/>
                    <a:pt x="4882" y="3704"/>
                    <a:pt x="4757" y="3437"/>
                  </a:cubicBezTo>
                  <a:cubicBezTo>
                    <a:pt x="4650" y="3213"/>
                    <a:pt x="4561" y="2981"/>
                    <a:pt x="4472" y="2740"/>
                  </a:cubicBezTo>
                  <a:lnTo>
                    <a:pt x="4472" y="2740"/>
                  </a:lnTo>
                  <a:cubicBezTo>
                    <a:pt x="4516" y="2999"/>
                    <a:pt x="4588" y="3258"/>
                    <a:pt x="4686" y="3499"/>
                  </a:cubicBezTo>
                  <a:cubicBezTo>
                    <a:pt x="4793" y="3749"/>
                    <a:pt x="4918" y="3990"/>
                    <a:pt x="5043" y="4231"/>
                  </a:cubicBezTo>
                  <a:cubicBezTo>
                    <a:pt x="4695" y="4035"/>
                    <a:pt x="4347" y="3829"/>
                    <a:pt x="4017" y="3615"/>
                  </a:cubicBezTo>
                  <a:cubicBezTo>
                    <a:pt x="3936" y="3562"/>
                    <a:pt x="3856" y="3508"/>
                    <a:pt x="3776" y="3454"/>
                  </a:cubicBezTo>
                  <a:cubicBezTo>
                    <a:pt x="3704" y="3187"/>
                    <a:pt x="3624" y="2910"/>
                    <a:pt x="3561" y="2642"/>
                  </a:cubicBezTo>
                  <a:cubicBezTo>
                    <a:pt x="3508" y="2392"/>
                    <a:pt x="3419" y="2098"/>
                    <a:pt x="3383" y="1848"/>
                  </a:cubicBezTo>
                  <a:lnTo>
                    <a:pt x="3383" y="1848"/>
                  </a:lnTo>
                  <a:cubicBezTo>
                    <a:pt x="3401" y="2116"/>
                    <a:pt x="3437" y="2383"/>
                    <a:pt x="3481" y="2642"/>
                  </a:cubicBezTo>
                  <a:cubicBezTo>
                    <a:pt x="3535" y="2865"/>
                    <a:pt x="3588" y="3151"/>
                    <a:pt x="3651" y="3374"/>
                  </a:cubicBezTo>
                  <a:cubicBezTo>
                    <a:pt x="3294" y="3124"/>
                    <a:pt x="2946" y="2865"/>
                    <a:pt x="2606" y="2589"/>
                  </a:cubicBezTo>
                  <a:cubicBezTo>
                    <a:pt x="2615" y="2571"/>
                    <a:pt x="2615" y="2553"/>
                    <a:pt x="2606" y="2544"/>
                  </a:cubicBezTo>
                  <a:cubicBezTo>
                    <a:pt x="2544" y="2259"/>
                    <a:pt x="2473" y="1964"/>
                    <a:pt x="2428" y="1678"/>
                  </a:cubicBezTo>
                  <a:cubicBezTo>
                    <a:pt x="2383" y="1428"/>
                    <a:pt x="2339" y="1179"/>
                    <a:pt x="2321" y="920"/>
                  </a:cubicBezTo>
                  <a:cubicBezTo>
                    <a:pt x="2294" y="1179"/>
                    <a:pt x="2294" y="1428"/>
                    <a:pt x="2321" y="1678"/>
                  </a:cubicBezTo>
                  <a:cubicBezTo>
                    <a:pt x="2374" y="1955"/>
                    <a:pt x="2437" y="2232"/>
                    <a:pt x="2490" y="2499"/>
                  </a:cubicBezTo>
                  <a:cubicBezTo>
                    <a:pt x="2160" y="2223"/>
                    <a:pt x="1839" y="1928"/>
                    <a:pt x="1536" y="1616"/>
                  </a:cubicBezTo>
                  <a:cubicBezTo>
                    <a:pt x="1464" y="1312"/>
                    <a:pt x="1393" y="1000"/>
                    <a:pt x="1339" y="679"/>
                  </a:cubicBezTo>
                  <a:cubicBezTo>
                    <a:pt x="1303" y="456"/>
                    <a:pt x="1268" y="224"/>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39"/>
            <p:cNvSpPr/>
            <p:nvPr/>
          </p:nvSpPr>
          <p:spPr>
            <a:xfrm rot="-7840364">
              <a:off x="8038416" y="1681708"/>
              <a:ext cx="107800" cy="165563"/>
            </a:xfrm>
            <a:custGeom>
              <a:avLst/>
              <a:gdLst/>
              <a:ahLst/>
              <a:cxnLst/>
              <a:rect l="l" t="t" r="r" b="b"/>
              <a:pathLst>
                <a:path w="1215" h="1866" extrusionOk="0">
                  <a:moveTo>
                    <a:pt x="420" y="205"/>
                  </a:moveTo>
                  <a:cubicBezTo>
                    <a:pt x="0" y="402"/>
                    <a:pt x="277" y="1187"/>
                    <a:pt x="607" y="1865"/>
                  </a:cubicBezTo>
                  <a:cubicBezTo>
                    <a:pt x="822" y="1749"/>
                    <a:pt x="1027" y="1615"/>
                    <a:pt x="1214" y="1455"/>
                  </a:cubicBezTo>
                  <a:cubicBezTo>
                    <a:pt x="1107" y="705"/>
                    <a:pt x="857" y="0"/>
                    <a:pt x="420" y="20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39"/>
            <p:cNvSpPr/>
            <p:nvPr/>
          </p:nvSpPr>
          <p:spPr>
            <a:xfrm rot="-7840364">
              <a:off x="7997088" y="1778331"/>
              <a:ext cx="338217" cy="387290"/>
            </a:xfrm>
            <a:custGeom>
              <a:avLst/>
              <a:gdLst/>
              <a:ahLst/>
              <a:cxnLst/>
              <a:rect l="l" t="t" r="r" b="b"/>
              <a:pathLst>
                <a:path w="3812" h="4365" extrusionOk="0">
                  <a:moveTo>
                    <a:pt x="1" y="2579"/>
                  </a:moveTo>
                  <a:cubicBezTo>
                    <a:pt x="108" y="2865"/>
                    <a:pt x="269" y="3124"/>
                    <a:pt x="465" y="3356"/>
                  </a:cubicBezTo>
                  <a:cubicBezTo>
                    <a:pt x="1125" y="3454"/>
                    <a:pt x="2071" y="3338"/>
                    <a:pt x="2455" y="3186"/>
                  </a:cubicBezTo>
                  <a:lnTo>
                    <a:pt x="2482" y="3186"/>
                  </a:lnTo>
                  <a:cubicBezTo>
                    <a:pt x="2777" y="3481"/>
                    <a:pt x="3089" y="3766"/>
                    <a:pt x="3410" y="4034"/>
                  </a:cubicBezTo>
                  <a:lnTo>
                    <a:pt x="3383" y="4034"/>
                  </a:lnTo>
                  <a:cubicBezTo>
                    <a:pt x="2794" y="3793"/>
                    <a:pt x="1134" y="3168"/>
                    <a:pt x="849" y="3731"/>
                  </a:cubicBezTo>
                  <a:cubicBezTo>
                    <a:pt x="1295" y="4088"/>
                    <a:pt x="1839" y="4302"/>
                    <a:pt x="2411" y="4364"/>
                  </a:cubicBezTo>
                  <a:cubicBezTo>
                    <a:pt x="2884" y="4329"/>
                    <a:pt x="3330" y="4239"/>
                    <a:pt x="3544" y="4150"/>
                  </a:cubicBezTo>
                  <a:cubicBezTo>
                    <a:pt x="3580" y="4177"/>
                    <a:pt x="3615" y="4204"/>
                    <a:pt x="3660" y="4239"/>
                  </a:cubicBezTo>
                  <a:lnTo>
                    <a:pt x="3767" y="4204"/>
                  </a:lnTo>
                  <a:cubicBezTo>
                    <a:pt x="3714" y="4159"/>
                    <a:pt x="3660" y="4123"/>
                    <a:pt x="3607" y="4079"/>
                  </a:cubicBezTo>
                  <a:cubicBezTo>
                    <a:pt x="3615" y="4061"/>
                    <a:pt x="3615" y="4052"/>
                    <a:pt x="3607" y="4034"/>
                  </a:cubicBezTo>
                  <a:cubicBezTo>
                    <a:pt x="3598" y="4007"/>
                    <a:pt x="3598" y="3981"/>
                    <a:pt x="3589" y="3954"/>
                  </a:cubicBezTo>
                  <a:cubicBezTo>
                    <a:pt x="3785" y="3222"/>
                    <a:pt x="3812" y="1107"/>
                    <a:pt x="3062" y="1357"/>
                  </a:cubicBezTo>
                  <a:cubicBezTo>
                    <a:pt x="2375" y="1589"/>
                    <a:pt x="3205" y="3436"/>
                    <a:pt x="3464" y="3963"/>
                  </a:cubicBezTo>
                  <a:cubicBezTo>
                    <a:pt x="3142" y="3695"/>
                    <a:pt x="2839" y="3400"/>
                    <a:pt x="2545" y="3115"/>
                  </a:cubicBezTo>
                  <a:lnTo>
                    <a:pt x="2527" y="3052"/>
                  </a:lnTo>
                  <a:cubicBezTo>
                    <a:pt x="2750" y="2401"/>
                    <a:pt x="2803" y="116"/>
                    <a:pt x="2027" y="384"/>
                  </a:cubicBezTo>
                  <a:cubicBezTo>
                    <a:pt x="1357" y="607"/>
                    <a:pt x="2125" y="2356"/>
                    <a:pt x="2402" y="2936"/>
                  </a:cubicBezTo>
                  <a:cubicBezTo>
                    <a:pt x="2402" y="2954"/>
                    <a:pt x="2402" y="2963"/>
                    <a:pt x="2411" y="2981"/>
                  </a:cubicBezTo>
                  <a:cubicBezTo>
                    <a:pt x="2259" y="2820"/>
                    <a:pt x="2036" y="2579"/>
                    <a:pt x="1822" y="2356"/>
                  </a:cubicBezTo>
                  <a:cubicBezTo>
                    <a:pt x="1670" y="1678"/>
                    <a:pt x="795" y="0"/>
                    <a:pt x="242" y="223"/>
                  </a:cubicBezTo>
                  <a:cubicBezTo>
                    <a:pt x="162" y="357"/>
                    <a:pt x="90" y="500"/>
                    <a:pt x="37" y="643"/>
                  </a:cubicBezTo>
                  <a:cubicBezTo>
                    <a:pt x="162" y="1366"/>
                    <a:pt x="1848" y="2499"/>
                    <a:pt x="1848" y="2499"/>
                  </a:cubicBezTo>
                  <a:lnTo>
                    <a:pt x="1848" y="2499"/>
                  </a:lnTo>
                  <a:cubicBezTo>
                    <a:pt x="2018" y="2695"/>
                    <a:pt x="2188" y="2892"/>
                    <a:pt x="2375" y="3079"/>
                  </a:cubicBezTo>
                  <a:cubicBezTo>
                    <a:pt x="1902" y="2874"/>
                    <a:pt x="554" y="2347"/>
                    <a:pt x="1" y="25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39"/>
            <p:cNvSpPr/>
            <p:nvPr/>
          </p:nvSpPr>
          <p:spPr>
            <a:xfrm rot="-7840364">
              <a:off x="8047823" y="1675580"/>
              <a:ext cx="30965" cy="32563"/>
            </a:xfrm>
            <a:custGeom>
              <a:avLst/>
              <a:gdLst/>
              <a:ahLst/>
              <a:cxnLst/>
              <a:rect l="l" t="t" r="r" b="b"/>
              <a:pathLst>
                <a:path w="349" h="367" extrusionOk="0">
                  <a:moveTo>
                    <a:pt x="179" y="54"/>
                  </a:moveTo>
                  <a:cubicBezTo>
                    <a:pt x="72" y="116"/>
                    <a:pt x="1" y="241"/>
                    <a:pt x="1" y="366"/>
                  </a:cubicBezTo>
                  <a:cubicBezTo>
                    <a:pt x="126" y="250"/>
                    <a:pt x="242" y="134"/>
                    <a:pt x="349" y="0"/>
                  </a:cubicBezTo>
                  <a:cubicBezTo>
                    <a:pt x="286" y="0"/>
                    <a:pt x="224" y="18"/>
                    <a:pt x="179"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39"/>
            <p:cNvSpPr/>
            <p:nvPr/>
          </p:nvSpPr>
          <p:spPr>
            <a:xfrm rot="-3422581">
              <a:off x="7878580" y="2679874"/>
              <a:ext cx="273102" cy="249484"/>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39"/>
            <p:cNvSpPr/>
            <p:nvPr/>
          </p:nvSpPr>
          <p:spPr>
            <a:xfrm rot="-3422581">
              <a:off x="7881164" y="2639862"/>
              <a:ext cx="346975" cy="278903"/>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39"/>
            <p:cNvSpPr/>
            <p:nvPr/>
          </p:nvSpPr>
          <p:spPr>
            <a:xfrm rot="-3422581">
              <a:off x="7872585" y="2728269"/>
              <a:ext cx="177230" cy="197022"/>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39"/>
            <p:cNvSpPr/>
            <p:nvPr/>
          </p:nvSpPr>
          <p:spPr>
            <a:xfrm rot="-3422581">
              <a:off x="7880982" y="2677462"/>
              <a:ext cx="270238" cy="252152"/>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4" name="Google Shape;3714;p39"/>
          <p:cNvGrpSpPr/>
          <p:nvPr/>
        </p:nvGrpSpPr>
        <p:grpSpPr>
          <a:xfrm>
            <a:off x="925176" y="633674"/>
            <a:ext cx="338144" cy="384225"/>
            <a:chOff x="925176" y="633674"/>
            <a:chExt cx="338144" cy="384225"/>
          </a:xfrm>
        </p:grpSpPr>
        <p:sp>
          <p:nvSpPr>
            <p:cNvPr id="3715" name="Google Shape;3715;p39"/>
            <p:cNvSpPr/>
            <p:nvPr/>
          </p:nvSpPr>
          <p:spPr>
            <a:xfrm rot="4905228" flipH="1">
              <a:off x="976842" y="740130"/>
              <a:ext cx="273098" cy="249482"/>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39"/>
            <p:cNvSpPr/>
            <p:nvPr/>
          </p:nvSpPr>
          <p:spPr>
            <a:xfrm rot="4905228" flipH="1">
              <a:off x="914582" y="685915"/>
              <a:ext cx="346970" cy="278902"/>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39"/>
            <p:cNvSpPr/>
            <p:nvPr/>
          </p:nvSpPr>
          <p:spPr>
            <a:xfrm rot="4905228" flipH="1">
              <a:off x="1064504" y="809039"/>
              <a:ext cx="177228" cy="197021"/>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39"/>
            <p:cNvSpPr/>
            <p:nvPr/>
          </p:nvSpPr>
          <p:spPr>
            <a:xfrm rot="4905228" flipH="1">
              <a:off x="977843" y="737411"/>
              <a:ext cx="270235" cy="252151"/>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9" name="Google Shape;3719;p39"/>
          <p:cNvGrpSpPr/>
          <p:nvPr/>
        </p:nvGrpSpPr>
        <p:grpSpPr>
          <a:xfrm>
            <a:off x="7949701" y="3426999"/>
            <a:ext cx="338144" cy="384225"/>
            <a:chOff x="1463726" y="289374"/>
            <a:chExt cx="338144" cy="384225"/>
          </a:xfrm>
        </p:grpSpPr>
        <p:sp>
          <p:nvSpPr>
            <p:cNvPr id="3720" name="Google Shape;3720;p39"/>
            <p:cNvSpPr/>
            <p:nvPr/>
          </p:nvSpPr>
          <p:spPr>
            <a:xfrm rot="4905228" flipH="1">
              <a:off x="1515392" y="395830"/>
              <a:ext cx="273098" cy="249482"/>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39"/>
            <p:cNvSpPr/>
            <p:nvPr/>
          </p:nvSpPr>
          <p:spPr>
            <a:xfrm rot="4905228" flipH="1">
              <a:off x="1453132" y="341615"/>
              <a:ext cx="346970" cy="278902"/>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39"/>
            <p:cNvSpPr/>
            <p:nvPr/>
          </p:nvSpPr>
          <p:spPr>
            <a:xfrm rot="4905228" flipH="1">
              <a:off x="1603054" y="464739"/>
              <a:ext cx="177228" cy="197021"/>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39"/>
            <p:cNvSpPr/>
            <p:nvPr/>
          </p:nvSpPr>
          <p:spPr>
            <a:xfrm rot="4905228" flipH="1">
              <a:off x="1516393" y="393111"/>
              <a:ext cx="270235" cy="252151"/>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25" name="Google Shape;3725;p39"/>
          <p:cNvPicPr preferRelativeResize="0"/>
          <p:nvPr/>
        </p:nvPicPr>
        <p:blipFill>
          <a:blip r:embed="rId3">
            <a:alphaModFix/>
          </a:blip>
          <a:stretch>
            <a:fillRect/>
          </a:stretch>
        </p:blipFill>
        <p:spPr>
          <a:xfrm>
            <a:off x="6078400" y="2670801"/>
            <a:ext cx="1619552" cy="1651799"/>
          </a:xfrm>
          <a:prstGeom prst="rect">
            <a:avLst/>
          </a:prstGeom>
          <a:noFill/>
          <a:ln>
            <a:noFill/>
          </a:ln>
        </p:spPr>
      </p:pic>
      <p:sp>
        <p:nvSpPr>
          <p:cNvPr id="3726" name="Google Shape;3726;p39"/>
          <p:cNvSpPr/>
          <p:nvPr/>
        </p:nvSpPr>
        <p:spPr>
          <a:xfrm rot="5400000">
            <a:off x="8730825" y="4013150"/>
            <a:ext cx="285300" cy="394800"/>
          </a:xfrm>
          <a:prstGeom prst="round2SameRect">
            <a:avLst>
              <a:gd name="adj1" fmla="val 50000"/>
              <a:gd name="adj2" fmla="val 0"/>
            </a:avLst>
          </a:prstGeom>
          <a:solidFill>
            <a:schemeClr val="accent5"/>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39"/>
          <p:cNvSpPr/>
          <p:nvPr/>
        </p:nvSpPr>
        <p:spPr>
          <a:xfrm rot="5400000">
            <a:off x="8730825" y="716325"/>
            <a:ext cx="285300" cy="394800"/>
          </a:xfrm>
          <a:prstGeom prst="round2SameRect">
            <a:avLst>
              <a:gd name="adj1" fmla="val 50000"/>
              <a:gd name="adj2" fmla="val 0"/>
            </a:avLst>
          </a:prstGeom>
          <a:solidFill>
            <a:schemeClr val="lt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39">
            <a:hlinkClick r:id="rId4" action="ppaction://hlinksldjump"/>
          </p:cNvPr>
          <p:cNvSpPr txBox="1"/>
          <p:nvPr/>
        </p:nvSpPr>
        <p:spPr>
          <a:xfrm>
            <a:off x="8696075" y="62667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rId4" action="ppaction://hlinksldjump">
                  <a:extLst>
                    <a:ext uri="{A12FA001-AC4F-418D-AE19-62706E023703}">
                      <ahyp:hlinkClr xmlns:ahyp="http://schemas.microsoft.com/office/drawing/2018/hyperlinkcolor" val="tx"/>
                    </a:ext>
                  </a:extLst>
                </a:hlinkClick>
              </a:rPr>
              <a:t>1</a:t>
            </a:r>
            <a:endParaRPr sz="2400">
              <a:solidFill>
                <a:srgbClr val="FFFFFF"/>
              </a:solidFill>
              <a:latin typeface="Grand Hotel"/>
              <a:ea typeface="Grand Hotel"/>
              <a:cs typeface="Grand Hotel"/>
              <a:sym typeface="Grand Hotel"/>
            </a:endParaRPr>
          </a:p>
        </p:txBody>
      </p:sp>
      <p:sp>
        <p:nvSpPr>
          <p:cNvPr id="3729" name="Google Shape;3729;p39"/>
          <p:cNvSpPr/>
          <p:nvPr/>
        </p:nvSpPr>
        <p:spPr>
          <a:xfrm rot="5400000">
            <a:off x="8730825" y="12314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39">
            <a:hlinkClick r:id="rId5" action="ppaction://hlinksldjump"/>
          </p:cNvPr>
          <p:cNvSpPr txBox="1"/>
          <p:nvPr/>
        </p:nvSpPr>
        <p:spPr>
          <a:xfrm>
            <a:off x="8696075" y="11406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rId5" action="ppaction://hlinksldjump">
                  <a:extLst>
                    <a:ext uri="{A12FA001-AC4F-418D-AE19-62706E023703}">
                      <ahyp:hlinkClr xmlns:ahyp="http://schemas.microsoft.com/office/drawing/2018/hyperlinkcolor" val="tx"/>
                    </a:ext>
                  </a:extLst>
                </a:hlinkClick>
              </a:rPr>
              <a:t>2</a:t>
            </a:r>
            <a:endParaRPr sz="2400">
              <a:solidFill>
                <a:srgbClr val="FFFFFF"/>
              </a:solidFill>
              <a:latin typeface="Grand Hotel"/>
              <a:ea typeface="Grand Hotel"/>
              <a:cs typeface="Grand Hotel"/>
              <a:sym typeface="Grand Hotel"/>
            </a:endParaRPr>
          </a:p>
        </p:txBody>
      </p:sp>
      <p:sp>
        <p:nvSpPr>
          <p:cNvPr id="3731" name="Google Shape;3731;p39"/>
          <p:cNvSpPr/>
          <p:nvPr/>
        </p:nvSpPr>
        <p:spPr>
          <a:xfrm rot="5400000">
            <a:off x="8730825" y="1746625"/>
            <a:ext cx="285300" cy="394800"/>
          </a:xfrm>
          <a:prstGeom prst="round2SameRect">
            <a:avLst>
              <a:gd name="adj1" fmla="val 50000"/>
              <a:gd name="adj2" fmla="val 0"/>
            </a:avLst>
          </a:prstGeom>
          <a:solidFill>
            <a:schemeClr val="accent1"/>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39">
            <a:hlinkClick r:id="" action="ppaction://noaction"/>
          </p:cNvPr>
          <p:cNvSpPr txBox="1"/>
          <p:nvPr/>
        </p:nvSpPr>
        <p:spPr>
          <a:xfrm>
            <a:off x="8696075" y="166697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3</a:t>
            </a:r>
            <a:endParaRPr sz="2400">
              <a:solidFill>
                <a:srgbClr val="FFFFFF"/>
              </a:solidFill>
              <a:latin typeface="Grand Hotel"/>
              <a:ea typeface="Grand Hotel"/>
              <a:cs typeface="Grand Hotel"/>
              <a:sym typeface="Grand Hotel"/>
            </a:endParaRPr>
          </a:p>
        </p:txBody>
      </p:sp>
      <p:sp>
        <p:nvSpPr>
          <p:cNvPr id="3733" name="Google Shape;3733;p39"/>
          <p:cNvSpPr/>
          <p:nvPr/>
        </p:nvSpPr>
        <p:spPr>
          <a:xfrm rot="5400000">
            <a:off x="8730825" y="2261775"/>
            <a:ext cx="285300" cy="394800"/>
          </a:xfrm>
          <a:prstGeom prst="round2SameRect">
            <a:avLst>
              <a:gd name="adj1" fmla="val 50000"/>
              <a:gd name="adj2" fmla="val 0"/>
            </a:avLst>
          </a:prstGeom>
          <a:solidFill>
            <a:schemeClr val="accent3"/>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39">
            <a:hlinkClick r:id="" action="ppaction://noaction"/>
          </p:cNvPr>
          <p:cNvSpPr txBox="1"/>
          <p:nvPr/>
        </p:nvSpPr>
        <p:spPr>
          <a:xfrm>
            <a:off x="8696075" y="21741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4</a:t>
            </a:r>
            <a:endParaRPr sz="2400">
              <a:solidFill>
                <a:srgbClr val="FFFFFF"/>
              </a:solidFill>
              <a:latin typeface="Grand Hotel"/>
              <a:ea typeface="Grand Hotel"/>
              <a:cs typeface="Grand Hotel"/>
              <a:sym typeface="Grand Hotel"/>
            </a:endParaRPr>
          </a:p>
        </p:txBody>
      </p:sp>
      <p:sp>
        <p:nvSpPr>
          <p:cNvPr id="3735" name="Google Shape;3735;p39"/>
          <p:cNvSpPr/>
          <p:nvPr/>
        </p:nvSpPr>
        <p:spPr>
          <a:xfrm rot="5400000">
            <a:off x="8730825" y="2776925"/>
            <a:ext cx="285300" cy="394800"/>
          </a:xfrm>
          <a:prstGeom prst="round2SameRect">
            <a:avLst>
              <a:gd name="adj1" fmla="val 50000"/>
              <a:gd name="adj2" fmla="val 0"/>
            </a:avLst>
          </a:prstGeom>
          <a:solidFill>
            <a:schemeClr val="dk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39">
            <a:hlinkClick r:id="" action="ppaction://noaction"/>
          </p:cNvPr>
          <p:cNvSpPr txBox="1"/>
          <p:nvPr/>
        </p:nvSpPr>
        <p:spPr>
          <a:xfrm>
            <a:off x="8696075" y="2686350"/>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5</a:t>
            </a:r>
            <a:endParaRPr sz="2400">
              <a:solidFill>
                <a:srgbClr val="FFFFFF"/>
              </a:solidFill>
              <a:latin typeface="Grand Hotel"/>
              <a:ea typeface="Grand Hotel"/>
              <a:cs typeface="Grand Hotel"/>
              <a:sym typeface="Grand Hotel"/>
            </a:endParaRPr>
          </a:p>
        </p:txBody>
      </p:sp>
      <p:sp>
        <p:nvSpPr>
          <p:cNvPr id="3737" name="Google Shape;3737;p39"/>
          <p:cNvSpPr/>
          <p:nvPr/>
        </p:nvSpPr>
        <p:spPr>
          <a:xfrm rot="5400000">
            <a:off x="8730825" y="32920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39">
            <a:hlinkClick r:id="" action="ppaction://noaction"/>
          </p:cNvPr>
          <p:cNvSpPr txBox="1"/>
          <p:nvPr/>
        </p:nvSpPr>
        <p:spPr>
          <a:xfrm>
            <a:off x="8696075" y="32076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6</a:t>
            </a:r>
            <a:endParaRPr sz="2400">
              <a:solidFill>
                <a:srgbClr val="FFFFFF"/>
              </a:solidFill>
              <a:latin typeface="Grand Hotel"/>
              <a:ea typeface="Grand Hotel"/>
              <a:cs typeface="Grand Hotel"/>
              <a:sym typeface="Grand Hotel"/>
            </a:endParaRPr>
          </a:p>
        </p:txBody>
      </p:sp>
      <p:sp>
        <p:nvSpPr>
          <p:cNvPr id="3739" name="Google Shape;3739;p39"/>
          <p:cNvSpPr/>
          <p:nvPr/>
        </p:nvSpPr>
        <p:spPr>
          <a:xfrm>
            <a:off x="8763856" y="4125614"/>
            <a:ext cx="181722" cy="195700"/>
          </a:xfrm>
          <a:custGeom>
            <a:avLst/>
            <a:gdLst/>
            <a:ahLst/>
            <a:cxnLst/>
            <a:rect l="l" t="t" r="r" b="b"/>
            <a:pathLst>
              <a:path w="10820" h="11654" extrusionOk="0">
                <a:moveTo>
                  <a:pt x="5410" y="1"/>
                </a:moveTo>
                <a:cubicBezTo>
                  <a:pt x="5383" y="1"/>
                  <a:pt x="5357" y="9"/>
                  <a:pt x="5336" y="26"/>
                </a:cubicBezTo>
                <a:lnTo>
                  <a:pt x="1" y="4673"/>
                </a:lnTo>
                <a:lnTo>
                  <a:pt x="1" y="11335"/>
                </a:lnTo>
                <a:cubicBezTo>
                  <a:pt x="1" y="11510"/>
                  <a:pt x="145" y="11653"/>
                  <a:pt x="320" y="11653"/>
                </a:cubicBezTo>
                <a:lnTo>
                  <a:pt x="10501" y="11653"/>
                </a:lnTo>
                <a:cubicBezTo>
                  <a:pt x="10675" y="11653"/>
                  <a:pt x="10819" y="11510"/>
                  <a:pt x="10819" y="11335"/>
                </a:cubicBezTo>
                <a:lnTo>
                  <a:pt x="10819" y="4673"/>
                </a:lnTo>
                <a:lnTo>
                  <a:pt x="5484" y="26"/>
                </a:lnTo>
                <a:cubicBezTo>
                  <a:pt x="5463" y="9"/>
                  <a:pt x="5437" y="1"/>
                  <a:pt x="54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39"/>
          <p:cNvSpPr/>
          <p:nvPr/>
        </p:nvSpPr>
        <p:spPr>
          <a:xfrm>
            <a:off x="8846335" y="4125614"/>
            <a:ext cx="99242" cy="195700"/>
          </a:xfrm>
          <a:custGeom>
            <a:avLst/>
            <a:gdLst/>
            <a:ahLst/>
            <a:cxnLst/>
            <a:rect l="l" t="t" r="r" b="b"/>
            <a:pathLst>
              <a:path w="5909" h="11654" extrusionOk="0">
                <a:moveTo>
                  <a:pt x="499" y="1"/>
                </a:moveTo>
                <a:cubicBezTo>
                  <a:pt x="472" y="1"/>
                  <a:pt x="446" y="9"/>
                  <a:pt x="425" y="26"/>
                </a:cubicBezTo>
                <a:lnTo>
                  <a:pt x="0" y="396"/>
                </a:lnTo>
                <a:cubicBezTo>
                  <a:pt x="1916" y="2031"/>
                  <a:pt x="4959" y="4670"/>
                  <a:pt x="4959" y="4670"/>
                </a:cubicBezTo>
                <a:lnTo>
                  <a:pt x="4959" y="11331"/>
                </a:lnTo>
                <a:cubicBezTo>
                  <a:pt x="4959" y="11510"/>
                  <a:pt x="4815" y="11653"/>
                  <a:pt x="4640" y="11653"/>
                </a:cubicBezTo>
                <a:lnTo>
                  <a:pt x="5590" y="11653"/>
                </a:lnTo>
                <a:cubicBezTo>
                  <a:pt x="5764" y="11653"/>
                  <a:pt x="5908" y="11510"/>
                  <a:pt x="5908" y="11331"/>
                </a:cubicBezTo>
                <a:lnTo>
                  <a:pt x="5908" y="4673"/>
                </a:lnTo>
                <a:lnTo>
                  <a:pt x="573" y="26"/>
                </a:lnTo>
                <a:cubicBezTo>
                  <a:pt x="552" y="9"/>
                  <a:pt x="526" y="1"/>
                  <a:pt x="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39"/>
          <p:cNvSpPr/>
          <p:nvPr/>
        </p:nvSpPr>
        <p:spPr>
          <a:xfrm>
            <a:off x="8733994" y="4099785"/>
            <a:ext cx="241395" cy="106616"/>
          </a:xfrm>
          <a:custGeom>
            <a:avLst/>
            <a:gdLst/>
            <a:ahLst/>
            <a:cxnLst/>
            <a:rect l="l" t="t" r="r" b="b"/>
            <a:pathLst>
              <a:path w="14373" h="6349" extrusionOk="0">
                <a:moveTo>
                  <a:pt x="7187" y="0"/>
                </a:moveTo>
                <a:cubicBezTo>
                  <a:pt x="7161" y="0"/>
                  <a:pt x="7135" y="9"/>
                  <a:pt x="7114" y="26"/>
                </a:cubicBezTo>
                <a:lnTo>
                  <a:pt x="83" y="6149"/>
                </a:lnTo>
                <a:cubicBezTo>
                  <a:pt x="0" y="6218"/>
                  <a:pt x="52" y="6348"/>
                  <a:pt x="158" y="6348"/>
                </a:cubicBezTo>
                <a:lnTo>
                  <a:pt x="1779" y="6348"/>
                </a:lnTo>
                <a:lnTo>
                  <a:pt x="7114" y="1705"/>
                </a:lnTo>
                <a:cubicBezTo>
                  <a:pt x="7135" y="1686"/>
                  <a:pt x="7161" y="1677"/>
                  <a:pt x="7187" y="1677"/>
                </a:cubicBezTo>
                <a:cubicBezTo>
                  <a:pt x="7213" y="1677"/>
                  <a:pt x="7239" y="1686"/>
                  <a:pt x="7262" y="1705"/>
                </a:cubicBezTo>
                <a:lnTo>
                  <a:pt x="12597" y="6348"/>
                </a:lnTo>
                <a:lnTo>
                  <a:pt x="14218" y="6348"/>
                </a:lnTo>
                <a:cubicBezTo>
                  <a:pt x="14324" y="6348"/>
                  <a:pt x="14372" y="6218"/>
                  <a:pt x="14293" y="6149"/>
                </a:cubicBezTo>
                <a:lnTo>
                  <a:pt x="7262" y="26"/>
                </a:lnTo>
                <a:cubicBezTo>
                  <a:pt x="7239" y="9"/>
                  <a:pt x="7213" y="0"/>
                  <a:pt x="7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39">
            <a:hlinkClick r:id="rId6" action="ppaction://hlinksldjump"/>
          </p:cNvPr>
          <p:cNvSpPr/>
          <p:nvPr/>
        </p:nvSpPr>
        <p:spPr>
          <a:xfrm>
            <a:off x="8729275" y="4096275"/>
            <a:ext cx="250951" cy="228546"/>
          </a:xfrm>
          <a:custGeom>
            <a:avLst/>
            <a:gdLst/>
            <a:ahLst/>
            <a:cxnLst/>
            <a:rect l="l" t="t" r="r" b="b"/>
            <a:pathLst>
              <a:path w="14942" h="13610" extrusionOk="0">
                <a:moveTo>
                  <a:pt x="4548" y="1571"/>
                </a:moveTo>
                <a:lnTo>
                  <a:pt x="4548" y="2006"/>
                </a:lnTo>
                <a:lnTo>
                  <a:pt x="2272" y="2006"/>
                </a:lnTo>
                <a:lnTo>
                  <a:pt x="2272" y="1571"/>
                </a:lnTo>
                <a:close/>
                <a:moveTo>
                  <a:pt x="4164" y="2424"/>
                </a:moveTo>
                <a:lnTo>
                  <a:pt x="4164" y="2774"/>
                </a:lnTo>
                <a:lnTo>
                  <a:pt x="2728" y="4021"/>
                </a:lnTo>
                <a:lnTo>
                  <a:pt x="2728" y="2424"/>
                </a:lnTo>
                <a:close/>
                <a:moveTo>
                  <a:pt x="8937" y="7822"/>
                </a:moveTo>
                <a:cubicBezTo>
                  <a:pt x="8985" y="7822"/>
                  <a:pt x="9023" y="7859"/>
                  <a:pt x="9023" y="7907"/>
                </a:cubicBezTo>
                <a:lnTo>
                  <a:pt x="9023" y="13191"/>
                </a:lnTo>
                <a:lnTo>
                  <a:pt x="6175" y="13191"/>
                </a:lnTo>
                <a:lnTo>
                  <a:pt x="6175" y="7907"/>
                </a:lnTo>
                <a:cubicBezTo>
                  <a:pt x="6175" y="7859"/>
                  <a:pt x="6213" y="7822"/>
                  <a:pt x="6261" y="7822"/>
                </a:cubicBezTo>
                <a:close/>
                <a:moveTo>
                  <a:pt x="7469" y="1"/>
                </a:moveTo>
                <a:cubicBezTo>
                  <a:pt x="7394" y="1"/>
                  <a:pt x="7318" y="27"/>
                  <a:pt x="7258" y="80"/>
                </a:cubicBezTo>
                <a:lnTo>
                  <a:pt x="4966" y="2075"/>
                </a:lnTo>
                <a:lnTo>
                  <a:pt x="4966" y="1482"/>
                </a:lnTo>
                <a:cubicBezTo>
                  <a:pt x="4962" y="1300"/>
                  <a:pt x="4818" y="1153"/>
                  <a:pt x="4637" y="1153"/>
                </a:cubicBezTo>
                <a:lnTo>
                  <a:pt x="2180" y="1153"/>
                </a:lnTo>
                <a:cubicBezTo>
                  <a:pt x="1998" y="1153"/>
                  <a:pt x="1854" y="1300"/>
                  <a:pt x="1851" y="1482"/>
                </a:cubicBezTo>
                <a:lnTo>
                  <a:pt x="1851" y="2099"/>
                </a:lnTo>
                <a:cubicBezTo>
                  <a:pt x="1854" y="2277"/>
                  <a:pt x="1998" y="2424"/>
                  <a:pt x="2180" y="2424"/>
                </a:cubicBezTo>
                <a:lnTo>
                  <a:pt x="2310" y="2424"/>
                </a:lnTo>
                <a:lnTo>
                  <a:pt x="2310" y="4385"/>
                </a:lnTo>
                <a:lnTo>
                  <a:pt x="226" y="6201"/>
                </a:lnTo>
                <a:cubicBezTo>
                  <a:pt x="0" y="6396"/>
                  <a:pt x="141" y="6766"/>
                  <a:pt x="439" y="6766"/>
                </a:cubicBezTo>
                <a:lnTo>
                  <a:pt x="1851" y="6766"/>
                </a:lnTo>
                <a:lnTo>
                  <a:pt x="1851" y="10484"/>
                </a:lnTo>
                <a:cubicBezTo>
                  <a:pt x="1847" y="10604"/>
                  <a:pt x="1940" y="10704"/>
                  <a:pt x="2060" y="10704"/>
                </a:cubicBezTo>
                <a:cubicBezTo>
                  <a:pt x="2180" y="10704"/>
                  <a:pt x="2276" y="10604"/>
                  <a:pt x="2269" y="10484"/>
                </a:cubicBezTo>
                <a:lnTo>
                  <a:pt x="2269" y="6653"/>
                </a:lnTo>
                <a:lnTo>
                  <a:pt x="7471" y="2126"/>
                </a:lnTo>
                <a:lnTo>
                  <a:pt x="12669" y="6653"/>
                </a:lnTo>
                <a:lnTo>
                  <a:pt x="12669" y="13082"/>
                </a:lnTo>
                <a:cubicBezTo>
                  <a:pt x="12669" y="13140"/>
                  <a:pt x="12618" y="13191"/>
                  <a:pt x="12560" y="13191"/>
                </a:cubicBezTo>
                <a:lnTo>
                  <a:pt x="9441" y="13191"/>
                </a:lnTo>
                <a:lnTo>
                  <a:pt x="9441" y="7907"/>
                </a:lnTo>
                <a:cubicBezTo>
                  <a:pt x="9441" y="7630"/>
                  <a:pt x="9215" y="7404"/>
                  <a:pt x="8937" y="7404"/>
                </a:cubicBezTo>
                <a:lnTo>
                  <a:pt x="6261" y="7404"/>
                </a:lnTo>
                <a:cubicBezTo>
                  <a:pt x="5983" y="7404"/>
                  <a:pt x="5757" y="7630"/>
                  <a:pt x="5757" y="7907"/>
                </a:cubicBezTo>
                <a:lnTo>
                  <a:pt x="5757" y="13191"/>
                </a:lnTo>
                <a:lnTo>
                  <a:pt x="2379" y="13191"/>
                </a:lnTo>
                <a:cubicBezTo>
                  <a:pt x="2320" y="13191"/>
                  <a:pt x="2269" y="13140"/>
                  <a:pt x="2269" y="13082"/>
                </a:cubicBezTo>
                <a:lnTo>
                  <a:pt x="2269" y="11492"/>
                </a:lnTo>
                <a:cubicBezTo>
                  <a:pt x="2264" y="11358"/>
                  <a:pt x="2163" y="11291"/>
                  <a:pt x="2061" y="11291"/>
                </a:cubicBezTo>
                <a:cubicBezTo>
                  <a:pt x="1960" y="11291"/>
                  <a:pt x="1858" y="11358"/>
                  <a:pt x="1851" y="11492"/>
                </a:cubicBezTo>
                <a:lnTo>
                  <a:pt x="1851" y="13082"/>
                </a:lnTo>
                <a:cubicBezTo>
                  <a:pt x="1851" y="13373"/>
                  <a:pt x="2087" y="13609"/>
                  <a:pt x="2379" y="13609"/>
                </a:cubicBezTo>
                <a:lnTo>
                  <a:pt x="12560" y="13609"/>
                </a:lnTo>
                <a:cubicBezTo>
                  <a:pt x="12851" y="13609"/>
                  <a:pt x="13087" y="13373"/>
                  <a:pt x="13087" y="13082"/>
                </a:cubicBezTo>
                <a:lnTo>
                  <a:pt x="13087" y="6766"/>
                </a:lnTo>
                <a:lnTo>
                  <a:pt x="14499" y="6766"/>
                </a:lnTo>
                <a:cubicBezTo>
                  <a:pt x="14801" y="6766"/>
                  <a:pt x="14941" y="6396"/>
                  <a:pt x="14715" y="6201"/>
                </a:cubicBezTo>
                <a:lnTo>
                  <a:pt x="14712" y="6201"/>
                </a:lnTo>
                <a:lnTo>
                  <a:pt x="11675" y="3555"/>
                </a:lnTo>
                <a:cubicBezTo>
                  <a:pt x="11631" y="3517"/>
                  <a:pt x="11583" y="3501"/>
                  <a:pt x="11538" y="3501"/>
                </a:cubicBezTo>
                <a:cubicBezTo>
                  <a:pt x="11369" y="3501"/>
                  <a:pt x="11234" y="3727"/>
                  <a:pt x="11401" y="3871"/>
                </a:cubicBezTo>
                <a:lnTo>
                  <a:pt x="14245" y="6348"/>
                </a:lnTo>
                <a:lnTo>
                  <a:pt x="12954" y="6348"/>
                </a:lnTo>
                <a:lnTo>
                  <a:pt x="7680" y="1756"/>
                </a:lnTo>
                <a:cubicBezTo>
                  <a:pt x="7620" y="1703"/>
                  <a:pt x="7544" y="1677"/>
                  <a:pt x="7469" y="1677"/>
                </a:cubicBezTo>
                <a:cubicBezTo>
                  <a:pt x="7394" y="1677"/>
                  <a:pt x="7318" y="1703"/>
                  <a:pt x="7258" y="1756"/>
                </a:cubicBezTo>
                <a:lnTo>
                  <a:pt x="1981" y="6348"/>
                </a:lnTo>
                <a:lnTo>
                  <a:pt x="693" y="6348"/>
                </a:lnTo>
                <a:lnTo>
                  <a:pt x="2656" y="4638"/>
                </a:lnTo>
                <a:lnTo>
                  <a:pt x="4510" y="3024"/>
                </a:lnTo>
                <a:lnTo>
                  <a:pt x="7467" y="451"/>
                </a:lnTo>
                <a:lnTo>
                  <a:pt x="10644" y="3216"/>
                </a:lnTo>
                <a:cubicBezTo>
                  <a:pt x="10689" y="3254"/>
                  <a:pt x="10736" y="3271"/>
                  <a:pt x="10782" y="3271"/>
                </a:cubicBezTo>
                <a:cubicBezTo>
                  <a:pt x="10951" y="3271"/>
                  <a:pt x="11086" y="3044"/>
                  <a:pt x="10921" y="2901"/>
                </a:cubicBezTo>
                <a:lnTo>
                  <a:pt x="7680" y="80"/>
                </a:lnTo>
                <a:cubicBezTo>
                  <a:pt x="7620" y="27"/>
                  <a:pt x="7544" y="1"/>
                  <a:pt x="7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6CF87ABB-42F7-C663-BFAD-E1169396D2E7}"/>
              </a:ext>
            </a:extLst>
          </p:cNvPr>
          <p:cNvPicPr>
            <a:picLocks noChangeAspect="1"/>
          </p:cNvPicPr>
          <p:nvPr/>
        </p:nvPicPr>
        <p:blipFill>
          <a:blip r:embed="rId7"/>
          <a:stretch>
            <a:fillRect/>
          </a:stretch>
        </p:blipFill>
        <p:spPr>
          <a:xfrm>
            <a:off x="-148880" y="1528388"/>
            <a:ext cx="3177174" cy="3177174"/>
          </a:xfrm>
          <a:prstGeom prst="rect">
            <a:avLst/>
          </a:prstGeom>
        </p:spPr>
      </p:pic>
    </p:spTree>
    <p:extLst>
      <p:ext uri="{BB962C8B-B14F-4D97-AF65-F5344CB8AC3E}">
        <p14:creationId xmlns:p14="http://schemas.microsoft.com/office/powerpoint/2010/main" val="102499117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grpSp>
        <p:nvGrpSpPr>
          <p:cNvPr id="3165" name="Google Shape;3165;p34"/>
          <p:cNvGrpSpPr/>
          <p:nvPr/>
        </p:nvGrpSpPr>
        <p:grpSpPr>
          <a:xfrm>
            <a:off x="7754266" y="330121"/>
            <a:ext cx="966556" cy="757179"/>
            <a:chOff x="7603624" y="535136"/>
            <a:chExt cx="966556" cy="757179"/>
          </a:xfrm>
        </p:grpSpPr>
        <p:sp>
          <p:nvSpPr>
            <p:cNvPr id="3166" name="Google Shape;3166;p34"/>
            <p:cNvSpPr/>
            <p:nvPr/>
          </p:nvSpPr>
          <p:spPr>
            <a:xfrm rot="1106660">
              <a:off x="7613262" y="764671"/>
              <a:ext cx="88017" cy="73741"/>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4"/>
            <p:cNvSpPr/>
            <p:nvPr/>
          </p:nvSpPr>
          <p:spPr>
            <a:xfrm rot="1106660">
              <a:off x="7613555" y="762125"/>
              <a:ext cx="80634" cy="75874"/>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4"/>
            <p:cNvSpPr/>
            <p:nvPr/>
          </p:nvSpPr>
          <p:spPr>
            <a:xfrm rot="1106660">
              <a:off x="7642030" y="801244"/>
              <a:ext cx="33796" cy="27725"/>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4"/>
            <p:cNvSpPr/>
            <p:nvPr/>
          </p:nvSpPr>
          <p:spPr>
            <a:xfrm rot="1106660">
              <a:off x="7753665" y="808291"/>
              <a:ext cx="78419" cy="78416"/>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4"/>
            <p:cNvSpPr/>
            <p:nvPr/>
          </p:nvSpPr>
          <p:spPr>
            <a:xfrm rot="1106660">
              <a:off x="7747437" y="807443"/>
              <a:ext cx="91134" cy="80631"/>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4"/>
            <p:cNvSpPr/>
            <p:nvPr/>
          </p:nvSpPr>
          <p:spPr>
            <a:xfrm rot="1106660">
              <a:off x="7780259" y="852551"/>
              <a:ext cx="31089" cy="26002"/>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4"/>
            <p:cNvSpPr/>
            <p:nvPr/>
          </p:nvSpPr>
          <p:spPr>
            <a:xfrm rot="1106660">
              <a:off x="7699123" y="565099"/>
              <a:ext cx="231485" cy="259201"/>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34"/>
            <p:cNvSpPr/>
            <p:nvPr/>
          </p:nvSpPr>
          <p:spPr>
            <a:xfrm rot="1106660">
              <a:off x="7746716" y="659365"/>
              <a:ext cx="65213" cy="161180"/>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34"/>
            <p:cNvSpPr/>
            <p:nvPr/>
          </p:nvSpPr>
          <p:spPr>
            <a:xfrm rot="1106660">
              <a:off x="8158677" y="744631"/>
              <a:ext cx="375609" cy="268552"/>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34"/>
            <p:cNvSpPr/>
            <p:nvPr/>
          </p:nvSpPr>
          <p:spPr>
            <a:xfrm rot="1106660">
              <a:off x="8129949" y="771183"/>
              <a:ext cx="380203" cy="191940"/>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34"/>
            <p:cNvSpPr/>
            <p:nvPr/>
          </p:nvSpPr>
          <p:spPr>
            <a:xfrm rot="1106660">
              <a:off x="8203287" y="824302"/>
              <a:ext cx="306787" cy="224094"/>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34"/>
            <p:cNvSpPr/>
            <p:nvPr/>
          </p:nvSpPr>
          <p:spPr>
            <a:xfrm rot="1106660">
              <a:off x="8181368" y="747974"/>
              <a:ext cx="355102" cy="270766"/>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34"/>
            <p:cNvSpPr/>
            <p:nvPr/>
          </p:nvSpPr>
          <p:spPr>
            <a:xfrm rot="1106660">
              <a:off x="7994340" y="951220"/>
              <a:ext cx="138546" cy="227867"/>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34"/>
            <p:cNvSpPr/>
            <p:nvPr/>
          </p:nvSpPr>
          <p:spPr>
            <a:xfrm rot="1106660">
              <a:off x="8096344" y="995056"/>
              <a:ext cx="243871" cy="101466"/>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34"/>
            <p:cNvSpPr/>
            <p:nvPr/>
          </p:nvSpPr>
          <p:spPr>
            <a:xfrm rot="1106660">
              <a:off x="8089754" y="1053031"/>
              <a:ext cx="157413" cy="215317"/>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34"/>
            <p:cNvSpPr/>
            <p:nvPr/>
          </p:nvSpPr>
          <p:spPr>
            <a:xfrm rot="1106660">
              <a:off x="7967943" y="837488"/>
              <a:ext cx="138793" cy="227867"/>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34"/>
            <p:cNvSpPr/>
            <p:nvPr/>
          </p:nvSpPr>
          <p:spPr>
            <a:xfrm rot="1106660">
              <a:off x="8069636" y="880715"/>
              <a:ext cx="244117" cy="101958"/>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34"/>
            <p:cNvSpPr/>
            <p:nvPr/>
          </p:nvSpPr>
          <p:spPr>
            <a:xfrm rot="1106660">
              <a:off x="7948368" y="725046"/>
              <a:ext cx="136988" cy="229671"/>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4"/>
            <p:cNvSpPr/>
            <p:nvPr/>
          </p:nvSpPr>
          <p:spPr>
            <a:xfrm rot="1106660">
              <a:off x="8028104" y="756651"/>
              <a:ext cx="242395" cy="84978"/>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4"/>
            <p:cNvSpPr/>
            <p:nvPr/>
          </p:nvSpPr>
          <p:spPr>
            <a:xfrm rot="1106660">
              <a:off x="7920397" y="620107"/>
              <a:ext cx="133297" cy="227621"/>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4"/>
            <p:cNvSpPr/>
            <p:nvPr/>
          </p:nvSpPr>
          <p:spPr>
            <a:xfrm rot="1106660">
              <a:off x="7978660" y="634617"/>
              <a:ext cx="238621" cy="74233"/>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4"/>
            <p:cNvSpPr/>
            <p:nvPr/>
          </p:nvSpPr>
          <p:spPr>
            <a:xfrm rot="1106660">
              <a:off x="7957080" y="814281"/>
              <a:ext cx="81290" cy="142888"/>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4"/>
            <p:cNvSpPr/>
            <p:nvPr/>
          </p:nvSpPr>
          <p:spPr>
            <a:xfrm rot="1106660">
              <a:off x="7944886" y="852957"/>
              <a:ext cx="333201" cy="396840"/>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4"/>
            <p:cNvSpPr/>
            <p:nvPr/>
          </p:nvSpPr>
          <p:spPr>
            <a:xfrm rot="1106660">
              <a:off x="7938790" y="821194"/>
              <a:ext cx="35190" cy="22803"/>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4"/>
            <p:cNvSpPr/>
            <p:nvPr/>
          </p:nvSpPr>
          <p:spPr>
            <a:xfrm rot="1106660">
              <a:off x="8094801" y="1044175"/>
              <a:ext cx="108360" cy="217614"/>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4"/>
            <p:cNvSpPr/>
            <p:nvPr/>
          </p:nvSpPr>
          <p:spPr>
            <a:xfrm rot="1106660">
              <a:off x="8030379" y="950966"/>
              <a:ext cx="72513" cy="229179"/>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4"/>
            <p:cNvSpPr/>
            <p:nvPr/>
          </p:nvSpPr>
          <p:spPr>
            <a:xfrm rot="1106660">
              <a:off x="8096827" y="990279"/>
              <a:ext cx="219017" cy="104090"/>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4"/>
            <p:cNvSpPr/>
            <p:nvPr/>
          </p:nvSpPr>
          <p:spPr>
            <a:xfrm rot="1106660">
              <a:off x="8001512" y="838183"/>
              <a:ext cx="75466" cy="230082"/>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4"/>
            <p:cNvSpPr/>
            <p:nvPr/>
          </p:nvSpPr>
          <p:spPr>
            <a:xfrm rot="1106660">
              <a:off x="8070114" y="876211"/>
              <a:ext cx="218935" cy="104008"/>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4"/>
            <p:cNvSpPr/>
            <p:nvPr/>
          </p:nvSpPr>
          <p:spPr>
            <a:xfrm rot="1106660">
              <a:off x="7974709" y="723262"/>
              <a:ext cx="73334" cy="231394"/>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4"/>
            <p:cNvSpPr/>
            <p:nvPr/>
          </p:nvSpPr>
          <p:spPr>
            <a:xfrm rot="1106660">
              <a:off x="8028419" y="752495"/>
              <a:ext cx="225579" cy="88670"/>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4"/>
            <p:cNvSpPr/>
            <p:nvPr/>
          </p:nvSpPr>
          <p:spPr>
            <a:xfrm rot="1106660">
              <a:off x="7935994" y="615979"/>
              <a:ext cx="76943" cy="230164"/>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4"/>
            <p:cNvSpPr/>
            <p:nvPr/>
          </p:nvSpPr>
          <p:spPr>
            <a:xfrm rot="1106660">
              <a:off x="7977010" y="630975"/>
              <a:ext cx="230665" cy="76120"/>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4"/>
            <p:cNvSpPr/>
            <p:nvPr/>
          </p:nvSpPr>
          <p:spPr>
            <a:xfrm rot="1106660">
              <a:off x="7867736" y="599945"/>
              <a:ext cx="402269" cy="483787"/>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0" name="Google Shape;3200;p34"/>
          <p:cNvGrpSpPr/>
          <p:nvPr/>
        </p:nvGrpSpPr>
        <p:grpSpPr>
          <a:xfrm>
            <a:off x="499323" y="305178"/>
            <a:ext cx="698011" cy="569395"/>
            <a:chOff x="647774" y="580156"/>
            <a:chExt cx="698011" cy="569395"/>
          </a:xfrm>
        </p:grpSpPr>
        <p:sp>
          <p:nvSpPr>
            <p:cNvPr id="3201" name="Google Shape;3201;p34"/>
            <p:cNvSpPr/>
            <p:nvPr/>
          </p:nvSpPr>
          <p:spPr>
            <a:xfrm rot="5189938" flipH="1">
              <a:off x="1066854" y="612099"/>
              <a:ext cx="251925" cy="286696"/>
            </a:xfrm>
            <a:custGeom>
              <a:avLst/>
              <a:gdLst/>
              <a:ahLst/>
              <a:cxnLst/>
              <a:rect l="l" t="t" r="r" b="b"/>
              <a:pathLst>
                <a:path w="3312" h="3769" extrusionOk="0">
                  <a:moveTo>
                    <a:pt x="402" y="1"/>
                  </a:moveTo>
                  <a:lnTo>
                    <a:pt x="402" y="1"/>
                  </a:lnTo>
                  <a:cubicBezTo>
                    <a:pt x="54" y="750"/>
                    <a:pt x="1" y="2625"/>
                    <a:pt x="652" y="3339"/>
                  </a:cubicBezTo>
                  <a:cubicBezTo>
                    <a:pt x="968" y="3680"/>
                    <a:pt x="1367" y="3768"/>
                    <a:pt x="1696" y="3768"/>
                  </a:cubicBezTo>
                  <a:cubicBezTo>
                    <a:pt x="2044" y="3768"/>
                    <a:pt x="2312" y="3669"/>
                    <a:pt x="2312" y="3669"/>
                  </a:cubicBezTo>
                  <a:cubicBezTo>
                    <a:pt x="2651" y="3544"/>
                    <a:pt x="3312" y="3205"/>
                    <a:pt x="2964" y="2107"/>
                  </a:cubicBezTo>
                  <a:cubicBezTo>
                    <a:pt x="2625" y="1000"/>
                    <a:pt x="402"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4"/>
            <p:cNvSpPr/>
            <p:nvPr/>
          </p:nvSpPr>
          <p:spPr>
            <a:xfrm rot="5189938" flipH="1">
              <a:off x="1075694" y="600540"/>
              <a:ext cx="158518" cy="321459"/>
            </a:xfrm>
            <a:custGeom>
              <a:avLst/>
              <a:gdLst/>
              <a:ahLst/>
              <a:cxnLst/>
              <a:rect l="l" t="t" r="r" b="b"/>
              <a:pathLst>
                <a:path w="2084" h="4226" extrusionOk="0">
                  <a:moveTo>
                    <a:pt x="1727" y="1940"/>
                  </a:moveTo>
                  <a:lnTo>
                    <a:pt x="1727" y="1940"/>
                  </a:lnTo>
                  <a:cubicBezTo>
                    <a:pt x="1727" y="1940"/>
                    <a:pt x="1727" y="1940"/>
                    <a:pt x="1726" y="1941"/>
                  </a:cubicBezTo>
                  <a:lnTo>
                    <a:pt x="1724" y="1950"/>
                  </a:lnTo>
                  <a:lnTo>
                    <a:pt x="1724" y="1950"/>
                  </a:lnTo>
                  <a:cubicBezTo>
                    <a:pt x="1727" y="1943"/>
                    <a:pt x="1728" y="1940"/>
                    <a:pt x="1727" y="1940"/>
                  </a:cubicBezTo>
                  <a:close/>
                  <a:moveTo>
                    <a:pt x="10" y="1"/>
                  </a:moveTo>
                  <a:cubicBezTo>
                    <a:pt x="0" y="1"/>
                    <a:pt x="280" y="711"/>
                    <a:pt x="495" y="1182"/>
                  </a:cubicBezTo>
                  <a:lnTo>
                    <a:pt x="155" y="1084"/>
                  </a:lnTo>
                  <a:lnTo>
                    <a:pt x="93" y="1066"/>
                  </a:lnTo>
                  <a:lnTo>
                    <a:pt x="93" y="1066"/>
                  </a:lnTo>
                  <a:cubicBezTo>
                    <a:pt x="227" y="1138"/>
                    <a:pt x="370" y="1200"/>
                    <a:pt x="512" y="1245"/>
                  </a:cubicBezTo>
                  <a:lnTo>
                    <a:pt x="521" y="1245"/>
                  </a:lnTo>
                  <a:cubicBezTo>
                    <a:pt x="655" y="1530"/>
                    <a:pt x="762" y="1754"/>
                    <a:pt x="914" y="2030"/>
                  </a:cubicBezTo>
                  <a:cubicBezTo>
                    <a:pt x="977" y="2137"/>
                    <a:pt x="1039" y="2253"/>
                    <a:pt x="1110" y="2361"/>
                  </a:cubicBezTo>
                  <a:lnTo>
                    <a:pt x="361" y="2182"/>
                  </a:lnTo>
                  <a:lnTo>
                    <a:pt x="245" y="2146"/>
                  </a:lnTo>
                  <a:cubicBezTo>
                    <a:pt x="244" y="2146"/>
                    <a:pt x="244" y="2146"/>
                    <a:pt x="243" y="2146"/>
                  </a:cubicBezTo>
                  <a:lnTo>
                    <a:pt x="243" y="2146"/>
                  </a:lnTo>
                  <a:cubicBezTo>
                    <a:pt x="233" y="2146"/>
                    <a:pt x="786" y="2344"/>
                    <a:pt x="1057" y="2414"/>
                  </a:cubicBezTo>
                  <a:lnTo>
                    <a:pt x="1146" y="2432"/>
                  </a:lnTo>
                  <a:cubicBezTo>
                    <a:pt x="1244" y="2593"/>
                    <a:pt x="1343" y="2762"/>
                    <a:pt x="1432" y="2923"/>
                  </a:cubicBezTo>
                  <a:lnTo>
                    <a:pt x="1485" y="3021"/>
                  </a:lnTo>
                  <a:lnTo>
                    <a:pt x="745" y="2932"/>
                  </a:lnTo>
                  <a:lnTo>
                    <a:pt x="637" y="2923"/>
                  </a:lnTo>
                  <a:cubicBezTo>
                    <a:pt x="602" y="2923"/>
                    <a:pt x="1164" y="3039"/>
                    <a:pt x="1432" y="3075"/>
                  </a:cubicBezTo>
                  <a:lnTo>
                    <a:pt x="1521" y="3083"/>
                  </a:lnTo>
                  <a:cubicBezTo>
                    <a:pt x="1610" y="3262"/>
                    <a:pt x="1700" y="3432"/>
                    <a:pt x="1780" y="3610"/>
                  </a:cubicBezTo>
                  <a:cubicBezTo>
                    <a:pt x="1860" y="3789"/>
                    <a:pt x="1923" y="3976"/>
                    <a:pt x="1967" y="4172"/>
                  </a:cubicBezTo>
                  <a:cubicBezTo>
                    <a:pt x="1972" y="4208"/>
                    <a:pt x="2003" y="4226"/>
                    <a:pt x="2031" y="4226"/>
                  </a:cubicBezTo>
                  <a:cubicBezTo>
                    <a:pt x="2059" y="4226"/>
                    <a:pt x="2083" y="4208"/>
                    <a:pt x="2074" y="4172"/>
                  </a:cubicBezTo>
                  <a:cubicBezTo>
                    <a:pt x="2039" y="4003"/>
                    <a:pt x="1994" y="3842"/>
                    <a:pt x="1923" y="3681"/>
                  </a:cubicBezTo>
                  <a:cubicBezTo>
                    <a:pt x="1833" y="3485"/>
                    <a:pt x="1735" y="3280"/>
                    <a:pt x="1637" y="3083"/>
                  </a:cubicBezTo>
                  <a:cubicBezTo>
                    <a:pt x="1583" y="2985"/>
                    <a:pt x="1521" y="2887"/>
                    <a:pt x="1467" y="2780"/>
                  </a:cubicBezTo>
                  <a:cubicBezTo>
                    <a:pt x="1548" y="2539"/>
                    <a:pt x="1619" y="2298"/>
                    <a:pt x="1700" y="2057"/>
                  </a:cubicBezTo>
                  <a:lnTo>
                    <a:pt x="1724" y="1950"/>
                  </a:lnTo>
                  <a:lnTo>
                    <a:pt x="1724" y="1950"/>
                  </a:lnTo>
                  <a:cubicBezTo>
                    <a:pt x="1699" y="2019"/>
                    <a:pt x="1513" y="2450"/>
                    <a:pt x="1441" y="2682"/>
                  </a:cubicBezTo>
                  <a:lnTo>
                    <a:pt x="1423" y="2709"/>
                  </a:lnTo>
                  <a:cubicBezTo>
                    <a:pt x="1307" y="2512"/>
                    <a:pt x="1191" y="2307"/>
                    <a:pt x="1075" y="2102"/>
                  </a:cubicBezTo>
                  <a:cubicBezTo>
                    <a:pt x="986" y="1941"/>
                    <a:pt x="905" y="1789"/>
                    <a:pt x="816" y="1629"/>
                  </a:cubicBezTo>
                  <a:cubicBezTo>
                    <a:pt x="852" y="1423"/>
                    <a:pt x="878" y="1227"/>
                    <a:pt x="905" y="1022"/>
                  </a:cubicBezTo>
                  <a:lnTo>
                    <a:pt x="923" y="924"/>
                  </a:lnTo>
                  <a:lnTo>
                    <a:pt x="923" y="924"/>
                  </a:lnTo>
                  <a:cubicBezTo>
                    <a:pt x="861" y="1120"/>
                    <a:pt x="807" y="1325"/>
                    <a:pt x="771" y="1530"/>
                  </a:cubicBezTo>
                  <a:cubicBezTo>
                    <a:pt x="584" y="1173"/>
                    <a:pt x="405" y="808"/>
                    <a:pt x="227" y="442"/>
                  </a:cubicBezTo>
                  <a:cubicBezTo>
                    <a:pt x="155" y="299"/>
                    <a:pt x="84" y="156"/>
                    <a:pt x="13" y="4"/>
                  </a:cubicBezTo>
                  <a:cubicBezTo>
                    <a:pt x="11" y="2"/>
                    <a:pt x="10"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4"/>
            <p:cNvSpPr/>
            <p:nvPr/>
          </p:nvSpPr>
          <p:spPr>
            <a:xfrm rot="5189938" flipH="1">
              <a:off x="1081532" y="646460"/>
              <a:ext cx="200962" cy="262127"/>
            </a:xfrm>
            <a:custGeom>
              <a:avLst/>
              <a:gdLst/>
              <a:ahLst/>
              <a:cxnLst/>
              <a:rect l="l" t="t" r="r" b="b"/>
              <a:pathLst>
                <a:path w="2642" h="3446" extrusionOk="0">
                  <a:moveTo>
                    <a:pt x="1062" y="171"/>
                  </a:moveTo>
                  <a:cubicBezTo>
                    <a:pt x="794" y="54"/>
                    <a:pt x="518" y="1"/>
                    <a:pt x="232" y="10"/>
                  </a:cubicBezTo>
                  <a:cubicBezTo>
                    <a:pt x="0" y="876"/>
                    <a:pt x="27" y="2384"/>
                    <a:pt x="598" y="3009"/>
                  </a:cubicBezTo>
                  <a:cubicBezTo>
                    <a:pt x="848" y="3276"/>
                    <a:pt x="1187" y="3428"/>
                    <a:pt x="1553" y="3446"/>
                  </a:cubicBezTo>
                  <a:cubicBezTo>
                    <a:pt x="2642" y="2500"/>
                    <a:pt x="2383" y="742"/>
                    <a:pt x="1062" y="17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34"/>
            <p:cNvSpPr/>
            <p:nvPr/>
          </p:nvSpPr>
          <p:spPr>
            <a:xfrm rot="5189938" flipH="1">
              <a:off x="1082452" y="615733"/>
              <a:ext cx="224086" cy="289435"/>
            </a:xfrm>
            <a:custGeom>
              <a:avLst/>
              <a:gdLst/>
              <a:ahLst/>
              <a:cxnLst/>
              <a:rect l="l" t="t" r="r" b="b"/>
              <a:pathLst>
                <a:path w="2946" h="3805" extrusionOk="0">
                  <a:moveTo>
                    <a:pt x="268" y="1"/>
                  </a:moveTo>
                  <a:lnTo>
                    <a:pt x="259" y="19"/>
                  </a:lnTo>
                  <a:cubicBezTo>
                    <a:pt x="170" y="224"/>
                    <a:pt x="117" y="438"/>
                    <a:pt x="81" y="661"/>
                  </a:cubicBezTo>
                  <a:cubicBezTo>
                    <a:pt x="45" y="876"/>
                    <a:pt x="27" y="1099"/>
                    <a:pt x="18" y="1313"/>
                  </a:cubicBezTo>
                  <a:cubicBezTo>
                    <a:pt x="1" y="1759"/>
                    <a:pt x="45" y="2196"/>
                    <a:pt x="152" y="2625"/>
                  </a:cubicBezTo>
                  <a:cubicBezTo>
                    <a:pt x="215" y="2839"/>
                    <a:pt x="295" y="3035"/>
                    <a:pt x="420" y="3223"/>
                  </a:cubicBezTo>
                  <a:cubicBezTo>
                    <a:pt x="545" y="3410"/>
                    <a:pt x="715" y="3553"/>
                    <a:pt x="911" y="3660"/>
                  </a:cubicBezTo>
                  <a:cubicBezTo>
                    <a:pt x="1107" y="3758"/>
                    <a:pt x="1330" y="3803"/>
                    <a:pt x="1545" y="3803"/>
                  </a:cubicBezTo>
                  <a:cubicBezTo>
                    <a:pt x="1567" y="3804"/>
                    <a:pt x="1590" y="3804"/>
                    <a:pt x="1612" y="3804"/>
                  </a:cubicBezTo>
                  <a:cubicBezTo>
                    <a:pt x="1813" y="3804"/>
                    <a:pt x="2012" y="3769"/>
                    <a:pt x="2196" y="3705"/>
                  </a:cubicBezTo>
                  <a:lnTo>
                    <a:pt x="2196" y="3705"/>
                  </a:lnTo>
                  <a:cubicBezTo>
                    <a:pt x="2012" y="3761"/>
                    <a:pt x="1813" y="3795"/>
                    <a:pt x="1619" y="3795"/>
                  </a:cubicBezTo>
                  <a:cubicBezTo>
                    <a:pt x="1597" y="3795"/>
                    <a:pt x="1575" y="3795"/>
                    <a:pt x="1554" y="3794"/>
                  </a:cubicBezTo>
                  <a:cubicBezTo>
                    <a:pt x="1330" y="3794"/>
                    <a:pt x="1116" y="3741"/>
                    <a:pt x="920" y="3642"/>
                  </a:cubicBezTo>
                  <a:cubicBezTo>
                    <a:pt x="724" y="3544"/>
                    <a:pt x="554" y="3401"/>
                    <a:pt x="429" y="3214"/>
                  </a:cubicBezTo>
                  <a:cubicBezTo>
                    <a:pt x="322" y="3027"/>
                    <a:pt x="233" y="2830"/>
                    <a:pt x="179" y="2616"/>
                  </a:cubicBezTo>
                  <a:cubicBezTo>
                    <a:pt x="72" y="2188"/>
                    <a:pt x="36" y="1750"/>
                    <a:pt x="54" y="1313"/>
                  </a:cubicBezTo>
                  <a:cubicBezTo>
                    <a:pt x="63" y="1099"/>
                    <a:pt x="90" y="885"/>
                    <a:pt x="126" y="670"/>
                  </a:cubicBezTo>
                  <a:cubicBezTo>
                    <a:pt x="160" y="455"/>
                    <a:pt x="219" y="257"/>
                    <a:pt x="295" y="67"/>
                  </a:cubicBezTo>
                  <a:lnTo>
                    <a:pt x="295" y="67"/>
                  </a:lnTo>
                  <a:cubicBezTo>
                    <a:pt x="688" y="252"/>
                    <a:pt x="1071" y="461"/>
                    <a:pt x="1429" y="688"/>
                  </a:cubicBezTo>
                  <a:cubicBezTo>
                    <a:pt x="1803" y="920"/>
                    <a:pt x="2152" y="1206"/>
                    <a:pt x="2455" y="1518"/>
                  </a:cubicBezTo>
                  <a:cubicBezTo>
                    <a:pt x="2607" y="1679"/>
                    <a:pt x="2732" y="1866"/>
                    <a:pt x="2812" y="2072"/>
                  </a:cubicBezTo>
                  <a:cubicBezTo>
                    <a:pt x="2892" y="2277"/>
                    <a:pt x="2928" y="2500"/>
                    <a:pt x="2937" y="2714"/>
                  </a:cubicBezTo>
                  <a:cubicBezTo>
                    <a:pt x="2937" y="2937"/>
                    <a:pt x="2866" y="3151"/>
                    <a:pt x="2732" y="3330"/>
                  </a:cubicBezTo>
                  <a:cubicBezTo>
                    <a:pt x="2589" y="3500"/>
                    <a:pt x="2401" y="3633"/>
                    <a:pt x="2196" y="3705"/>
                  </a:cubicBezTo>
                  <a:cubicBezTo>
                    <a:pt x="2410" y="3633"/>
                    <a:pt x="2589" y="3508"/>
                    <a:pt x="2741" y="3330"/>
                  </a:cubicBezTo>
                  <a:cubicBezTo>
                    <a:pt x="2874" y="3160"/>
                    <a:pt x="2946" y="2937"/>
                    <a:pt x="2946" y="2714"/>
                  </a:cubicBezTo>
                  <a:cubicBezTo>
                    <a:pt x="2946" y="2491"/>
                    <a:pt x="2910" y="2268"/>
                    <a:pt x="2830" y="2063"/>
                  </a:cubicBezTo>
                  <a:cubicBezTo>
                    <a:pt x="2749" y="1857"/>
                    <a:pt x="2625" y="1670"/>
                    <a:pt x="2482" y="1500"/>
                  </a:cubicBezTo>
                  <a:cubicBezTo>
                    <a:pt x="2169" y="1179"/>
                    <a:pt x="1830" y="893"/>
                    <a:pt x="1455" y="661"/>
                  </a:cubicBezTo>
                  <a:cubicBezTo>
                    <a:pt x="1081" y="411"/>
                    <a:pt x="697" y="197"/>
                    <a:pt x="295" y="10"/>
                  </a:cubicBezTo>
                  <a:lnTo>
                    <a:pt x="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4"/>
            <p:cNvSpPr/>
            <p:nvPr/>
          </p:nvSpPr>
          <p:spPr>
            <a:xfrm rot="5189938" flipH="1">
              <a:off x="968070" y="852267"/>
              <a:ext cx="122236" cy="210705"/>
            </a:xfrm>
            <a:custGeom>
              <a:avLst/>
              <a:gdLst/>
              <a:ahLst/>
              <a:cxnLst/>
              <a:rect l="l" t="t" r="r" b="b"/>
              <a:pathLst>
                <a:path w="1607" h="2770" extrusionOk="0">
                  <a:moveTo>
                    <a:pt x="928" y="1"/>
                  </a:moveTo>
                  <a:cubicBezTo>
                    <a:pt x="892" y="1"/>
                    <a:pt x="853" y="7"/>
                    <a:pt x="813" y="21"/>
                  </a:cubicBezTo>
                  <a:cubicBezTo>
                    <a:pt x="1" y="298"/>
                    <a:pt x="1277" y="2770"/>
                    <a:pt x="1277" y="2770"/>
                  </a:cubicBezTo>
                  <a:cubicBezTo>
                    <a:pt x="1514" y="2278"/>
                    <a:pt x="1607" y="1"/>
                    <a:pt x="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4"/>
            <p:cNvSpPr/>
            <p:nvPr/>
          </p:nvSpPr>
          <p:spPr>
            <a:xfrm rot="5189938" flipH="1">
              <a:off x="831030" y="1000467"/>
              <a:ext cx="219750" cy="66254"/>
            </a:xfrm>
            <a:custGeom>
              <a:avLst/>
              <a:gdLst/>
              <a:ahLst/>
              <a:cxnLst/>
              <a:rect l="l" t="t" r="r" b="b"/>
              <a:pathLst>
                <a:path w="2889" h="871" extrusionOk="0">
                  <a:moveTo>
                    <a:pt x="699" y="0"/>
                  </a:moveTo>
                  <a:cubicBezTo>
                    <a:pt x="405" y="0"/>
                    <a:pt x="183" y="80"/>
                    <a:pt x="122" y="297"/>
                  </a:cubicBezTo>
                  <a:cubicBezTo>
                    <a:pt x="0" y="727"/>
                    <a:pt x="626" y="870"/>
                    <a:pt x="1321" y="870"/>
                  </a:cubicBezTo>
                  <a:cubicBezTo>
                    <a:pt x="1956" y="870"/>
                    <a:pt x="2650" y="751"/>
                    <a:pt x="2889" y="619"/>
                  </a:cubicBezTo>
                  <a:cubicBezTo>
                    <a:pt x="2889" y="619"/>
                    <a:pt x="1517" y="0"/>
                    <a:pt x="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4"/>
            <p:cNvSpPr/>
            <p:nvPr/>
          </p:nvSpPr>
          <p:spPr>
            <a:xfrm rot="5189938" flipH="1">
              <a:off x="977314" y="969310"/>
              <a:ext cx="175253" cy="174878"/>
            </a:xfrm>
            <a:custGeom>
              <a:avLst/>
              <a:gdLst/>
              <a:ahLst/>
              <a:cxnLst/>
              <a:rect l="l" t="t" r="r" b="b"/>
              <a:pathLst>
                <a:path w="2304" h="2299" extrusionOk="0">
                  <a:moveTo>
                    <a:pt x="813" y="1"/>
                  </a:moveTo>
                  <a:cubicBezTo>
                    <a:pt x="730" y="1"/>
                    <a:pt x="651" y="35"/>
                    <a:pt x="581" y="112"/>
                  </a:cubicBezTo>
                  <a:cubicBezTo>
                    <a:pt x="1" y="737"/>
                    <a:pt x="2303" y="2299"/>
                    <a:pt x="2303" y="2299"/>
                  </a:cubicBezTo>
                  <a:cubicBezTo>
                    <a:pt x="2280" y="1797"/>
                    <a:pt x="1416" y="1"/>
                    <a:pt x="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4"/>
            <p:cNvSpPr/>
            <p:nvPr/>
          </p:nvSpPr>
          <p:spPr>
            <a:xfrm rot="5189938" flipH="1">
              <a:off x="888760" y="778229"/>
              <a:ext cx="122844" cy="210097"/>
            </a:xfrm>
            <a:custGeom>
              <a:avLst/>
              <a:gdLst/>
              <a:ahLst/>
              <a:cxnLst/>
              <a:rect l="l" t="t" r="r" b="b"/>
              <a:pathLst>
                <a:path w="1615" h="2762" extrusionOk="0">
                  <a:moveTo>
                    <a:pt x="933" y="0"/>
                  </a:moveTo>
                  <a:cubicBezTo>
                    <a:pt x="895" y="0"/>
                    <a:pt x="855" y="7"/>
                    <a:pt x="813" y="22"/>
                  </a:cubicBezTo>
                  <a:cubicBezTo>
                    <a:pt x="1" y="289"/>
                    <a:pt x="1286" y="2762"/>
                    <a:pt x="1286" y="2762"/>
                  </a:cubicBezTo>
                  <a:cubicBezTo>
                    <a:pt x="1515" y="2279"/>
                    <a:pt x="1615" y="0"/>
                    <a:pt x="9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4"/>
            <p:cNvSpPr/>
            <p:nvPr/>
          </p:nvSpPr>
          <p:spPr>
            <a:xfrm rot="5189938" flipH="1">
              <a:off x="752228" y="925730"/>
              <a:ext cx="219750" cy="66254"/>
            </a:xfrm>
            <a:custGeom>
              <a:avLst/>
              <a:gdLst/>
              <a:ahLst/>
              <a:cxnLst/>
              <a:rect l="l" t="t" r="r" b="b"/>
              <a:pathLst>
                <a:path w="2889" h="871" extrusionOk="0">
                  <a:moveTo>
                    <a:pt x="691" y="1"/>
                  </a:moveTo>
                  <a:cubicBezTo>
                    <a:pt x="400" y="1"/>
                    <a:pt x="181" y="80"/>
                    <a:pt x="122" y="296"/>
                  </a:cubicBezTo>
                  <a:cubicBezTo>
                    <a:pt x="0" y="727"/>
                    <a:pt x="631" y="871"/>
                    <a:pt x="1331" y="871"/>
                  </a:cubicBezTo>
                  <a:cubicBezTo>
                    <a:pt x="1963" y="871"/>
                    <a:pt x="2651" y="753"/>
                    <a:pt x="2889" y="626"/>
                  </a:cubicBezTo>
                  <a:cubicBezTo>
                    <a:pt x="2889" y="626"/>
                    <a:pt x="1507" y="1"/>
                    <a:pt x="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4"/>
            <p:cNvSpPr/>
            <p:nvPr/>
          </p:nvSpPr>
          <p:spPr>
            <a:xfrm rot="5189938" flipH="1">
              <a:off x="808199" y="703885"/>
              <a:ext cx="130831" cy="206370"/>
            </a:xfrm>
            <a:custGeom>
              <a:avLst/>
              <a:gdLst/>
              <a:ahLst/>
              <a:cxnLst/>
              <a:rect l="l" t="t" r="r" b="b"/>
              <a:pathLst>
                <a:path w="1720" h="2713" extrusionOk="0">
                  <a:moveTo>
                    <a:pt x="913" y="1"/>
                  </a:moveTo>
                  <a:cubicBezTo>
                    <a:pt x="867" y="1"/>
                    <a:pt x="819" y="12"/>
                    <a:pt x="768" y="35"/>
                  </a:cubicBezTo>
                  <a:cubicBezTo>
                    <a:pt x="0" y="401"/>
                    <a:pt x="1544" y="2713"/>
                    <a:pt x="1544" y="2713"/>
                  </a:cubicBezTo>
                  <a:cubicBezTo>
                    <a:pt x="1719" y="2213"/>
                    <a:pt x="1560" y="1"/>
                    <a:pt x="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4"/>
            <p:cNvSpPr/>
            <p:nvPr/>
          </p:nvSpPr>
          <p:spPr>
            <a:xfrm rot="5189938" flipH="1">
              <a:off x="661247" y="833924"/>
              <a:ext cx="216632" cy="63592"/>
            </a:xfrm>
            <a:custGeom>
              <a:avLst/>
              <a:gdLst/>
              <a:ahLst/>
              <a:cxnLst/>
              <a:rect l="l" t="t" r="r" b="b"/>
              <a:pathLst>
                <a:path w="2848" h="836" extrusionOk="0">
                  <a:moveTo>
                    <a:pt x="833" y="0"/>
                  </a:moveTo>
                  <a:cubicBezTo>
                    <a:pt x="424" y="0"/>
                    <a:pt x="102" y="93"/>
                    <a:pt x="54" y="371"/>
                  </a:cubicBezTo>
                  <a:cubicBezTo>
                    <a:pt x="0" y="715"/>
                    <a:pt x="372" y="835"/>
                    <a:pt x="864" y="835"/>
                  </a:cubicBezTo>
                  <a:cubicBezTo>
                    <a:pt x="1586" y="835"/>
                    <a:pt x="2567" y="576"/>
                    <a:pt x="2848" y="380"/>
                  </a:cubicBezTo>
                  <a:cubicBezTo>
                    <a:pt x="2848" y="380"/>
                    <a:pt x="1662" y="0"/>
                    <a:pt x="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4"/>
            <p:cNvSpPr/>
            <p:nvPr/>
          </p:nvSpPr>
          <p:spPr>
            <a:xfrm rot="5189938" flipH="1">
              <a:off x="732579" y="623248"/>
              <a:ext cx="145283" cy="199676"/>
            </a:xfrm>
            <a:custGeom>
              <a:avLst/>
              <a:gdLst/>
              <a:ahLst/>
              <a:cxnLst/>
              <a:rect l="l" t="t" r="r" b="b"/>
              <a:pathLst>
                <a:path w="1910" h="2625" extrusionOk="0">
                  <a:moveTo>
                    <a:pt x="905" y="0"/>
                  </a:moveTo>
                  <a:cubicBezTo>
                    <a:pt x="850" y="0"/>
                    <a:pt x="792" y="17"/>
                    <a:pt x="732" y="54"/>
                  </a:cubicBezTo>
                  <a:cubicBezTo>
                    <a:pt x="0" y="500"/>
                    <a:pt x="1794" y="2624"/>
                    <a:pt x="1794" y="2624"/>
                  </a:cubicBezTo>
                  <a:cubicBezTo>
                    <a:pt x="1909" y="2116"/>
                    <a:pt x="1528" y="0"/>
                    <a:pt x="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4"/>
            <p:cNvSpPr/>
            <p:nvPr/>
          </p:nvSpPr>
          <p:spPr>
            <a:xfrm rot="5189938" flipH="1">
              <a:off x="581602" y="735825"/>
              <a:ext cx="212296" cy="65494"/>
            </a:xfrm>
            <a:custGeom>
              <a:avLst/>
              <a:gdLst/>
              <a:ahLst/>
              <a:cxnLst/>
              <a:rect l="l" t="t" r="r" b="b"/>
              <a:pathLst>
                <a:path w="2791" h="861" extrusionOk="0">
                  <a:moveTo>
                    <a:pt x="1142" y="1"/>
                  </a:moveTo>
                  <a:cubicBezTo>
                    <a:pt x="556" y="1"/>
                    <a:pt x="35" y="106"/>
                    <a:pt x="15" y="477"/>
                  </a:cubicBezTo>
                  <a:cubicBezTo>
                    <a:pt x="1" y="757"/>
                    <a:pt x="251" y="860"/>
                    <a:pt x="610" y="860"/>
                  </a:cubicBezTo>
                  <a:cubicBezTo>
                    <a:pt x="1336" y="860"/>
                    <a:pt x="2504" y="433"/>
                    <a:pt x="2791" y="182"/>
                  </a:cubicBezTo>
                  <a:cubicBezTo>
                    <a:pt x="2791" y="182"/>
                    <a:pt x="191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4"/>
            <p:cNvSpPr/>
            <p:nvPr/>
          </p:nvSpPr>
          <p:spPr>
            <a:xfrm rot="5189938" flipH="1">
              <a:off x="990798" y="949363"/>
              <a:ext cx="143990" cy="177008"/>
            </a:xfrm>
            <a:custGeom>
              <a:avLst/>
              <a:gdLst/>
              <a:ahLst/>
              <a:cxnLst/>
              <a:rect l="l" t="t" r="r" b="b"/>
              <a:pathLst>
                <a:path w="1893" h="2327" extrusionOk="0">
                  <a:moveTo>
                    <a:pt x="358" y="1"/>
                  </a:moveTo>
                  <a:cubicBezTo>
                    <a:pt x="333" y="1"/>
                    <a:pt x="309" y="3"/>
                    <a:pt x="286" y="6"/>
                  </a:cubicBezTo>
                  <a:cubicBezTo>
                    <a:pt x="303" y="4"/>
                    <a:pt x="321" y="3"/>
                    <a:pt x="338" y="3"/>
                  </a:cubicBezTo>
                  <a:cubicBezTo>
                    <a:pt x="387" y="3"/>
                    <a:pt x="437" y="11"/>
                    <a:pt x="483" y="24"/>
                  </a:cubicBezTo>
                  <a:cubicBezTo>
                    <a:pt x="443" y="7"/>
                    <a:pt x="400" y="1"/>
                    <a:pt x="358" y="1"/>
                  </a:cubicBezTo>
                  <a:close/>
                  <a:moveTo>
                    <a:pt x="483" y="24"/>
                  </a:moveTo>
                  <a:lnTo>
                    <a:pt x="483" y="24"/>
                  </a:lnTo>
                  <a:cubicBezTo>
                    <a:pt x="599" y="78"/>
                    <a:pt x="706" y="149"/>
                    <a:pt x="795" y="247"/>
                  </a:cubicBezTo>
                  <a:cubicBezTo>
                    <a:pt x="974" y="435"/>
                    <a:pt x="1125" y="649"/>
                    <a:pt x="1259" y="872"/>
                  </a:cubicBezTo>
                  <a:cubicBezTo>
                    <a:pt x="1393" y="1095"/>
                    <a:pt x="1509" y="1327"/>
                    <a:pt x="1607" y="1568"/>
                  </a:cubicBezTo>
                  <a:cubicBezTo>
                    <a:pt x="1661" y="1684"/>
                    <a:pt x="1714" y="1800"/>
                    <a:pt x="1750" y="1925"/>
                  </a:cubicBezTo>
                  <a:cubicBezTo>
                    <a:pt x="1788" y="2023"/>
                    <a:pt x="1813" y="2127"/>
                    <a:pt x="1830" y="2238"/>
                  </a:cubicBezTo>
                  <a:lnTo>
                    <a:pt x="1830" y="2238"/>
                  </a:lnTo>
                  <a:cubicBezTo>
                    <a:pt x="1643" y="2113"/>
                    <a:pt x="1456" y="1974"/>
                    <a:pt x="1277" y="1836"/>
                  </a:cubicBezTo>
                  <a:cubicBezTo>
                    <a:pt x="1081" y="1684"/>
                    <a:pt x="884" y="1524"/>
                    <a:pt x="706" y="1354"/>
                  </a:cubicBezTo>
                  <a:cubicBezTo>
                    <a:pt x="519" y="1184"/>
                    <a:pt x="349" y="997"/>
                    <a:pt x="206" y="792"/>
                  </a:cubicBezTo>
                  <a:cubicBezTo>
                    <a:pt x="135" y="694"/>
                    <a:pt x="81" y="577"/>
                    <a:pt x="46" y="461"/>
                  </a:cubicBezTo>
                  <a:cubicBezTo>
                    <a:pt x="10" y="337"/>
                    <a:pt x="46" y="203"/>
                    <a:pt x="126" y="113"/>
                  </a:cubicBezTo>
                  <a:lnTo>
                    <a:pt x="126" y="113"/>
                  </a:lnTo>
                  <a:cubicBezTo>
                    <a:pt x="37" y="212"/>
                    <a:pt x="1" y="345"/>
                    <a:pt x="46" y="479"/>
                  </a:cubicBezTo>
                  <a:cubicBezTo>
                    <a:pt x="72" y="595"/>
                    <a:pt x="126" y="711"/>
                    <a:pt x="197" y="810"/>
                  </a:cubicBezTo>
                  <a:cubicBezTo>
                    <a:pt x="340" y="1015"/>
                    <a:pt x="510" y="1202"/>
                    <a:pt x="688" y="1381"/>
                  </a:cubicBezTo>
                  <a:cubicBezTo>
                    <a:pt x="1045" y="1729"/>
                    <a:pt x="1438" y="2041"/>
                    <a:pt x="1857" y="2327"/>
                  </a:cubicBezTo>
                  <a:lnTo>
                    <a:pt x="1866" y="2327"/>
                  </a:lnTo>
                  <a:cubicBezTo>
                    <a:pt x="1884" y="2327"/>
                    <a:pt x="1893" y="2309"/>
                    <a:pt x="1893" y="2300"/>
                  </a:cubicBezTo>
                  <a:cubicBezTo>
                    <a:pt x="1875" y="2166"/>
                    <a:pt x="1848" y="2032"/>
                    <a:pt x="1804" y="1907"/>
                  </a:cubicBezTo>
                  <a:cubicBezTo>
                    <a:pt x="1759" y="1791"/>
                    <a:pt x="1706" y="1666"/>
                    <a:pt x="1652" y="1550"/>
                  </a:cubicBezTo>
                  <a:cubicBezTo>
                    <a:pt x="1545" y="1309"/>
                    <a:pt x="1420" y="1077"/>
                    <a:pt x="1286" y="863"/>
                  </a:cubicBezTo>
                  <a:cubicBezTo>
                    <a:pt x="1143" y="640"/>
                    <a:pt x="983" y="435"/>
                    <a:pt x="804" y="247"/>
                  </a:cubicBezTo>
                  <a:cubicBezTo>
                    <a:pt x="715" y="149"/>
                    <a:pt x="599" y="69"/>
                    <a:pt x="483" y="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4"/>
            <p:cNvSpPr/>
            <p:nvPr/>
          </p:nvSpPr>
          <p:spPr>
            <a:xfrm rot="5189938" flipH="1">
              <a:off x="991589" y="835964"/>
              <a:ext cx="71348" cy="212835"/>
            </a:xfrm>
            <a:custGeom>
              <a:avLst/>
              <a:gdLst/>
              <a:ahLst/>
              <a:cxnLst/>
              <a:rect l="l" t="t" r="r" b="b"/>
              <a:pathLst>
                <a:path w="938" h="2798" extrusionOk="0">
                  <a:moveTo>
                    <a:pt x="350" y="5"/>
                  </a:moveTo>
                  <a:cubicBezTo>
                    <a:pt x="325" y="8"/>
                    <a:pt x="301" y="13"/>
                    <a:pt x="277" y="22"/>
                  </a:cubicBezTo>
                  <a:cubicBezTo>
                    <a:pt x="299" y="15"/>
                    <a:pt x="324" y="9"/>
                    <a:pt x="350" y="5"/>
                  </a:cubicBezTo>
                  <a:close/>
                  <a:moveTo>
                    <a:pt x="413" y="1"/>
                  </a:moveTo>
                  <a:cubicBezTo>
                    <a:pt x="392" y="1"/>
                    <a:pt x="370" y="2"/>
                    <a:pt x="350" y="5"/>
                  </a:cubicBezTo>
                  <a:lnTo>
                    <a:pt x="350" y="5"/>
                  </a:lnTo>
                  <a:cubicBezTo>
                    <a:pt x="362" y="4"/>
                    <a:pt x="373" y="3"/>
                    <a:pt x="385" y="3"/>
                  </a:cubicBezTo>
                  <a:cubicBezTo>
                    <a:pt x="477" y="3"/>
                    <a:pt x="567" y="43"/>
                    <a:pt x="625" y="120"/>
                  </a:cubicBezTo>
                  <a:cubicBezTo>
                    <a:pt x="656" y="159"/>
                    <a:pt x="685" y="200"/>
                    <a:pt x="711" y="244"/>
                  </a:cubicBezTo>
                  <a:lnTo>
                    <a:pt x="711" y="244"/>
                  </a:lnTo>
                  <a:cubicBezTo>
                    <a:pt x="686" y="196"/>
                    <a:pt x="658" y="151"/>
                    <a:pt x="625" y="111"/>
                  </a:cubicBezTo>
                  <a:cubicBezTo>
                    <a:pt x="580" y="66"/>
                    <a:pt x="527" y="22"/>
                    <a:pt x="464" y="4"/>
                  </a:cubicBezTo>
                  <a:cubicBezTo>
                    <a:pt x="447" y="2"/>
                    <a:pt x="430" y="1"/>
                    <a:pt x="413" y="1"/>
                  </a:cubicBezTo>
                  <a:close/>
                  <a:moveTo>
                    <a:pt x="276" y="22"/>
                  </a:moveTo>
                  <a:cubicBezTo>
                    <a:pt x="152" y="67"/>
                    <a:pt x="63" y="165"/>
                    <a:pt x="36" y="290"/>
                  </a:cubicBezTo>
                  <a:cubicBezTo>
                    <a:pt x="71" y="165"/>
                    <a:pt x="152" y="67"/>
                    <a:pt x="276" y="22"/>
                  </a:cubicBezTo>
                  <a:close/>
                  <a:moveTo>
                    <a:pt x="711" y="244"/>
                  </a:moveTo>
                  <a:cubicBezTo>
                    <a:pt x="746" y="312"/>
                    <a:pt x="773" y="386"/>
                    <a:pt x="794" y="459"/>
                  </a:cubicBezTo>
                  <a:cubicBezTo>
                    <a:pt x="857" y="709"/>
                    <a:pt x="893" y="968"/>
                    <a:pt x="902" y="1227"/>
                  </a:cubicBezTo>
                  <a:cubicBezTo>
                    <a:pt x="902" y="1486"/>
                    <a:pt x="893" y="1744"/>
                    <a:pt x="875" y="2003"/>
                  </a:cubicBezTo>
                  <a:cubicBezTo>
                    <a:pt x="857" y="2128"/>
                    <a:pt x="848" y="2262"/>
                    <a:pt x="821" y="2387"/>
                  </a:cubicBezTo>
                  <a:cubicBezTo>
                    <a:pt x="806" y="2494"/>
                    <a:pt x="777" y="2602"/>
                    <a:pt x="741" y="2703"/>
                  </a:cubicBezTo>
                  <a:lnTo>
                    <a:pt x="741" y="2703"/>
                  </a:lnTo>
                  <a:cubicBezTo>
                    <a:pt x="637" y="2503"/>
                    <a:pt x="546" y="2290"/>
                    <a:pt x="455" y="2084"/>
                  </a:cubicBezTo>
                  <a:cubicBezTo>
                    <a:pt x="348" y="1851"/>
                    <a:pt x="259" y="1619"/>
                    <a:pt x="179" y="1387"/>
                  </a:cubicBezTo>
                  <a:cubicBezTo>
                    <a:pt x="98" y="1155"/>
                    <a:pt x="45" y="905"/>
                    <a:pt x="18" y="664"/>
                  </a:cubicBezTo>
                  <a:cubicBezTo>
                    <a:pt x="0" y="541"/>
                    <a:pt x="9" y="418"/>
                    <a:pt x="35" y="294"/>
                  </a:cubicBezTo>
                  <a:lnTo>
                    <a:pt x="35" y="294"/>
                  </a:lnTo>
                  <a:cubicBezTo>
                    <a:pt x="9" y="418"/>
                    <a:pt x="0" y="541"/>
                    <a:pt x="9" y="664"/>
                  </a:cubicBezTo>
                  <a:cubicBezTo>
                    <a:pt x="36" y="914"/>
                    <a:pt x="89" y="1155"/>
                    <a:pt x="161" y="1396"/>
                  </a:cubicBezTo>
                  <a:cubicBezTo>
                    <a:pt x="312" y="1869"/>
                    <a:pt x="491" y="2333"/>
                    <a:pt x="723" y="2780"/>
                  </a:cubicBezTo>
                  <a:cubicBezTo>
                    <a:pt x="723" y="2789"/>
                    <a:pt x="732" y="2789"/>
                    <a:pt x="732" y="2798"/>
                  </a:cubicBezTo>
                  <a:cubicBezTo>
                    <a:pt x="750" y="2798"/>
                    <a:pt x="759" y="2798"/>
                    <a:pt x="768" y="2780"/>
                  </a:cubicBezTo>
                  <a:cubicBezTo>
                    <a:pt x="812" y="2664"/>
                    <a:pt x="848" y="2530"/>
                    <a:pt x="866" y="2405"/>
                  </a:cubicBezTo>
                  <a:cubicBezTo>
                    <a:pt x="893" y="2271"/>
                    <a:pt x="902" y="2146"/>
                    <a:pt x="919" y="2012"/>
                  </a:cubicBezTo>
                  <a:cubicBezTo>
                    <a:pt x="937" y="1753"/>
                    <a:pt x="937" y="1494"/>
                    <a:pt x="928" y="1236"/>
                  </a:cubicBezTo>
                  <a:cubicBezTo>
                    <a:pt x="910" y="968"/>
                    <a:pt x="875" y="709"/>
                    <a:pt x="803" y="459"/>
                  </a:cubicBezTo>
                  <a:cubicBezTo>
                    <a:pt x="782" y="383"/>
                    <a:pt x="750" y="311"/>
                    <a:pt x="711" y="2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4"/>
            <p:cNvSpPr/>
            <p:nvPr/>
          </p:nvSpPr>
          <p:spPr>
            <a:xfrm rot="5189938" flipH="1">
              <a:off x="834083" y="995852"/>
              <a:ext cx="213893" cy="69601"/>
            </a:xfrm>
            <a:custGeom>
              <a:avLst/>
              <a:gdLst/>
              <a:ahLst/>
              <a:cxnLst/>
              <a:rect l="l" t="t" r="r" b="b"/>
              <a:pathLst>
                <a:path w="2812" h="915" extrusionOk="0">
                  <a:moveTo>
                    <a:pt x="573" y="0"/>
                  </a:moveTo>
                  <a:cubicBezTo>
                    <a:pt x="459" y="0"/>
                    <a:pt x="350" y="26"/>
                    <a:pt x="241" y="64"/>
                  </a:cubicBezTo>
                  <a:cubicBezTo>
                    <a:pt x="116" y="118"/>
                    <a:pt x="27" y="243"/>
                    <a:pt x="9" y="377"/>
                  </a:cubicBezTo>
                  <a:cubicBezTo>
                    <a:pt x="0" y="448"/>
                    <a:pt x="18" y="520"/>
                    <a:pt x="45" y="582"/>
                  </a:cubicBezTo>
                  <a:cubicBezTo>
                    <a:pt x="80" y="636"/>
                    <a:pt x="134" y="680"/>
                    <a:pt x="188" y="716"/>
                  </a:cubicBezTo>
                  <a:cubicBezTo>
                    <a:pt x="304" y="787"/>
                    <a:pt x="429" y="832"/>
                    <a:pt x="553" y="859"/>
                  </a:cubicBezTo>
                  <a:cubicBezTo>
                    <a:pt x="762" y="896"/>
                    <a:pt x="976" y="915"/>
                    <a:pt x="1192" y="915"/>
                  </a:cubicBezTo>
                  <a:cubicBezTo>
                    <a:pt x="1235" y="915"/>
                    <a:pt x="1278" y="914"/>
                    <a:pt x="1321" y="912"/>
                  </a:cubicBezTo>
                  <a:cubicBezTo>
                    <a:pt x="1571" y="903"/>
                    <a:pt x="1830" y="886"/>
                    <a:pt x="2080" y="850"/>
                  </a:cubicBezTo>
                  <a:cubicBezTo>
                    <a:pt x="2330" y="814"/>
                    <a:pt x="2579" y="752"/>
                    <a:pt x="2812" y="645"/>
                  </a:cubicBezTo>
                  <a:lnTo>
                    <a:pt x="2812" y="645"/>
                  </a:lnTo>
                  <a:cubicBezTo>
                    <a:pt x="2579" y="734"/>
                    <a:pt x="2330" y="796"/>
                    <a:pt x="2080" y="814"/>
                  </a:cubicBezTo>
                  <a:cubicBezTo>
                    <a:pt x="1821" y="850"/>
                    <a:pt x="1571" y="868"/>
                    <a:pt x="1321" y="868"/>
                  </a:cubicBezTo>
                  <a:cubicBezTo>
                    <a:pt x="1062" y="868"/>
                    <a:pt x="812" y="850"/>
                    <a:pt x="562" y="805"/>
                  </a:cubicBezTo>
                  <a:cubicBezTo>
                    <a:pt x="437" y="778"/>
                    <a:pt x="321" y="734"/>
                    <a:pt x="214" y="671"/>
                  </a:cubicBezTo>
                  <a:cubicBezTo>
                    <a:pt x="107" y="618"/>
                    <a:pt x="45" y="502"/>
                    <a:pt x="63" y="377"/>
                  </a:cubicBezTo>
                  <a:cubicBezTo>
                    <a:pt x="72" y="261"/>
                    <a:pt x="152" y="154"/>
                    <a:pt x="259" y="109"/>
                  </a:cubicBezTo>
                  <a:cubicBezTo>
                    <a:pt x="356" y="64"/>
                    <a:pt x="460" y="44"/>
                    <a:pt x="564" y="44"/>
                  </a:cubicBezTo>
                  <a:cubicBezTo>
                    <a:pt x="584" y="44"/>
                    <a:pt x="605" y="45"/>
                    <a:pt x="625" y="47"/>
                  </a:cubicBezTo>
                  <a:cubicBezTo>
                    <a:pt x="875" y="47"/>
                    <a:pt x="1125" y="91"/>
                    <a:pt x="1375" y="154"/>
                  </a:cubicBezTo>
                  <a:cubicBezTo>
                    <a:pt x="1616" y="216"/>
                    <a:pt x="1857" y="297"/>
                    <a:pt x="2098" y="377"/>
                  </a:cubicBezTo>
                  <a:cubicBezTo>
                    <a:pt x="2338" y="457"/>
                    <a:pt x="2579" y="546"/>
                    <a:pt x="2812" y="645"/>
                  </a:cubicBezTo>
                  <a:cubicBezTo>
                    <a:pt x="2356" y="430"/>
                    <a:pt x="1874" y="252"/>
                    <a:pt x="1384" y="118"/>
                  </a:cubicBezTo>
                  <a:cubicBezTo>
                    <a:pt x="1134" y="47"/>
                    <a:pt x="884" y="11"/>
                    <a:pt x="625" y="2"/>
                  </a:cubicBezTo>
                  <a:cubicBezTo>
                    <a:pt x="608" y="1"/>
                    <a:pt x="590" y="0"/>
                    <a:pt x="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4"/>
            <p:cNvSpPr/>
            <p:nvPr/>
          </p:nvSpPr>
          <p:spPr>
            <a:xfrm rot="5189938" flipH="1">
              <a:off x="913286" y="762828"/>
              <a:ext cx="74087" cy="212151"/>
            </a:xfrm>
            <a:custGeom>
              <a:avLst/>
              <a:gdLst/>
              <a:ahLst/>
              <a:cxnLst/>
              <a:rect l="l" t="t" r="r" b="b"/>
              <a:pathLst>
                <a:path w="974" h="2789" extrusionOk="0">
                  <a:moveTo>
                    <a:pt x="411" y="1"/>
                  </a:moveTo>
                  <a:cubicBezTo>
                    <a:pt x="393" y="1"/>
                    <a:pt x="375" y="2"/>
                    <a:pt x="358" y="4"/>
                  </a:cubicBezTo>
                  <a:cubicBezTo>
                    <a:pt x="224" y="31"/>
                    <a:pt x="108" y="120"/>
                    <a:pt x="63" y="254"/>
                  </a:cubicBezTo>
                  <a:cubicBezTo>
                    <a:pt x="18" y="379"/>
                    <a:pt x="1" y="504"/>
                    <a:pt x="18" y="638"/>
                  </a:cubicBezTo>
                  <a:cubicBezTo>
                    <a:pt x="36" y="896"/>
                    <a:pt x="90" y="1146"/>
                    <a:pt x="170" y="1387"/>
                  </a:cubicBezTo>
                  <a:cubicBezTo>
                    <a:pt x="331" y="1869"/>
                    <a:pt x="536" y="2342"/>
                    <a:pt x="777" y="2789"/>
                  </a:cubicBezTo>
                  <a:cubicBezTo>
                    <a:pt x="661" y="2565"/>
                    <a:pt x="563" y="2333"/>
                    <a:pt x="465" y="2101"/>
                  </a:cubicBezTo>
                  <a:cubicBezTo>
                    <a:pt x="375" y="1860"/>
                    <a:pt x="286" y="1628"/>
                    <a:pt x="215" y="1378"/>
                  </a:cubicBezTo>
                  <a:cubicBezTo>
                    <a:pt x="134" y="1137"/>
                    <a:pt x="81" y="896"/>
                    <a:pt x="63" y="638"/>
                  </a:cubicBezTo>
                  <a:cubicBezTo>
                    <a:pt x="54" y="522"/>
                    <a:pt x="72" y="397"/>
                    <a:pt x="108" y="281"/>
                  </a:cubicBezTo>
                  <a:cubicBezTo>
                    <a:pt x="152" y="165"/>
                    <a:pt x="251" y="84"/>
                    <a:pt x="367" y="58"/>
                  </a:cubicBezTo>
                  <a:cubicBezTo>
                    <a:pt x="382" y="55"/>
                    <a:pt x="398" y="54"/>
                    <a:pt x="414" y="54"/>
                  </a:cubicBezTo>
                  <a:cubicBezTo>
                    <a:pt x="520" y="54"/>
                    <a:pt x="615" y="107"/>
                    <a:pt x="670" y="200"/>
                  </a:cubicBezTo>
                  <a:cubicBezTo>
                    <a:pt x="741" y="307"/>
                    <a:pt x="786" y="415"/>
                    <a:pt x="822" y="539"/>
                  </a:cubicBezTo>
                  <a:cubicBezTo>
                    <a:pt x="875" y="780"/>
                    <a:pt x="911" y="1030"/>
                    <a:pt x="920" y="1289"/>
                  </a:cubicBezTo>
                  <a:cubicBezTo>
                    <a:pt x="938" y="1539"/>
                    <a:pt x="929" y="1789"/>
                    <a:pt x="911" y="2048"/>
                  </a:cubicBezTo>
                  <a:cubicBezTo>
                    <a:pt x="902" y="2298"/>
                    <a:pt x="857" y="2548"/>
                    <a:pt x="777" y="2789"/>
                  </a:cubicBezTo>
                  <a:cubicBezTo>
                    <a:pt x="866" y="2557"/>
                    <a:pt x="920" y="2307"/>
                    <a:pt x="938" y="2048"/>
                  </a:cubicBezTo>
                  <a:cubicBezTo>
                    <a:pt x="965" y="1798"/>
                    <a:pt x="973" y="1539"/>
                    <a:pt x="965" y="1280"/>
                  </a:cubicBezTo>
                  <a:cubicBezTo>
                    <a:pt x="956" y="1030"/>
                    <a:pt x="929" y="772"/>
                    <a:pt x="866" y="522"/>
                  </a:cubicBezTo>
                  <a:cubicBezTo>
                    <a:pt x="831" y="397"/>
                    <a:pt x="786" y="281"/>
                    <a:pt x="715" y="165"/>
                  </a:cubicBezTo>
                  <a:cubicBezTo>
                    <a:pt x="670" y="111"/>
                    <a:pt x="625" y="66"/>
                    <a:pt x="563" y="31"/>
                  </a:cubicBezTo>
                  <a:cubicBezTo>
                    <a:pt x="516" y="11"/>
                    <a:pt x="464"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4"/>
            <p:cNvSpPr/>
            <p:nvPr/>
          </p:nvSpPr>
          <p:spPr>
            <a:xfrm rot="5189938" flipH="1">
              <a:off x="754694" y="921207"/>
              <a:ext cx="214578" cy="70134"/>
            </a:xfrm>
            <a:custGeom>
              <a:avLst/>
              <a:gdLst/>
              <a:ahLst/>
              <a:cxnLst/>
              <a:rect l="l" t="t" r="r" b="b"/>
              <a:pathLst>
                <a:path w="2821" h="922" extrusionOk="0">
                  <a:moveTo>
                    <a:pt x="625" y="1"/>
                  </a:moveTo>
                  <a:cubicBezTo>
                    <a:pt x="500" y="1"/>
                    <a:pt x="366" y="19"/>
                    <a:pt x="241" y="72"/>
                  </a:cubicBezTo>
                  <a:cubicBezTo>
                    <a:pt x="116" y="126"/>
                    <a:pt x="27" y="242"/>
                    <a:pt x="9" y="385"/>
                  </a:cubicBezTo>
                  <a:cubicBezTo>
                    <a:pt x="0" y="447"/>
                    <a:pt x="18" y="518"/>
                    <a:pt x="54" y="581"/>
                  </a:cubicBezTo>
                  <a:cubicBezTo>
                    <a:pt x="90" y="643"/>
                    <a:pt x="134" y="688"/>
                    <a:pt x="197" y="724"/>
                  </a:cubicBezTo>
                  <a:cubicBezTo>
                    <a:pt x="304" y="786"/>
                    <a:pt x="429" y="831"/>
                    <a:pt x="554" y="858"/>
                  </a:cubicBezTo>
                  <a:cubicBezTo>
                    <a:pt x="779" y="896"/>
                    <a:pt x="998" y="922"/>
                    <a:pt x="1221" y="922"/>
                  </a:cubicBezTo>
                  <a:cubicBezTo>
                    <a:pt x="1255" y="922"/>
                    <a:pt x="1288" y="921"/>
                    <a:pt x="1321" y="920"/>
                  </a:cubicBezTo>
                  <a:cubicBezTo>
                    <a:pt x="1580" y="911"/>
                    <a:pt x="1830" y="893"/>
                    <a:pt x="2080" y="849"/>
                  </a:cubicBezTo>
                  <a:cubicBezTo>
                    <a:pt x="2339" y="822"/>
                    <a:pt x="2580" y="751"/>
                    <a:pt x="2821" y="652"/>
                  </a:cubicBezTo>
                  <a:lnTo>
                    <a:pt x="2821" y="652"/>
                  </a:lnTo>
                  <a:cubicBezTo>
                    <a:pt x="2580" y="742"/>
                    <a:pt x="2330" y="795"/>
                    <a:pt x="2080" y="822"/>
                  </a:cubicBezTo>
                  <a:cubicBezTo>
                    <a:pt x="1830" y="849"/>
                    <a:pt x="1571" y="867"/>
                    <a:pt x="1321" y="867"/>
                  </a:cubicBezTo>
                  <a:cubicBezTo>
                    <a:pt x="1289" y="868"/>
                    <a:pt x="1257" y="868"/>
                    <a:pt x="1224" y="868"/>
                  </a:cubicBezTo>
                  <a:cubicBezTo>
                    <a:pt x="1005" y="868"/>
                    <a:pt x="781" y="843"/>
                    <a:pt x="572" y="804"/>
                  </a:cubicBezTo>
                  <a:cubicBezTo>
                    <a:pt x="447" y="777"/>
                    <a:pt x="331" y="733"/>
                    <a:pt x="224" y="670"/>
                  </a:cubicBezTo>
                  <a:cubicBezTo>
                    <a:pt x="116" y="617"/>
                    <a:pt x="54" y="501"/>
                    <a:pt x="63" y="385"/>
                  </a:cubicBezTo>
                  <a:cubicBezTo>
                    <a:pt x="81" y="260"/>
                    <a:pt x="152" y="153"/>
                    <a:pt x="268" y="108"/>
                  </a:cubicBezTo>
                  <a:cubicBezTo>
                    <a:pt x="369" y="69"/>
                    <a:pt x="470" y="44"/>
                    <a:pt x="577" y="44"/>
                  </a:cubicBezTo>
                  <a:cubicBezTo>
                    <a:pt x="593" y="44"/>
                    <a:pt x="609" y="44"/>
                    <a:pt x="625" y="45"/>
                  </a:cubicBezTo>
                  <a:cubicBezTo>
                    <a:pt x="884" y="54"/>
                    <a:pt x="1134" y="90"/>
                    <a:pt x="1375" y="161"/>
                  </a:cubicBezTo>
                  <a:cubicBezTo>
                    <a:pt x="1625" y="224"/>
                    <a:pt x="1866" y="295"/>
                    <a:pt x="2107" y="385"/>
                  </a:cubicBezTo>
                  <a:cubicBezTo>
                    <a:pt x="2348" y="465"/>
                    <a:pt x="2580" y="554"/>
                    <a:pt x="2821" y="652"/>
                  </a:cubicBezTo>
                  <a:cubicBezTo>
                    <a:pt x="2357" y="438"/>
                    <a:pt x="1875" y="260"/>
                    <a:pt x="1384" y="126"/>
                  </a:cubicBezTo>
                  <a:cubicBezTo>
                    <a:pt x="1143" y="54"/>
                    <a:pt x="884" y="10"/>
                    <a:pt x="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4"/>
            <p:cNvSpPr/>
            <p:nvPr/>
          </p:nvSpPr>
          <p:spPr>
            <a:xfrm rot="5189938" flipH="1">
              <a:off x="831039" y="686558"/>
              <a:ext cx="84888" cy="208119"/>
            </a:xfrm>
            <a:custGeom>
              <a:avLst/>
              <a:gdLst/>
              <a:ahLst/>
              <a:cxnLst/>
              <a:rect l="l" t="t" r="r" b="b"/>
              <a:pathLst>
                <a:path w="1116" h="2736" extrusionOk="0">
                  <a:moveTo>
                    <a:pt x="402" y="0"/>
                  </a:moveTo>
                  <a:cubicBezTo>
                    <a:pt x="368" y="0"/>
                    <a:pt x="335" y="5"/>
                    <a:pt x="304" y="14"/>
                  </a:cubicBezTo>
                  <a:cubicBezTo>
                    <a:pt x="170" y="58"/>
                    <a:pt x="63" y="165"/>
                    <a:pt x="36" y="299"/>
                  </a:cubicBezTo>
                  <a:cubicBezTo>
                    <a:pt x="0" y="424"/>
                    <a:pt x="0" y="558"/>
                    <a:pt x="36" y="683"/>
                  </a:cubicBezTo>
                  <a:cubicBezTo>
                    <a:pt x="80" y="942"/>
                    <a:pt x="161" y="1183"/>
                    <a:pt x="277" y="1415"/>
                  </a:cubicBezTo>
                  <a:cubicBezTo>
                    <a:pt x="482" y="1879"/>
                    <a:pt x="741" y="2316"/>
                    <a:pt x="1026" y="2736"/>
                  </a:cubicBezTo>
                  <a:cubicBezTo>
                    <a:pt x="893" y="2522"/>
                    <a:pt x="768" y="2299"/>
                    <a:pt x="652" y="2075"/>
                  </a:cubicBezTo>
                  <a:cubicBezTo>
                    <a:pt x="527" y="1852"/>
                    <a:pt x="411" y="1629"/>
                    <a:pt x="312" y="1388"/>
                  </a:cubicBezTo>
                  <a:cubicBezTo>
                    <a:pt x="205" y="1165"/>
                    <a:pt x="134" y="924"/>
                    <a:pt x="80" y="674"/>
                  </a:cubicBezTo>
                  <a:cubicBezTo>
                    <a:pt x="54" y="549"/>
                    <a:pt x="54" y="424"/>
                    <a:pt x="80" y="308"/>
                  </a:cubicBezTo>
                  <a:cubicBezTo>
                    <a:pt x="107" y="183"/>
                    <a:pt x="196" y="94"/>
                    <a:pt x="321" y="58"/>
                  </a:cubicBezTo>
                  <a:cubicBezTo>
                    <a:pt x="344" y="53"/>
                    <a:pt x="366" y="51"/>
                    <a:pt x="389" y="51"/>
                  </a:cubicBezTo>
                  <a:cubicBezTo>
                    <a:pt x="483" y="51"/>
                    <a:pt x="576" y="95"/>
                    <a:pt x="634" y="174"/>
                  </a:cubicBezTo>
                  <a:cubicBezTo>
                    <a:pt x="714" y="273"/>
                    <a:pt x="777" y="380"/>
                    <a:pt x="821" y="496"/>
                  </a:cubicBezTo>
                  <a:cubicBezTo>
                    <a:pt x="901" y="728"/>
                    <a:pt x="973" y="978"/>
                    <a:pt x="1009" y="1228"/>
                  </a:cubicBezTo>
                  <a:cubicBezTo>
                    <a:pt x="1044" y="1477"/>
                    <a:pt x="1071" y="1727"/>
                    <a:pt x="1080" y="1986"/>
                  </a:cubicBezTo>
                  <a:cubicBezTo>
                    <a:pt x="1098" y="2236"/>
                    <a:pt x="1080" y="2486"/>
                    <a:pt x="1026" y="2736"/>
                  </a:cubicBezTo>
                  <a:cubicBezTo>
                    <a:pt x="1089" y="2486"/>
                    <a:pt x="1116" y="2227"/>
                    <a:pt x="1107" y="1968"/>
                  </a:cubicBezTo>
                  <a:cubicBezTo>
                    <a:pt x="1098" y="1718"/>
                    <a:pt x="1080" y="1460"/>
                    <a:pt x="1044" y="1210"/>
                  </a:cubicBezTo>
                  <a:cubicBezTo>
                    <a:pt x="1009" y="951"/>
                    <a:pt x="946" y="701"/>
                    <a:pt x="857" y="460"/>
                  </a:cubicBezTo>
                  <a:cubicBezTo>
                    <a:pt x="812" y="344"/>
                    <a:pt x="750" y="228"/>
                    <a:pt x="669" y="130"/>
                  </a:cubicBezTo>
                  <a:cubicBezTo>
                    <a:pt x="625" y="76"/>
                    <a:pt x="562" y="41"/>
                    <a:pt x="500" y="14"/>
                  </a:cubicBezTo>
                  <a:cubicBezTo>
                    <a:pt x="469" y="5"/>
                    <a:pt x="435"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4"/>
            <p:cNvSpPr/>
            <p:nvPr/>
          </p:nvSpPr>
          <p:spPr>
            <a:xfrm rot="5189938" flipH="1">
              <a:off x="662401" y="831404"/>
              <a:ext cx="214578" cy="66559"/>
            </a:xfrm>
            <a:custGeom>
              <a:avLst/>
              <a:gdLst/>
              <a:ahLst/>
              <a:cxnLst/>
              <a:rect l="l" t="t" r="r" b="b"/>
              <a:pathLst>
                <a:path w="2821" h="875" extrusionOk="0">
                  <a:moveTo>
                    <a:pt x="824" y="0"/>
                  </a:moveTo>
                  <a:cubicBezTo>
                    <a:pt x="739" y="0"/>
                    <a:pt x="655" y="3"/>
                    <a:pt x="572" y="9"/>
                  </a:cubicBezTo>
                  <a:cubicBezTo>
                    <a:pt x="438" y="18"/>
                    <a:pt x="313" y="54"/>
                    <a:pt x="197" y="116"/>
                  </a:cubicBezTo>
                  <a:cubicBezTo>
                    <a:pt x="72" y="188"/>
                    <a:pt x="1" y="312"/>
                    <a:pt x="1" y="455"/>
                  </a:cubicBezTo>
                  <a:cubicBezTo>
                    <a:pt x="1" y="527"/>
                    <a:pt x="19" y="589"/>
                    <a:pt x="63" y="652"/>
                  </a:cubicBezTo>
                  <a:cubicBezTo>
                    <a:pt x="99" y="705"/>
                    <a:pt x="152" y="741"/>
                    <a:pt x="215" y="777"/>
                  </a:cubicBezTo>
                  <a:cubicBezTo>
                    <a:pt x="340" y="821"/>
                    <a:pt x="465" y="857"/>
                    <a:pt x="599" y="866"/>
                  </a:cubicBezTo>
                  <a:cubicBezTo>
                    <a:pt x="682" y="872"/>
                    <a:pt x="766" y="875"/>
                    <a:pt x="851" y="875"/>
                  </a:cubicBezTo>
                  <a:cubicBezTo>
                    <a:pt x="1020" y="875"/>
                    <a:pt x="1191" y="863"/>
                    <a:pt x="1357" y="839"/>
                  </a:cubicBezTo>
                  <a:cubicBezTo>
                    <a:pt x="1616" y="803"/>
                    <a:pt x="1866" y="750"/>
                    <a:pt x="2107" y="687"/>
                  </a:cubicBezTo>
                  <a:cubicBezTo>
                    <a:pt x="2357" y="625"/>
                    <a:pt x="2598" y="527"/>
                    <a:pt x="2821" y="402"/>
                  </a:cubicBezTo>
                  <a:lnTo>
                    <a:pt x="2821" y="402"/>
                  </a:lnTo>
                  <a:cubicBezTo>
                    <a:pt x="2589" y="527"/>
                    <a:pt x="2357" y="607"/>
                    <a:pt x="2107" y="661"/>
                  </a:cubicBezTo>
                  <a:cubicBezTo>
                    <a:pt x="1857" y="723"/>
                    <a:pt x="1607" y="768"/>
                    <a:pt x="1357" y="794"/>
                  </a:cubicBezTo>
                  <a:cubicBezTo>
                    <a:pt x="1191" y="818"/>
                    <a:pt x="1020" y="830"/>
                    <a:pt x="851" y="830"/>
                  </a:cubicBezTo>
                  <a:cubicBezTo>
                    <a:pt x="766" y="830"/>
                    <a:pt x="682" y="827"/>
                    <a:pt x="599" y="821"/>
                  </a:cubicBezTo>
                  <a:cubicBezTo>
                    <a:pt x="474" y="812"/>
                    <a:pt x="358" y="777"/>
                    <a:pt x="242" y="732"/>
                  </a:cubicBezTo>
                  <a:cubicBezTo>
                    <a:pt x="126" y="687"/>
                    <a:pt x="54" y="571"/>
                    <a:pt x="54" y="455"/>
                  </a:cubicBezTo>
                  <a:cubicBezTo>
                    <a:pt x="54" y="330"/>
                    <a:pt x="117" y="223"/>
                    <a:pt x="224" y="161"/>
                  </a:cubicBezTo>
                  <a:cubicBezTo>
                    <a:pt x="331" y="98"/>
                    <a:pt x="447" y="63"/>
                    <a:pt x="572" y="54"/>
                  </a:cubicBezTo>
                  <a:cubicBezTo>
                    <a:pt x="655" y="48"/>
                    <a:pt x="739" y="45"/>
                    <a:pt x="824" y="45"/>
                  </a:cubicBezTo>
                  <a:cubicBezTo>
                    <a:pt x="993" y="45"/>
                    <a:pt x="1164" y="57"/>
                    <a:pt x="1331" y="80"/>
                  </a:cubicBezTo>
                  <a:cubicBezTo>
                    <a:pt x="1580" y="116"/>
                    <a:pt x="1830" y="161"/>
                    <a:pt x="2080" y="214"/>
                  </a:cubicBezTo>
                  <a:cubicBezTo>
                    <a:pt x="2330" y="268"/>
                    <a:pt x="2571" y="330"/>
                    <a:pt x="2821" y="402"/>
                  </a:cubicBezTo>
                  <a:cubicBezTo>
                    <a:pt x="2339" y="241"/>
                    <a:pt x="1839" y="116"/>
                    <a:pt x="1339" y="36"/>
                  </a:cubicBezTo>
                  <a:cubicBezTo>
                    <a:pt x="1167" y="12"/>
                    <a:pt x="994" y="0"/>
                    <a:pt x="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4"/>
            <p:cNvSpPr/>
            <p:nvPr/>
          </p:nvSpPr>
          <p:spPr>
            <a:xfrm rot="5189938" flipH="1">
              <a:off x="755610" y="605151"/>
              <a:ext cx="99188" cy="201730"/>
            </a:xfrm>
            <a:custGeom>
              <a:avLst/>
              <a:gdLst/>
              <a:ahLst/>
              <a:cxnLst/>
              <a:rect l="l" t="t" r="r" b="b"/>
              <a:pathLst>
                <a:path w="1304" h="2652" extrusionOk="0">
                  <a:moveTo>
                    <a:pt x="380" y="0"/>
                  </a:moveTo>
                  <a:cubicBezTo>
                    <a:pt x="334" y="0"/>
                    <a:pt x="290" y="10"/>
                    <a:pt x="250" y="27"/>
                  </a:cubicBezTo>
                  <a:cubicBezTo>
                    <a:pt x="125" y="81"/>
                    <a:pt x="36" y="197"/>
                    <a:pt x="18" y="340"/>
                  </a:cubicBezTo>
                  <a:cubicBezTo>
                    <a:pt x="0" y="465"/>
                    <a:pt x="18" y="599"/>
                    <a:pt x="54" y="723"/>
                  </a:cubicBezTo>
                  <a:cubicBezTo>
                    <a:pt x="134" y="964"/>
                    <a:pt x="241" y="1205"/>
                    <a:pt x="375" y="1420"/>
                  </a:cubicBezTo>
                  <a:cubicBezTo>
                    <a:pt x="634" y="1857"/>
                    <a:pt x="937" y="2267"/>
                    <a:pt x="1267" y="2651"/>
                  </a:cubicBezTo>
                  <a:cubicBezTo>
                    <a:pt x="1107" y="2455"/>
                    <a:pt x="955" y="2250"/>
                    <a:pt x="812" y="2044"/>
                  </a:cubicBezTo>
                  <a:cubicBezTo>
                    <a:pt x="669" y="1830"/>
                    <a:pt x="527" y="1625"/>
                    <a:pt x="402" y="1402"/>
                  </a:cubicBezTo>
                  <a:cubicBezTo>
                    <a:pt x="277" y="1179"/>
                    <a:pt x="170" y="956"/>
                    <a:pt x="98" y="706"/>
                  </a:cubicBezTo>
                  <a:cubicBezTo>
                    <a:pt x="54" y="590"/>
                    <a:pt x="45" y="465"/>
                    <a:pt x="54" y="349"/>
                  </a:cubicBezTo>
                  <a:cubicBezTo>
                    <a:pt x="71" y="224"/>
                    <a:pt x="152" y="125"/>
                    <a:pt x="268" y="72"/>
                  </a:cubicBezTo>
                  <a:cubicBezTo>
                    <a:pt x="299" y="59"/>
                    <a:pt x="333" y="53"/>
                    <a:pt x="366" y="53"/>
                  </a:cubicBezTo>
                  <a:cubicBezTo>
                    <a:pt x="449" y="53"/>
                    <a:pt x="532" y="89"/>
                    <a:pt x="589" y="152"/>
                  </a:cubicBezTo>
                  <a:cubicBezTo>
                    <a:pt x="678" y="233"/>
                    <a:pt x="759" y="331"/>
                    <a:pt x="812" y="447"/>
                  </a:cubicBezTo>
                  <a:cubicBezTo>
                    <a:pt x="928" y="670"/>
                    <a:pt x="1018" y="911"/>
                    <a:pt x="1080" y="1152"/>
                  </a:cubicBezTo>
                  <a:cubicBezTo>
                    <a:pt x="1142" y="1402"/>
                    <a:pt x="1196" y="1643"/>
                    <a:pt x="1232" y="1902"/>
                  </a:cubicBezTo>
                  <a:cubicBezTo>
                    <a:pt x="1285" y="2143"/>
                    <a:pt x="1294" y="2401"/>
                    <a:pt x="1267" y="2651"/>
                  </a:cubicBezTo>
                  <a:cubicBezTo>
                    <a:pt x="1303" y="2401"/>
                    <a:pt x="1303" y="2143"/>
                    <a:pt x="1267" y="1893"/>
                  </a:cubicBezTo>
                  <a:cubicBezTo>
                    <a:pt x="1232" y="1643"/>
                    <a:pt x="1187" y="1393"/>
                    <a:pt x="1125" y="1143"/>
                  </a:cubicBezTo>
                  <a:cubicBezTo>
                    <a:pt x="1062" y="893"/>
                    <a:pt x="973" y="652"/>
                    <a:pt x="857" y="420"/>
                  </a:cubicBezTo>
                  <a:cubicBezTo>
                    <a:pt x="803" y="304"/>
                    <a:pt x="723" y="197"/>
                    <a:pt x="625" y="108"/>
                  </a:cubicBezTo>
                  <a:cubicBezTo>
                    <a:pt x="580" y="63"/>
                    <a:pt x="518" y="27"/>
                    <a:pt x="455" y="9"/>
                  </a:cubicBezTo>
                  <a:cubicBezTo>
                    <a:pt x="430" y="3"/>
                    <a:pt x="405" y="0"/>
                    <a:pt x="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4"/>
            <p:cNvSpPr/>
            <p:nvPr/>
          </p:nvSpPr>
          <p:spPr>
            <a:xfrm rot="5189938" flipH="1">
              <a:off x="580993" y="733605"/>
              <a:ext cx="213893" cy="67395"/>
            </a:xfrm>
            <a:custGeom>
              <a:avLst/>
              <a:gdLst/>
              <a:ahLst/>
              <a:cxnLst/>
              <a:rect l="l" t="t" r="r" b="b"/>
              <a:pathLst>
                <a:path w="2812" h="886" extrusionOk="0">
                  <a:moveTo>
                    <a:pt x="9" y="493"/>
                  </a:moveTo>
                  <a:cubicBezTo>
                    <a:pt x="0" y="555"/>
                    <a:pt x="18" y="618"/>
                    <a:pt x="54" y="680"/>
                  </a:cubicBezTo>
                  <a:cubicBezTo>
                    <a:pt x="18" y="618"/>
                    <a:pt x="9" y="555"/>
                    <a:pt x="9" y="493"/>
                  </a:cubicBezTo>
                  <a:close/>
                  <a:moveTo>
                    <a:pt x="1202" y="0"/>
                  </a:moveTo>
                  <a:cubicBezTo>
                    <a:pt x="979" y="0"/>
                    <a:pt x="763" y="24"/>
                    <a:pt x="554" y="55"/>
                  </a:cubicBezTo>
                  <a:cubicBezTo>
                    <a:pt x="429" y="82"/>
                    <a:pt x="313" y="127"/>
                    <a:pt x="206" y="189"/>
                  </a:cubicBezTo>
                  <a:lnTo>
                    <a:pt x="206" y="189"/>
                  </a:lnTo>
                  <a:cubicBezTo>
                    <a:pt x="313" y="127"/>
                    <a:pt x="429" y="82"/>
                    <a:pt x="554" y="64"/>
                  </a:cubicBezTo>
                  <a:cubicBezTo>
                    <a:pt x="737" y="38"/>
                    <a:pt x="920" y="22"/>
                    <a:pt x="1099" y="22"/>
                  </a:cubicBezTo>
                  <a:cubicBezTo>
                    <a:pt x="1165" y="22"/>
                    <a:pt x="1230" y="24"/>
                    <a:pt x="1294" y="29"/>
                  </a:cubicBezTo>
                  <a:cubicBezTo>
                    <a:pt x="1544" y="37"/>
                    <a:pt x="1794" y="64"/>
                    <a:pt x="2044" y="100"/>
                  </a:cubicBezTo>
                  <a:cubicBezTo>
                    <a:pt x="2267" y="125"/>
                    <a:pt x="2496" y="165"/>
                    <a:pt x="2720" y="206"/>
                  </a:cubicBezTo>
                  <a:lnTo>
                    <a:pt x="2720" y="206"/>
                  </a:lnTo>
                  <a:cubicBezTo>
                    <a:pt x="2628" y="270"/>
                    <a:pt x="2536" y="322"/>
                    <a:pt x="2437" y="368"/>
                  </a:cubicBezTo>
                  <a:cubicBezTo>
                    <a:pt x="2321" y="430"/>
                    <a:pt x="2205" y="475"/>
                    <a:pt x="2080" y="519"/>
                  </a:cubicBezTo>
                  <a:cubicBezTo>
                    <a:pt x="1839" y="618"/>
                    <a:pt x="1598" y="698"/>
                    <a:pt x="1339" y="760"/>
                  </a:cubicBezTo>
                  <a:cubicBezTo>
                    <a:pt x="1089" y="823"/>
                    <a:pt x="839" y="867"/>
                    <a:pt x="580" y="867"/>
                  </a:cubicBezTo>
                  <a:cubicBezTo>
                    <a:pt x="563" y="869"/>
                    <a:pt x="546" y="869"/>
                    <a:pt x="529" y="869"/>
                  </a:cubicBezTo>
                  <a:cubicBezTo>
                    <a:pt x="414" y="869"/>
                    <a:pt x="306" y="844"/>
                    <a:pt x="197" y="805"/>
                  </a:cubicBezTo>
                  <a:lnTo>
                    <a:pt x="197" y="805"/>
                  </a:lnTo>
                  <a:cubicBezTo>
                    <a:pt x="313" y="859"/>
                    <a:pt x="447" y="885"/>
                    <a:pt x="580" y="885"/>
                  </a:cubicBezTo>
                  <a:cubicBezTo>
                    <a:pt x="839" y="885"/>
                    <a:pt x="1098" y="850"/>
                    <a:pt x="1348" y="787"/>
                  </a:cubicBezTo>
                  <a:cubicBezTo>
                    <a:pt x="1607" y="734"/>
                    <a:pt x="1857" y="662"/>
                    <a:pt x="2098" y="564"/>
                  </a:cubicBezTo>
                  <a:cubicBezTo>
                    <a:pt x="2223" y="519"/>
                    <a:pt x="2348" y="475"/>
                    <a:pt x="2455" y="412"/>
                  </a:cubicBezTo>
                  <a:cubicBezTo>
                    <a:pt x="2580" y="368"/>
                    <a:pt x="2696" y="296"/>
                    <a:pt x="2803" y="216"/>
                  </a:cubicBezTo>
                  <a:cubicBezTo>
                    <a:pt x="2803" y="207"/>
                    <a:pt x="2803" y="207"/>
                    <a:pt x="2812" y="198"/>
                  </a:cubicBezTo>
                  <a:cubicBezTo>
                    <a:pt x="2812" y="189"/>
                    <a:pt x="2803" y="171"/>
                    <a:pt x="2785" y="171"/>
                  </a:cubicBezTo>
                  <a:cubicBezTo>
                    <a:pt x="2294" y="73"/>
                    <a:pt x="1794" y="20"/>
                    <a:pt x="1303" y="2"/>
                  </a:cubicBezTo>
                  <a:cubicBezTo>
                    <a:pt x="1269" y="1"/>
                    <a:pt x="1236" y="0"/>
                    <a:pt x="1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4"/>
            <p:cNvSpPr/>
            <p:nvPr/>
          </p:nvSpPr>
          <p:spPr>
            <a:xfrm rot="5189938" flipH="1">
              <a:off x="631610" y="637488"/>
              <a:ext cx="454409" cy="360938"/>
            </a:xfrm>
            <a:custGeom>
              <a:avLst/>
              <a:gdLst/>
              <a:ahLst/>
              <a:cxnLst/>
              <a:rect l="l" t="t" r="r" b="b"/>
              <a:pathLst>
                <a:path w="5974" h="4745" extrusionOk="0">
                  <a:moveTo>
                    <a:pt x="1250" y="0"/>
                  </a:moveTo>
                  <a:lnTo>
                    <a:pt x="1250" y="0"/>
                  </a:lnTo>
                  <a:cubicBezTo>
                    <a:pt x="1232" y="286"/>
                    <a:pt x="1241" y="572"/>
                    <a:pt x="1277" y="857"/>
                  </a:cubicBezTo>
                  <a:cubicBezTo>
                    <a:pt x="1312" y="1063"/>
                    <a:pt x="1357" y="1277"/>
                    <a:pt x="1402" y="1482"/>
                  </a:cubicBezTo>
                  <a:cubicBezTo>
                    <a:pt x="1011" y="1074"/>
                    <a:pt x="199" y="195"/>
                    <a:pt x="187" y="195"/>
                  </a:cubicBezTo>
                  <a:lnTo>
                    <a:pt x="187" y="195"/>
                  </a:lnTo>
                  <a:cubicBezTo>
                    <a:pt x="187" y="195"/>
                    <a:pt x="187" y="195"/>
                    <a:pt x="188" y="197"/>
                  </a:cubicBezTo>
                  <a:cubicBezTo>
                    <a:pt x="554" y="697"/>
                    <a:pt x="955" y="1170"/>
                    <a:pt x="1393" y="1607"/>
                  </a:cubicBezTo>
                  <a:cubicBezTo>
                    <a:pt x="1339" y="1617"/>
                    <a:pt x="1284" y="1621"/>
                    <a:pt x="1227" y="1621"/>
                  </a:cubicBezTo>
                  <a:cubicBezTo>
                    <a:pt x="1031" y="1621"/>
                    <a:pt x="825" y="1570"/>
                    <a:pt x="652" y="1536"/>
                  </a:cubicBezTo>
                  <a:cubicBezTo>
                    <a:pt x="496" y="1498"/>
                    <a:pt x="116" y="1449"/>
                    <a:pt x="25" y="1449"/>
                  </a:cubicBezTo>
                  <a:cubicBezTo>
                    <a:pt x="7" y="1449"/>
                    <a:pt x="0" y="1451"/>
                    <a:pt x="9" y="1455"/>
                  </a:cubicBezTo>
                  <a:cubicBezTo>
                    <a:pt x="215" y="1536"/>
                    <a:pt x="429" y="1589"/>
                    <a:pt x="643" y="1625"/>
                  </a:cubicBezTo>
                  <a:cubicBezTo>
                    <a:pt x="819" y="1669"/>
                    <a:pt x="1030" y="1717"/>
                    <a:pt x="1230" y="1717"/>
                  </a:cubicBezTo>
                  <a:cubicBezTo>
                    <a:pt x="1314" y="1717"/>
                    <a:pt x="1396" y="1709"/>
                    <a:pt x="1473" y="1687"/>
                  </a:cubicBezTo>
                  <a:cubicBezTo>
                    <a:pt x="1768" y="1991"/>
                    <a:pt x="2080" y="2267"/>
                    <a:pt x="2401" y="2544"/>
                  </a:cubicBezTo>
                  <a:cubicBezTo>
                    <a:pt x="2169" y="2544"/>
                    <a:pt x="1946" y="2517"/>
                    <a:pt x="1723" y="2455"/>
                  </a:cubicBezTo>
                  <a:cubicBezTo>
                    <a:pt x="1560" y="2425"/>
                    <a:pt x="1180" y="2377"/>
                    <a:pt x="1093" y="2377"/>
                  </a:cubicBezTo>
                  <a:cubicBezTo>
                    <a:pt x="1075" y="2377"/>
                    <a:pt x="1070" y="2379"/>
                    <a:pt x="1080" y="2383"/>
                  </a:cubicBezTo>
                  <a:cubicBezTo>
                    <a:pt x="1286" y="2464"/>
                    <a:pt x="1491" y="2517"/>
                    <a:pt x="1705" y="2553"/>
                  </a:cubicBezTo>
                  <a:cubicBezTo>
                    <a:pt x="1886" y="2593"/>
                    <a:pt x="2097" y="2643"/>
                    <a:pt x="2300" y="2643"/>
                  </a:cubicBezTo>
                  <a:cubicBezTo>
                    <a:pt x="2368" y="2643"/>
                    <a:pt x="2435" y="2638"/>
                    <a:pt x="2499" y="2624"/>
                  </a:cubicBezTo>
                  <a:cubicBezTo>
                    <a:pt x="2874" y="2928"/>
                    <a:pt x="3258" y="3222"/>
                    <a:pt x="3660" y="3499"/>
                  </a:cubicBezTo>
                  <a:cubicBezTo>
                    <a:pt x="3586" y="3518"/>
                    <a:pt x="3507" y="3526"/>
                    <a:pt x="3427" y="3526"/>
                  </a:cubicBezTo>
                  <a:cubicBezTo>
                    <a:pt x="3247" y="3526"/>
                    <a:pt x="3059" y="3488"/>
                    <a:pt x="2892" y="3463"/>
                  </a:cubicBezTo>
                  <a:cubicBezTo>
                    <a:pt x="2739" y="3436"/>
                    <a:pt x="2401" y="3413"/>
                    <a:pt x="2285" y="3413"/>
                  </a:cubicBezTo>
                  <a:cubicBezTo>
                    <a:pt x="2253" y="3413"/>
                    <a:pt x="2238" y="3415"/>
                    <a:pt x="2249" y="3419"/>
                  </a:cubicBezTo>
                  <a:cubicBezTo>
                    <a:pt x="2455" y="3490"/>
                    <a:pt x="2669" y="3535"/>
                    <a:pt x="2883" y="3562"/>
                  </a:cubicBezTo>
                  <a:cubicBezTo>
                    <a:pt x="3046" y="3589"/>
                    <a:pt x="3236" y="3623"/>
                    <a:pt x="3420" y="3623"/>
                  </a:cubicBezTo>
                  <a:cubicBezTo>
                    <a:pt x="3538" y="3623"/>
                    <a:pt x="3653" y="3609"/>
                    <a:pt x="3758" y="3570"/>
                  </a:cubicBezTo>
                  <a:lnTo>
                    <a:pt x="3874" y="3651"/>
                  </a:lnTo>
                  <a:cubicBezTo>
                    <a:pt x="4222" y="3874"/>
                    <a:pt x="4579" y="4097"/>
                    <a:pt x="4945" y="4293"/>
                  </a:cubicBezTo>
                  <a:cubicBezTo>
                    <a:pt x="4731" y="4356"/>
                    <a:pt x="4499" y="4383"/>
                    <a:pt x="4275" y="4383"/>
                  </a:cubicBezTo>
                  <a:cubicBezTo>
                    <a:pt x="4079" y="4392"/>
                    <a:pt x="3570" y="4463"/>
                    <a:pt x="3633" y="4472"/>
                  </a:cubicBezTo>
                  <a:cubicBezTo>
                    <a:pt x="3751" y="4487"/>
                    <a:pt x="3871" y="4493"/>
                    <a:pt x="3992" y="4493"/>
                  </a:cubicBezTo>
                  <a:cubicBezTo>
                    <a:pt x="4090" y="4493"/>
                    <a:pt x="4188" y="4489"/>
                    <a:pt x="4284" y="4481"/>
                  </a:cubicBezTo>
                  <a:cubicBezTo>
                    <a:pt x="4525" y="4472"/>
                    <a:pt x="4829" y="4463"/>
                    <a:pt x="5061" y="4356"/>
                  </a:cubicBezTo>
                  <a:cubicBezTo>
                    <a:pt x="5329" y="4499"/>
                    <a:pt x="5605" y="4624"/>
                    <a:pt x="5882" y="4740"/>
                  </a:cubicBezTo>
                  <a:cubicBezTo>
                    <a:pt x="5890" y="4743"/>
                    <a:pt x="5898" y="4745"/>
                    <a:pt x="5905" y="4745"/>
                  </a:cubicBezTo>
                  <a:cubicBezTo>
                    <a:pt x="5952" y="4745"/>
                    <a:pt x="5973" y="4674"/>
                    <a:pt x="5927" y="4650"/>
                  </a:cubicBezTo>
                  <a:cubicBezTo>
                    <a:pt x="5668" y="4543"/>
                    <a:pt x="5409" y="4427"/>
                    <a:pt x="5159" y="4293"/>
                  </a:cubicBezTo>
                  <a:cubicBezTo>
                    <a:pt x="5168" y="4276"/>
                    <a:pt x="5168" y="4258"/>
                    <a:pt x="5159" y="4240"/>
                  </a:cubicBezTo>
                  <a:cubicBezTo>
                    <a:pt x="5016" y="3981"/>
                    <a:pt x="4882" y="3704"/>
                    <a:pt x="4757" y="3437"/>
                  </a:cubicBezTo>
                  <a:cubicBezTo>
                    <a:pt x="4650" y="3213"/>
                    <a:pt x="4561" y="2981"/>
                    <a:pt x="4472" y="2740"/>
                  </a:cubicBezTo>
                  <a:lnTo>
                    <a:pt x="4472" y="2740"/>
                  </a:lnTo>
                  <a:cubicBezTo>
                    <a:pt x="4516" y="2999"/>
                    <a:pt x="4588" y="3258"/>
                    <a:pt x="4686" y="3499"/>
                  </a:cubicBezTo>
                  <a:cubicBezTo>
                    <a:pt x="4793" y="3749"/>
                    <a:pt x="4918" y="3990"/>
                    <a:pt x="5043" y="4231"/>
                  </a:cubicBezTo>
                  <a:cubicBezTo>
                    <a:pt x="4695" y="4035"/>
                    <a:pt x="4347" y="3829"/>
                    <a:pt x="4017" y="3615"/>
                  </a:cubicBezTo>
                  <a:cubicBezTo>
                    <a:pt x="3936" y="3562"/>
                    <a:pt x="3856" y="3508"/>
                    <a:pt x="3776" y="3454"/>
                  </a:cubicBezTo>
                  <a:cubicBezTo>
                    <a:pt x="3704" y="3187"/>
                    <a:pt x="3624" y="2910"/>
                    <a:pt x="3561" y="2642"/>
                  </a:cubicBezTo>
                  <a:cubicBezTo>
                    <a:pt x="3508" y="2392"/>
                    <a:pt x="3419" y="2098"/>
                    <a:pt x="3383" y="1848"/>
                  </a:cubicBezTo>
                  <a:lnTo>
                    <a:pt x="3383" y="1848"/>
                  </a:lnTo>
                  <a:cubicBezTo>
                    <a:pt x="3401" y="2116"/>
                    <a:pt x="3437" y="2383"/>
                    <a:pt x="3481" y="2642"/>
                  </a:cubicBezTo>
                  <a:cubicBezTo>
                    <a:pt x="3535" y="2865"/>
                    <a:pt x="3588" y="3151"/>
                    <a:pt x="3651" y="3374"/>
                  </a:cubicBezTo>
                  <a:cubicBezTo>
                    <a:pt x="3294" y="3124"/>
                    <a:pt x="2946" y="2865"/>
                    <a:pt x="2606" y="2589"/>
                  </a:cubicBezTo>
                  <a:cubicBezTo>
                    <a:pt x="2615" y="2571"/>
                    <a:pt x="2615" y="2553"/>
                    <a:pt x="2606" y="2544"/>
                  </a:cubicBezTo>
                  <a:cubicBezTo>
                    <a:pt x="2544" y="2259"/>
                    <a:pt x="2473" y="1964"/>
                    <a:pt x="2428" y="1678"/>
                  </a:cubicBezTo>
                  <a:cubicBezTo>
                    <a:pt x="2383" y="1428"/>
                    <a:pt x="2339" y="1179"/>
                    <a:pt x="2321" y="920"/>
                  </a:cubicBezTo>
                  <a:cubicBezTo>
                    <a:pt x="2294" y="1179"/>
                    <a:pt x="2294" y="1428"/>
                    <a:pt x="2321" y="1678"/>
                  </a:cubicBezTo>
                  <a:cubicBezTo>
                    <a:pt x="2374" y="1955"/>
                    <a:pt x="2437" y="2232"/>
                    <a:pt x="2490" y="2499"/>
                  </a:cubicBezTo>
                  <a:cubicBezTo>
                    <a:pt x="2160" y="2223"/>
                    <a:pt x="1839" y="1928"/>
                    <a:pt x="1536" y="1616"/>
                  </a:cubicBezTo>
                  <a:cubicBezTo>
                    <a:pt x="1464" y="1312"/>
                    <a:pt x="1393" y="1000"/>
                    <a:pt x="1339" y="679"/>
                  </a:cubicBezTo>
                  <a:cubicBezTo>
                    <a:pt x="1303" y="456"/>
                    <a:pt x="1268" y="224"/>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4"/>
            <p:cNvSpPr/>
            <p:nvPr/>
          </p:nvSpPr>
          <p:spPr>
            <a:xfrm rot="5189938" flipH="1">
              <a:off x="871339" y="726134"/>
              <a:ext cx="92418" cy="141941"/>
            </a:xfrm>
            <a:custGeom>
              <a:avLst/>
              <a:gdLst/>
              <a:ahLst/>
              <a:cxnLst/>
              <a:rect l="l" t="t" r="r" b="b"/>
              <a:pathLst>
                <a:path w="1215" h="1866" extrusionOk="0">
                  <a:moveTo>
                    <a:pt x="420" y="205"/>
                  </a:moveTo>
                  <a:cubicBezTo>
                    <a:pt x="0" y="402"/>
                    <a:pt x="277" y="1187"/>
                    <a:pt x="607" y="1865"/>
                  </a:cubicBezTo>
                  <a:cubicBezTo>
                    <a:pt x="822" y="1749"/>
                    <a:pt x="1027" y="1615"/>
                    <a:pt x="1214" y="1455"/>
                  </a:cubicBezTo>
                  <a:cubicBezTo>
                    <a:pt x="1107" y="705"/>
                    <a:pt x="857" y="0"/>
                    <a:pt x="420" y="20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4"/>
            <p:cNvSpPr/>
            <p:nvPr/>
          </p:nvSpPr>
          <p:spPr>
            <a:xfrm rot="5189938" flipH="1">
              <a:off x="851099" y="802812"/>
              <a:ext cx="289958" cy="332032"/>
            </a:xfrm>
            <a:custGeom>
              <a:avLst/>
              <a:gdLst/>
              <a:ahLst/>
              <a:cxnLst/>
              <a:rect l="l" t="t" r="r" b="b"/>
              <a:pathLst>
                <a:path w="3812" h="4365" extrusionOk="0">
                  <a:moveTo>
                    <a:pt x="1" y="2579"/>
                  </a:moveTo>
                  <a:cubicBezTo>
                    <a:pt x="108" y="2865"/>
                    <a:pt x="269" y="3124"/>
                    <a:pt x="465" y="3356"/>
                  </a:cubicBezTo>
                  <a:cubicBezTo>
                    <a:pt x="1125" y="3454"/>
                    <a:pt x="2071" y="3338"/>
                    <a:pt x="2455" y="3186"/>
                  </a:cubicBezTo>
                  <a:lnTo>
                    <a:pt x="2482" y="3186"/>
                  </a:lnTo>
                  <a:cubicBezTo>
                    <a:pt x="2777" y="3481"/>
                    <a:pt x="3089" y="3766"/>
                    <a:pt x="3410" y="4034"/>
                  </a:cubicBezTo>
                  <a:lnTo>
                    <a:pt x="3383" y="4034"/>
                  </a:lnTo>
                  <a:cubicBezTo>
                    <a:pt x="2794" y="3793"/>
                    <a:pt x="1134" y="3168"/>
                    <a:pt x="849" y="3731"/>
                  </a:cubicBezTo>
                  <a:cubicBezTo>
                    <a:pt x="1295" y="4088"/>
                    <a:pt x="1839" y="4302"/>
                    <a:pt x="2411" y="4364"/>
                  </a:cubicBezTo>
                  <a:cubicBezTo>
                    <a:pt x="2884" y="4329"/>
                    <a:pt x="3330" y="4239"/>
                    <a:pt x="3544" y="4150"/>
                  </a:cubicBezTo>
                  <a:cubicBezTo>
                    <a:pt x="3580" y="4177"/>
                    <a:pt x="3615" y="4204"/>
                    <a:pt x="3660" y="4239"/>
                  </a:cubicBezTo>
                  <a:lnTo>
                    <a:pt x="3767" y="4204"/>
                  </a:lnTo>
                  <a:cubicBezTo>
                    <a:pt x="3714" y="4159"/>
                    <a:pt x="3660" y="4123"/>
                    <a:pt x="3607" y="4079"/>
                  </a:cubicBezTo>
                  <a:cubicBezTo>
                    <a:pt x="3615" y="4061"/>
                    <a:pt x="3615" y="4052"/>
                    <a:pt x="3607" y="4034"/>
                  </a:cubicBezTo>
                  <a:cubicBezTo>
                    <a:pt x="3598" y="4007"/>
                    <a:pt x="3598" y="3981"/>
                    <a:pt x="3589" y="3954"/>
                  </a:cubicBezTo>
                  <a:cubicBezTo>
                    <a:pt x="3785" y="3222"/>
                    <a:pt x="3812" y="1107"/>
                    <a:pt x="3062" y="1357"/>
                  </a:cubicBezTo>
                  <a:cubicBezTo>
                    <a:pt x="2375" y="1589"/>
                    <a:pt x="3205" y="3436"/>
                    <a:pt x="3464" y="3963"/>
                  </a:cubicBezTo>
                  <a:cubicBezTo>
                    <a:pt x="3142" y="3695"/>
                    <a:pt x="2839" y="3400"/>
                    <a:pt x="2545" y="3115"/>
                  </a:cubicBezTo>
                  <a:lnTo>
                    <a:pt x="2527" y="3052"/>
                  </a:lnTo>
                  <a:cubicBezTo>
                    <a:pt x="2750" y="2401"/>
                    <a:pt x="2803" y="116"/>
                    <a:pt x="2027" y="384"/>
                  </a:cubicBezTo>
                  <a:cubicBezTo>
                    <a:pt x="1357" y="607"/>
                    <a:pt x="2125" y="2356"/>
                    <a:pt x="2402" y="2936"/>
                  </a:cubicBezTo>
                  <a:cubicBezTo>
                    <a:pt x="2402" y="2954"/>
                    <a:pt x="2402" y="2963"/>
                    <a:pt x="2411" y="2981"/>
                  </a:cubicBezTo>
                  <a:cubicBezTo>
                    <a:pt x="2259" y="2820"/>
                    <a:pt x="2036" y="2579"/>
                    <a:pt x="1822" y="2356"/>
                  </a:cubicBezTo>
                  <a:cubicBezTo>
                    <a:pt x="1670" y="1678"/>
                    <a:pt x="795" y="0"/>
                    <a:pt x="242" y="223"/>
                  </a:cubicBezTo>
                  <a:cubicBezTo>
                    <a:pt x="162" y="357"/>
                    <a:pt x="90" y="500"/>
                    <a:pt x="37" y="643"/>
                  </a:cubicBezTo>
                  <a:cubicBezTo>
                    <a:pt x="162" y="1366"/>
                    <a:pt x="1848" y="2499"/>
                    <a:pt x="1848" y="2499"/>
                  </a:cubicBezTo>
                  <a:lnTo>
                    <a:pt x="1848" y="2499"/>
                  </a:lnTo>
                  <a:cubicBezTo>
                    <a:pt x="2018" y="2695"/>
                    <a:pt x="2188" y="2892"/>
                    <a:pt x="2375" y="3079"/>
                  </a:cubicBezTo>
                  <a:cubicBezTo>
                    <a:pt x="1902" y="2874"/>
                    <a:pt x="554" y="2347"/>
                    <a:pt x="1" y="25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4"/>
            <p:cNvSpPr/>
            <p:nvPr/>
          </p:nvSpPr>
          <p:spPr>
            <a:xfrm rot="5189938" flipH="1">
              <a:off x="878722" y="721155"/>
              <a:ext cx="26546" cy="27917"/>
            </a:xfrm>
            <a:custGeom>
              <a:avLst/>
              <a:gdLst/>
              <a:ahLst/>
              <a:cxnLst/>
              <a:rect l="l" t="t" r="r" b="b"/>
              <a:pathLst>
                <a:path w="349" h="367" extrusionOk="0">
                  <a:moveTo>
                    <a:pt x="179" y="54"/>
                  </a:moveTo>
                  <a:cubicBezTo>
                    <a:pt x="72" y="116"/>
                    <a:pt x="1" y="241"/>
                    <a:pt x="1" y="366"/>
                  </a:cubicBezTo>
                  <a:cubicBezTo>
                    <a:pt x="126" y="250"/>
                    <a:pt x="242" y="134"/>
                    <a:pt x="349" y="0"/>
                  </a:cubicBezTo>
                  <a:cubicBezTo>
                    <a:pt x="286" y="0"/>
                    <a:pt x="224" y="18"/>
                    <a:pt x="179"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2" name="Google Shape;3312;p34"/>
          <p:cNvSpPr/>
          <p:nvPr/>
        </p:nvSpPr>
        <p:spPr>
          <a:xfrm rot="5400000">
            <a:off x="8730825" y="4013150"/>
            <a:ext cx="285300" cy="394800"/>
          </a:xfrm>
          <a:prstGeom prst="round2SameRect">
            <a:avLst>
              <a:gd name="adj1" fmla="val 50000"/>
              <a:gd name="adj2" fmla="val 0"/>
            </a:avLst>
          </a:prstGeom>
          <a:solidFill>
            <a:schemeClr val="accent5"/>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4"/>
          <p:cNvSpPr/>
          <p:nvPr/>
        </p:nvSpPr>
        <p:spPr>
          <a:xfrm rot="5400000">
            <a:off x="8730825" y="716325"/>
            <a:ext cx="285300" cy="394800"/>
          </a:xfrm>
          <a:prstGeom prst="round2SameRect">
            <a:avLst>
              <a:gd name="adj1" fmla="val 50000"/>
              <a:gd name="adj2" fmla="val 0"/>
            </a:avLst>
          </a:prstGeom>
          <a:solidFill>
            <a:schemeClr val="lt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34">
            <a:hlinkClick r:id="rId3" action="ppaction://hlinksldjump"/>
          </p:cNvPr>
          <p:cNvSpPr txBox="1"/>
          <p:nvPr/>
        </p:nvSpPr>
        <p:spPr>
          <a:xfrm>
            <a:off x="8696075" y="62667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rId3" action="ppaction://hlinksldjump">
                  <a:extLst>
                    <a:ext uri="{A12FA001-AC4F-418D-AE19-62706E023703}">
                      <ahyp:hlinkClr xmlns:ahyp="http://schemas.microsoft.com/office/drawing/2018/hyperlinkcolor" val="tx"/>
                    </a:ext>
                  </a:extLst>
                </a:hlinkClick>
              </a:rPr>
              <a:t>1</a:t>
            </a:r>
            <a:endParaRPr sz="2400">
              <a:solidFill>
                <a:srgbClr val="FFFFFF"/>
              </a:solidFill>
              <a:latin typeface="Grand Hotel"/>
              <a:ea typeface="Grand Hotel"/>
              <a:cs typeface="Grand Hotel"/>
              <a:sym typeface="Grand Hotel"/>
            </a:endParaRPr>
          </a:p>
        </p:txBody>
      </p:sp>
      <p:sp>
        <p:nvSpPr>
          <p:cNvPr id="3315" name="Google Shape;3315;p34"/>
          <p:cNvSpPr/>
          <p:nvPr/>
        </p:nvSpPr>
        <p:spPr>
          <a:xfrm rot="5400000">
            <a:off x="8730825" y="12314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4">
            <a:hlinkClick r:id="" action="ppaction://noaction"/>
          </p:cNvPr>
          <p:cNvSpPr txBox="1"/>
          <p:nvPr/>
        </p:nvSpPr>
        <p:spPr>
          <a:xfrm>
            <a:off x="8696075" y="11406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2</a:t>
            </a:r>
            <a:endParaRPr sz="2400">
              <a:solidFill>
                <a:srgbClr val="FFFFFF"/>
              </a:solidFill>
              <a:latin typeface="Grand Hotel"/>
              <a:ea typeface="Grand Hotel"/>
              <a:cs typeface="Grand Hotel"/>
              <a:sym typeface="Grand Hotel"/>
            </a:endParaRPr>
          </a:p>
        </p:txBody>
      </p:sp>
      <p:sp>
        <p:nvSpPr>
          <p:cNvPr id="3317" name="Google Shape;3317;p34"/>
          <p:cNvSpPr/>
          <p:nvPr/>
        </p:nvSpPr>
        <p:spPr>
          <a:xfrm rot="5400000">
            <a:off x="8730825" y="1746625"/>
            <a:ext cx="285300" cy="394800"/>
          </a:xfrm>
          <a:prstGeom prst="round2SameRect">
            <a:avLst>
              <a:gd name="adj1" fmla="val 50000"/>
              <a:gd name="adj2" fmla="val 0"/>
            </a:avLst>
          </a:prstGeom>
          <a:solidFill>
            <a:schemeClr val="accent1"/>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34">
            <a:hlinkClick r:id="" action="ppaction://noaction"/>
          </p:cNvPr>
          <p:cNvSpPr txBox="1"/>
          <p:nvPr/>
        </p:nvSpPr>
        <p:spPr>
          <a:xfrm>
            <a:off x="8696075" y="166697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3</a:t>
            </a:r>
            <a:endParaRPr sz="2400">
              <a:solidFill>
                <a:srgbClr val="FFFFFF"/>
              </a:solidFill>
              <a:latin typeface="Grand Hotel"/>
              <a:ea typeface="Grand Hotel"/>
              <a:cs typeface="Grand Hotel"/>
              <a:sym typeface="Grand Hotel"/>
            </a:endParaRPr>
          </a:p>
        </p:txBody>
      </p:sp>
      <p:sp>
        <p:nvSpPr>
          <p:cNvPr id="3319" name="Google Shape;3319;p34"/>
          <p:cNvSpPr/>
          <p:nvPr/>
        </p:nvSpPr>
        <p:spPr>
          <a:xfrm rot="5400000">
            <a:off x="8730825" y="2261775"/>
            <a:ext cx="285300" cy="394800"/>
          </a:xfrm>
          <a:prstGeom prst="round2SameRect">
            <a:avLst>
              <a:gd name="adj1" fmla="val 50000"/>
              <a:gd name="adj2" fmla="val 0"/>
            </a:avLst>
          </a:prstGeom>
          <a:solidFill>
            <a:schemeClr val="accent3"/>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34">
            <a:hlinkClick r:id="" action="ppaction://noaction"/>
          </p:cNvPr>
          <p:cNvSpPr txBox="1"/>
          <p:nvPr/>
        </p:nvSpPr>
        <p:spPr>
          <a:xfrm>
            <a:off x="8696075" y="21741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4</a:t>
            </a:r>
            <a:endParaRPr sz="2400">
              <a:solidFill>
                <a:srgbClr val="FFFFFF"/>
              </a:solidFill>
              <a:latin typeface="Grand Hotel"/>
              <a:ea typeface="Grand Hotel"/>
              <a:cs typeface="Grand Hotel"/>
              <a:sym typeface="Grand Hotel"/>
            </a:endParaRPr>
          </a:p>
        </p:txBody>
      </p:sp>
      <p:sp>
        <p:nvSpPr>
          <p:cNvPr id="3321" name="Google Shape;3321;p34"/>
          <p:cNvSpPr/>
          <p:nvPr/>
        </p:nvSpPr>
        <p:spPr>
          <a:xfrm rot="5400000">
            <a:off x="8730825" y="2776925"/>
            <a:ext cx="285300" cy="394800"/>
          </a:xfrm>
          <a:prstGeom prst="round2SameRect">
            <a:avLst>
              <a:gd name="adj1" fmla="val 50000"/>
              <a:gd name="adj2" fmla="val 0"/>
            </a:avLst>
          </a:prstGeom>
          <a:solidFill>
            <a:schemeClr val="dk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4">
            <a:hlinkClick r:id="" action="ppaction://noaction"/>
          </p:cNvPr>
          <p:cNvSpPr txBox="1"/>
          <p:nvPr/>
        </p:nvSpPr>
        <p:spPr>
          <a:xfrm>
            <a:off x="8696075" y="2686350"/>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5</a:t>
            </a:r>
            <a:endParaRPr sz="2400">
              <a:solidFill>
                <a:srgbClr val="FFFFFF"/>
              </a:solidFill>
              <a:latin typeface="Grand Hotel"/>
              <a:ea typeface="Grand Hotel"/>
              <a:cs typeface="Grand Hotel"/>
              <a:sym typeface="Grand Hotel"/>
            </a:endParaRPr>
          </a:p>
        </p:txBody>
      </p:sp>
      <p:sp>
        <p:nvSpPr>
          <p:cNvPr id="3323" name="Google Shape;3323;p34"/>
          <p:cNvSpPr/>
          <p:nvPr/>
        </p:nvSpPr>
        <p:spPr>
          <a:xfrm rot="5400000">
            <a:off x="8730825" y="32920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4">
            <a:hlinkClick r:id="" action="ppaction://noaction"/>
          </p:cNvPr>
          <p:cNvSpPr txBox="1"/>
          <p:nvPr/>
        </p:nvSpPr>
        <p:spPr>
          <a:xfrm>
            <a:off x="8696075" y="32076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6</a:t>
            </a:r>
            <a:endParaRPr sz="2400">
              <a:solidFill>
                <a:srgbClr val="FFFFFF"/>
              </a:solidFill>
              <a:latin typeface="Grand Hotel"/>
              <a:ea typeface="Grand Hotel"/>
              <a:cs typeface="Grand Hotel"/>
              <a:sym typeface="Grand Hotel"/>
            </a:endParaRPr>
          </a:p>
        </p:txBody>
      </p:sp>
      <p:sp>
        <p:nvSpPr>
          <p:cNvPr id="3325" name="Google Shape;3325;p34"/>
          <p:cNvSpPr/>
          <p:nvPr/>
        </p:nvSpPr>
        <p:spPr>
          <a:xfrm>
            <a:off x="8763856" y="4125614"/>
            <a:ext cx="181722" cy="195700"/>
          </a:xfrm>
          <a:custGeom>
            <a:avLst/>
            <a:gdLst/>
            <a:ahLst/>
            <a:cxnLst/>
            <a:rect l="l" t="t" r="r" b="b"/>
            <a:pathLst>
              <a:path w="10820" h="11654" extrusionOk="0">
                <a:moveTo>
                  <a:pt x="5410" y="1"/>
                </a:moveTo>
                <a:cubicBezTo>
                  <a:pt x="5383" y="1"/>
                  <a:pt x="5357" y="9"/>
                  <a:pt x="5336" y="26"/>
                </a:cubicBezTo>
                <a:lnTo>
                  <a:pt x="1" y="4673"/>
                </a:lnTo>
                <a:lnTo>
                  <a:pt x="1" y="11335"/>
                </a:lnTo>
                <a:cubicBezTo>
                  <a:pt x="1" y="11510"/>
                  <a:pt x="145" y="11653"/>
                  <a:pt x="320" y="11653"/>
                </a:cubicBezTo>
                <a:lnTo>
                  <a:pt x="10501" y="11653"/>
                </a:lnTo>
                <a:cubicBezTo>
                  <a:pt x="10675" y="11653"/>
                  <a:pt x="10819" y="11510"/>
                  <a:pt x="10819" y="11335"/>
                </a:cubicBezTo>
                <a:lnTo>
                  <a:pt x="10819" y="4673"/>
                </a:lnTo>
                <a:lnTo>
                  <a:pt x="5484" y="26"/>
                </a:lnTo>
                <a:cubicBezTo>
                  <a:pt x="5463" y="9"/>
                  <a:pt x="5437" y="1"/>
                  <a:pt x="54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4"/>
          <p:cNvSpPr/>
          <p:nvPr/>
        </p:nvSpPr>
        <p:spPr>
          <a:xfrm>
            <a:off x="8846335" y="4125614"/>
            <a:ext cx="99242" cy="195700"/>
          </a:xfrm>
          <a:custGeom>
            <a:avLst/>
            <a:gdLst/>
            <a:ahLst/>
            <a:cxnLst/>
            <a:rect l="l" t="t" r="r" b="b"/>
            <a:pathLst>
              <a:path w="5909" h="11654" extrusionOk="0">
                <a:moveTo>
                  <a:pt x="499" y="1"/>
                </a:moveTo>
                <a:cubicBezTo>
                  <a:pt x="472" y="1"/>
                  <a:pt x="446" y="9"/>
                  <a:pt x="425" y="26"/>
                </a:cubicBezTo>
                <a:lnTo>
                  <a:pt x="0" y="396"/>
                </a:lnTo>
                <a:cubicBezTo>
                  <a:pt x="1916" y="2031"/>
                  <a:pt x="4959" y="4670"/>
                  <a:pt x="4959" y="4670"/>
                </a:cubicBezTo>
                <a:lnTo>
                  <a:pt x="4959" y="11331"/>
                </a:lnTo>
                <a:cubicBezTo>
                  <a:pt x="4959" y="11510"/>
                  <a:pt x="4815" y="11653"/>
                  <a:pt x="4640" y="11653"/>
                </a:cubicBezTo>
                <a:lnTo>
                  <a:pt x="5590" y="11653"/>
                </a:lnTo>
                <a:cubicBezTo>
                  <a:pt x="5764" y="11653"/>
                  <a:pt x="5908" y="11510"/>
                  <a:pt x="5908" y="11331"/>
                </a:cubicBezTo>
                <a:lnTo>
                  <a:pt x="5908" y="4673"/>
                </a:lnTo>
                <a:lnTo>
                  <a:pt x="573" y="26"/>
                </a:lnTo>
                <a:cubicBezTo>
                  <a:pt x="552" y="9"/>
                  <a:pt x="526" y="1"/>
                  <a:pt x="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4"/>
          <p:cNvSpPr/>
          <p:nvPr/>
        </p:nvSpPr>
        <p:spPr>
          <a:xfrm>
            <a:off x="8733994" y="4099785"/>
            <a:ext cx="241395" cy="106616"/>
          </a:xfrm>
          <a:custGeom>
            <a:avLst/>
            <a:gdLst/>
            <a:ahLst/>
            <a:cxnLst/>
            <a:rect l="l" t="t" r="r" b="b"/>
            <a:pathLst>
              <a:path w="14373" h="6349" extrusionOk="0">
                <a:moveTo>
                  <a:pt x="7187" y="0"/>
                </a:moveTo>
                <a:cubicBezTo>
                  <a:pt x="7161" y="0"/>
                  <a:pt x="7135" y="9"/>
                  <a:pt x="7114" y="26"/>
                </a:cubicBezTo>
                <a:lnTo>
                  <a:pt x="83" y="6149"/>
                </a:lnTo>
                <a:cubicBezTo>
                  <a:pt x="0" y="6218"/>
                  <a:pt x="52" y="6348"/>
                  <a:pt x="158" y="6348"/>
                </a:cubicBezTo>
                <a:lnTo>
                  <a:pt x="1779" y="6348"/>
                </a:lnTo>
                <a:lnTo>
                  <a:pt x="7114" y="1705"/>
                </a:lnTo>
                <a:cubicBezTo>
                  <a:pt x="7135" y="1686"/>
                  <a:pt x="7161" y="1677"/>
                  <a:pt x="7187" y="1677"/>
                </a:cubicBezTo>
                <a:cubicBezTo>
                  <a:pt x="7213" y="1677"/>
                  <a:pt x="7239" y="1686"/>
                  <a:pt x="7262" y="1705"/>
                </a:cubicBezTo>
                <a:lnTo>
                  <a:pt x="12597" y="6348"/>
                </a:lnTo>
                <a:lnTo>
                  <a:pt x="14218" y="6348"/>
                </a:lnTo>
                <a:cubicBezTo>
                  <a:pt x="14324" y="6348"/>
                  <a:pt x="14372" y="6218"/>
                  <a:pt x="14293" y="6149"/>
                </a:cubicBezTo>
                <a:lnTo>
                  <a:pt x="7262" y="26"/>
                </a:lnTo>
                <a:cubicBezTo>
                  <a:pt x="7239" y="9"/>
                  <a:pt x="7213" y="0"/>
                  <a:pt x="7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4">
            <a:hlinkClick r:id="rId4" action="ppaction://hlinksldjump"/>
          </p:cNvPr>
          <p:cNvSpPr/>
          <p:nvPr/>
        </p:nvSpPr>
        <p:spPr>
          <a:xfrm>
            <a:off x="8729275" y="4096275"/>
            <a:ext cx="250951" cy="228546"/>
          </a:xfrm>
          <a:custGeom>
            <a:avLst/>
            <a:gdLst/>
            <a:ahLst/>
            <a:cxnLst/>
            <a:rect l="l" t="t" r="r" b="b"/>
            <a:pathLst>
              <a:path w="14942" h="13610" extrusionOk="0">
                <a:moveTo>
                  <a:pt x="4548" y="1571"/>
                </a:moveTo>
                <a:lnTo>
                  <a:pt x="4548" y="2006"/>
                </a:lnTo>
                <a:lnTo>
                  <a:pt x="2272" y="2006"/>
                </a:lnTo>
                <a:lnTo>
                  <a:pt x="2272" y="1571"/>
                </a:lnTo>
                <a:close/>
                <a:moveTo>
                  <a:pt x="4164" y="2424"/>
                </a:moveTo>
                <a:lnTo>
                  <a:pt x="4164" y="2774"/>
                </a:lnTo>
                <a:lnTo>
                  <a:pt x="2728" y="4021"/>
                </a:lnTo>
                <a:lnTo>
                  <a:pt x="2728" y="2424"/>
                </a:lnTo>
                <a:close/>
                <a:moveTo>
                  <a:pt x="8937" y="7822"/>
                </a:moveTo>
                <a:cubicBezTo>
                  <a:pt x="8985" y="7822"/>
                  <a:pt x="9023" y="7859"/>
                  <a:pt x="9023" y="7907"/>
                </a:cubicBezTo>
                <a:lnTo>
                  <a:pt x="9023" y="13191"/>
                </a:lnTo>
                <a:lnTo>
                  <a:pt x="6175" y="13191"/>
                </a:lnTo>
                <a:lnTo>
                  <a:pt x="6175" y="7907"/>
                </a:lnTo>
                <a:cubicBezTo>
                  <a:pt x="6175" y="7859"/>
                  <a:pt x="6213" y="7822"/>
                  <a:pt x="6261" y="7822"/>
                </a:cubicBezTo>
                <a:close/>
                <a:moveTo>
                  <a:pt x="7469" y="1"/>
                </a:moveTo>
                <a:cubicBezTo>
                  <a:pt x="7394" y="1"/>
                  <a:pt x="7318" y="27"/>
                  <a:pt x="7258" y="80"/>
                </a:cubicBezTo>
                <a:lnTo>
                  <a:pt x="4966" y="2075"/>
                </a:lnTo>
                <a:lnTo>
                  <a:pt x="4966" y="1482"/>
                </a:lnTo>
                <a:cubicBezTo>
                  <a:pt x="4962" y="1300"/>
                  <a:pt x="4818" y="1153"/>
                  <a:pt x="4637" y="1153"/>
                </a:cubicBezTo>
                <a:lnTo>
                  <a:pt x="2180" y="1153"/>
                </a:lnTo>
                <a:cubicBezTo>
                  <a:pt x="1998" y="1153"/>
                  <a:pt x="1854" y="1300"/>
                  <a:pt x="1851" y="1482"/>
                </a:cubicBezTo>
                <a:lnTo>
                  <a:pt x="1851" y="2099"/>
                </a:lnTo>
                <a:cubicBezTo>
                  <a:pt x="1854" y="2277"/>
                  <a:pt x="1998" y="2424"/>
                  <a:pt x="2180" y="2424"/>
                </a:cubicBezTo>
                <a:lnTo>
                  <a:pt x="2310" y="2424"/>
                </a:lnTo>
                <a:lnTo>
                  <a:pt x="2310" y="4385"/>
                </a:lnTo>
                <a:lnTo>
                  <a:pt x="226" y="6201"/>
                </a:lnTo>
                <a:cubicBezTo>
                  <a:pt x="0" y="6396"/>
                  <a:pt x="141" y="6766"/>
                  <a:pt x="439" y="6766"/>
                </a:cubicBezTo>
                <a:lnTo>
                  <a:pt x="1851" y="6766"/>
                </a:lnTo>
                <a:lnTo>
                  <a:pt x="1851" y="10484"/>
                </a:lnTo>
                <a:cubicBezTo>
                  <a:pt x="1847" y="10604"/>
                  <a:pt x="1940" y="10704"/>
                  <a:pt x="2060" y="10704"/>
                </a:cubicBezTo>
                <a:cubicBezTo>
                  <a:pt x="2180" y="10704"/>
                  <a:pt x="2276" y="10604"/>
                  <a:pt x="2269" y="10484"/>
                </a:cubicBezTo>
                <a:lnTo>
                  <a:pt x="2269" y="6653"/>
                </a:lnTo>
                <a:lnTo>
                  <a:pt x="7471" y="2126"/>
                </a:lnTo>
                <a:lnTo>
                  <a:pt x="12669" y="6653"/>
                </a:lnTo>
                <a:lnTo>
                  <a:pt x="12669" y="13082"/>
                </a:lnTo>
                <a:cubicBezTo>
                  <a:pt x="12669" y="13140"/>
                  <a:pt x="12618" y="13191"/>
                  <a:pt x="12560" y="13191"/>
                </a:cubicBezTo>
                <a:lnTo>
                  <a:pt x="9441" y="13191"/>
                </a:lnTo>
                <a:lnTo>
                  <a:pt x="9441" y="7907"/>
                </a:lnTo>
                <a:cubicBezTo>
                  <a:pt x="9441" y="7630"/>
                  <a:pt x="9215" y="7404"/>
                  <a:pt x="8937" y="7404"/>
                </a:cubicBezTo>
                <a:lnTo>
                  <a:pt x="6261" y="7404"/>
                </a:lnTo>
                <a:cubicBezTo>
                  <a:pt x="5983" y="7404"/>
                  <a:pt x="5757" y="7630"/>
                  <a:pt x="5757" y="7907"/>
                </a:cubicBezTo>
                <a:lnTo>
                  <a:pt x="5757" y="13191"/>
                </a:lnTo>
                <a:lnTo>
                  <a:pt x="2379" y="13191"/>
                </a:lnTo>
                <a:cubicBezTo>
                  <a:pt x="2320" y="13191"/>
                  <a:pt x="2269" y="13140"/>
                  <a:pt x="2269" y="13082"/>
                </a:cubicBezTo>
                <a:lnTo>
                  <a:pt x="2269" y="11492"/>
                </a:lnTo>
                <a:cubicBezTo>
                  <a:pt x="2264" y="11358"/>
                  <a:pt x="2163" y="11291"/>
                  <a:pt x="2061" y="11291"/>
                </a:cubicBezTo>
                <a:cubicBezTo>
                  <a:pt x="1960" y="11291"/>
                  <a:pt x="1858" y="11358"/>
                  <a:pt x="1851" y="11492"/>
                </a:cubicBezTo>
                <a:lnTo>
                  <a:pt x="1851" y="13082"/>
                </a:lnTo>
                <a:cubicBezTo>
                  <a:pt x="1851" y="13373"/>
                  <a:pt x="2087" y="13609"/>
                  <a:pt x="2379" y="13609"/>
                </a:cubicBezTo>
                <a:lnTo>
                  <a:pt x="12560" y="13609"/>
                </a:lnTo>
                <a:cubicBezTo>
                  <a:pt x="12851" y="13609"/>
                  <a:pt x="13087" y="13373"/>
                  <a:pt x="13087" y="13082"/>
                </a:cubicBezTo>
                <a:lnTo>
                  <a:pt x="13087" y="6766"/>
                </a:lnTo>
                <a:lnTo>
                  <a:pt x="14499" y="6766"/>
                </a:lnTo>
                <a:cubicBezTo>
                  <a:pt x="14801" y="6766"/>
                  <a:pt x="14941" y="6396"/>
                  <a:pt x="14715" y="6201"/>
                </a:cubicBezTo>
                <a:lnTo>
                  <a:pt x="14712" y="6201"/>
                </a:lnTo>
                <a:lnTo>
                  <a:pt x="11675" y="3555"/>
                </a:lnTo>
                <a:cubicBezTo>
                  <a:pt x="11631" y="3517"/>
                  <a:pt x="11583" y="3501"/>
                  <a:pt x="11538" y="3501"/>
                </a:cubicBezTo>
                <a:cubicBezTo>
                  <a:pt x="11369" y="3501"/>
                  <a:pt x="11234" y="3727"/>
                  <a:pt x="11401" y="3871"/>
                </a:cubicBezTo>
                <a:lnTo>
                  <a:pt x="14245" y="6348"/>
                </a:lnTo>
                <a:lnTo>
                  <a:pt x="12954" y="6348"/>
                </a:lnTo>
                <a:lnTo>
                  <a:pt x="7680" y="1756"/>
                </a:lnTo>
                <a:cubicBezTo>
                  <a:pt x="7620" y="1703"/>
                  <a:pt x="7544" y="1677"/>
                  <a:pt x="7469" y="1677"/>
                </a:cubicBezTo>
                <a:cubicBezTo>
                  <a:pt x="7394" y="1677"/>
                  <a:pt x="7318" y="1703"/>
                  <a:pt x="7258" y="1756"/>
                </a:cubicBezTo>
                <a:lnTo>
                  <a:pt x="1981" y="6348"/>
                </a:lnTo>
                <a:lnTo>
                  <a:pt x="693" y="6348"/>
                </a:lnTo>
                <a:lnTo>
                  <a:pt x="2656" y="4638"/>
                </a:lnTo>
                <a:lnTo>
                  <a:pt x="4510" y="3024"/>
                </a:lnTo>
                <a:lnTo>
                  <a:pt x="7467" y="451"/>
                </a:lnTo>
                <a:lnTo>
                  <a:pt x="10644" y="3216"/>
                </a:lnTo>
                <a:cubicBezTo>
                  <a:pt x="10689" y="3254"/>
                  <a:pt x="10736" y="3271"/>
                  <a:pt x="10782" y="3271"/>
                </a:cubicBezTo>
                <a:cubicBezTo>
                  <a:pt x="10951" y="3271"/>
                  <a:pt x="11086" y="3044"/>
                  <a:pt x="10921" y="2901"/>
                </a:cubicBezTo>
                <a:lnTo>
                  <a:pt x="7680" y="80"/>
                </a:lnTo>
                <a:cubicBezTo>
                  <a:pt x="7620" y="27"/>
                  <a:pt x="7544" y="1"/>
                  <a:pt x="7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060;p30">
            <a:extLst>
              <a:ext uri="{FF2B5EF4-FFF2-40B4-BE49-F238E27FC236}">
                <a16:creationId xmlns:a16="http://schemas.microsoft.com/office/drawing/2014/main" id="{E8BCA5A0-24D2-CD56-D7AC-5E07748AC522}"/>
              </a:ext>
            </a:extLst>
          </p:cNvPr>
          <p:cNvSpPr txBox="1">
            <a:spLocks/>
          </p:cNvSpPr>
          <p:nvPr/>
        </p:nvSpPr>
        <p:spPr>
          <a:xfrm>
            <a:off x="682793" y="369891"/>
            <a:ext cx="7550700" cy="56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Grand Hotel"/>
              <a:buNone/>
              <a:defRPr sz="35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2pPr>
            <a:lvl3pPr marR="0" lvl="2"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3pPr>
            <a:lvl4pPr marR="0" lvl="3"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4pPr>
            <a:lvl5pPr marR="0" lvl="4"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5pPr>
            <a:lvl6pPr marR="0" lvl="5"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6pPr>
            <a:lvl7pPr marR="0" lvl="6"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7pPr>
            <a:lvl8pPr marR="0" lvl="7"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8pPr>
            <a:lvl9pPr marR="0" lvl="8"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9pPr>
          </a:lstStyle>
          <a:p>
            <a:r>
              <a:rPr lang="en-US" sz="2500" b="1">
                <a:solidFill>
                  <a:srgbClr val="000000"/>
                </a:solidFill>
                <a:latin typeface="+mj-lt"/>
              </a:rPr>
              <a:t>Hoạt động 2: </a:t>
            </a:r>
            <a:r>
              <a:rPr lang="en-US" sz="2500" b="1">
                <a:solidFill>
                  <a:srgbClr val="000000"/>
                </a:solidFill>
                <a:latin typeface="Calibri" panose="020F0502020204030204" pitchFamily="34" charset="0"/>
                <a:cs typeface="Times New Roman" panose="02020603050405020304" pitchFamily="18" charset="0"/>
              </a:rPr>
              <a:t>Lập kế hoạch trang trí lớp học</a:t>
            </a:r>
            <a:endParaRPr lang="en-US" sz="2500" b="1">
              <a:solidFill>
                <a:srgbClr val="000000"/>
              </a:solidFill>
              <a:latin typeface="+mj-lt"/>
            </a:endParaRPr>
          </a:p>
        </p:txBody>
      </p:sp>
      <p:sp>
        <p:nvSpPr>
          <p:cNvPr id="17" name="TextBox 16">
            <a:extLst>
              <a:ext uri="{FF2B5EF4-FFF2-40B4-BE49-F238E27FC236}">
                <a16:creationId xmlns:a16="http://schemas.microsoft.com/office/drawing/2014/main" id="{D8DB5690-22A6-1C97-CCAF-ADB343C15355}"/>
              </a:ext>
            </a:extLst>
          </p:cNvPr>
          <p:cNvSpPr txBox="1"/>
          <p:nvPr/>
        </p:nvSpPr>
        <p:spPr>
          <a:xfrm>
            <a:off x="552682" y="1286225"/>
            <a:ext cx="3636546" cy="2949525"/>
          </a:xfrm>
          <a:prstGeom prst="rect">
            <a:avLst/>
          </a:prstGeom>
          <a:noFill/>
        </p:spPr>
        <p:txBody>
          <a:bodyPr wrap="square" rtlCol="0">
            <a:spAutoFit/>
          </a:bodyPr>
          <a:lstStyle/>
          <a:p>
            <a:pPr>
              <a:lnSpc>
                <a:spcPct val="150000"/>
              </a:lnSpc>
            </a:pPr>
            <a:r>
              <a:rPr lang="en-US" sz="1800" b="1">
                <a:latin typeface="+mj-lt"/>
              </a:rPr>
              <a:t>Hướng dẫn:</a:t>
            </a:r>
          </a:p>
          <a:p>
            <a:pPr marL="285750" indent="-285750">
              <a:lnSpc>
                <a:spcPct val="150000"/>
              </a:lnSpc>
              <a:buFont typeface="Wingdings" panose="05000000000000000000" pitchFamily="2" charset="2"/>
              <a:buChar char="§"/>
            </a:pPr>
            <a:r>
              <a:rPr lang="en-US" sz="1800">
                <a:latin typeface="+mj-lt"/>
              </a:rPr>
              <a:t>Các em làm việc theo nhóm từ 4-6 bạn.</a:t>
            </a:r>
          </a:p>
          <a:p>
            <a:pPr marL="285750" indent="-285750">
              <a:lnSpc>
                <a:spcPct val="150000"/>
              </a:lnSpc>
              <a:buFont typeface="Wingdings" panose="05000000000000000000" pitchFamily="2" charset="2"/>
              <a:buChar char="§"/>
            </a:pPr>
            <a:r>
              <a:rPr lang="fr-FR" sz="1800">
                <a:latin typeface="+mj-lt"/>
                <a:ea typeface="Calibri" panose="020F0502020204030204" pitchFamily="34" charset="0"/>
                <a:cs typeface="Times New Roman" panose="02020603050405020304" pitchFamily="18" charset="0"/>
              </a:rPr>
              <a:t>L</a:t>
            </a:r>
            <a:r>
              <a:rPr lang="fr-FR" sz="1800">
                <a:effectLst/>
                <a:latin typeface="+mj-lt"/>
                <a:ea typeface="Calibri" panose="020F0502020204030204" pitchFamily="34" charset="0"/>
                <a:cs typeface="Times New Roman" panose="02020603050405020304" pitchFamily="18" charset="0"/>
              </a:rPr>
              <a:t>ập kế hoạch trang trí lớp học theo ý tưởng nhất dã thống nhất ở các hoạt động trước.</a:t>
            </a:r>
            <a:endParaRPr lang="en-US" sz="1800">
              <a:effectLst/>
              <a:latin typeface="+mj-lt"/>
              <a:ea typeface="Calibri" panose="020F0502020204030204" pitchFamily="34" charset="0"/>
              <a:cs typeface="Times New Roman" panose="02020603050405020304" pitchFamily="18" charset="0"/>
            </a:endParaRPr>
          </a:p>
          <a:p>
            <a:pPr>
              <a:lnSpc>
                <a:spcPct val="150000"/>
              </a:lnSpc>
            </a:pPr>
            <a:endParaRPr lang="en-US" sz="1800">
              <a:latin typeface="+mj-lt"/>
            </a:endParaRPr>
          </a:p>
        </p:txBody>
      </p:sp>
      <p:pic>
        <p:nvPicPr>
          <p:cNvPr id="18" name="Picture 17">
            <a:extLst>
              <a:ext uri="{FF2B5EF4-FFF2-40B4-BE49-F238E27FC236}">
                <a16:creationId xmlns:a16="http://schemas.microsoft.com/office/drawing/2014/main" id="{20C59303-4845-A80D-E84B-F92486C54573}"/>
              </a:ext>
            </a:extLst>
          </p:cNvPr>
          <p:cNvPicPr>
            <a:picLocks noChangeAspect="1"/>
          </p:cNvPicPr>
          <p:nvPr/>
        </p:nvPicPr>
        <p:blipFill>
          <a:blip r:embed="rId5"/>
          <a:stretch>
            <a:fillRect/>
          </a:stretch>
        </p:blipFill>
        <p:spPr>
          <a:xfrm>
            <a:off x="4285357" y="1521222"/>
            <a:ext cx="4142471" cy="2639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810329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barn(inVertical)">
                                      <p:cBhvr>
                                        <p:cTn id="7" dur="5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grpSp>
        <p:nvGrpSpPr>
          <p:cNvPr id="3165" name="Google Shape;3165;p34"/>
          <p:cNvGrpSpPr/>
          <p:nvPr/>
        </p:nvGrpSpPr>
        <p:grpSpPr>
          <a:xfrm>
            <a:off x="7754266" y="330121"/>
            <a:ext cx="966556" cy="757179"/>
            <a:chOff x="7603624" y="535136"/>
            <a:chExt cx="966556" cy="757179"/>
          </a:xfrm>
        </p:grpSpPr>
        <p:sp>
          <p:nvSpPr>
            <p:cNvPr id="3166" name="Google Shape;3166;p34"/>
            <p:cNvSpPr/>
            <p:nvPr/>
          </p:nvSpPr>
          <p:spPr>
            <a:xfrm rot="1106660">
              <a:off x="7613262" y="764671"/>
              <a:ext cx="88017" cy="73741"/>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4"/>
            <p:cNvSpPr/>
            <p:nvPr/>
          </p:nvSpPr>
          <p:spPr>
            <a:xfrm rot="1106660">
              <a:off x="7613555" y="762125"/>
              <a:ext cx="80634" cy="75874"/>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4"/>
            <p:cNvSpPr/>
            <p:nvPr/>
          </p:nvSpPr>
          <p:spPr>
            <a:xfrm rot="1106660">
              <a:off x="7642030" y="801244"/>
              <a:ext cx="33796" cy="27725"/>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4"/>
            <p:cNvSpPr/>
            <p:nvPr/>
          </p:nvSpPr>
          <p:spPr>
            <a:xfrm rot="1106660">
              <a:off x="7753665" y="808291"/>
              <a:ext cx="78419" cy="78416"/>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4"/>
            <p:cNvSpPr/>
            <p:nvPr/>
          </p:nvSpPr>
          <p:spPr>
            <a:xfrm rot="1106660">
              <a:off x="7747437" y="807443"/>
              <a:ext cx="91134" cy="80631"/>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4"/>
            <p:cNvSpPr/>
            <p:nvPr/>
          </p:nvSpPr>
          <p:spPr>
            <a:xfrm rot="1106660">
              <a:off x="7780259" y="852551"/>
              <a:ext cx="31089" cy="26002"/>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4"/>
            <p:cNvSpPr/>
            <p:nvPr/>
          </p:nvSpPr>
          <p:spPr>
            <a:xfrm rot="1106660">
              <a:off x="7699123" y="565099"/>
              <a:ext cx="231485" cy="259201"/>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34"/>
            <p:cNvSpPr/>
            <p:nvPr/>
          </p:nvSpPr>
          <p:spPr>
            <a:xfrm rot="1106660">
              <a:off x="7746716" y="659365"/>
              <a:ext cx="65213" cy="161180"/>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34"/>
            <p:cNvSpPr/>
            <p:nvPr/>
          </p:nvSpPr>
          <p:spPr>
            <a:xfrm rot="1106660">
              <a:off x="8158677" y="744631"/>
              <a:ext cx="375609" cy="268552"/>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34"/>
            <p:cNvSpPr/>
            <p:nvPr/>
          </p:nvSpPr>
          <p:spPr>
            <a:xfrm rot="1106660">
              <a:off x="8129949" y="771183"/>
              <a:ext cx="380203" cy="191940"/>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34"/>
            <p:cNvSpPr/>
            <p:nvPr/>
          </p:nvSpPr>
          <p:spPr>
            <a:xfrm rot="1106660">
              <a:off x="8203287" y="824302"/>
              <a:ext cx="306787" cy="224094"/>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34"/>
            <p:cNvSpPr/>
            <p:nvPr/>
          </p:nvSpPr>
          <p:spPr>
            <a:xfrm rot="1106660">
              <a:off x="8181368" y="747974"/>
              <a:ext cx="355102" cy="270766"/>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34"/>
            <p:cNvSpPr/>
            <p:nvPr/>
          </p:nvSpPr>
          <p:spPr>
            <a:xfrm rot="1106660">
              <a:off x="7994340" y="951220"/>
              <a:ext cx="138546" cy="227867"/>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34"/>
            <p:cNvSpPr/>
            <p:nvPr/>
          </p:nvSpPr>
          <p:spPr>
            <a:xfrm rot="1106660">
              <a:off x="8096344" y="995056"/>
              <a:ext cx="243871" cy="101466"/>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34"/>
            <p:cNvSpPr/>
            <p:nvPr/>
          </p:nvSpPr>
          <p:spPr>
            <a:xfrm rot="1106660">
              <a:off x="8089754" y="1053031"/>
              <a:ext cx="157413" cy="215317"/>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34"/>
            <p:cNvSpPr/>
            <p:nvPr/>
          </p:nvSpPr>
          <p:spPr>
            <a:xfrm rot="1106660">
              <a:off x="7967943" y="837488"/>
              <a:ext cx="138793" cy="227867"/>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34"/>
            <p:cNvSpPr/>
            <p:nvPr/>
          </p:nvSpPr>
          <p:spPr>
            <a:xfrm rot="1106660">
              <a:off x="8069636" y="880715"/>
              <a:ext cx="244117" cy="101958"/>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34"/>
            <p:cNvSpPr/>
            <p:nvPr/>
          </p:nvSpPr>
          <p:spPr>
            <a:xfrm rot="1106660">
              <a:off x="7948368" y="725046"/>
              <a:ext cx="136988" cy="229671"/>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4"/>
            <p:cNvSpPr/>
            <p:nvPr/>
          </p:nvSpPr>
          <p:spPr>
            <a:xfrm rot="1106660">
              <a:off x="8028104" y="756651"/>
              <a:ext cx="242395" cy="84978"/>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4"/>
            <p:cNvSpPr/>
            <p:nvPr/>
          </p:nvSpPr>
          <p:spPr>
            <a:xfrm rot="1106660">
              <a:off x="7920397" y="620107"/>
              <a:ext cx="133297" cy="227621"/>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4"/>
            <p:cNvSpPr/>
            <p:nvPr/>
          </p:nvSpPr>
          <p:spPr>
            <a:xfrm rot="1106660">
              <a:off x="7978660" y="634617"/>
              <a:ext cx="238621" cy="74233"/>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4"/>
            <p:cNvSpPr/>
            <p:nvPr/>
          </p:nvSpPr>
          <p:spPr>
            <a:xfrm rot="1106660">
              <a:off x="7957080" y="814281"/>
              <a:ext cx="81290" cy="142888"/>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4"/>
            <p:cNvSpPr/>
            <p:nvPr/>
          </p:nvSpPr>
          <p:spPr>
            <a:xfrm rot="1106660">
              <a:off x="7944886" y="852957"/>
              <a:ext cx="333201" cy="396840"/>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4"/>
            <p:cNvSpPr/>
            <p:nvPr/>
          </p:nvSpPr>
          <p:spPr>
            <a:xfrm rot="1106660">
              <a:off x="7938790" y="821194"/>
              <a:ext cx="35190" cy="22803"/>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4"/>
            <p:cNvSpPr/>
            <p:nvPr/>
          </p:nvSpPr>
          <p:spPr>
            <a:xfrm rot="1106660">
              <a:off x="8094801" y="1044175"/>
              <a:ext cx="108360" cy="217614"/>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4"/>
            <p:cNvSpPr/>
            <p:nvPr/>
          </p:nvSpPr>
          <p:spPr>
            <a:xfrm rot="1106660">
              <a:off x="8030379" y="950966"/>
              <a:ext cx="72513" cy="229179"/>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4"/>
            <p:cNvSpPr/>
            <p:nvPr/>
          </p:nvSpPr>
          <p:spPr>
            <a:xfrm rot="1106660">
              <a:off x="8096827" y="990279"/>
              <a:ext cx="219017" cy="104090"/>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4"/>
            <p:cNvSpPr/>
            <p:nvPr/>
          </p:nvSpPr>
          <p:spPr>
            <a:xfrm rot="1106660">
              <a:off x="8001512" y="838183"/>
              <a:ext cx="75466" cy="230082"/>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4"/>
            <p:cNvSpPr/>
            <p:nvPr/>
          </p:nvSpPr>
          <p:spPr>
            <a:xfrm rot="1106660">
              <a:off x="8070114" y="876211"/>
              <a:ext cx="218935" cy="104008"/>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4"/>
            <p:cNvSpPr/>
            <p:nvPr/>
          </p:nvSpPr>
          <p:spPr>
            <a:xfrm rot="1106660">
              <a:off x="7974709" y="723262"/>
              <a:ext cx="73334" cy="231394"/>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4"/>
            <p:cNvSpPr/>
            <p:nvPr/>
          </p:nvSpPr>
          <p:spPr>
            <a:xfrm rot="1106660">
              <a:off x="8028419" y="752495"/>
              <a:ext cx="225579" cy="88670"/>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4"/>
            <p:cNvSpPr/>
            <p:nvPr/>
          </p:nvSpPr>
          <p:spPr>
            <a:xfrm rot="1106660">
              <a:off x="7935994" y="615979"/>
              <a:ext cx="76943" cy="230164"/>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4"/>
            <p:cNvSpPr/>
            <p:nvPr/>
          </p:nvSpPr>
          <p:spPr>
            <a:xfrm rot="1106660">
              <a:off x="7977010" y="630975"/>
              <a:ext cx="230665" cy="76120"/>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4"/>
            <p:cNvSpPr/>
            <p:nvPr/>
          </p:nvSpPr>
          <p:spPr>
            <a:xfrm rot="1106660">
              <a:off x="7867736" y="599945"/>
              <a:ext cx="402269" cy="483787"/>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0" name="Google Shape;3200;p34"/>
          <p:cNvGrpSpPr/>
          <p:nvPr/>
        </p:nvGrpSpPr>
        <p:grpSpPr>
          <a:xfrm>
            <a:off x="499323" y="305178"/>
            <a:ext cx="698011" cy="569395"/>
            <a:chOff x="647774" y="580156"/>
            <a:chExt cx="698011" cy="569395"/>
          </a:xfrm>
        </p:grpSpPr>
        <p:sp>
          <p:nvSpPr>
            <p:cNvPr id="3201" name="Google Shape;3201;p34"/>
            <p:cNvSpPr/>
            <p:nvPr/>
          </p:nvSpPr>
          <p:spPr>
            <a:xfrm rot="5189938" flipH="1">
              <a:off x="1066854" y="612099"/>
              <a:ext cx="251925" cy="286696"/>
            </a:xfrm>
            <a:custGeom>
              <a:avLst/>
              <a:gdLst/>
              <a:ahLst/>
              <a:cxnLst/>
              <a:rect l="l" t="t" r="r" b="b"/>
              <a:pathLst>
                <a:path w="3312" h="3769" extrusionOk="0">
                  <a:moveTo>
                    <a:pt x="402" y="1"/>
                  </a:moveTo>
                  <a:lnTo>
                    <a:pt x="402" y="1"/>
                  </a:lnTo>
                  <a:cubicBezTo>
                    <a:pt x="54" y="750"/>
                    <a:pt x="1" y="2625"/>
                    <a:pt x="652" y="3339"/>
                  </a:cubicBezTo>
                  <a:cubicBezTo>
                    <a:pt x="968" y="3680"/>
                    <a:pt x="1367" y="3768"/>
                    <a:pt x="1696" y="3768"/>
                  </a:cubicBezTo>
                  <a:cubicBezTo>
                    <a:pt x="2044" y="3768"/>
                    <a:pt x="2312" y="3669"/>
                    <a:pt x="2312" y="3669"/>
                  </a:cubicBezTo>
                  <a:cubicBezTo>
                    <a:pt x="2651" y="3544"/>
                    <a:pt x="3312" y="3205"/>
                    <a:pt x="2964" y="2107"/>
                  </a:cubicBezTo>
                  <a:cubicBezTo>
                    <a:pt x="2625" y="1000"/>
                    <a:pt x="402"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4"/>
            <p:cNvSpPr/>
            <p:nvPr/>
          </p:nvSpPr>
          <p:spPr>
            <a:xfrm rot="5189938" flipH="1">
              <a:off x="1075694" y="600540"/>
              <a:ext cx="158518" cy="321459"/>
            </a:xfrm>
            <a:custGeom>
              <a:avLst/>
              <a:gdLst/>
              <a:ahLst/>
              <a:cxnLst/>
              <a:rect l="l" t="t" r="r" b="b"/>
              <a:pathLst>
                <a:path w="2084" h="4226" extrusionOk="0">
                  <a:moveTo>
                    <a:pt x="1727" y="1940"/>
                  </a:moveTo>
                  <a:lnTo>
                    <a:pt x="1727" y="1940"/>
                  </a:lnTo>
                  <a:cubicBezTo>
                    <a:pt x="1727" y="1940"/>
                    <a:pt x="1727" y="1940"/>
                    <a:pt x="1726" y="1941"/>
                  </a:cubicBezTo>
                  <a:lnTo>
                    <a:pt x="1724" y="1950"/>
                  </a:lnTo>
                  <a:lnTo>
                    <a:pt x="1724" y="1950"/>
                  </a:lnTo>
                  <a:cubicBezTo>
                    <a:pt x="1727" y="1943"/>
                    <a:pt x="1728" y="1940"/>
                    <a:pt x="1727" y="1940"/>
                  </a:cubicBezTo>
                  <a:close/>
                  <a:moveTo>
                    <a:pt x="10" y="1"/>
                  </a:moveTo>
                  <a:cubicBezTo>
                    <a:pt x="0" y="1"/>
                    <a:pt x="280" y="711"/>
                    <a:pt x="495" y="1182"/>
                  </a:cubicBezTo>
                  <a:lnTo>
                    <a:pt x="155" y="1084"/>
                  </a:lnTo>
                  <a:lnTo>
                    <a:pt x="93" y="1066"/>
                  </a:lnTo>
                  <a:lnTo>
                    <a:pt x="93" y="1066"/>
                  </a:lnTo>
                  <a:cubicBezTo>
                    <a:pt x="227" y="1138"/>
                    <a:pt x="370" y="1200"/>
                    <a:pt x="512" y="1245"/>
                  </a:cubicBezTo>
                  <a:lnTo>
                    <a:pt x="521" y="1245"/>
                  </a:lnTo>
                  <a:cubicBezTo>
                    <a:pt x="655" y="1530"/>
                    <a:pt x="762" y="1754"/>
                    <a:pt x="914" y="2030"/>
                  </a:cubicBezTo>
                  <a:cubicBezTo>
                    <a:pt x="977" y="2137"/>
                    <a:pt x="1039" y="2253"/>
                    <a:pt x="1110" y="2361"/>
                  </a:cubicBezTo>
                  <a:lnTo>
                    <a:pt x="361" y="2182"/>
                  </a:lnTo>
                  <a:lnTo>
                    <a:pt x="245" y="2146"/>
                  </a:lnTo>
                  <a:cubicBezTo>
                    <a:pt x="244" y="2146"/>
                    <a:pt x="244" y="2146"/>
                    <a:pt x="243" y="2146"/>
                  </a:cubicBezTo>
                  <a:lnTo>
                    <a:pt x="243" y="2146"/>
                  </a:lnTo>
                  <a:cubicBezTo>
                    <a:pt x="233" y="2146"/>
                    <a:pt x="786" y="2344"/>
                    <a:pt x="1057" y="2414"/>
                  </a:cubicBezTo>
                  <a:lnTo>
                    <a:pt x="1146" y="2432"/>
                  </a:lnTo>
                  <a:cubicBezTo>
                    <a:pt x="1244" y="2593"/>
                    <a:pt x="1343" y="2762"/>
                    <a:pt x="1432" y="2923"/>
                  </a:cubicBezTo>
                  <a:lnTo>
                    <a:pt x="1485" y="3021"/>
                  </a:lnTo>
                  <a:lnTo>
                    <a:pt x="745" y="2932"/>
                  </a:lnTo>
                  <a:lnTo>
                    <a:pt x="637" y="2923"/>
                  </a:lnTo>
                  <a:cubicBezTo>
                    <a:pt x="602" y="2923"/>
                    <a:pt x="1164" y="3039"/>
                    <a:pt x="1432" y="3075"/>
                  </a:cubicBezTo>
                  <a:lnTo>
                    <a:pt x="1521" y="3083"/>
                  </a:lnTo>
                  <a:cubicBezTo>
                    <a:pt x="1610" y="3262"/>
                    <a:pt x="1700" y="3432"/>
                    <a:pt x="1780" y="3610"/>
                  </a:cubicBezTo>
                  <a:cubicBezTo>
                    <a:pt x="1860" y="3789"/>
                    <a:pt x="1923" y="3976"/>
                    <a:pt x="1967" y="4172"/>
                  </a:cubicBezTo>
                  <a:cubicBezTo>
                    <a:pt x="1972" y="4208"/>
                    <a:pt x="2003" y="4226"/>
                    <a:pt x="2031" y="4226"/>
                  </a:cubicBezTo>
                  <a:cubicBezTo>
                    <a:pt x="2059" y="4226"/>
                    <a:pt x="2083" y="4208"/>
                    <a:pt x="2074" y="4172"/>
                  </a:cubicBezTo>
                  <a:cubicBezTo>
                    <a:pt x="2039" y="4003"/>
                    <a:pt x="1994" y="3842"/>
                    <a:pt x="1923" y="3681"/>
                  </a:cubicBezTo>
                  <a:cubicBezTo>
                    <a:pt x="1833" y="3485"/>
                    <a:pt x="1735" y="3280"/>
                    <a:pt x="1637" y="3083"/>
                  </a:cubicBezTo>
                  <a:cubicBezTo>
                    <a:pt x="1583" y="2985"/>
                    <a:pt x="1521" y="2887"/>
                    <a:pt x="1467" y="2780"/>
                  </a:cubicBezTo>
                  <a:cubicBezTo>
                    <a:pt x="1548" y="2539"/>
                    <a:pt x="1619" y="2298"/>
                    <a:pt x="1700" y="2057"/>
                  </a:cubicBezTo>
                  <a:lnTo>
                    <a:pt x="1724" y="1950"/>
                  </a:lnTo>
                  <a:lnTo>
                    <a:pt x="1724" y="1950"/>
                  </a:lnTo>
                  <a:cubicBezTo>
                    <a:pt x="1699" y="2019"/>
                    <a:pt x="1513" y="2450"/>
                    <a:pt x="1441" y="2682"/>
                  </a:cubicBezTo>
                  <a:lnTo>
                    <a:pt x="1423" y="2709"/>
                  </a:lnTo>
                  <a:cubicBezTo>
                    <a:pt x="1307" y="2512"/>
                    <a:pt x="1191" y="2307"/>
                    <a:pt x="1075" y="2102"/>
                  </a:cubicBezTo>
                  <a:cubicBezTo>
                    <a:pt x="986" y="1941"/>
                    <a:pt x="905" y="1789"/>
                    <a:pt x="816" y="1629"/>
                  </a:cubicBezTo>
                  <a:cubicBezTo>
                    <a:pt x="852" y="1423"/>
                    <a:pt x="878" y="1227"/>
                    <a:pt x="905" y="1022"/>
                  </a:cubicBezTo>
                  <a:lnTo>
                    <a:pt x="923" y="924"/>
                  </a:lnTo>
                  <a:lnTo>
                    <a:pt x="923" y="924"/>
                  </a:lnTo>
                  <a:cubicBezTo>
                    <a:pt x="861" y="1120"/>
                    <a:pt x="807" y="1325"/>
                    <a:pt x="771" y="1530"/>
                  </a:cubicBezTo>
                  <a:cubicBezTo>
                    <a:pt x="584" y="1173"/>
                    <a:pt x="405" y="808"/>
                    <a:pt x="227" y="442"/>
                  </a:cubicBezTo>
                  <a:cubicBezTo>
                    <a:pt x="155" y="299"/>
                    <a:pt x="84" y="156"/>
                    <a:pt x="13" y="4"/>
                  </a:cubicBezTo>
                  <a:cubicBezTo>
                    <a:pt x="11" y="2"/>
                    <a:pt x="10"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4"/>
            <p:cNvSpPr/>
            <p:nvPr/>
          </p:nvSpPr>
          <p:spPr>
            <a:xfrm rot="5189938" flipH="1">
              <a:off x="1081532" y="646460"/>
              <a:ext cx="200962" cy="262127"/>
            </a:xfrm>
            <a:custGeom>
              <a:avLst/>
              <a:gdLst/>
              <a:ahLst/>
              <a:cxnLst/>
              <a:rect l="l" t="t" r="r" b="b"/>
              <a:pathLst>
                <a:path w="2642" h="3446" extrusionOk="0">
                  <a:moveTo>
                    <a:pt x="1062" y="171"/>
                  </a:moveTo>
                  <a:cubicBezTo>
                    <a:pt x="794" y="54"/>
                    <a:pt x="518" y="1"/>
                    <a:pt x="232" y="10"/>
                  </a:cubicBezTo>
                  <a:cubicBezTo>
                    <a:pt x="0" y="876"/>
                    <a:pt x="27" y="2384"/>
                    <a:pt x="598" y="3009"/>
                  </a:cubicBezTo>
                  <a:cubicBezTo>
                    <a:pt x="848" y="3276"/>
                    <a:pt x="1187" y="3428"/>
                    <a:pt x="1553" y="3446"/>
                  </a:cubicBezTo>
                  <a:cubicBezTo>
                    <a:pt x="2642" y="2500"/>
                    <a:pt x="2383" y="742"/>
                    <a:pt x="1062" y="17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34"/>
            <p:cNvSpPr/>
            <p:nvPr/>
          </p:nvSpPr>
          <p:spPr>
            <a:xfrm rot="5189938" flipH="1">
              <a:off x="1082452" y="615733"/>
              <a:ext cx="224086" cy="289435"/>
            </a:xfrm>
            <a:custGeom>
              <a:avLst/>
              <a:gdLst/>
              <a:ahLst/>
              <a:cxnLst/>
              <a:rect l="l" t="t" r="r" b="b"/>
              <a:pathLst>
                <a:path w="2946" h="3805" extrusionOk="0">
                  <a:moveTo>
                    <a:pt x="268" y="1"/>
                  </a:moveTo>
                  <a:lnTo>
                    <a:pt x="259" y="19"/>
                  </a:lnTo>
                  <a:cubicBezTo>
                    <a:pt x="170" y="224"/>
                    <a:pt x="117" y="438"/>
                    <a:pt x="81" y="661"/>
                  </a:cubicBezTo>
                  <a:cubicBezTo>
                    <a:pt x="45" y="876"/>
                    <a:pt x="27" y="1099"/>
                    <a:pt x="18" y="1313"/>
                  </a:cubicBezTo>
                  <a:cubicBezTo>
                    <a:pt x="1" y="1759"/>
                    <a:pt x="45" y="2196"/>
                    <a:pt x="152" y="2625"/>
                  </a:cubicBezTo>
                  <a:cubicBezTo>
                    <a:pt x="215" y="2839"/>
                    <a:pt x="295" y="3035"/>
                    <a:pt x="420" y="3223"/>
                  </a:cubicBezTo>
                  <a:cubicBezTo>
                    <a:pt x="545" y="3410"/>
                    <a:pt x="715" y="3553"/>
                    <a:pt x="911" y="3660"/>
                  </a:cubicBezTo>
                  <a:cubicBezTo>
                    <a:pt x="1107" y="3758"/>
                    <a:pt x="1330" y="3803"/>
                    <a:pt x="1545" y="3803"/>
                  </a:cubicBezTo>
                  <a:cubicBezTo>
                    <a:pt x="1567" y="3804"/>
                    <a:pt x="1590" y="3804"/>
                    <a:pt x="1612" y="3804"/>
                  </a:cubicBezTo>
                  <a:cubicBezTo>
                    <a:pt x="1813" y="3804"/>
                    <a:pt x="2012" y="3769"/>
                    <a:pt x="2196" y="3705"/>
                  </a:cubicBezTo>
                  <a:lnTo>
                    <a:pt x="2196" y="3705"/>
                  </a:lnTo>
                  <a:cubicBezTo>
                    <a:pt x="2012" y="3761"/>
                    <a:pt x="1813" y="3795"/>
                    <a:pt x="1619" y="3795"/>
                  </a:cubicBezTo>
                  <a:cubicBezTo>
                    <a:pt x="1597" y="3795"/>
                    <a:pt x="1575" y="3795"/>
                    <a:pt x="1554" y="3794"/>
                  </a:cubicBezTo>
                  <a:cubicBezTo>
                    <a:pt x="1330" y="3794"/>
                    <a:pt x="1116" y="3741"/>
                    <a:pt x="920" y="3642"/>
                  </a:cubicBezTo>
                  <a:cubicBezTo>
                    <a:pt x="724" y="3544"/>
                    <a:pt x="554" y="3401"/>
                    <a:pt x="429" y="3214"/>
                  </a:cubicBezTo>
                  <a:cubicBezTo>
                    <a:pt x="322" y="3027"/>
                    <a:pt x="233" y="2830"/>
                    <a:pt x="179" y="2616"/>
                  </a:cubicBezTo>
                  <a:cubicBezTo>
                    <a:pt x="72" y="2188"/>
                    <a:pt x="36" y="1750"/>
                    <a:pt x="54" y="1313"/>
                  </a:cubicBezTo>
                  <a:cubicBezTo>
                    <a:pt x="63" y="1099"/>
                    <a:pt x="90" y="885"/>
                    <a:pt x="126" y="670"/>
                  </a:cubicBezTo>
                  <a:cubicBezTo>
                    <a:pt x="160" y="455"/>
                    <a:pt x="219" y="257"/>
                    <a:pt x="295" y="67"/>
                  </a:cubicBezTo>
                  <a:lnTo>
                    <a:pt x="295" y="67"/>
                  </a:lnTo>
                  <a:cubicBezTo>
                    <a:pt x="688" y="252"/>
                    <a:pt x="1071" y="461"/>
                    <a:pt x="1429" y="688"/>
                  </a:cubicBezTo>
                  <a:cubicBezTo>
                    <a:pt x="1803" y="920"/>
                    <a:pt x="2152" y="1206"/>
                    <a:pt x="2455" y="1518"/>
                  </a:cubicBezTo>
                  <a:cubicBezTo>
                    <a:pt x="2607" y="1679"/>
                    <a:pt x="2732" y="1866"/>
                    <a:pt x="2812" y="2072"/>
                  </a:cubicBezTo>
                  <a:cubicBezTo>
                    <a:pt x="2892" y="2277"/>
                    <a:pt x="2928" y="2500"/>
                    <a:pt x="2937" y="2714"/>
                  </a:cubicBezTo>
                  <a:cubicBezTo>
                    <a:pt x="2937" y="2937"/>
                    <a:pt x="2866" y="3151"/>
                    <a:pt x="2732" y="3330"/>
                  </a:cubicBezTo>
                  <a:cubicBezTo>
                    <a:pt x="2589" y="3500"/>
                    <a:pt x="2401" y="3633"/>
                    <a:pt x="2196" y="3705"/>
                  </a:cubicBezTo>
                  <a:cubicBezTo>
                    <a:pt x="2410" y="3633"/>
                    <a:pt x="2589" y="3508"/>
                    <a:pt x="2741" y="3330"/>
                  </a:cubicBezTo>
                  <a:cubicBezTo>
                    <a:pt x="2874" y="3160"/>
                    <a:pt x="2946" y="2937"/>
                    <a:pt x="2946" y="2714"/>
                  </a:cubicBezTo>
                  <a:cubicBezTo>
                    <a:pt x="2946" y="2491"/>
                    <a:pt x="2910" y="2268"/>
                    <a:pt x="2830" y="2063"/>
                  </a:cubicBezTo>
                  <a:cubicBezTo>
                    <a:pt x="2749" y="1857"/>
                    <a:pt x="2625" y="1670"/>
                    <a:pt x="2482" y="1500"/>
                  </a:cubicBezTo>
                  <a:cubicBezTo>
                    <a:pt x="2169" y="1179"/>
                    <a:pt x="1830" y="893"/>
                    <a:pt x="1455" y="661"/>
                  </a:cubicBezTo>
                  <a:cubicBezTo>
                    <a:pt x="1081" y="411"/>
                    <a:pt x="697" y="197"/>
                    <a:pt x="295" y="10"/>
                  </a:cubicBezTo>
                  <a:lnTo>
                    <a:pt x="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4"/>
            <p:cNvSpPr/>
            <p:nvPr/>
          </p:nvSpPr>
          <p:spPr>
            <a:xfrm rot="5189938" flipH="1">
              <a:off x="968070" y="852267"/>
              <a:ext cx="122236" cy="210705"/>
            </a:xfrm>
            <a:custGeom>
              <a:avLst/>
              <a:gdLst/>
              <a:ahLst/>
              <a:cxnLst/>
              <a:rect l="l" t="t" r="r" b="b"/>
              <a:pathLst>
                <a:path w="1607" h="2770" extrusionOk="0">
                  <a:moveTo>
                    <a:pt x="928" y="1"/>
                  </a:moveTo>
                  <a:cubicBezTo>
                    <a:pt x="892" y="1"/>
                    <a:pt x="853" y="7"/>
                    <a:pt x="813" y="21"/>
                  </a:cubicBezTo>
                  <a:cubicBezTo>
                    <a:pt x="1" y="298"/>
                    <a:pt x="1277" y="2770"/>
                    <a:pt x="1277" y="2770"/>
                  </a:cubicBezTo>
                  <a:cubicBezTo>
                    <a:pt x="1514" y="2278"/>
                    <a:pt x="1607" y="1"/>
                    <a:pt x="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4"/>
            <p:cNvSpPr/>
            <p:nvPr/>
          </p:nvSpPr>
          <p:spPr>
            <a:xfrm rot="5189938" flipH="1">
              <a:off x="831030" y="1000467"/>
              <a:ext cx="219750" cy="66254"/>
            </a:xfrm>
            <a:custGeom>
              <a:avLst/>
              <a:gdLst/>
              <a:ahLst/>
              <a:cxnLst/>
              <a:rect l="l" t="t" r="r" b="b"/>
              <a:pathLst>
                <a:path w="2889" h="871" extrusionOk="0">
                  <a:moveTo>
                    <a:pt x="699" y="0"/>
                  </a:moveTo>
                  <a:cubicBezTo>
                    <a:pt x="405" y="0"/>
                    <a:pt x="183" y="80"/>
                    <a:pt x="122" y="297"/>
                  </a:cubicBezTo>
                  <a:cubicBezTo>
                    <a:pt x="0" y="727"/>
                    <a:pt x="626" y="870"/>
                    <a:pt x="1321" y="870"/>
                  </a:cubicBezTo>
                  <a:cubicBezTo>
                    <a:pt x="1956" y="870"/>
                    <a:pt x="2650" y="751"/>
                    <a:pt x="2889" y="619"/>
                  </a:cubicBezTo>
                  <a:cubicBezTo>
                    <a:pt x="2889" y="619"/>
                    <a:pt x="1517" y="0"/>
                    <a:pt x="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4"/>
            <p:cNvSpPr/>
            <p:nvPr/>
          </p:nvSpPr>
          <p:spPr>
            <a:xfrm rot="5189938" flipH="1">
              <a:off x="977314" y="969310"/>
              <a:ext cx="175253" cy="174878"/>
            </a:xfrm>
            <a:custGeom>
              <a:avLst/>
              <a:gdLst/>
              <a:ahLst/>
              <a:cxnLst/>
              <a:rect l="l" t="t" r="r" b="b"/>
              <a:pathLst>
                <a:path w="2304" h="2299" extrusionOk="0">
                  <a:moveTo>
                    <a:pt x="813" y="1"/>
                  </a:moveTo>
                  <a:cubicBezTo>
                    <a:pt x="730" y="1"/>
                    <a:pt x="651" y="35"/>
                    <a:pt x="581" y="112"/>
                  </a:cubicBezTo>
                  <a:cubicBezTo>
                    <a:pt x="1" y="737"/>
                    <a:pt x="2303" y="2299"/>
                    <a:pt x="2303" y="2299"/>
                  </a:cubicBezTo>
                  <a:cubicBezTo>
                    <a:pt x="2280" y="1797"/>
                    <a:pt x="1416" y="1"/>
                    <a:pt x="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4"/>
            <p:cNvSpPr/>
            <p:nvPr/>
          </p:nvSpPr>
          <p:spPr>
            <a:xfrm rot="5189938" flipH="1">
              <a:off x="888760" y="778229"/>
              <a:ext cx="122844" cy="210097"/>
            </a:xfrm>
            <a:custGeom>
              <a:avLst/>
              <a:gdLst/>
              <a:ahLst/>
              <a:cxnLst/>
              <a:rect l="l" t="t" r="r" b="b"/>
              <a:pathLst>
                <a:path w="1615" h="2762" extrusionOk="0">
                  <a:moveTo>
                    <a:pt x="933" y="0"/>
                  </a:moveTo>
                  <a:cubicBezTo>
                    <a:pt x="895" y="0"/>
                    <a:pt x="855" y="7"/>
                    <a:pt x="813" y="22"/>
                  </a:cubicBezTo>
                  <a:cubicBezTo>
                    <a:pt x="1" y="289"/>
                    <a:pt x="1286" y="2762"/>
                    <a:pt x="1286" y="2762"/>
                  </a:cubicBezTo>
                  <a:cubicBezTo>
                    <a:pt x="1515" y="2279"/>
                    <a:pt x="1615" y="0"/>
                    <a:pt x="9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4"/>
            <p:cNvSpPr/>
            <p:nvPr/>
          </p:nvSpPr>
          <p:spPr>
            <a:xfrm rot="5189938" flipH="1">
              <a:off x="752228" y="925730"/>
              <a:ext cx="219750" cy="66254"/>
            </a:xfrm>
            <a:custGeom>
              <a:avLst/>
              <a:gdLst/>
              <a:ahLst/>
              <a:cxnLst/>
              <a:rect l="l" t="t" r="r" b="b"/>
              <a:pathLst>
                <a:path w="2889" h="871" extrusionOk="0">
                  <a:moveTo>
                    <a:pt x="691" y="1"/>
                  </a:moveTo>
                  <a:cubicBezTo>
                    <a:pt x="400" y="1"/>
                    <a:pt x="181" y="80"/>
                    <a:pt x="122" y="296"/>
                  </a:cubicBezTo>
                  <a:cubicBezTo>
                    <a:pt x="0" y="727"/>
                    <a:pt x="631" y="871"/>
                    <a:pt x="1331" y="871"/>
                  </a:cubicBezTo>
                  <a:cubicBezTo>
                    <a:pt x="1963" y="871"/>
                    <a:pt x="2651" y="753"/>
                    <a:pt x="2889" y="626"/>
                  </a:cubicBezTo>
                  <a:cubicBezTo>
                    <a:pt x="2889" y="626"/>
                    <a:pt x="1507" y="1"/>
                    <a:pt x="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4"/>
            <p:cNvSpPr/>
            <p:nvPr/>
          </p:nvSpPr>
          <p:spPr>
            <a:xfrm rot="5189938" flipH="1">
              <a:off x="808199" y="703885"/>
              <a:ext cx="130831" cy="206370"/>
            </a:xfrm>
            <a:custGeom>
              <a:avLst/>
              <a:gdLst/>
              <a:ahLst/>
              <a:cxnLst/>
              <a:rect l="l" t="t" r="r" b="b"/>
              <a:pathLst>
                <a:path w="1720" h="2713" extrusionOk="0">
                  <a:moveTo>
                    <a:pt x="913" y="1"/>
                  </a:moveTo>
                  <a:cubicBezTo>
                    <a:pt x="867" y="1"/>
                    <a:pt x="819" y="12"/>
                    <a:pt x="768" y="35"/>
                  </a:cubicBezTo>
                  <a:cubicBezTo>
                    <a:pt x="0" y="401"/>
                    <a:pt x="1544" y="2713"/>
                    <a:pt x="1544" y="2713"/>
                  </a:cubicBezTo>
                  <a:cubicBezTo>
                    <a:pt x="1719" y="2213"/>
                    <a:pt x="1560" y="1"/>
                    <a:pt x="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4"/>
            <p:cNvSpPr/>
            <p:nvPr/>
          </p:nvSpPr>
          <p:spPr>
            <a:xfrm rot="5189938" flipH="1">
              <a:off x="661247" y="833924"/>
              <a:ext cx="216632" cy="63592"/>
            </a:xfrm>
            <a:custGeom>
              <a:avLst/>
              <a:gdLst/>
              <a:ahLst/>
              <a:cxnLst/>
              <a:rect l="l" t="t" r="r" b="b"/>
              <a:pathLst>
                <a:path w="2848" h="836" extrusionOk="0">
                  <a:moveTo>
                    <a:pt x="833" y="0"/>
                  </a:moveTo>
                  <a:cubicBezTo>
                    <a:pt x="424" y="0"/>
                    <a:pt x="102" y="93"/>
                    <a:pt x="54" y="371"/>
                  </a:cubicBezTo>
                  <a:cubicBezTo>
                    <a:pt x="0" y="715"/>
                    <a:pt x="372" y="835"/>
                    <a:pt x="864" y="835"/>
                  </a:cubicBezTo>
                  <a:cubicBezTo>
                    <a:pt x="1586" y="835"/>
                    <a:pt x="2567" y="576"/>
                    <a:pt x="2848" y="380"/>
                  </a:cubicBezTo>
                  <a:cubicBezTo>
                    <a:pt x="2848" y="380"/>
                    <a:pt x="1662" y="0"/>
                    <a:pt x="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4"/>
            <p:cNvSpPr/>
            <p:nvPr/>
          </p:nvSpPr>
          <p:spPr>
            <a:xfrm rot="5189938" flipH="1">
              <a:off x="732579" y="623248"/>
              <a:ext cx="145283" cy="199676"/>
            </a:xfrm>
            <a:custGeom>
              <a:avLst/>
              <a:gdLst/>
              <a:ahLst/>
              <a:cxnLst/>
              <a:rect l="l" t="t" r="r" b="b"/>
              <a:pathLst>
                <a:path w="1910" h="2625" extrusionOk="0">
                  <a:moveTo>
                    <a:pt x="905" y="0"/>
                  </a:moveTo>
                  <a:cubicBezTo>
                    <a:pt x="850" y="0"/>
                    <a:pt x="792" y="17"/>
                    <a:pt x="732" y="54"/>
                  </a:cubicBezTo>
                  <a:cubicBezTo>
                    <a:pt x="0" y="500"/>
                    <a:pt x="1794" y="2624"/>
                    <a:pt x="1794" y="2624"/>
                  </a:cubicBezTo>
                  <a:cubicBezTo>
                    <a:pt x="1909" y="2116"/>
                    <a:pt x="1528" y="0"/>
                    <a:pt x="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4"/>
            <p:cNvSpPr/>
            <p:nvPr/>
          </p:nvSpPr>
          <p:spPr>
            <a:xfrm rot="5189938" flipH="1">
              <a:off x="581602" y="735825"/>
              <a:ext cx="212296" cy="65494"/>
            </a:xfrm>
            <a:custGeom>
              <a:avLst/>
              <a:gdLst/>
              <a:ahLst/>
              <a:cxnLst/>
              <a:rect l="l" t="t" r="r" b="b"/>
              <a:pathLst>
                <a:path w="2791" h="861" extrusionOk="0">
                  <a:moveTo>
                    <a:pt x="1142" y="1"/>
                  </a:moveTo>
                  <a:cubicBezTo>
                    <a:pt x="556" y="1"/>
                    <a:pt x="35" y="106"/>
                    <a:pt x="15" y="477"/>
                  </a:cubicBezTo>
                  <a:cubicBezTo>
                    <a:pt x="1" y="757"/>
                    <a:pt x="251" y="860"/>
                    <a:pt x="610" y="860"/>
                  </a:cubicBezTo>
                  <a:cubicBezTo>
                    <a:pt x="1336" y="860"/>
                    <a:pt x="2504" y="433"/>
                    <a:pt x="2791" y="182"/>
                  </a:cubicBezTo>
                  <a:cubicBezTo>
                    <a:pt x="2791" y="182"/>
                    <a:pt x="191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4"/>
            <p:cNvSpPr/>
            <p:nvPr/>
          </p:nvSpPr>
          <p:spPr>
            <a:xfrm rot="5189938" flipH="1">
              <a:off x="990798" y="949363"/>
              <a:ext cx="143990" cy="177008"/>
            </a:xfrm>
            <a:custGeom>
              <a:avLst/>
              <a:gdLst/>
              <a:ahLst/>
              <a:cxnLst/>
              <a:rect l="l" t="t" r="r" b="b"/>
              <a:pathLst>
                <a:path w="1893" h="2327" extrusionOk="0">
                  <a:moveTo>
                    <a:pt x="358" y="1"/>
                  </a:moveTo>
                  <a:cubicBezTo>
                    <a:pt x="333" y="1"/>
                    <a:pt x="309" y="3"/>
                    <a:pt x="286" y="6"/>
                  </a:cubicBezTo>
                  <a:cubicBezTo>
                    <a:pt x="303" y="4"/>
                    <a:pt x="321" y="3"/>
                    <a:pt x="338" y="3"/>
                  </a:cubicBezTo>
                  <a:cubicBezTo>
                    <a:pt x="387" y="3"/>
                    <a:pt x="437" y="11"/>
                    <a:pt x="483" y="24"/>
                  </a:cubicBezTo>
                  <a:cubicBezTo>
                    <a:pt x="443" y="7"/>
                    <a:pt x="400" y="1"/>
                    <a:pt x="358" y="1"/>
                  </a:cubicBezTo>
                  <a:close/>
                  <a:moveTo>
                    <a:pt x="483" y="24"/>
                  </a:moveTo>
                  <a:lnTo>
                    <a:pt x="483" y="24"/>
                  </a:lnTo>
                  <a:cubicBezTo>
                    <a:pt x="599" y="78"/>
                    <a:pt x="706" y="149"/>
                    <a:pt x="795" y="247"/>
                  </a:cubicBezTo>
                  <a:cubicBezTo>
                    <a:pt x="974" y="435"/>
                    <a:pt x="1125" y="649"/>
                    <a:pt x="1259" y="872"/>
                  </a:cubicBezTo>
                  <a:cubicBezTo>
                    <a:pt x="1393" y="1095"/>
                    <a:pt x="1509" y="1327"/>
                    <a:pt x="1607" y="1568"/>
                  </a:cubicBezTo>
                  <a:cubicBezTo>
                    <a:pt x="1661" y="1684"/>
                    <a:pt x="1714" y="1800"/>
                    <a:pt x="1750" y="1925"/>
                  </a:cubicBezTo>
                  <a:cubicBezTo>
                    <a:pt x="1788" y="2023"/>
                    <a:pt x="1813" y="2127"/>
                    <a:pt x="1830" y="2238"/>
                  </a:cubicBezTo>
                  <a:lnTo>
                    <a:pt x="1830" y="2238"/>
                  </a:lnTo>
                  <a:cubicBezTo>
                    <a:pt x="1643" y="2113"/>
                    <a:pt x="1456" y="1974"/>
                    <a:pt x="1277" y="1836"/>
                  </a:cubicBezTo>
                  <a:cubicBezTo>
                    <a:pt x="1081" y="1684"/>
                    <a:pt x="884" y="1524"/>
                    <a:pt x="706" y="1354"/>
                  </a:cubicBezTo>
                  <a:cubicBezTo>
                    <a:pt x="519" y="1184"/>
                    <a:pt x="349" y="997"/>
                    <a:pt x="206" y="792"/>
                  </a:cubicBezTo>
                  <a:cubicBezTo>
                    <a:pt x="135" y="694"/>
                    <a:pt x="81" y="577"/>
                    <a:pt x="46" y="461"/>
                  </a:cubicBezTo>
                  <a:cubicBezTo>
                    <a:pt x="10" y="337"/>
                    <a:pt x="46" y="203"/>
                    <a:pt x="126" y="113"/>
                  </a:cubicBezTo>
                  <a:lnTo>
                    <a:pt x="126" y="113"/>
                  </a:lnTo>
                  <a:cubicBezTo>
                    <a:pt x="37" y="212"/>
                    <a:pt x="1" y="345"/>
                    <a:pt x="46" y="479"/>
                  </a:cubicBezTo>
                  <a:cubicBezTo>
                    <a:pt x="72" y="595"/>
                    <a:pt x="126" y="711"/>
                    <a:pt x="197" y="810"/>
                  </a:cubicBezTo>
                  <a:cubicBezTo>
                    <a:pt x="340" y="1015"/>
                    <a:pt x="510" y="1202"/>
                    <a:pt x="688" y="1381"/>
                  </a:cubicBezTo>
                  <a:cubicBezTo>
                    <a:pt x="1045" y="1729"/>
                    <a:pt x="1438" y="2041"/>
                    <a:pt x="1857" y="2327"/>
                  </a:cubicBezTo>
                  <a:lnTo>
                    <a:pt x="1866" y="2327"/>
                  </a:lnTo>
                  <a:cubicBezTo>
                    <a:pt x="1884" y="2327"/>
                    <a:pt x="1893" y="2309"/>
                    <a:pt x="1893" y="2300"/>
                  </a:cubicBezTo>
                  <a:cubicBezTo>
                    <a:pt x="1875" y="2166"/>
                    <a:pt x="1848" y="2032"/>
                    <a:pt x="1804" y="1907"/>
                  </a:cubicBezTo>
                  <a:cubicBezTo>
                    <a:pt x="1759" y="1791"/>
                    <a:pt x="1706" y="1666"/>
                    <a:pt x="1652" y="1550"/>
                  </a:cubicBezTo>
                  <a:cubicBezTo>
                    <a:pt x="1545" y="1309"/>
                    <a:pt x="1420" y="1077"/>
                    <a:pt x="1286" y="863"/>
                  </a:cubicBezTo>
                  <a:cubicBezTo>
                    <a:pt x="1143" y="640"/>
                    <a:pt x="983" y="435"/>
                    <a:pt x="804" y="247"/>
                  </a:cubicBezTo>
                  <a:cubicBezTo>
                    <a:pt x="715" y="149"/>
                    <a:pt x="599" y="69"/>
                    <a:pt x="483" y="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4"/>
            <p:cNvSpPr/>
            <p:nvPr/>
          </p:nvSpPr>
          <p:spPr>
            <a:xfrm rot="5189938" flipH="1">
              <a:off x="991589" y="835964"/>
              <a:ext cx="71348" cy="212835"/>
            </a:xfrm>
            <a:custGeom>
              <a:avLst/>
              <a:gdLst/>
              <a:ahLst/>
              <a:cxnLst/>
              <a:rect l="l" t="t" r="r" b="b"/>
              <a:pathLst>
                <a:path w="938" h="2798" extrusionOk="0">
                  <a:moveTo>
                    <a:pt x="350" y="5"/>
                  </a:moveTo>
                  <a:cubicBezTo>
                    <a:pt x="325" y="8"/>
                    <a:pt x="301" y="13"/>
                    <a:pt x="277" y="22"/>
                  </a:cubicBezTo>
                  <a:cubicBezTo>
                    <a:pt x="299" y="15"/>
                    <a:pt x="324" y="9"/>
                    <a:pt x="350" y="5"/>
                  </a:cubicBezTo>
                  <a:close/>
                  <a:moveTo>
                    <a:pt x="413" y="1"/>
                  </a:moveTo>
                  <a:cubicBezTo>
                    <a:pt x="392" y="1"/>
                    <a:pt x="370" y="2"/>
                    <a:pt x="350" y="5"/>
                  </a:cubicBezTo>
                  <a:lnTo>
                    <a:pt x="350" y="5"/>
                  </a:lnTo>
                  <a:cubicBezTo>
                    <a:pt x="362" y="4"/>
                    <a:pt x="373" y="3"/>
                    <a:pt x="385" y="3"/>
                  </a:cubicBezTo>
                  <a:cubicBezTo>
                    <a:pt x="477" y="3"/>
                    <a:pt x="567" y="43"/>
                    <a:pt x="625" y="120"/>
                  </a:cubicBezTo>
                  <a:cubicBezTo>
                    <a:pt x="656" y="159"/>
                    <a:pt x="685" y="200"/>
                    <a:pt x="711" y="244"/>
                  </a:cubicBezTo>
                  <a:lnTo>
                    <a:pt x="711" y="244"/>
                  </a:lnTo>
                  <a:cubicBezTo>
                    <a:pt x="686" y="196"/>
                    <a:pt x="658" y="151"/>
                    <a:pt x="625" y="111"/>
                  </a:cubicBezTo>
                  <a:cubicBezTo>
                    <a:pt x="580" y="66"/>
                    <a:pt x="527" y="22"/>
                    <a:pt x="464" y="4"/>
                  </a:cubicBezTo>
                  <a:cubicBezTo>
                    <a:pt x="447" y="2"/>
                    <a:pt x="430" y="1"/>
                    <a:pt x="413" y="1"/>
                  </a:cubicBezTo>
                  <a:close/>
                  <a:moveTo>
                    <a:pt x="276" y="22"/>
                  </a:moveTo>
                  <a:cubicBezTo>
                    <a:pt x="152" y="67"/>
                    <a:pt x="63" y="165"/>
                    <a:pt x="36" y="290"/>
                  </a:cubicBezTo>
                  <a:cubicBezTo>
                    <a:pt x="71" y="165"/>
                    <a:pt x="152" y="67"/>
                    <a:pt x="276" y="22"/>
                  </a:cubicBezTo>
                  <a:close/>
                  <a:moveTo>
                    <a:pt x="711" y="244"/>
                  </a:moveTo>
                  <a:cubicBezTo>
                    <a:pt x="746" y="312"/>
                    <a:pt x="773" y="386"/>
                    <a:pt x="794" y="459"/>
                  </a:cubicBezTo>
                  <a:cubicBezTo>
                    <a:pt x="857" y="709"/>
                    <a:pt x="893" y="968"/>
                    <a:pt x="902" y="1227"/>
                  </a:cubicBezTo>
                  <a:cubicBezTo>
                    <a:pt x="902" y="1486"/>
                    <a:pt x="893" y="1744"/>
                    <a:pt x="875" y="2003"/>
                  </a:cubicBezTo>
                  <a:cubicBezTo>
                    <a:pt x="857" y="2128"/>
                    <a:pt x="848" y="2262"/>
                    <a:pt x="821" y="2387"/>
                  </a:cubicBezTo>
                  <a:cubicBezTo>
                    <a:pt x="806" y="2494"/>
                    <a:pt x="777" y="2602"/>
                    <a:pt x="741" y="2703"/>
                  </a:cubicBezTo>
                  <a:lnTo>
                    <a:pt x="741" y="2703"/>
                  </a:lnTo>
                  <a:cubicBezTo>
                    <a:pt x="637" y="2503"/>
                    <a:pt x="546" y="2290"/>
                    <a:pt x="455" y="2084"/>
                  </a:cubicBezTo>
                  <a:cubicBezTo>
                    <a:pt x="348" y="1851"/>
                    <a:pt x="259" y="1619"/>
                    <a:pt x="179" y="1387"/>
                  </a:cubicBezTo>
                  <a:cubicBezTo>
                    <a:pt x="98" y="1155"/>
                    <a:pt x="45" y="905"/>
                    <a:pt x="18" y="664"/>
                  </a:cubicBezTo>
                  <a:cubicBezTo>
                    <a:pt x="0" y="541"/>
                    <a:pt x="9" y="418"/>
                    <a:pt x="35" y="294"/>
                  </a:cubicBezTo>
                  <a:lnTo>
                    <a:pt x="35" y="294"/>
                  </a:lnTo>
                  <a:cubicBezTo>
                    <a:pt x="9" y="418"/>
                    <a:pt x="0" y="541"/>
                    <a:pt x="9" y="664"/>
                  </a:cubicBezTo>
                  <a:cubicBezTo>
                    <a:pt x="36" y="914"/>
                    <a:pt x="89" y="1155"/>
                    <a:pt x="161" y="1396"/>
                  </a:cubicBezTo>
                  <a:cubicBezTo>
                    <a:pt x="312" y="1869"/>
                    <a:pt x="491" y="2333"/>
                    <a:pt x="723" y="2780"/>
                  </a:cubicBezTo>
                  <a:cubicBezTo>
                    <a:pt x="723" y="2789"/>
                    <a:pt x="732" y="2789"/>
                    <a:pt x="732" y="2798"/>
                  </a:cubicBezTo>
                  <a:cubicBezTo>
                    <a:pt x="750" y="2798"/>
                    <a:pt x="759" y="2798"/>
                    <a:pt x="768" y="2780"/>
                  </a:cubicBezTo>
                  <a:cubicBezTo>
                    <a:pt x="812" y="2664"/>
                    <a:pt x="848" y="2530"/>
                    <a:pt x="866" y="2405"/>
                  </a:cubicBezTo>
                  <a:cubicBezTo>
                    <a:pt x="893" y="2271"/>
                    <a:pt x="902" y="2146"/>
                    <a:pt x="919" y="2012"/>
                  </a:cubicBezTo>
                  <a:cubicBezTo>
                    <a:pt x="937" y="1753"/>
                    <a:pt x="937" y="1494"/>
                    <a:pt x="928" y="1236"/>
                  </a:cubicBezTo>
                  <a:cubicBezTo>
                    <a:pt x="910" y="968"/>
                    <a:pt x="875" y="709"/>
                    <a:pt x="803" y="459"/>
                  </a:cubicBezTo>
                  <a:cubicBezTo>
                    <a:pt x="782" y="383"/>
                    <a:pt x="750" y="311"/>
                    <a:pt x="711" y="2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4"/>
            <p:cNvSpPr/>
            <p:nvPr/>
          </p:nvSpPr>
          <p:spPr>
            <a:xfrm rot="5189938" flipH="1">
              <a:off x="834083" y="995852"/>
              <a:ext cx="213893" cy="69601"/>
            </a:xfrm>
            <a:custGeom>
              <a:avLst/>
              <a:gdLst/>
              <a:ahLst/>
              <a:cxnLst/>
              <a:rect l="l" t="t" r="r" b="b"/>
              <a:pathLst>
                <a:path w="2812" h="915" extrusionOk="0">
                  <a:moveTo>
                    <a:pt x="573" y="0"/>
                  </a:moveTo>
                  <a:cubicBezTo>
                    <a:pt x="459" y="0"/>
                    <a:pt x="350" y="26"/>
                    <a:pt x="241" y="64"/>
                  </a:cubicBezTo>
                  <a:cubicBezTo>
                    <a:pt x="116" y="118"/>
                    <a:pt x="27" y="243"/>
                    <a:pt x="9" y="377"/>
                  </a:cubicBezTo>
                  <a:cubicBezTo>
                    <a:pt x="0" y="448"/>
                    <a:pt x="18" y="520"/>
                    <a:pt x="45" y="582"/>
                  </a:cubicBezTo>
                  <a:cubicBezTo>
                    <a:pt x="80" y="636"/>
                    <a:pt x="134" y="680"/>
                    <a:pt x="188" y="716"/>
                  </a:cubicBezTo>
                  <a:cubicBezTo>
                    <a:pt x="304" y="787"/>
                    <a:pt x="429" y="832"/>
                    <a:pt x="553" y="859"/>
                  </a:cubicBezTo>
                  <a:cubicBezTo>
                    <a:pt x="762" y="896"/>
                    <a:pt x="976" y="915"/>
                    <a:pt x="1192" y="915"/>
                  </a:cubicBezTo>
                  <a:cubicBezTo>
                    <a:pt x="1235" y="915"/>
                    <a:pt x="1278" y="914"/>
                    <a:pt x="1321" y="912"/>
                  </a:cubicBezTo>
                  <a:cubicBezTo>
                    <a:pt x="1571" y="903"/>
                    <a:pt x="1830" y="886"/>
                    <a:pt x="2080" y="850"/>
                  </a:cubicBezTo>
                  <a:cubicBezTo>
                    <a:pt x="2330" y="814"/>
                    <a:pt x="2579" y="752"/>
                    <a:pt x="2812" y="645"/>
                  </a:cubicBezTo>
                  <a:lnTo>
                    <a:pt x="2812" y="645"/>
                  </a:lnTo>
                  <a:cubicBezTo>
                    <a:pt x="2579" y="734"/>
                    <a:pt x="2330" y="796"/>
                    <a:pt x="2080" y="814"/>
                  </a:cubicBezTo>
                  <a:cubicBezTo>
                    <a:pt x="1821" y="850"/>
                    <a:pt x="1571" y="868"/>
                    <a:pt x="1321" y="868"/>
                  </a:cubicBezTo>
                  <a:cubicBezTo>
                    <a:pt x="1062" y="868"/>
                    <a:pt x="812" y="850"/>
                    <a:pt x="562" y="805"/>
                  </a:cubicBezTo>
                  <a:cubicBezTo>
                    <a:pt x="437" y="778"/>
                    <a:pt x="321" y="734"/>
                    <a:pt x="214" y="671"/>
                  </a:cubicBezTo>
                  <a:cubicBezTo>
                    <a:pt x="107" y="618"/>
                    <a:pt x="45" y="502"/>
                    <a:pt x="63" y="377"/>
                  </a:cubicBezTo>
                  <a:cubicBezTo>
                    <a:pt x="72" y="261"/>
                    <a:pt x="152" y="154"/>
                    <a:pt x="259" y="109"/>
                  </a:cubicBezTo>
                  <a:cubicBezTo>
                    <a:pt x="356" y="64"/>
                    <a:pt x="460" y="44"/>
                    <a:pt x="564" y="44"/>
                  </a:cubicBezTo>
                  <a:cubicBezTo>
                    <a:pt x="584" y="44"/>
                    <a:pt x="605" y="45"/>
                    <a:pt x="625" y="47"/>
                  </a:cubicBezTo>
                  <a:cubicBezTo>
                    <a:pt x="875" y="47"/>
                    <a:pt x="1125" y="91"/>
                    <a:pt x="1375" y="154"/>
                  </a:cubicBezTo>
                  <a:cubicBezTo>
                    <a:pt x="1616" y="216"/>
                    <a:pt x="1857" y="297"/>
                    <a:pt x="2098" y="377"/>
                  </a:cubicBezTo>
                  <a:cubicBezTo>
                    <a:pt x="2338" y="457"/>
                    <a:pt x="2579" y="546"/>
                    <a:pt x="2812" y="645"/>
                  </a:cubicBezTo>
                  <a:cubicBezTo>
                    <a:pt x="2356" y="430"/>
                    <a:pt x="1874" y="252"/>
                    <a:pt x="1384" y="118"/>
                  </a:cubicBezTo>
                  <a:cubicBezTo>
                    <a:pt x="1134" y="47"/>
                    <a:pt x="884" y="11"/>
                    <a:pt x="625" y="2"/>
                  </a:cubicBezTo>
                  <a:cubicBezTo>
                    <a:pt x="608" y="1"/>
                    <a:pt x="590" y="0"/>
                    <a:pt x="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4"/>
            <p:cNvSpPr/>
            <p:nvPr/>
          </p:nvSpPr>
          <p:spPr>
            <a:xfrm rot="5189938" flipH="1">
              <a:off x="913286" y="762828"/>
              <a:ext cx="74087" cy="212151"/>
            </a:xfrm>
            <a:custGeom>
              <a:avLst/>
              <a:gdLst/>
              <a:ahLst/>
              <a:cxnLst/>
              <a:rect l="l" t="t" r="r" b="b"/>
              <a:pathLst>
                <a:path w="974" h="2789" extrusionOk="0">
                  <a:moveTo>
                    <a:pt x="411" y="1"/>
                  </a:moveTo>
                  <a:cubicBezTo>
                    <a:pt x="393" y="1"/>
                    <a:pt x="375" y="2"/>
                    <a:pt x="358" y="4"/>
                  </a:cubicBezTo>
                  <a:cubicBezTo>
                    <a:pt x="224" y="31"/>
                    <a:pt x="108" y="120"/>
                    <a:pt x="63" y="254"/>
                  </a:cubicBezTo>
                  <a:cubicBezTo>
                    <a:pt x="18" y="379"/>
                    <a:pt x="1" y="504"/>
                    <a:pt x="18" y="638"/>
                  </a:cubicBezTo>
                  <a:cubicBezTo>
                    <a:pt x="36" y="896"/>
                    <a:pt x="90" y="1146"/>
                    <a:pt x="170" y="1387"/>
                  </a:cubicBezTo>
                  <a:cubicBezTo>
                    <a:pt x="331" y="1869"/>
                    <a:pt x="536" y="2342"/>
                    <a:pt x="777" y="2789"/>
                  </a:cubicBezTo>
                  <a:cubicBezTo>
                    <a:pt x="661" y="2565"/>
                    <a:pt x="563" y="2333"/>
                    <a:pt x="465" y="2101"/>
                  </a:cubicBezTo>
                  <a:cubicBezTo>
                    <a:pt x="375" y="1860"/>
                    <a:pt x="286" y="1628"/>
                    <a:pt x="215" y="1378"/>
                  </a:cubicBezTo>
                  <a:cubicBezTo>
                    <a:pt x="134" y="1137"/>
                    <a:pt x="81" y="896"/>
                    <a:pt x="63" y="638"/>
                  </a:cubicBezTo>
                  <a:cubicBezTo>
                    <a:pt x="54" y="522"/>
                    <a:pt x="72" y="397"/>
                    <a:pt x="108" y="281"/>
                  </a:cubicBezTo>
                  <a:cubicBezTo>
                    <a:pt x="152" y="165"/>
                    <a:pt x="251" y="84"/>
                    <a:pt x="367" y="58"/>
                  </a:cubicBezTo>
                  <a:cubicBezTo>
                    <a:pt x="382" y="55"/>
                    <a:pt x="398" y="54"/>
                    <a:pt x="414" y="54"/>
                  </a:cubicBezTo>
                  <a:cubicBezTo>
                    <a:pt x="520" y="54"/>
                    <a:pt x="615" y="107"/>
                    <a:pt x="670" y="200"/>
                  </a:cubicBezTo>
                  <a:cubicBezTo>
                    <a:pt x="741" y="307"/>
                    <a:pt x="786" y="415"/>
                    <a:pt x="822" y="539"/>
                  </a:cubicBezTo>
                  <a:cubicBezTo>
                    <a:pt x="875" y="780"/>
                    <a:pt x="911" y="1030"/>
                    <a:pt x="920" y="1289"/>
                  </a:cubicBezTo>
                  <a:cubicBezTo>
                    <a:pt x="938" y="1539"/>
                    <a:pt x="929" y="1789"/>
                    <a:pt x="911" y="2048"/>
                  </a:cubicBezTo>
                  <a:cubicBezTo>
                    <a:pt x="902" y="2298"/>
                    <a:pt x="857" y="2548"/>
                    <a:pt x="777" y="2789"/>
                  </a:cubicBezTo>
                  <a:cubicBezTo>
                    <a:pt x="866" y="2557"/>
                    <a:pt x="920" y="2307"/>
                    <a:pt x="938" y="2048"/>
                  </a:cubicBezTo>
                  <a:cubicBezTo>
                    <a:pt x="965" y="1798"/>
                    <a:pt x="973" y="1539"/>
                    <a:pt x="965" y="1280"/>
                  </a:cubicBezTo>
                  <a:cubicBezTo>
                    <a:pt x="956" y="1030"/>
                    <a:pt x="929" y="772"/>
                    <a:pt x="866" y="522"/>
                  </a:cubicBezTo>
                  <a:cubicBezTo>
                    <a:pt x="831" y="397"/>
                    <a:pt x="786" y="281"/>
                    <a:pt x="715" y="165"/>
                  </a:cubicBezTo>
                  <a:cubicBezTo>
                    <a:pt x="670" y="111"/>
                    <a:pt x="625" y="66"/>
                    <a:pt x="563" y="31"/>
                  </a:cubicBezTo>
                  <a:cubicBezTo>
                    <a:pt x="516" y="11"/>
                    <a:pt x="464"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4"/>
            <p:cNvSpPr/>
            <p:nvPr/>
          </p:nvSpPr>
          <p:spPr>
            <a:xfrm rot="5189938" flipH="1">
              <a:off x="754694" y="921207"/>
              <a:ext cx="214578" cy="70134"/>
            </a:xfrm>
            <a:custGeom>
              <a:avLst/>
              <a:gdLst/>
              <a:ahLst/>
              <a:cxnLst/>
              <a:rect l="l" t="t" r="r" b="b"/>
              <a:pathLst>
                <a:path w="2821" h="922" extrusionOk="0">
                  <a:moveTo>
                    <a:pt x="625" y="1"/>
                  </a:moveTo>
                  <a:cubicBezTo>
                    <a:pt x="500" y="1"/>
                    <a:pt x="366" y="19"/>
                    <a:pt x="241" y="72"/>
                  </a:cubicBezTo>
                  <a:cubicBezTo>
                    <a:pt x="116" y="126"/>
                    <a:pt x="27" y="242"/>
                    <a:pt x="9" y="385"/>
                  </a:cubicBezTo>
                  <a:cubicBezTo>
                    <a:pt x="0" y="447"/>
                    <a:pt x="18" y="518"/>
                    <a:pt x="54" y="581"/>
                  </a:cubicBezTo>
                  <a:cubicBezTo>
                    <a:pt x="90" y="643"/>
                    <a:pt x="134" y="688"/>
                    <a:pt x="197" y="724"/>
                  </a:cubicBezTo>
                  <a:cubicBezTo>
                    <a:pt x="304" y="786"/>
                    <a:pt x="429" y="831"/>
                    <a:pt x="554" y="858"/>
                  </a:cubicBezTo>
                  <a:cubicBezTo>
                    <a:pt x="779" y="896"/>
                    <a:pt x="998" y="922"/>
                    <a:pt x="1221" y="922"/>
                  </a:cubicBezTo>
                  <a:cubicBezTo>
                    <a:pt x="1255" y="922"/>
                    <a:pt x="1288" y="921"/>
                    <a:pt x="1321" y="920"/>
                  </a:cubicBezTo>
                  <a:cubicBezTo>
                    <a:pt x="1580" y="911"/>
                    <a:pt x="1830" y="893"/>
                    <a:pt x="2080" y="849"/>
                  </a:cubicBezTo>
                  <a:cubicBezTo>
                    <a:pt x="2339" y="822"/>
                    <a:pt x="2580" y="751"/>
                    <a:pt x="2821" y="652"/>
                  </a:cubicBezTo>
                  <a:lnTo>
                    <a:pt x="2821" y="652"/>
                  </a:lnTo>
                  <a:cubicBezTo>
                    <a:pt x="2580" y="742"/>
                    <a:pt x="2330" y="795"/>
                    <a:pt x="2080" y="822"/>
                  </a:cubicBezTo>
                  <a:cubicBezTo>
                    <a:pt x="1830" y="849"/>
                    <a:pt x="1571" y="867"/>
                    <a:pt x="1321" y="867"/>
                  </a:cubicBezTo>
                  <a:cubicBezTo>
                    <a:pt x="1289" y="868"/>
                    <a:pt x="1257" y="868"/>
                    <a:pt x="1224" y="868"/>
                  </a:cubicBezTo>
                  <a:cubicBezTo>
                    <a:pt x="1005" y="868"/>
                    <a:pt x="781" y="843"/>
                    <a:pt x="572" y="804"/>
                  </a:cubicBezTo>
                  <a:cubicBezTo>
                    <a:pt x="447" y="777"/>
                    <a:pt x="331" y="733"/>
                    <a:pt x="224" y="670"/>
                  </a:cubicBezTo>
                  <a:cubicBezTo>
                    <a:pt x="116" y="617"/>
                    <a:pt x="54" y="501"/>
                    <a:pt x="63" y="385"/>
                  </a:cubicBezTo>
                  <a:cubicBezTo>
                    <a:pt x="81" y="260"/>
                    <a:pt x="152" y="153"/>
                    <a:pt x="268" y="108"/>
                  </a:cubicBezTo>
                  <a:cubicBezTo>
                    <a:pt x="369" y="69"/>
                    <a:pt x="470" y="44"/>
                    <a:pt x="577" y="44"/>
                  </a:cubicBezTo>
                  <a:cubicBezTo>
                    <a:pt x="593" y="44"/>
                    <a:pt x="609" y="44"/>
                    <a:pt x="625" y="45"/>
                  </a:cubicBezTo>
                  <a:cubicBezTo>
                    <a:pt x="884" y="54"/>
                    <a:pt x="1134" y="90"/>
                    <a:pt x="1375" y="161"/>
                  </a:cubicBezTo>
                  <a:cubicBezTo>
                    <a:pt x="1625" y="224"/>
                    <a:pt x="1866" y="295"/>
                    <a:pt x="2107" y="385"/>
                  </a:cubicBezTo>
                  <a:cubicBezTo>
                    <a:pt x="2348" y="465"/>
                    <a:pt x="2580" y="554"/>
                    <a:pt x="2821" y="652"/>
                  </a:cubicBezTo>
                  <a:cubicBezTo>
                    <a:pt x="2357" y="438"/>
                    <a:pt x="1875" y="260"/>
                    <a:pt x="1384" y="126"/>
                  </a:cubicBezTo>
                  <a:cubicBezTo>
                    <a:pt x="1143" y="54"/>
                    <a:pt x="884" y="10"/>
                    <a:pt x="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4"/>
            <p:cNvSpPr/>
            <p:nvPr/>
          </p:nvSpPr>
          <p:spPr>
            <a:xfrm rot="5189938" flipH="1">
              <a:off x="831039" y="686558"/>
              <a:ext cx="84888" cy="208119"/>
            </a:xfrm>
            <a:custGeom>
              <a:avLst/>
              <a:gdLst/>
              <a:ahLst/>
              <a:cxnLst/>
              <a:rect l="l" t="t" r="r" b="b"/>
              <a:pathLst>
                <a:path w="1116" h="2736" extrusionOk="0">
                  <a:moveTo>
                    <a:pt x="402" y="0"/>
                  </a:moveTo>
                  <a:cubicBezTo>
                    <a:pt x="368" y="0"/>
                    <a:pt x="335" y="5"/>
                    <a:pt x="304" y="14"/>
                  </a:cubicBezTo>
                  <a:cubicBezTo>
                    <a:pt x="170" y="58"/>
                    <a:pt x="63" y="165"/>
                    <a:pt x="36" y="299"/>
                  </a:cubicBezTo>
                  <a:cubicBezTo>
                    <a:pt x="0" y="424"/>
                    <a:pt x="0" y="558"/>
                    <a:pt x="36" y="683"/>
                  </a:cubicBezTo>
                  <a:cubicBezTo>
                    <a:pt x="80" y="942"/>
                    <a:pt x="161" y="1183"/>
                    <a:pt x="277" y="1415"/>
                  </a:cubicBezTo>
                  <a:cubicBezTo>
                    <a:pt x="482" y="1879"/>
                    <a:pt x="741" y="2316"/>
                    <a:pt x="1026" y="2736"/>
                  </a:cubicBezTo>
                  <a:cubicBezTo>
                    <a:pt x="893" y="2522"/>
                    <a:pt x="768" y="2299"/>
                    <a:pt x="652" y="2075"/>
                  </a:cubicBezTo>
                  <a:cubicBezTo>
                    <a:pt x="527" y="1852"/>
                    <a:pt x="411" y="1629"/>
                    <a:pt x="312" y="1388"/>
                  </a:cubicBezTo>
                  <a:cubicBezTo>
                    <a:pt x="205" y="1165"/>
                    <a:pt x="134" y="924"/>
                    <a:pt x="80" y="674"/>
                  </a:cubicBezTo>
                  <a:cubicBezTo>
                    <a:pt x="54" y="549"/>
                    <a:pt x="54" y="424"/>
                    <a:pt x="80" y="308"/>
                  </a:cubicBezTo>
                  <a:cubicBezTo>
                    <a:pt x="107" y="183"/>
                    <a:pt x="196" y="94"/>
                    <a:pt x="321" y="58"/>
                  </a:cubicBezTo>
                  <a:cubicBezTo>
                    <a:pt x="344" y="53"/>
                    <a:pt x="366" y="51"/>
                    <a:pt x="389" y="51"/>
                  </a:cubicBezTo>
                  <a:cubicBezTo>
                    <a:pt x="483" y="51"/>
                    <a:pt x="576" y="95"/>
                    <a:pt x="634" y="174"/>
                  </a:cubicBezTo>
                  <a:cubicBezTo>
                    <a:pt x="714" y="273"/>
                    <a:pt x="777" y="380"/>
                    <a:pt x="821" y="496"/>
                  </a:cubicBezTo>
                  <a:cubicBezTo>
                    <a:pt x="901" y="728"/>
                    <a:pt x="973" y="978"/>
                    <a:pt x="1009" y="1228"/>
                  </a:cubicBezTo>
                  <a:cubicBezTo>
                    <a:pt x="1044" y="1477"/>
                    <a:pt x="1071" y="1727"/>
                    <a:pt x="1080" y="1986"/>
                  </a:cubicBezTo>
                  <a:cubicBezTo>
                    <a:pt x="1098" y="2236"/>
                    <a:pt x="1080" y="2486"/>
                    <a:pt x="1026" y="2736"/>
                  </a:cubicBezTo>
                  <a:cubicBezTo>
                    <a:pt x="1089" y="2486"/>
                    <a:pt x="1116" y="2227"/>
                    <a:pt x="1107" y="1968"/>
                  </a:cubicBezTo>
                  <a:cubicBezTo>
                    <a:pt x="1098" y="1718"/>
                    <a:pt x="1080" y="1460"/>
                    <a:pt x="1044" y="1210"/>
                  </a:cubicBezTo>
                  <a:cubicBezTo>
                    <a:pt x="1009" y="951"/>
                    <a:pt x="946" y="701"/>
                    <a:pt x="857" y="460"/>
                  </a:cubicBezTo>
                  <a:cubicBezTo>
                    <a:pt x="812" y="344"/>
                    <a:pt x="750" y="228"/>
                    <a:pt x="669" y="130"/>
                  </a:cubicBezTo>
                  <a:cubicBezTo>
                    <a:pt x="625" y="76"/>
                    <a:pt x="562" y="41"/>
                    <a:pt x="500" y="14"/>
                  </a:cubicBezTo>
                  <a:cubicBezTo>
                    <a:pt x="469" y="5"/>
                    <a:pt x="435"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4"/>
            <p:cNvSpPr/>
            <p:nvPr/>
          </p:nvSpPr>
          <p:spPr>
            <a:xfrm rot="5189938" flipH="1">
              <a:off x="662401" y="831404"/>
              <a:ext cx="214578" cy="66559"/>
            </a:xfrm>
            <a:custGeom>
              <a:avLst/>
              <a:gdLst/>
              <a:ahLst/>
              <a:cxnLst/>
              <a:rect l="l" t="t" r="r" b="b"/>
              <a:pathLst>
                <a:path w="2821" h="875" extrusionOk="0">
                  <a:moveTo>
                    <a:pt x="824" y="0"/>
                  </a:moveTo>
                  <a:cubicBezTo>
                    <a:pt x="739" y="0"/>
                    <a:pt x="655" y="3"/>
                    <a:pt x="572" y="9"/>
                  </a:cubicBezTo>
                  <a:cubicBezTo>
                    <a:pt x="438" y="18"/>
                    <a:pt x="313" y="54"/>
                    <a:pt x="197" y="116"/>
                  </a:cubicBezTo>
                  <a:cubicBezTo>
                    <a:pt x="72" y="188"/>
                    <a:pt x="1" y="312"/>
                    <a:pt x="1" y="455"/>
                  </a:cubicBezTo>
                  <a:cubicBezTo>
                    <a:pt x="1" y="527"/>
                    <a:pt x="19" y="589"/>
                    <a:pt x="63" y="652"/>
                  </a:cubicBezTo>
                  <a:cubicBezTo>
                    <a:pt x="99" y="705"/>
                    <a:pt x="152" y="741"/>
                    <a:pt x="215" y="777"/>
                  </a:cubicBezTo>
                  <a:cubicBezTo>
                    <a:pt x="340" y="821"/>
                    <a:pt x="465" y="857"/>
                    <a:pt x="599" y="866"/>
                  </a:cubicBezTo>
                  <a:cubicBezTo>
                    <a:pt x="682" y="872"/>
                    <a:pt x="766" y="875"/>
                    <a:pt x="851" y="875"/>
                  </a:cubicBezTo>
                  <a:cubicBezTo>
                    <a:pt x="1020" y="875"/>
                    <a:pt x="1191" y="863"/>
                    <a:pt x="1357" y="839"/>
                  </a:cubicBezTo>
                  <a:cubicBezTo>
                    <a:pt x="1616" y="803"/>
                    <a:pt x="1866" y="750"/>
                    <a:pt x="2107" y="687"/>
                  </a:cubicBezTo>
                  <a:cubicBezTo>
                    <a:pt x="2357" y="625"/>
                    <a:pt x="2598" y="527"/>
                    <a:pt x="2821" y="402"/>
                  </a:cubicBezTo>
                  <a:lnTo>
                    <a:pt x="2821" y="402"/>
                  </a:lnTo>
                  <a:cubicBezTo>
                    <a:pt x="2589" y="527"/>
                    <a:pt x="2357" y="607"/>
                    <a:pt x="2107" y="661"/>
                  </a:cubicBezTo>
                  <a:cubicBezTo>
                    <a:pt x="1857" y="723"/>
                    <a:pt x="1607" y="768"/>
                    <a:pt x="1357" y="794"/>
                  </a:cubicBezTo>
                  <a:cubicBezTo>
                    <a:pt x="1191" y="818"/>
                    <a:pt x="1020" y="830"/>
                    <a:pt x="851" y="830"/>
                  </a:cubicBezTo>
                  <a:cubicBezTo>
                    <a:pt x="766" y="830"/>
                    <a:pt x="682" y="827"/>
                    <a:pt x="599" y="821"/>
                  </a:cubicBezTo>
                  <a:cubicBezTo>
                    <a:pt x="474" y="812"/>
                    <a:pt x="358" y="777"/>
                    <a:pt x="242" y="732"/>
                  </a:cubicBezTo>
                  <a:cubicBezTo>
                    <a:pt x="126" y="687"/>
                    <a:pt x="54" y="571"/>
                    <a:pt x="54" y="455"/>
                  </a:cubicBezTo>
                  <a:cubicBezTo>
                    <a:pt x="54" y="330"/>
                    <a:pt x="117" y="223"/>
                    <a:pt x="224" y="161"/>
                  </a:cubicBezTo>
                  <a:cubicBezTo>
                    <a:pt x="331" y="98"/>
                    <a:pt x="447" y="63"/>
                    <a:pt x="572" y="54"/>
                  </a:cubicBezTo>
                  <a:cubicBezTo>
                    <a:pt x="655" y="48"/>
                    <a:pt x="739" y="45"/>
                    <a:pt x="824" y="45"/>
                  </a:cubicBezTo>
                  <a:cubicBezTo>
                    <a:pt x="993" y="45"/>
                    <a:pt x="1164" y="57"/>
                    <a:pt x="1331" y="80"/>
                  </a:cubicBezTo>
                  <a:cubicBezTo>
                    <a:pt x="1580" y="116"/>
                    <a:pt x="1830" y="161"/>
                    <a:pt x="2080" y="214"/>
                  </a:cubicBezTo>
                  <a:cubicBezTo>
                    <a:pt x="2330" y="268"/>
                    <a:pt x="2571" y="330"/>
                    <a:pt x="2821" y="402"/>
                  </a:cubicBezTo>
                  <a:cubicBezTo>
                    <a:pt x="2339" y="241"/>
                    <a:pt x="1839" y="116"/>
                    <a:pt x="1339" y="36"/>
                  </a:cubicBezTo>
                  <a:cubicBezTo>
                    <a:pt x="1167" y="12"/>
                    <a:pt x="994" y="0"/>
                    <a:pt x="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4"/>
            <p:cNvSpPr/>
            <p:nvPr/>
          </p:nvSpPr>
          <p:spPr>
            <a:xfrm rot="5189938" flipH="1">
              <a:off x="755610" y="605151"/>
              <a:ext cx="99188" cy="201730"/>
            </a:xfrm>
            <a:custGeom>
              <a:avLst/>
              <a:gdLst/>
              <a:ahLst/>
              <a:cxnLst/>
              <a:rect l="l" t="t" r="r" b="b"/>
              <a:pathLst>
                <a:path w="1304" h="2652" extrusionOk="0">
                  <a:moveTo>
                    <a:pt x="380" y="0"/>
                  </a:moveTo>
                  <a:cubicBezTo>
                    <a:pt x="334" y="0"/>
                    <a:pt x="290" y="10"/>
                    <a:pt x="250" y="27"/>
                  </a:cubicBezTo>
                  <a:cubicBezTo>
                    <a:pt x="125" y="81"/>
                    <a:pt x="36" y="197"/>
                    <a:pt x="18" y="340"/>
                  </a:cubicBezTo>
                  <a:cubicBezTo>
                    <a:pt x="0" y="465"/>
                    <a:pt x="18" y="599"/>
                    <a:pt x="54" y="723"/>
                  </a:cubicBezTo>
                  <a:cubicBezTo>
                    <a:pt x="134" y="964"/>
                    <a:pt x="241" y="1205"/>
                    <a:pt x="375" y="1420"/>
                  </a:cubicBezTo>
                  <a:cubicBezTo>
                    <a:pt x="634" y="1857"/>
                    <a:pt x="937" y="2267"/>
                    <a:pt x="1267" y="2651"/>
                  </a:cubicBezTo>
                  <a:cubicBezTo>
                    <a:pt x="1107" y="2455"/>
                    <a:pt x="955" y="2250"/>
                    <a:pt x="812" y="2044"/>
                  </a:cubicBezTo>
                  <a:cubicBezTo>
                    <a:pt x="669" y="1830"/>
                    <a:pt x="527" y="1625"/>
                    <a:pt x="402" y="1402"/>
                  </a:cubicBezTo>
                  <a:cubicBezTo>
                    <a:pt x="277" y="1179"/>
                    <a:pt x="170" y="956"/>
                    <a:pt x="98" y="706"/>
                  </a:cubicBezTo>
                  <a:cubicBezTo>
                    <a:pt x="54" y="590"/>
                    <a:pt x="45" y="465"/>
                    <a:pt x="54" y="349"/>
                  </a:cubicBezTo>
                  <a:cubicBezTo>
                    <a:pt x="71" y="224"/>
                    <a:pt x="152" y="125"/>
                    <a:pt x="268" y="72"/>
                  </a:cubicBezTo>
                  <a:cubicBezTo>
                    <a:pt x="299" y="59"/>
                    <a:pt x="333" y="53"/>
                    <a:pt x="366" y="53"/>
                  </a:cubicBezTo>
                  <a:cubicBezTo>
                    <a:pt x="449" y="53"/>
                    <a:pt x="532" y="89"/>
                    <a:pt x="589" y="152"/>
                  </a:cubicBezTo>
                  <a:cubicBezTo>
                    <a:pt x="678" y="233"/>
                    <a:pt x="759" y="331"/>
                    <a:pt x="812" y="447"/>
                  </a:cubicBezTo>
                  <a:cubicBezTo>
                    <a:pt x="928" y="670"/>
                    <a:pt x="1018" y="911"/>
                    <a:pt x="1080" y="1152"/>
                  </a:cubicBezTo>
                  <a:cubicBezTo>
                    <a:pt x="1142" y="1402"/>
                    <a:pt x="1196" y="1643"/>
                    <a:pt x="1232" y="1902"/>
                  </a:cubicBezTo>
                  <a:cubicBezTo>
                    <a:pt x="1285" y="2143"/>
                    <a:pt x="1294" y="2401"/>
                    <a:pt x="1267" y="2651"/>
                  </a:cubicBezTo>
                  <a:cubicBezTo>
                    <a:pt x="1303" y="2401"/>
                    <a:pt x="1303" y="2143"/>
                    <a:pt x="1267" y="1893"/>
                  </a:cubicBezTo>
                  <a:cubicBezTo>
                    <a:pt x="1232" y="1643"/>
                    <a:pt x="1187" y="1393"/>
                    <a:pt x="1125" y="1143"/>
                  </a:cubicBezTo>
                  <a:cubicBezTo>
                    <a:pt x="1062" y="893"/>
                    <a:pt x="973" y="652"/>
                    <a:pt x="857" y="420"/>
                  </a:cubicBezTo>
                  <a:cubicBezTo>
                    <a:pt x="803" y="304"/>
                    <a:pt x="723" y="197"/>
                    <a:pt x="625" y="108"/>
                  </a:cubicBezTo>
                  <a:cubicBezTo>
                    <a:pt x="580" y="63"/>
                    <a:pt x="518" y="27"/>
                    <a:pt x="455" y="9"/>
                  </a:cubicBezTo>
                  <a:cubicBezTo>
                    <a:pt x="430" y="3"/>
                    <a:pt x="405" y="0"/>
                    <a:pt x="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4"/>
            <p:cNvSpPr/>
            <p:nvPr/>
          </p:nvSpPr>
          <p:spPr>
            <a:xfrm rot="5189938" flipH="1">
              <a:off x="580993" y="733605"/>
              <a:ext cx="213893" cy="67395"/>
            </a:xfrm>
            <a:custGeom>
              <a:avLst/>
              <a:gdLst/>
              <a:ahLst/>
              <a:cxnLst/>
              <a:rect l="l" t="t" r="r" b="b"/>
              <a:pathLst>
                <a:path w="2812" h="886" extrusionOk="0">
                  <a:moveTo>
                    <a:pt x="9" y="493"/>
                  </a:moveTo>
                  <a:cubicBezTo>
                    <a:pt x="0" y="555"/>
                    <a:pt x="18" y="618"/>
                    <a:pt x="54" y="680"/>
                  </a:cubicBezTo>
                  <a:cubicBezTo>
                    <a:pt x="18" y="618"/>
                    <a:pt x="9" y="555"/>
                    <a:pt x="9" y="493"/>
                  </a:cubicBezTo>
                  <a:close/>
                  <a:moveTo>
                    <a:pt x="1202" y="0"/>
                  </a:moveTo>
                  <a:cubicBezTo>
                    <a:pt x="979" y="0"/>
                    <a:pt x="763" y="24"/>
                    <a:pt x="554" y="55"/>
                  </a:cubicBezTo>
                  <a:cubicBezTo>
                    <a:pt x="429" y="82"/>
                    <a:pt x="313" y="127"/>
                    <a:pt x="206" y="189"/>
                  </a:cubicBezTo>
                  <a:lnTo>
                    <a:pt x="206" y="189"/>
                  </a:lnTo>
                  <a:cubicBezTo>
                    <a:pt x="313" y="127"/>
                    <a:pt x="429" y="82"/>
                    <a:pt x="554" y="64"/>
                  </a:cubicBezTo>
                  <a:cubicBezTo>
                    <a:pt x="737" y="38"/>
                    <a:pt x="920" y="22"/>
                    <a:pt x="1099" y="22"/>
                  </a:cubicBezTo>
                  <a:cubicBezTo>
                    <a:pt x="1165" y="22"/>
                    <a:pt x="1230" y="24"/>
                    <a:pt x="1294" y="29"/>
                  </a:cubicBezTo>
                  <a:cubicBezTo>
                    <a:pt x="1544" y="37"/>
                    <a:pt x="1794" y="64"/>
                    <a:pt x="2044" y="100"/>
                  </a:cubicBezTo>
                  <a:cubicBezTo>
                    <a:pt x="2267" y="125"/>
                    <a:pt x="2496" y="165"/>
                    <a:pt x="2720" y="206"/>
                  </a:cubicBezTo>
                  <a:lnTo>
                    <a:pt x="2720" y="206"/>
                  </a:lnTo>
                  <a:cubicBezTo>
                    <a:pt x="2628" y="270"/>
                    <a:pt x="2536" y="322"/>
                    <a:pt x="2437" y="368"/>
                  </a:cubicBezTo>
                  <a:cubicBezTo>
                    <a:pt x="2321" y="430"/>
                    <a:pt x="2205" y="475"/>
                    <a:pt x="2080" y="519"/>
                  </a:cubicBezTo>
                  <a:cubicBezTo>
                    <a:pt x="1839" y="618"/>
                    <a:pt x="1598" y="698"/>
                    <a:pt x="1339" y="760"/>
                  </a:cubicBezTo>
                  <a:cubicBezTo>
                    <a:pt x="1089" y="823"/>
                    <a:pt x="839" y="867"/>
                    <a:pt x="580" y="867"/>
                  </a:cubicBezTo>
                  <a:cubicBezTo>
                    <a:pt x="563" y="869"/>
                    <a:pt x="546" y="869"/>
                    <a:pt x="529" y="869"/>
                  </a:cubicBezTo>
                  <a:cubicBezTo>
                    <a:pt x="414" y="869"/>
                    <a:pt x="306" y="844"/>
                    <a:pt x="197" y="805"/>
                  </a:cubicBezTo>
                  <a:lnTo>
                    <a:pt x="197" y="805"/>
                  </a:lnTo>
                  <a:cubicBezTo>
                    <a:pt x="313" y="859"/>
                    <a:pt x="447" y="885"/>
                    <a:pt x="580" y="885"/>
                  </a:cubicBezTo>
                  <a:cubicBezTo>
                    <a:pt x="839" y="885"/>
                    <a:pt x="1098" y="850"/>
                    <a:pt x="1348" y="787"/>
                  </a:cubicBezTo>
                  <a:cubicBezTo>
                    <a:pt x="1607" y="734"/>
                    <a:pt x="1857" y="662"/>
                    <a:pt x="2098" y="564"/>
                  </a:cubicBezTo>
                  <a:cubicBezTo>
                    <a:pt x="2223" y="519"/>
                    <a:pt x="2348" y="475"/>
                    <a:pt x="2455" y="412"/>
                  </a:cubicBezTo>
                  <a:cubicBezTo>
                    <a:pt x="2580" y="368"/>
                    <a:pt x="2696" y="296"/>
                    <a:pt x="2803" y="216"/>
                  </a:cubicBezTo>
                  <a:cubicBezTo>
                    <a:pt x="2803" y="207"/>
                    <a:pt x="2803" y="207"/>
                    <a:pt x="2812" y="198"/>
                  </a:cubicBezTo>
                  <a:cubicBezTo>
                    <a:pt x="2812" y="189"/>
                    <a:pt x="2803" y="171"/>
                    <a:pt x="2785" y="171"/>
                  </a:cubicBezTo>
                  <a:cubicBezTo>
                    <a:pt x="2294" y="73"/>
                    <a:pt x="1794" y="20"/>
                    <a:pt x="1303" y="2"/>
                  </a:cubicBezTo>
                  <a:cubicBezTo>
                    <a:pt x="1269" y="1"/>
                    <a:pt x="1236" y="0"/>
                    <a:pt x="1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4"/>
            <p:cNvSpPr/>
            <p:nvPr/>
          </p:nvSpPr>
          <p:spPr>
            <a:xfrm rot="5189938" flipH="1">
              <a:off x="631610" y="637488"/>
              <a:ext cx="454409" cy="360938"/>
            </a:xfrm>
            <a:custGeom>
              <a:avLst/>
              <a:gdLst/>
              <a:ahLst/>
              <a:cxnLst/>
              <a:rect l="l" t="t" r="r" b="b"/>
              <a:pathLst>
                <a:path w="5974" h="4745" extrusionOk="0">
                  <a:moveTo>
                    <a:pt x="1250" y="0"/>
                  </a:moveTo>
                  <a:lnTo>
                    <a:pt x="1250" y="0"/>
                  </a:lnTo>
                  <a:cubicBezTo>
                    <a:pt x="1232" y="286"/>
                    <a:pt x="1241" y="572"/>
                    <a:pt x="1277" y="857"/>
                  </a:cubicBezTo>
                  <a:cubicBezTo>
                    <a:pt x="1312" y="1063"/>
                    <a:pt x="1357" y="1277"/>
                    <a:pt x="1402" y="1482"/>
                  </a:cubicBezTo>
                  <a:cubicBezTo>
                    <a:pt x="1011" y="1074"/>
                    <a:pt x="199" y="195"/>
                    <a:pt x="187" y="195"/>
                  </a:cubicBezTo>
                  <a:lnTo>
                    <a:pt x="187" y="195"/>
                  </a:lnTo>
                  <a:cubicBezTo>
                    <a:pt x="187" y="195"/>
                    <a:pt x="187" y="195"/>
                    <a:pt x="188" y="197"/>
                  </a:cubicBezTo>
                  <a:cubicBezTo>
                    <a:pt x="554" y="697"/>
                    <a:pt x="955" y="1170"/>
                    <a:pt x="1393" y="1607"/>
                  </a:cubicBezTo>
                  <a:cubicBezTo>
                    <a:pt x="1339" y="1617"/>
                    <a:pt x="1284" y="1621"/>
                    <a:pt x="1227" y="1621"/>
                  </a:cubicBezTo>
                  <a:cubicBezTo>
                    <a:pt x="1031" y="1621"/>
                    <a:pt x="825" y="1570"/>
                    <a:pt x="652" y="1536"/>
                  </a:cubicBezTo>
                  <a:cubicBezTo>
                    <a:pt x="496" y="1498"/>
                    <a:pt x="116" y="1449"/>
                    <a:pt x="25" y="1449"/>
                  </a:cubicBezTo>
                  <a:cubicBezTo>
                    <a:pt x="7" y="1449"/>
                    <a:pt x="0" y="1451"/>
                    <a:pt x="9" y="1455"/>
                  </a:cubicBezTo>
                  <a:cubicBezTo>
                    <a:pt x="215" y="1536"/>
                    <a:pt x="429" y="1589"/>
                    <a:pt x="643" y="1625"/>
                  </a:cubicBezTo>
                  <a:cubicBezTo>
                    <a:pt x="819" y="1669"/>
                    <a:pt x="1030" y="1717"/>
                    <a:pt x="1230" y="1717"/>
                  </a:cubicBezTo>
                  <a:cubicBezTo>
                    <a:pt x="1314" y="1717"/>
                    <a:pt x="1396" y="1709"/>
                    <a:pt x="1473" y="1687"/>
                  </a:cubicBezTo>
                  <a:cubicBezTo>
                    <a:pt x="1768" y="1991"/>
                    <a:pt x="2080" y="2267"/>
                    <a:pt x="2401" y="2544"/>
                  </a:cubicBezTo>
                  <a:cubicBezTo>
                    <a:pt x="2169" y="2544"/>
                    <a:pt x="1946" y="2517"/>
                    <a:pt x="1723" y="2455"/>
                  </a:cubicBezTo>
                  <a:cubicBezTo>
                    <a:pt x="1560" y="2425"/>
                    <a:pt x="1180" y="2377"/>
                    <a:pt x="1093" y="2377"/>
                  </a:cubicBezTo>
                  <a:cubicBezTo>
                    <a:pt x="1075" y="2377"/>
                    <a:pt x="1070" y="2379"/>
                    <a:pt x="1080" y="2383"/>
                  </a:cubicBezTo>
                  <a:cubicBezTo>
                    <a:pt x="1286" y="2464"/>
                    <a:pt x="1491" y="2517"/>
                    <a:pt x="1705" y="2553"/>
                  </a:cubicBezTo>
                  <a:cubicBezTo>
                    <a:pt x="1886" y="2593"/>
                    <a:pt x="2097" y="2643"/>
                    <a:pt x="2300" y="2643"/>
                  </a:cubicBezTo>
                  <a:cubicBezTo>
                    <a:pt x="2368" y="2643"/>
                    <a:pt x="2435" y="2638"/>
                    <a:pt x="2499" y="2624"/>
                  </a:cubicBezTo>
                  <a:cubicBezTo>
                    <a:pt x="2874" y="2928"/>
                    <a:pt x="3258" y="3222"/>
                    <a:pt x="3660" y="3499"/>
                  </a:cubicBezTo>
                  <a:cubicBezTo>
                    <a:pt x="3586" y="3518"/>
                    <a:pt x="3507" y="3526"/>
                    <a:pt x="3427" y="3526"/>
                  </a:cubicBezTo>
                  <a:cubicBezTo>
                    <a:pt x="3247" y="3526"/>
                    <a:pt x="3059" y="3488"/>
                    <a:pt x="2892" y="3463"/>
                  </a:cubicBezTo>
                  <a:cubicBezTo>
                    <a:pt x="2739" y="3436"/>
                    <a:pt x="2401" y="3413"/>
                    <a:pt x="2285" y="3413"/>
                  </a:cubicBezTo>
                  <a:cubicBezTo>
                    <a:pt x="2253" y="3413"/>
                    <a:pt x="2238" y="3415"/>
                    <a:pt x="2249" y="3419"/>
                  </a:cubicBezTo>
                  <a:cubicBezTo>
                    <a:pt x="2455" y="3490"/>
                    <a:pt x="2669" y="3535"/>
                    <a:pt x="2883" y="3562"/>
                  </a:cubicBezTo>
                  <a:cubicBezTo>
                    <a:pt x="3046" y="3589"/>
                    <a:pt x="3236" y="3623"/>
                    <a:pt x="3420" y="3623"/>
                  </a:cubicBezTo>
                  <a:cubicBezTo>
                    <a:pt x="3538" y="3623"/>
                    <a:pt x="3653" y="3609"/>
                    <a:pt x="3758" y="3570"/>
                  </a:cubicBezTo>
                  <a:lnTo>
                    <a:pt x="3874" y="3651"/>
                  </a:lnTo>
                  <a:cubicBezTo>
                    <a:pt x="4222" y="3874"/>
                    <a:pt x="4579" y="4097"/>
                    <a:pt x="4945" y="4293"/>
                  </a:cubicBezTo>
                  <a:cubicBezTo>
                    <a:pt x="4731" y="4356"/>
                    <a:pt x="4499" y="4383"/>
                    <a:pt x="4275" y="4383"/>
                  </a:cubicBezTo>
                  <a:cubicBezTo>
                    <a:pt x="4079" y="4392"/>
                    <a:pt x="3570" y="4463"/>
                    <a:pt x="3633" y="4472"/>
                  </a:cubicBezTo>
                  <a:cubicBezTo>
                    <a:pt x="3751" y="4487"/>
                    <a:pt x="3871" y="4493"/>
                    <a:pt x="3992" y="4493"/>
                  </a:cubicBezTo>
                  <a:cubicBezTo>
                    <a:pt x="4090" y="4493"/>
                    <a:pt x="4188" y="4489"/>
                    <a:pt x="4284" y="4481"/>
                  </a:cubicBezTo>
                  <a:cubicBezTo>
                    <a:pt x="4525" y="4472"/>
                    <a:pt x="4829" y="4463"/>
                    <a:pt x="5061" y="4356"/>
                  </a:cubicBezTo>
                  <a:cubicBezTo>
                    <a:pt x="5329" y="4499"/>
                    <a:pt x="5605" y="4624"/>
                    <a:pt x="5882" y="4740"/>
                  </a:cubicBezTo>
                  <a:cubicBezTo>
                    <a:pt x="5890" y="4743"/>
                    <a:pt x="5898" y="4745"/>
                    <a:pt x="5905" y="4745"/>
                  </a:cubicBezTo>
                  <a:cubicBezTo>
                    <a:pt x="5952" y="4745"/>
                    <a:pt x="5973" y="4674"/>
                    <a:pt x="5927" y="4650"/>
                  </a:cubicBezTo>
                  <a:cubicBezTo>
                    <a:pt x="5668" y="4543"/>
                    <a:pt x="5409" y="4427"/>
                    <a:pt x="5159" y="4293"/>
                  </a:cubicBezTo>
                  <a:cubicBezTo>
                    <a:pt x="5168" y="4276"/>
                    <a:pt x="5168" y="4258"/>
                    <a:pt x="5159" y="4240"/>
                  </a:cubicBezTo>
                  <a:cubicBezTo>
                    <a:pt x="5016" y="3981"/>
                    <a:pt x="4882" y="3704"/>
                    <a:pt x="4757" y="3437"/>
                  </a:cubicBezTo>
                  <a:cubicBezTo>
                    <a:pt x="4650" y="3213"/>
                    <a:pt x="4561" y="2981"/>
                    <a:pt x="4472" y="2740"/>
                  </a:cubicBezTo>
                  <a:lnTo>
                    <a:pt x="4472" y="2740"/>
                  </a:lnTo>
                  <a:cubicBezTo>
                    <a:pt x="4516" y="2999"/>
                    <a:pt x="4588" y="3258"/>
                    <a:pt x="4686" y="3499"/>
                  </a:cubicBezTo>
                  <a:cubicBezTo>
                    <a:pt x="4793" y="3749"/>
                    <a:pt x="4918" y="3990"/>
                    <a:pt x="5043" y="4231"/>
                  </a:cubicBezTo>
                  <a:cubicBezTo>
                    <a:pt x="4695" y="4035"/>
                    <a:pt x="4347" y="3829"/>
                    <a:pt x="4017" y="3615"/>
                  </a:cubicBezTo>
                  <a:cubicBezTo>
                    <a:pt x="3936" y="3562"/>
                    <a:pt x="3856" y="3508"/>
                    <a:pt x="3776" y="3454"/>
                  </a:cubicBezTo>
                  <a:cubicBezTo>
                    <a:pt x="3704" y="3187"/>
                    <a:pt x="3624" y="2910"/>
                    <a:pt x="3561" y="2642"/>
                  </a:cubicBezTo>
                  <a:cubicBezTo>
                    <a:pt x="3508" y="2392"/>
                    <a:pt x="3419" y="2098"/>
                    <a:pt x="3383" y="1848"/>
                  </a:cubicBezTo>
                  <a:lnTo>
                    <a:pt x="3383" y="1848"/>
                  </a:lnTo>
                  <a:cubicBezTo>
                    <a:pt x="3401" y="2116"/>
                    <a:pt x="3437" y="2383"/>
                    <a:pt x="3481" y="2642"/>
                  </a:cubicBezTo>
                  <a:cubicBezTo>
                    <a:pt x="3535" y="2865"/>
                    <a:pt x="3588" y="3151"/>
                    <a:pt x="3651" y="3374"/>
                  </a:cubicBezTo>
                  <a:cubicBezTo>
                    <a:pt x="3294" y="3124"/>
                    <a:pt x="2946" y="2865"/>
                    <a:pt x="2606" y="2589"/>
                  </a:cubicBezTo>
                  <a:cubicBezTo>
                    <a:pt x="2615" y="2571"/>
                    <a:pt x="2615" y="2553"/>
                    <a:pt x="2606" y="2544"/>
                  </a:cubicBezTo>
                  <a:cubicBezTo>
                    <a:pt x="2544" y="2259"/>
                    <a:pt x="2473" y="1964"/>
                    <a:pt x="2428" y="1678"/>
                  </a:cubicBezTo>
                  <a:cubicBezTo>
                    <a:pt x="2383" y="1428"/>
                    <a:pt x="2339" y="1179"/>
                    <a:pt x="2321" y="920"/>
                  </a:cubicBezTo>
                  <a:cubicBezTo>
                    <a:pt x="2294" y="1179"/>
                    <a:pt x="2294" y="1428"/>
                    <a:pt x="2321" y="1678"/>
                  </a:cubicBezTo>
                  <a:cubicBezTo>
                    <a:pt x="2374" y="1955"/>
                    <a:pt x="2437" y="2232"/>
                    <a:pt x="2490" y="2499"/>
                  </a:cubicBezTo>
                  <a:cubicBezTo>
                    <a:pt x="2160" y="2223"/>
                    <a:pt x="1839" y="1928"/>
                    <a:pt x="1536" y="1616"/>
                  </a:cubicBezTo>
                  <a:cubicBezTo>
                    <a:pt x="1464" y="1312"/>
                    <a:pt x="1393" y="1000"/>
                    <a:pt x="1339" y="679"/>
                  </a:cubicBezTo>
                  <a:cubicBezTo>
                    <a:pt x="1303" y="456"/>
                    <a:pt x="1268" y="224"/>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4"/>
            <p:cNvSpPr/>
            <p:nvPr/>
          </p:nvSpPr>
          <p:spPr>
            <a:xfrm rot="5189938" flipH="1">
              <a:off x="871339" y="726134"/>
              <a:ext cx="92418" cy="141941"/>
            </a:xfrm>
            <a:custGeom>
              <a:avLst/>
              <a:gdLst/>
              <a:ahLst/>
              <a:cxnLst/>
              <a:rect l="l" t="t" r="r" b="b"/>
              <a:pathLst>
                <a:path w="1215" h="1866" extrusionOk="0">
                  <a:moveTo>
                    <a:pt x="420" y="205"/>
                  </a:moveTo>
                  <a:cubicBezTo>
                    <a:pt x="0" y="402"/>
                    <a:pt x="277" y="1187"/>
                    <a:pt x="607" y="1865"/>
                  </a:cubicBezTo>
                  <a:cubicBezTo>
                    <a:pt x="822" y="1749"/>
                    <a:pt x="1027" y="1615"/>
                    <a:pt x="1214" y="1455"/>
                  </a:cubicBezTo>
                  <a:cubicBezTo>
                    <a:pt x="1107" y="705"/>
                    <a:pt x="857" y="0"/>
                    <a:pt x="420" y="20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4"/>
            <p:cNvSpPr/>
            <p:nvPr/>
          </p:nvSpPr>
          <p:spPr>
            <a:xfrm rot="5189938" flipH="1">
              <a:off x="851099" y="802812"/>
              <a:ext cx="289958" cy="332032"/>
            </a:xfrm>
            <a:custGeom>
              <a:avLst/>
              <a:gdLst/>
              <a:ahLst/>
              <a:cxnLst/>
              <a:rect l="l" t="t" r="r" b="b"/>
              <a:pathLst>
                <a:path w="3812" h="4365" extrusionOk="0">
                  <a:moveTo>
                    <a:pt x="1" y="2579"/>
                  </a:moveTo>
                  <a:cubicBezTo>
                    <a:pt x="108" y="2865"/>
                    <a:pt x="269" y="3124"/>
                    <a:pt x="465" y="3356"/>
                  </a:cubicBezTo>
                  <a:cubicBezTo>
                    <a:pt x="1125" y="3454"/>
                    <a:pt x="2071" y="3338"/>
                    <a:pt x="2455" y="3186"/>
                  </a:cubicBezTo>
                  <a:lnTo>
                    <a:pt x="2482" y="3186"/>
                  </a:lnTo>
                  <a:cubicBezTo>
                    <a:pt x="2777" y="3481"/>
                    <a:pt x="3089" y="3766"/>
                    <a:pt x="3410" y="4034"/>
                  </a:cubicBezTo>
                  <a:lnTo>
                    <a:pt x="3383" y="4034"/>
                  </a:lnTo>
                  <a:cubicBezTo>
                    <a:pt x="2794" y="3793"/>
                    <a:pt x="1134" y="3168"/>
                    <a:pt x="849" y="3731"/>
                  </a:cubicBezTo>
                  <a:cubicBezTo>
                    <a:pt x="1295" y="4088"/>
                    <a:pt x="1839" y="4302"/>
                    <a:pt x="2411" y="4364"/>
                  </a:cubicBezTo>
                  <a:cubicBezTo>
                    <a:pt x="2884" y="4329"/>
                    <a:pt x="3330" y="4239"/>
                    <a:pt x="3544" y="4150"/>
                  </a:cubicBezTo>
                  <a:cubicBezTo>
                    <a:pt x="3580" y="4177"/>
                    <a:pt x="3615" y="4204"/>
                    <a:pt x="3660" y="4239"/>
                  </a:cubicBezTo>
                  <a:lnTo>
                    <a:pt x="3767" y="4204"/>
                  </a:lnTo>
                  <a:cubicBezTo>
                    <a:pt x="3714" y="4159"/>
                    <a:pt x="3660" y="4123"/>
                    <a:pt x="3607" y="4079"/>
                  </a:cubicBezTo>
                  <a:cubicBezTo>
                    <a:pt x="3615" y="4061"/>
                    <a:pt x="3615" y="4052"/>
                    <a:pt x="3607" y="4034"/>
                  </a:cubicBezTo>
                  <a:cubicBezTo>
                    <a:pt x="3598" y="4007"/>
                    <a:pt x="3598" y="3981"/>
                    <a:pt x="3589" y="3954"/>
                  </a:cubicBezTo>
                  <a:cubicBezTo>
                    <a:pt x="3785" y="3222"/>
                    <a:pt x="3812" y="1107"/>
                    <a:pt x="3062" y="1357"/>
                  </a:cubicBezTo>
                  <a:cubicBezTo>
                    <a:pt x="2375" y="1589"/>
                    <a:pt x="3205" y="3436"/>
                    <a:pt x="3464" y="3963"/>
                  </a:cubicBezTo>
                  <a:cubicBezTo>
                    <a:pt x="3142" y="3695"/>
                    <a:pt x="2839" y="3400"/>
                    <a:pt x="2545" y="3115"/>
                  </a:cubicBezTo>
                  <a:lnTo>
                    <a:pt x="2527" y="3052"/>
                  </a:lnTo>
                  <a:cubicBezTo>
                    <a:pt x="2750" y="2401"/>
                    <a:pt x="2803" y="116"/>
                    <a:pt x="2027" y="384"/>
                  </a:cubicBezTo>
                  <a:cubicBezTo>
                    <a:pt x="1357" y="607"/>
                    <a:pt x="2125" y="2356"/>
                    <a:pt x="2402" y="2936"/>
                  </a:cubicBezTo>
                  <a:cubicBezTo>
                    <a:pt x="2402" y="2954"/>
                    <a:pt x="2402" y="2963"/>
                    <a:pt x="2411" y="2981"/>
                  </a:cubicBezTo>
                  <a:cubicBezTo>
                    <a:pt x="2259" y="2820"/>
                    <a:pt x="2036" y="2579"/>
                    <a:pt x="1822" y="2356"/>
                  </a:cubicBezTo>
                  <a:cubicBezTo>
                    <a:pt x="1670" y="1678"/>
                    <a:pt x="795" y="0"/>
                    <a:pt x="242" y="223"/>
                  </a:cubicBezTo>
                  <a:cubicBezTo>
                    <a:pt x="162" y="357"/>
                    <a:pt x="90" y="500"/>
                    <a:pt x="37" y="643"/>
                  </a:cubicBezTo>
                  <a:cubicBezTo>
                    <a:pt x="162" y="1366"/>
                    <a:pt x="1848" y="2499"/>
                    <a:pt x="1848" y="2499"/>
                  </a:cubicBezTo>
                  <a:lnTo>
                    <a:pt x="1848" y="2499"/>
                  </a:lnTo>
                  <a:cubicBezTo>
                    <a:pt x="2018" y="2695"/>
                    <a:pt x="2188" y="2892"/>
                    <a:pt x="2375" y="3079"/>
                  </a:cubicBezTo>
                  <a:cubicBezTo>
                    <a:pt x="1902" y="2874"/>
                    <a:pt x="554" y="2347"/>
                    <a:pt x="1" y="25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4"/>
            <p:cNvSpPr/>
            <p:nvPr/>
          </p:nvSpPr>
          <p:spPr>
            <a:xfrm rot="5189938" flipH="1">
              <a:off x="878722" y="721155"/>
              <a:ext cx="26546" cy="27917"/>
            </a:xfrm>
            <a:custGeom>
              <a:avLst/>
              <a:gdLst/>
              <a:ahLst/>
              <a:cxnLst/>
              <a:rect l="l" t="t" r="r" b="b"/>
              <a:pathLst>
                <a:path w="349" h="367" extrusionOk="0">
                  <a:moveTo>
                    <a:pt x="179" y="54"/>
                  </a:moveTo>
                  <a:cubicBezTo>
                    <a:pt x="72" y="116"/>
                    <a:pt x="1" y="241"/>
                    <a:pt x="1" y="366"/>
                  </a:cubicBezTo>
                  <a:cubicBezTo>
                    <a:pt x="126" y="250"/>
                    <a:pt x="242" y="134"/>
                    <a:pt x="349" y="0"/>
                  </a:cubicBezTo>
                  <a:cubicBezTo>
                    <a:pt x="286" y="0"/>
                    <a:pt x="224" y="18"/>
                    <a:pt x="179"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2" name="Google Shape;3312;p34"/>
          <p:cNvSpPr/>
          <p:nvPr/>
        </p:nvSpPr>
        <p:spPr>
          <a:xfrm rot="5400000">
            <a:off x="8730825" y="4013150"/>
            <a:ext cx="285300" cy="394800"/>
          </a:xfrm>
          <a:prstGeom prst="round2SameRect">
            <a:avLst>
              <a:gd name="adj1" fmla="val 50000"/>
              <a:gd name="adj2" fmla="val 0"/>
            </a:avLst>
          </a:prstGeom>
          <a:solidFill>
            <a:schemeClr val="accent5"/>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4"/>
          <p:cNvSpPr/>
          <p:nvPr/>
        </p:nvSpPr>
        <p:spPr>
          <a:xfrm rot="5400000">
            <a:off x="8730825" y="716325"/>
            <a:ext cx="285300" cy="394800"/>
          </a:xfrm>
          <a:prstGeom prst="round2SameRect">
            <a:avLst>
              <a:gd name="adj1" fmla="val 50000"/>
              <a:gd name="adj2" fmla="val 0"/>
            </a:avLst>
          </a:prstGeom>
          <a:solidFill>
            <a:schemeClr val="lt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34">
            <a:hlinkClick r:id="" action="ppaction://noaction"/>
          </p:cNvPr>
          <p:cNvSpPr txBox="1"/>
          <p:nvPr/>
        </p:nvSpPr>
        <p:spPr>
          <a:xfrm>
            <a:off x="8696075" y="62667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1</a:t>
            </a:r>
            <a:endParaRPr sz="2400">
              <a:solidFill>
                <a:srgbClr val="FFFFFF"/>
              </a:solidFill>
              <a:latin typeface="Grand Hotel"/>
              <a:ea typeface="Grand Hotel"/>
              <a:cs typeface="Grand Hotel"/>
              <a:sym typeface="Grand Hotel"/>
            </a:endParaRPr>
          </a:p>
        </p:txBody>
      </p:sp>
      <p:sp>
        <p:nvSpPr>
          <p:cNvPr id="3315" name="Google Shape;3315;p34"/>
          <p:cNvSpPr/>
          <p:nvPr/>
        </p:nvSpPr>
        <p:spPr>
          <a:xfrm rot="5400000">
            <a:off x="8730825" y="12314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4">
            <a:hlinkClick r:id="" action="ppaction://noaction"/>
          </p:cNvPr>
          <p:cNvSpPr txBox="1"/>
          <p:nvPr/>
        </p:nvSpPr>
        <p:spPr>
          <a:xfrm>
            <a:off x="8696075" y="11406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2</a:t>
            </a:r>
            <a:endParaRPr sz="2400">
              <a:solidFill>
                <a:srgbClr val="FFFFFF"/>
              </a:solidFill>
              <a:latin typeface="Grand Hotel"/>
              <a:ea typeface="Grand Hotel"/>
              <a:cs typeface="Grand Hotel"/>
              <a:sym typeface="Grand Hotel"/>
            </a:endParaRPr>
          </a:p>
        </p:txBody>
      </p:sp>
      <p:sp>
        <p:nvSpPr>
          <p:cNvPr id="3317" name="Google Shape;3317;p34"/>
          <p:cNvSpPr/>
          <p:nvPr/>
        </p:nvSpPr>
        <p:spPr>
          <a:xfrm rot="5400000">
            <a:off x="8730825" y="1746625"/>
            <a:ext cx="285300" cy="394800"/>
          </a:xfrm>
          <a:prstGeom prst="round2SameRect">
            <a:avLst>
              <a:gd name="adj1" fmla="val 50000"/>
              <a:gd name="adj2" fmla="val 0"/>
            </a:avLst>
          </a:prstGeom>
          <a:solidFill>
            <a:schemeClr val="accent1"/>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34">
            <a:hlinkClick r:id="" action="ppaction://noaction"/>
          </p:cNvPr>
          <p:cNvSpPr txBox="1"/>
          <p:nvPr/>
        </p:nvSpPr>
        <p:spPr>
          <a:xfrm>
            <a:off x="8696075" y="166697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3</a:t>
            </a:r>
            <a:endParaRPr sz="2400">
              <a:solidFill>
                <a:srgbClr val="FFFFFF"/>
              </a:solidFill>
              <a:latin typeface="Grand Hotel"/>
              <a:ea typeface="Grand Hotel"/>
              <a:cs typeface="Grand Hotel"/>
              <a:sym typeface="Grand Hotel"/>
            </a:endParaRPr>
          </a:p>
        </p:txBody>
      </p:sp>
      <p:sp>
        <p:nvSpPr>
          <p:cNvPr id="3319" name="Google Shape;3319;p34"/>
          <p:cNvSpPr/>
          <p:nvPr/>
        </p:nvSpPr>
        <p:spPr>
          <a:xfrm rot="5400000">
            <a:off x="8730825" y="2261775"/>
            <a:ext cx="285300" cy="394800"/>
          </a:xfrm>
          <a:prstGeom prst="round2SameRect">
            <a:avLst>
              <a:gd name="adj1" fmla="val 50000"/>
              <a:gd name="adj2" fmla="val 0"/>
            </a:avLst>
          </a:prstGeom>
          <a:solidFill>
            <a:schemeClr val="accent3"/>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34">
            <a:hlinkClick r:id="" action="ppaction://noaction"/>
          </p:cNvPr>
          <p:cNvSpPr txBox="1"/>
          <p:nvPr/>
        </p:nvSpPr>
        <p:spPr>
          <a:xfrm>
            <a:off x="8696075" y="21741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4</a:t>
            </a:r>
            <a:endParaRPr sz="2400">
              <a:solidFill>
                <a:srgbClr val="FFFFFF"/>
              </a:solidFill>
              <a:latin typeface="Grand Hotel"/>
              <a:ea typeface="Grand Hotel"/>
              <a:cs typeface="Grand Hotel"/>
              <a:sym typeface="Grand Hotel"/>
            </a:endParaRPr>
          </a:p>
        </p:txBody>
      </p:sp>
      <p:sp>
        <p:nvSpPr>
          <p:cNvPr id="3321" name="Google Shape;3321;p34"/>
          <p:cNvSpPr/>
          <p:nvPr/>
        </p:nvSpPr>
        <p:spPr>
          <a:xfrm rot="5400000">
            <a:off x="8730825" y="2776925"/>
            <a:ext cx="285300" cy="394800"/>
          </a:xfrm>
          <a:prstGeom prst="round2SameRect">
            <a:avLst>
              <a:gd name="adj1" fmla="val 50000"/>
              <a:gd name="adj2" fmla="val 0"/>
            </a:avLst>
          </a:prstGeom>
          <a:solidFill>
            <a:schemeClr val="dk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4">
            <a:hlinkClick r:id="" action="ppaction://noaction"/>
          </p:cNvPr>
          <p:cNvSpPr txBox="1"/>
          <p:nvPr/>
        </p:nvSpPr>
        <p:spPr>
          <a:xfrm>
            <a:off x="8696075" y="2686350"/>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5</a:t>
            </a:r>
            <a:endParaRPr sz="2400">
              <a:solidFill>
                <a:srgbClr val="FFFFFF"/>
              </a:solidFill>
              <a:latin typeface="Grand Hotel"/>
              <a:ea typeface="Grand Hotel"/>
              <a:cs typeface="Grand Hotel"/>
              <a:sym typeface="Grand Hotel"/>
            </a:endParaRPr>
          </a:p>
        </p:txBody>
      </p:sp>
      <p:sp>
        <p:nvSpPr>
          <p:cNvPr id="3323" name="Google Shape;3323;p34"/>
          <p:cNvSpPr/>
          <p:nvPr/>
        </p:nvSpPr>
        <p:spPr>
          <a:xfrm rot="5400000">
            <a:off x="8730825" y="32920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4">
            <a:hlinkClick r:id="" action="ppaction://noaction"/>
          </p:cNvPr>
          <p:cNvSpPr txBox="1"/>
          <p:nvPr/>
        </p:nvSpPr>
        <p:spPr>
          <a:xfrm>
            <a:off x="8696075" y="32076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6</a:t>
            </a:r>
            <a:endParaRPr sz="2400">
              <a:solidFill>
                <a:srgbClr val="FFFFFF"/>
              </a:solidFill>
              <a:latin typeface="Grand Hotel"/>
              <a:ea typeface="Grand Hotel"/>
              <a:cs typeface="Grand Hotel"/>
              <a:sym typeface="Grand Hotel"/>
            </a:endParaRPr>
          </a:p>
        </p:txBody>
      </p:sp>
      <p:sp>
        <p:nvSpPr>
          <p:cNvPr id="3325" name="Google Shape;3325;p34"/>
          <p:cNvSpPr/>
          <p:nvPr/>
        </p:nvSpPr>
        <p:spPr>
          <a:xfrm>
            <a:off x="8763856" y="4125614"/>
            <a:ext cx="181722" cy="195700"/>
          </a:xfrm>
          <a:custGeom>
            <a:avLst/>
            <a:gdLst/>
            <a:ahLst/>
            <a:cxnLst/>
            <a:rect l="l" t="t" r="r" b="b"/>
            <a:pathLst>
              <a:path w="10820" h="11654" extrusionOk="0">
                <a:moveTo>
                  <a:pt x="5410" y="1"/>
                </a:moveTo>
                <a:cubicBezTo>
                  <a:pt x="5383" y="1"/>
                  <a:pt x="5357" y="9"/>
                  <a:pt x="5336" y="26"/>
                </a:cubicBezTo>
                <a:lnTo>
                  <a:pt x="1" y="4673"/>
                </a:lnTo>
                <a:lnTo>
                  <a:pt x="1" y="11335"/>
                </a:lnTo>
                <a:cubicBezTo>
                  <a:pt x="1" y="11510"/>
                  <a:pt x="145" y="11653"/>
                  <a:pt x="320" y="11653"/>
                </a:cubicBezTo>
                <a:lnTo>
                  <a:pt x="10501" y="11653"/>
                </a:lnTo>
                <a:cubicBezTo>
                  <a:pt x="10675" y="11653"/>
                  <a:pt x="10819" y="11510"/>
                  <a:pt x="10819" y="11335"/>
                </a:cubicBezTo>
                <a:lnTo>
                  <a:pt x="10819" y="4673"/>
                </a:lnTo>
                <a:lnTo>
                  <a:pt x="5484" y="26"/>
                </a:lnTo>
                <a:cubicBezTo>
                  <a:pt x="5463" y="9"/>
                  <a:pt x="5437" y="1"/>
                  <a:pt x="54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4"/>
          <p:cNvSpPr/>
          <p:nvPr/>
        </p:nvSpPr>
        <p:spPr>
          <a:xfrm>
            <a:off x="8846335" y="4125614"/>
            <a:ext cx="99242" cy="195700"/>
          </a:xfrm>
          <a:custGeom>
            <a:avLst/>
            <a:gdLst/>
            <a:ahLst/>
            <a:cxnLst/>
            <a:rect l="l" t="t" r="r" b="b"/>
            <a:pathLst>
              <a:path w="5909" h="11654" extrusionOk="0">
                <a:moveTo>
                  <a:pt x="499" y="1"/>
                </a:moveTo>
                <a:cubicBezTo>
                  <a:pt x="472" y="1"/>
                  <a:pt x="446" y="9"/>
                  <a:pt x="425" y="26"/>
                </a:cubicBezTo>
                <a:lnTo>
                  <a:pt x="0" y="396"/>
                </a:lnTo>
                <a:cubicBezTo>
                  <a:pt x="1916" y="2031"/>
                  <a:pt x="4959" y="4670"/>
                  <a:pt x="4959" y="4670"/>
                </a:cubicBezTo>
                <a:lnTo>
                  <a:pt x="4959" y="11331"/>
                </a:lnTo>
                <a:cubicBezTo>
                  <a:pt x="4959" y="11510"/>
                  <a:pt x="4815" y="11653"/>
                  <a:pt x="4640" y="11653"/>
                </a:cubicBezTo>
                <a:lnTo>
                  <a:pt x="5590" y="11653"/>
                </a:lnTo>
                <a:cubicBezTo>
                  <a:pt x="5764" y="11653"/>
                  <a:pt x="5908" y="11510"/>
                  <a:pt x="5908" y="11331"/>
                </a:cubicBezTo>
                <a:lnTo>
                  <a:pt x="5908" y="4673"/>
                </a:lnTo>
                <a:lnTo>
                  <a:pt x="573" y="26"/>
                </a:lnTo>
                <a:cubicBezTo>
                  <a:pt x="552" y="9"/>
                  <a:pt x="526" y="1"/>
                  <a:pt x="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4"/>
          <p:cNvSpPr/>
          <p:nvPr/>
        </p:nvSpPr>
        <p:spPr>
          <a:xfrm>
            <a:off x="8733994" y="4099785"/>
            <a:ext cx="241395" cy="106616"/>
          </a:xfrm>
          <a:custGeom>
            <a:avLst/>
            <a:gdLst/>
            <a:ahLst/>
            <a:cxnLst/>
            <a:rect l="l" t="t" r="r" b="b"/>
            <a:pathLst>
              <a:path w="14373" h="6349" extrusionOk="0">
                <a:moveTo>
                  <a:pt x="7187" y="0"/>
                </a:moveTo>
                <a:cubicBezTo>
                  <a:pt x="7161" y="0"/>
                  <a:pt x="7135" y="9"/>
                  <a:pt x="7114" y="26"/>
                </a:cubicBezTo>
                <a:lnTo>
                  <a:pt x="83" y="6149"/>
                </a:lnTo>
                <a:cubicBezTo>
                  <a:pt x="0" y="6218"/>
                  <a:pt x="52" y="6348"/>
                  <a:pt x="158" y="6348"/>
                </a:cubicBezTo>
                <a:lnTo>
                  <a:pt x="1779" y="6348"/>
                </a:lnTo>
                <a:lnTo>
                  <a:pt x="7114" y="1705"/>
                </a:lnTo>
                <a:cubicBezTo>
                  <a:pt x="7135" y="1686"/>
                  <a:pt x="7161" y="1677"/>
                  <a:pt x="7187" y="1677"/>
                </a:cubicBezTo>
                <a:cubicBezTo>
                  <a:pt x="7213" y="1677"/>
                  <a:pt x="7239" y="1686"/>
                  <a:pt x="7262" y="1705"/>
                </a:cubicBezTo>
                <a:lnTo>
                  <a:pt x="12597" y="6348"/>
                </a:lnTo>
                <a:lnTo>
                  <a:pt x="14218" y="6348"/>
                </a:lnTo>
                <a:cubicBezTo>
                  <a:pt x="14324" y="6348"/>
                  <a:pt x="14372" y="6218"/>
                  <a:pt x="14293" y="6149"/>
                </a:cubicBezTo>
                <a:lnTo>
                  <a:pt x="7262" y="26"/>
                </a:lnTo>
                <a:cubicBezTo>
                  <a:pt x="7239" y="9"/>
                  <a:pt x="7213" y="0"/>
                  <a:pt x="7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4">
            <a:hlinkClick r:id="rId3" action="ppaction://hlinksldjump"/>
          </p:cNvPr>
          <p:cNvSpPr/>
          <p:nvPr/>
        </p:nvSpPr>
        <p:spPr>
          <a:xfrm>
            <a:off x="8729275" y="4096275"/>
            <a:ext cx="250951" cy="228546"/>
          </a:xfrm>
          <a:custGeom>
            <a:avLst/>
            <a:gdLst/>
            <a:ahLst/>
            <a:cxnLst/>
            <a:rect l="l" t="t" r="r" b="b"/>
            <a:pathLst>
              <a:path w="14942" h="13610" extrusionOk="0">
                <a:moveTo>
                  <a:pt x="4548" y="1571"/>
                </a:moveTo>
                <a:lnTo>
                  <a:pt x="4548" y="2006"/>
                </a:lnTo>
                <a:lnTo>
                  <a:pt x="2272" y="2006"/>
                </a:lnTo>
                <a:lnTo>
                  <a:pt x="2272" y="1571"/>
                </a:lnTo>
                <a:close/>
                <a:moveTo>
                  <a:pt x="4164" y="2424"/>
                </a:moveTo>
                <a:lnTo>
                  <a:pt x="4164" y="2774"/>
                </a:lnTo>
                <a:lnTo>
                  <a:pt x="2728" y="4021"/>
                </a:lnTo>
                <a:lnTo>
                  <a:pt x="2728" y="2424"/>
                </a:lnTo>
                <a:close/>
                <a:moveTo>
                  <a:pt x="8937" y="7822"/>
                </a:moveTo>
                <a:cubicBezTo>
                  <a:pt x="8985" y="7822"/>
                  <a:pt x="9023" y="7859"/>
                  <a:pt x="9023" y="7907"/>
                </a:cubicBezTo>
                <a:lnTo>
                  <a:pt x="9023" y="13191"/>
                </a:lnTo>
                <a:lnTo>
                  <a:pt x="6175" y="13191"/>
                </a:lnTo>
                <a:lnTo>
                  <a:pt x="6175" y="7907"/>
                </a:lnTo>
                <a:cubicBezTo>
                  <a:pt x="6175" y="7859"/>
                  <a:pt x="6213" y="7822"/>
                  <a:pt x="6261" y="7822"/>
                </a:cubicBezTo>
                <a:close/>
                <a:moveTo>
                  <a:pt x="7469" y="1"/>
                </a:moveTo>
                <a:cubicBezTo>
                  <a:pt x="7394" y="1"/>
                  <a:pt x="7318" y="27"/>
                  <a:pt x="7258" y="80"/>
                </a:cubicBezTo>
                <a:lnTo>
                  <a:pt x="4966" y="2075"/>
                </a:lnTo>
                <a:lnTo>
                  <a:pt x="4966" y="1482"/>
                </a:lnTo>
                <a:cubicBezTo>
                  <a:pt x="4962" y="1300"/>
                  <a:pt x="4818" y="1153"/>
                  <a:pt x="4637" y="1153"/>
                </a:cubicBezTo>
                <a:lnTo>
                  <a:pt x="2180" y="1153"/>
                </a:lnTo>
                <a:cubicBezTo>
                  <a:pt x="1998" y="1153"/>
                  <a:pt x="1854" y="1300"/>
                  <a:pt x="1851" y="1482"/>
                </a:cubicBezTo>
                <a:lnTo>
                  <a:pt x="1851" y="2099"/>
                </a:lnTo>
                <a:cubicBezTo>
                  <a:pt x="1854" y="2277"/>
                  <a:pt x="1998" y="2424"/>
                  <a:pt x="2180" y="2424"/>
                </a:cubicBezTo>
                <a:lnTo>
                  <a:pt x="2310" y="2424"/>
                </a:lnTo>
                <a:lnTo>
                  <a:pt x="2310" y="4385"/>
                </a:lnTo>
                <a:lnTo>
                  <a:pt x="226" y="6201"/>
                </a:lnTo>
                <a:cubicBezTo>
                  <a:pt x="0" y="6396"/>
                  <a:pt x="141" y="6766"/>
                  <a:pt x="439" y="6766"/>
                </a:cubicBezTo>
                <a:lnTo>
                  <a:pt x="1851" y="6766"/>
                </a:lnTo>
                <a:lnTo>
                  <a:pt x="1851" y="10484"/>
                </a:lnTo>
                <a:cubicBezTo>
                  <a:pt x="1847" y="10604"/>
                  <a:pt x="1940" y="10704"/>
                  <a:pt x="2060" y="10704"/>
                </a:cubicBezTo>
                <a:cubicBezTo>
                  <a:pt x="2180" y="10704"/>
                  <a:pt x="2276" y="10604"/>
                  <a:pt x="2269" y="10484"/>
                </a:cubicBezTo>
                <a:lnTo>
                  <a:pt x="2269" y="6653"/>
                </a:lnTo>
                <a:lnTo>
                  <a:pt x="7471" y="2126"/>
                </a:lnTo>
                <a:lnTo>
                  <a:pt x="12669" y="6653"/>
                </a:lnTo>
                <a:lnTo>
                  <a:pt x="12669" y="13082"/>
                </a:lnTo>
                <a:cubicBezTo>
                  <a:pt x="12669" y="13140"/>
                  <a:pt x="12618" y="13191"/>
                  <a:pt x="12560" y="13191"/>
                </a:cubicBezTo>
                <a:lnTo>
                  <a:pt x="9441" y="13191"/>
                </a:lnTo>
                <a:lnTo>
                  <a:pt x="9441" y="7907"/>
                </a:lnTo>
                <a:cubicBezTo>
                  <a:pt x="9441" y="7630"/>
                  <a:pt x="9215" y="7404"/>
                  <a:pt x="8937" y="7404"/>
                </a:cubicBezTo>
                <a:lnTo>
                  <a:pt x="6261" y="7404"/>
                </a:lnTo>
                <a:cubicBezTo>
                  <a:pt x="5983" y="7404"/>
                  <a:pt x="5757" y="7630"/>
                  <a:pt x="5757" y="7907"/>
                </a:cubicBezTo>
                <a:lnTo>
                  <a:pt x="5757" y="13191"/>
                </a:lnTo>
                <a:lnTo>
                  <a:pt x="2379" y="13191"/>
                </a:lnTo>
                <a:cubicBezTo>
                  <a:pt x="2320" y="13191"/>
                  <a:pt x="2269" y="13140"/>
                  <a:pt x="2269" y="13082"/>
                </a:cubicBezTo>
                <a:lnTo>
                  <a:pt x="2269" y="11492"/>
                </a:lnTo>
                <a:cubicBezTo>
                  <a:pt x="2264" y="11358"/>
                  <a:pt x="2163" y="11291"/>
                  <a:pt x="2061" y="11291"/>
                </a:cubicBezTo>
                <a:cubicBezTo>
                  <a:pt x="1960" y="11291"/>
                  <a:pt x="1858" y="11358"/>
                  <a:pt x="1851" y="11492"/>
                </a:cubicBezTo>
                <a:lnTo>
                  <a:pt x="1851" y="13082"/>
                </a:lnTo>
                <a:cubicBezTo>
                  <a:pt x="1851" y="13373"/>
                  <a:pt x="2087" y="13609"/>
                  <a:pt x="2379" y="13609"/>
                </a:cubicBezTo>
                <a:lnTo>
                  <a:pt x="12560" y="13609"/>
                </a:lnTo>
                <a:cubicBezTo>
                  <a:pt x="12851" y="13609"/>
                  <a:pt x="13087" y="13373"/>
                  <a:pt x="13087" y="13082"/>
                </a:cubicBezTo>
                <a:lnTo>
                  <a:pt x="13087" y="6766"/>
                </a:lnTo>
                <a:lnTo>
                  <a:pt x="14499" y="6766"/>
                </a:lnTo>
                <a:cubicBezTo>
                  <a:pt x="14801" y="6766"/>
                  <a:pt x="14941" y="6396"/>
                  <a:pt x="14715" y="6201"/>
                </a:cubicBezTo>
                <a:lnTo>
                  <a:pt x="14712" y="6201"/>
                </a:lnTo>
                <a:lnTo>
                  <a:pt x="11675" y="3555"/>
                </a:lnTo>
                <a:cubicBezTo>
                  <a:pt x="11631" y="3517"/>
                  <a:pt x="11583" y="3501"/>
                  <a:pt x="11538" y="3501"/>
                </a:cubicBezTo>
                <a:cubicBezTo>
                  <a:pt x="11369" y="3501"/>
                  <a:pt x="11234" y="3727"/>
                  <a:pt x="11401" y="3871"/>
                </a:cubicBezTo>
                <a:lnTo>
                  <a:pt x="14245" y="6348"/>
                </a:lnTo>
                <a:lnTo>
                  <a:pt x="12954" y="6348"/>
                </a:lnTo>
                <a:lnTo>
                  <a:pt x="7680" y="1756"/>
                </a:lnTo>
                <a:cubicBezTo>
                  <a:pt x="7620" y="1703"/>
                  <a:pt x="7544" y="1677"/>
                  <a:pt x="7469" y="1677"/>
                </a:cubicBezTo>
                <a:cubicBezTo>
                  <a:pt x="7394" y="1677"/>
                  <a:pt x="7318" y="1703"/>
                  <a:pt x="7258" y="1756"/>
                </a:cubicBezTo>
                <a:lnTo>
                  <a:pt x="1981" y="6348"/>
                </a:lnTo>
                <a:lnTo>
                  <a:pt x="693" y="6348"/>
                </a:lnTo>
                <a:lnTo>
                  <a:pt x="2656" y="4638"/>
                </a:lnTo>
                <a:lnTo>
                  <a:pt x="4510" y="3024"/>
                </a:lnTo>
                <a:lnTo>
                  <a:pt x="7467" y="451"/>
                </a:lnTo>
                <a:lnTo>
                  <a:pt x="10644" y="3216"/>
                </a:lnTo>
                <a:cubicBezTo>
                  <a:pt x="10689" y="3254"/>
                  <a:pt x="10736" y="3271"/>
                  <a:pt x="10782" y="3271"/>
                </a:cubicBezTo>
                <a:cubicBezTo>
                  <a:pt x="10951" y="3271"/>
                  <a:pt x="11086" y="3044"/>
                  <a:pt x="10921" y="2901"/>
                </a:cubicBezTo>
                <a:lnTo>
                  <a:pt x="7680" y="80"/>
                </a:lnTo>
                <a:cubicBezTo>
                  <a:pt x="7620" y="27"/>
                  <a:pt x="7544" y="1"/>
                  <a:pt x="7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060;p30">
            <a:extLst>
              <a:ext uri="{FF2B5EF4-FFF2-40B4-BE49-F238E27FC236}">
                <a16:creationId xmlns:a16="http://schemas.microsoft.com/office/drawing/2014/main" id="{E8BCA5A0-24D2-CD56-D7AC-5E07748AC522}"/>
              </a:ext>
            </a:extLst>
          </p:cNvPr>
          <p:cNvSpPr txBox="1">
            <a:spLocks/>
          </p:cNvSpPr>
          <p:nvPr/>
        </p:nvSpPr>
        <p:spPr>
          <a:xfrm>
            <a:off x="682033" y="498082"/>
            <a:ext cx="7550700" cy="56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Grand Hotel"/>
              <a:buNone/>
              <a:defRPr sz="35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2pPr>
            <a:lvl3pPr marR="0" lvl="2"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3pPr>
            <a:lvl4pPr marR="0" lvl="3"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4pPr>
            <a:lvl5pPr marR="0" lvl="4"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5pPr>
            <a:lvl6pPr marR="0" lvl="5"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6pPr>
            <a:lvl7pPr marR="0" lvl="6"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7pPr>
            <a:lvl8pPr marR="0" lvl="7"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8pPr>
            <a:lvl9pPr marR="0" lvl="8"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9pPr>
          </a:lstStyle>
          <a:p>
            <a:r>
              <a:rPr lang="en-US" sz="2500" b="1">
                <a:solidFill>
                  <a:srgbClr val="000000"/>
                </a:solidFill>
                <a:latin typeface="+mj-lt"/>
              </a:rPr>
              <a:t>Trình bày kế hoạch</a:t>
            </a:r>
          </a:p>
        </p:txBody>
      </p:sp>
      <p:pic>
        <p:nvPicPr>
          <p:cNvPr id="3" name="Picture 2">
            <a:extLst>
              <a:ext uri="{FF2B5EF4-FFF2-40B4-BE49-F238E27FC236}">
                <a16:creationId xmlns:a16="http://schemas.microsoft.com/office/drawing/2014/main" id="{6F48E3F4-8FA7-37F8-0387-A52916DB5BE9}"/>
              </a:ext>
            </a:extLst>
          </p:cNvPr>
          <p:cNvPicPr>
            <a:picLocks noChangeAspect="1"/>
          </p:cNvPicPr>
          <p:nvPr/>
        </p:nvPicPr>
        <p:blipFill>
          <a:blip r:embed="rId4"/>
          <a:stretch>
            <a:fillRect/>
          </a:stretch>
        </p:blipFill>
        <p:spPr>
          <a:xfrm>
            <a:off x="299722" y="1767686"/>
            <a:ext cx="3158277" cy="3158277"/>
          </a:xfrm>
          <a:prstGeom prst="rect">
            <a:avLst/>
          </a:prstGeom>
        </p:spPr>
      </p:pic>
      <p:sp>
        <p:nvSpPr>
          <p:cNvPr id="4" name="TextBox 3">
            <a:extLst>
              <a:ext uri="{FF2B5EF4-FFF2-40B4-BE49-F238E27FC236}">
                <a16:creationId xmlns:a16="http://schemas.microsoft.com/office/drawing/2014/main" id="{9A40268E-B312-1CC1-4317-87D7661CB6B7}"/>
              </a:ext>
            </a:extLst>
          </p:cNvPr>
          <p:cNvSpPr txBox="1"/>
          <p:nvPr/>
        </p:nvSpPr>
        <p:spPr>
          <a:xfrm>
            <a:off x="3023256" y="1479498"/>
            <a:ext cx="4494179" cy="2118529"/>
          </a:xfrm>
          <a:prstGeom prst="rect">
            <a:avLst/>
          </a:prstGeom>
          <a:noFill/>
        </p:spPr>
        <p:txBody>
          <a:bodyPr wrap="square" rtlCol="0">
            <a:spAutoFit/>
          </a:bodyPr>
          <a:lstStyle/>
          <a:p>
            <a:pPr>
              <a:lnSpc>
                <a:spcPct val="150000"/>
              </a:lnSpc>
            </a:pPr>
            <a:r>
              <a:rPr lang="en-US" sz="1800" b="1"/>
              <a:t>Hướng dẫn:</a:t>
            </a:r>
          </a:p>
          <a:p>
            <a:pPr marL="285750" indent="-285750">
              <a:lnSpc>
                <a:spcPct val="150000"/>
              </a:lnSpc>
              <a:buFont typeface="Wingdings" panose="05000000000000000000" pitchFamily="2" charset="2"/>
              <a:buChar char="§"/>
            </a:pPr>
            <a:r>
              <a:rPr lang="en-US" sz="1800"/>
              <a:t>Mỗi nhóm sẽ cử đại diện trình bày về kế hoạch của nhóm mình.</a:t>
            </a:r>
          </a:p>
          <a:p>
            <a:pPr marL="285750" indent="-285750">
              <a:lnSpc>
                <a:spcPct val="150000"/>
              </a:lnSpc>
              <a:buFont typeface="Wingdings" panose="05000000000000000000" pitchFamily="2" charset="2"/>
              <a:buChar char="§"/>
            </a:pPr>
            <a:r>
              <a:rPr lang="en-US" sz="1800"/>
              <a:t>Các nhóm khác lắng nghe và bổ sung ý kiến cho nhóm bạn.</a:t>
            </a:r>
          </a:p>
        </p:txBody>
      </p:sp>
      <p:pic>
        <p:nvPicPr>
          <p:cNvPr id="6" name="Picture 5">
            <a:extLst>
              <a:ext uri="{FF2B5EF4-FFF2-40B4-BE49-F238E27FC236}">
                <a16:creationId xmlns:a16="http://schemas.microsoft.com/office/drawing/2014/main" id="{4655C164-C926-93B3-8B39-F2798FE3FBDF}"/>
              </a:ext>
            </a:extLst>
          </p:cNvPr>
          <p:cNvPicPr>
            <a:picLocks noChangeAspect="1"/>
          </p:cNvPicPr>
          <p:nvPr/>
        </p:nvPicPr>
        <p:blipFill>
          <a:blip r:embed="rId5"/>
          <a:stretch>
            <a:fillRect/>
          </a:stretch>
        </p:blipFill>
        <p:spPr>
          <a:xfrm>
            <a:off x="6750597" y="3085233"/>
            <a:ext cx="1922968" cy="1922968"/>
          </a:xfrm>
          <a:prstGeom prst="rect">
            <a:avLst/>
          </a:prstGeom>
        </p:spPr>
      </p:pic>
    </p:spTree>
    <p:extLst>
      <p:ext uri="{BB962C8B-B14F-4D97-AF65-F5344CB8AC3E}">
        <p14:creationId xmlns:p14="http://schemas.microsoft.com/office/powerpoint/2010/main" val="573708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barn(inVertical)">
                                      <p:cBhvr>
                                        <p:cTn id="7" dur="5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grpSp>
        <p:nvGrpSpPr>
          <p:cNvPr id="3165" name="Google Shape;3165;p34"/>
          <p:cNvGrpSpPr/>
          <p:nvPr/>
        </p:nvGrpSpPr>
        <p:grpSpPr>
          <a:xfrm>
            <a:off x="7754266" y="330121"/>
            <a:ext cx="966556" cy="757179"/>
            <a:chOff x="7603624" y="535136"/>
            <a:chExt cx="966556" cy="757179"/>
          </a:xfrm>
        </p:grpSpPr>
        <p:sp>
          <p:nvSpPr>
            <p:cNvPr id="3166" name="Google Shape;3166;p34"/>
            <p:cNvSpPr/>
            <p:nvPr/>
          </p:nvSpPr>
          <p:spPr>
            <a:xfrm rot="1106660">
              <a:off x="7613262" y="764671"/>
              <a:ext cx="88017" cy="73741"/>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4"/>
            <p:cNvSpPr/>
            <p:nvPr/>
          </p:nvSpPr>
          <p:spPr>
            <a:xfrm rot="1106660">
              <a:off x="7613555" y="762125"/>
              <a:ext cx="80634" cy="75874"/>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4"/>
            <p:cNvSpPr/>
            <p:nvPr/>
          </p:nvSpPr>
          <p:spPr>
            <a:xfrm rot="1106660">
              <a:off x="7642030" y="801244"/>
              <a:ext cx="33796" cy="27725"/>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4"/>
            <p:cNvSpPr/>
            <p:nvPr/>
          </p:nvSpPr>
          <p:spPr>
            <a:xfrm rot="1106660">
              <a:off x="7753665" y="808291"/>
              <a:ext cx="78419" cy="78416"/>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4"/>
            <p:cNvSpPr/>
            <p:nvPr/>
          </p:nvSpPr>
          <p:spPr>
            <a:xfrm rot="1106660">
              <a:off x="7747437" y="807443"/>
              <a:ext cx="91134" cy="80631"/>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4"/>
            <p:cNvSpPr/>
            <p:nvPr/>
          </p:nvSpPr>
          <p:spPr>
            <a:xfrm rot="1106660">
              <a:off x="7780259" y="852551"/>
              <a:ext cx="31089" cy="26002"/>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4"/>
            <p:cNvSpPr/>
            <p:nvPr/>
          </p:nvSpPr>
          <p:spPr>
            <a:xfrm rot="1106660">
              <a:off x="7699123" y="565099"/>
              <a:ext cx="231485" cy="259201"/>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34"/>
            <p:cNvSpPr/>
            <p:nvPr/>
          </p:nvSpPr>
          <p:spPr>
            <a:xfrm rot="1106660">
              <a:off x="7746716" y="659365"/>
              <a:ext cx="65213" cy="161180"/>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34"/>
            <p:cNvSpPr/>
            <p:nvPr/>
          </p:nvSpPr>
          <p:spPr>
            <a:xfrm rot="1106660">
              <a:off x="8158677" y="744631"/>
              <a:ext cx="375609" cy="268552"/>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34"/>
            <p:cNvSpPr/>
            <p:nvPr/>
          </p:nvSpPr>
          <p:spPr>
            <a:xfrm rot="1106660">
              <a:off x="8129949" y="771183"/>
              <a:ext cx="380203" cy="191940"/>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34"/>
            <p:cNvSpPr/>
            <p:nvPr/>
          </p:nvSpPr>
          <p:spPr>
            <a:xfrm rot="1106660">
              <a:off x="8203287" y="824302"/>
              <a:ext cx="306787" cy="224094"/>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34"/>
            <p:cNvSpPr/>
            <p:nvPr/>
          </p:nvSpPr>
          <p:spPr>
            <a:xfrm rot="1106660">
              <a:off x="8181368" y="747974"/>
              <a:ext cx="355102" cy="270766"/>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34"/>
            <p:cNvSpPr/>
            <p:nvPr/>
          </p:nvSpPr>
          <p:spPr>
            <a:xfrm rot="1106660">
              <a:off x="7994340" y="951220"/>
              <a:ext cx="138546" cy="227867"/>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34"/>
            <p:cNvSpPr/>
            <p:nvPr/>
          </p:nvSpPr>
          <p:spPr>
            <a:xfrm rot="1106660">
              <a:off x="8096344" y="995056"/>
              <a:ext cx="243871" cy="101466"/>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34"/>
            <p:cNvSpPr/>
            <p:nvPr/>
          </p:nvSpPr>
          <p:spPr>
            <a:xfrm rot="1106660">
              <a:off x="8089754" y="1053031"/>
              <a:ext cx="157413" cy="215317"/>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34"/>
            <p:cNvSpPr/>
            <p:nvPr/>
          </p:nvSpPr>
          <p:spPr>
            <a:xfrm rot="1106660">
              <a:off x="7967943" y="837488"/>
              <a:ext cx="138793" cy="227867"/>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34"/>
            <p:cNvSpPr/>
            <p:nvPr/>
          </p:nvSpPr>
          <p:spPr>
            <a:xfrm rot="1106660">
              <a:off x="8069636" y="880715"/>
              <a:ext cx="244117" cy="101958"/>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34"/>
            <p:cNvSpPr/>
            <p:nvPr/>
          </p:nvSpPr>
          <p:spPr>
            <a:xfrm rot="1106660">
              <a:off x="7948368" y="725046"/>
              <a:ext cx="136988" cy="229671"/>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4"/>
            <p:cNvSpPr/>
            <p:nvPr/>
          </p:nvSpPr>
          <p:spPr>
            <a:xfrm rot="1106660">
              <a:off x="8028104" y="756651"/>
              <a:ext cx="242395" cy="84978"/>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4"/>
            <p:cNvSpPr/>
            <p:nvPr/>
          </p:nvSpPr>
          <p:spPr>
            <a:xfrm rot="1106660">
              <a:off x="7920397" y="620107"/>
              <a:ext cx="133297" cy="227621"/>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4"/>
            <p:cNvSpPr/>
            <p:nvPr/>
          </p:nvSpPr>
          <p:spPr>
            <a:xfrm rot="1106660">
              <a:off x="7978660" y="634617"/>
              <a:ext cx="238621" cy="74233"/>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4"/>
            <p:cNvSpPr/>
            <p:nvPr/>
          </p:nvSpPr>
          <p:spPr>
            <a:xfrm rot="1106660">
              <a:off x="7957080" y="814281"/>
              <a:ext cx="81290" cy="142888"/>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4"/>
            <p:cNvSpPr/>
            <p:nvPr/>
          </p:nvSpPr>
          <p:spPr>
            <a:xfrm rot="1106660">
              <a:off x="7944886" y="852957"/>
              <a:ext cx="333201" cy="396840"/>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4"/>
            <p:cNvSpPr/>
            <p:nvPr/>
          </p:nvSpPr>
          <p:spPr>
            <a:xfrm rot="1106660">
              <a:off x="7938790" y="821194"/>
              <a:ext cx="35190" cy="22803"/>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4"/>
            <p:cNvSpPr/>
            <p:nvPr/>
          </p:nvSpPr>
          <p:spPr>
            <a:xfrm rot="1106660">
              <a:off x="8094801" y="1044175"/>
              <a:ext cx="108360" cy="217614"/>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4"/>
            <p:cNvSpPr/>
            <p:nvPr/>
          </p:nvSpPr>
          <p:spPr>
            <a:xfrm rot="1106660">
              <a:off x="8030379" y="950966"/>
              <a:ext cx="72513" cy="229179"/>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4"/>
            <p:cNvSpPr/>
            <p:nvPr/>
          </p:nvSpPr>
          <p:spPr>
            <a:xfrm rot="1106660">
              <a:off x="8096827" y="990279"/>
              <a:ext cx="219017" cy="104090"/>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4"/>
            <p:cNvSpPr/>
            <p:nvPr/>
          </p:nvSpPr>
          <p:spPr>
            <a:xfrm rot="1106660">
              <a:off x="8001512" y="838183"/>
              <a:ext cx="75466" cy="230082"/>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4"/>
            <p:cNvSpPr/>
            <p:nvPr/>
          </p:nvSpPr>
          <p:spPr>
            <a:xfrm rot="1106660">
              <a:off x="8070114" y="876211"/>
              <a:ext cx="218935" cy="104008"/>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4"/>
            <p:cNvSpPr/>
            <p:nvPr/>
          </p:nvSpPr>
          <p:spPr>
            <a:xfrm rot="1106660">
              <a:off x="7974709" y="723262"/>
              <a:ext cx="73334" cy="231394"/>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4"/>
            <p:cNvSpPr/>
            <p:nvPr/>
          </p:nvSpPr>
          <p:spPr>
            <a:xfrm rot="1106660">
              <a:off x="8028419" y="752495"/>
              <a:ext cx="225579" cy="88670"/>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4"/>
            <p:cNvSpPr/>
            <p:nvPr/>
          </p:nvSpPr>
          <p:spPr>
            <a:xfrm rot="1106660">
              <a:off x="7935994" y="615979"/>
              <a:ext cx="76943" cy="230164"/>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4"/>
            <p:cNvSpPr/>
            <p:nvPr/>
          </p:nvSpPr>
          <p:spPr>
            <a:xfrm rot="1106660">
              <a:off x="7977010" y="630975"/>
              <a:ext cx="230665" cy="76120"/>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4"/>
            <p:cNvSpPr/>
            <p:nvPr/>
          </p:nvSpPr>
          <p:spPr>
            <a:xfrm rot="1106660">
              <a:off x="7867736" y="599945"/>
              <a:ext cx="402269" cy="483787"/>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0" name="Google Shape;3200;p34"/>
          <p:cNvGrpSpPr/>
          <p:nvPr/>
        </p:nvGrpSpPr>
        <p:grpSpPr>
          <a:xfrm>
            <a:off x="499323" y="305178"/>
            <a:ext cx="698011" cy="569395"/>
            <a:chOff x="647774" y="580156"/>
            <a:chExt cx="698011" cy="569395"/>
          </a:xfrm>
        </p:grpSpPr>
        <p:sp>
          <p:nvSpPr>
            <p:cNvPr id="3201" name="Google Shape;3201;p34"/>
            <p:cNvSpPr/>
            <p:nvPr/>
          </p:nvSpPr>
          <p:spPr>
            <a:xfrm rot="5189938" flipH="1">
              <a:off x="1066854" y="612099"/>
              <a:ext cx="251925" cy="286696"/>
            </a:xfrm>
            <a:custGeom>
              <a:avLst/>
              <a:gdLst/>
              <a:ahLst/>
              <a:cxnLst/>
              <a:rect l="l" t="t" r="r" b="b"/>
              <a:pathLst>
                <a:path w="3312" h="3769" extrusionOk="0">
                  <a:moveTo>
                    <a:pt x="402" y="1"/>
                  </a:moveTo>
                  <a:lnTo>
                    <a:pt x="402" y="1"/>
                  </a:lnTo>
                  <a:cubicBezTo>
                    <a:pt x="54" y="750"/>
                    <a:pt x="1" y="2625"/>
                    <a:pt x="652" y="3339"/>
                  </a:cubicBezTo>
                  <a:cubicBezTo>
                    <a:pt x="968" y="3680"/>
                    <a:pt x="1367" y="3768"/>
                    <a:pt x="1696" y="3768"/>
                  </a:cubicBezTo>
                  <a:cubicBezTo>
                    <a:pt x="2044" y="3768"/>
                    <a:pt x="2312" y="3669"/>
                    <a:pt x="2312" y="3669"/>
                  </a:cubicBezTo>
                  <a:cubicBezTo>
                    <a:pt x="2651" y="3544"/>
                    <a:pt x="3312" y="3205"/>
                    <a:pt x="2964" y="2107"/>
                  </a:cubicBezTo>
                  <a:cubicBezTo>
                    <a:pt x="2625" y="1000"/>
                    <a:pt x="402"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4"/>
            <p:cNvSpPr/>
            <p:nvPr/>
          </p:nvSpPr>
          <p:spPr>
            <a:xfrm rot="5189938" flipH="1">
              <a:off x="1075694" y="600540"/>
              <a:ext cx="158518" cy="321459"/>
            </a:xfrm>
            <a:custGeom>
              <a:avLst/>
              <a:gdLst/>
              <a:ahLst/>
              <a:cxnLst/>
              <a:rect l="l" t="t" r="r" b="b"/>
              <a:pathLst>
                <a:path w="2084" h="4226" extrusionOk="0">
                  <a:moveTo>
                    <a:pt x="1727" y="1940"/>
                  </a:moveTo>
                  <a:lnTo>
                    <a:pt x="1727" y="1940"/>
                  </a:lnTo>
                  <a:cubicBezTo>
                    <a:pt x="1727" y="1940"/>
                    <a:pt x="1727" y="1940"/>
                    <a:pt x="1726" y="1941"/>
                  </a:cubicBezTo>
                  <a:lnTo>
                    <a:pt x="1724" y="1950"/>
                  </a:lnTo>
                  <a:lnTo>
                    <a:pt x="1724" y="1950"/>
                  </a:lnTo>
                  <a:cubicBezTo>
                    <a:pt x="1727" y="1943"/>
                    <a:pt x="1728" y="1940"/>
                    <a:pt x="1727" y="1940"/>
                  </a:cubicBezTo>
                  <a:close/>
                  <a:moveTo>
                    <a:pt x="10" y="1"/>
                  </a:moveTo>
                  <a:cubicBezTo>
                    <a:pt x="0" y="1"/>
                    <a:pt x="280" y="711"/>
                    <a:pt x="495" y="1182"/>
                  </a:cubicBezTo>
                  <a:lnTo>
                    <a:pt x="155" y="1084"/>
                  </a:lnTo>
                  <a:lnTo>
                    <a:pt x="93" y="1066"/>
                  </a:lnTo>
                  <a:lnTo>
                    <a:pt x="93" y="1066"/>
                  </a:lnTo>
                  <a:cubicBezTo>
                    <a:pt x="227" y="1138"/>
                    <a:pt x="370" y="1200"/>
                    <a:pt x="512" y="1245"/>
                  </a:cubicBezTo>
                  <a:lnTo>
                    <a:pt x="521" y="1245"/>
                  </a:lnTo>
                  <a:cubicBezTo>
                    <a:pt x="655" y="1530"/>
                    <a:pt x="762" y="1754"/>
                    <a:pt x="914" y="2030"/>
                  </a:cubicBezTo>
                  <a:cubicBezTo>
                    <a:pt x="977" y="2137"/>
                    <a:pt x="1039" y="2253"/>
                    <a:pt x="1110" y="2361"/>
                  </a:cubicBezTo>
                  <a:lnTo>
                    <a:pt x="361" y="2182"/>
                  </a:lnTo>
                  <a:lnTo>
                    <a:pt x="245" y="2146"/>
                  </a:lnTo>
                  <a:cubicBezTo>
                    <a:pt x="244" y="2146"/>
                    <a:pt x="244" y="2146"/>
                    <a:pt x="243" y="2146"/>
                  </a:cubicBezTo>
                  <a:lnTo>
                    <a:pt x="243" y="2146"/>
                  </a:lnTo>
                  <a:cubicBezTo>
                    <a:pt x="233" y="2146"/>
                    <a:pt x="786" y="2344"/>
                    <a:pt x="1057" y="2414"/>
                  </a:cubicBezTo>
                  <a:lnTo>
                    <a:pt x="1146" y="2432"/>
                  </a:lnTo>
                  <a:cubicBezTo>
                    <a:pt x="1244" y="2593"/>
                    <a:pt x="1343" y="2762"/>
                    <a:pt x="1432" y="2923"/>
                  </a:cubicBezTo>
                  <a:lnTo>
                    <a:pt x="1485" y="3021"/>
                  </a:lnTo>
                  <a:lnTo>
                    <a:pt x="745" y="2932"/>
                  </a:lnTo>
                  <a:lnTo>
                    <a:pt x="637" y="2923"/>
                  </a:lnTo>
                  <a:cubicBezTo>
                    <a:pt x="602" y="2923"/>
                    <a:pt x="1164" y="3039"/>
                    <a:pt x="1432" y="3075"/>
                  </a:cubicBezTo>
                  <a:lnTo>
                    <a:pt x="1521" y="3083"/>
                  </a:lnTo>
                  <a:cubicBezTo>
                    <a:pt x="1610" y="3262"/>
                    <a:pt x="1700" y="3432"/>
                    <a:pt x="1780" y="3610"/>
                  </a:cubicBezTo>
                  <a:cubicBezTo>
                    <a:pt x="1860" y="3789"/>
                    <a:pt x="1923" y="3976"/>
                    <a:pt x="1967" y="4172"/>
                  </a:cubicBezTo>
                  <a:cubicBezTo>
                    <a:pt x="1972" y="4208"/>
                    <a:pt x="2003" y="4226"/>
                    <a:pt x="2031" y="4226"/>
                  </a:cubicBezTo>
                  <a:cubicBezTo>
                    <a:pt x="2059" y="4226"/>
                    <a:pt x="2083" y="4208"/>
                    <a:pt x="2074" y="4172"/>
                  </a:cubicBezTo>
                  <a:cubicBezTo>
                    <a:pt x="2039" y="4003"/>
                    <a:pt x="1994" y="3842"/>
                    <a:pt x="1923" y="3681"/>
                  </a:cubicBezTo>
                  <a:cubicBezTo>
                    <a:pt x="1833" y="3485"/>
                    <a:pt x="1735" y="3280"/>
                    <a:pt x="1637" y="3083"/>
                  </a:cubicBezTo>
                  <a:cubicBezTo>
                    <a:pt x="1583" y="2985"/>
                    <a:pt x="1521" y="2887"/>
                    <a:pt x="1467" y="2780"/>
                  </a:cubicBezTo>
                  <a:cubicBezTo>
                    <a:pt x="1548" y="2539"/>
                    <a:pt x="1619" y="2298"/>
                    <a:pt x="1700" y="2057"/>
                  </a:cubicBezTo>
                  <a:lnTo>
                    <a:pt x="1724" y="1950"/>
                  </a:lnTo>
                  <a:lnTo>
                    <a:pt x="1724" y="1950"/>
                  </a:lnTo>
                  <a:cubicBezTo>
                    <a:pt x="1699" y="2019"/>
                    <a:pt x="1513" y="2450"/>
                    <a:pt x="1441" y="2682"/>
                  </a:cubicBezTo>
                  <a:lnTo>
                    <a:pt x="1423" y="2709"/>
                  </a:lnTo>
                  <a:cubicBezTo>
                    <a:pt x="1307" y="2512"/>
                    <a:pt x="1191" y="2307"/>
                    <a:pt x="1075" y="2102"/>
                  </a:cubicBezTo>
                  <a:cubicBezTo>
                    <a:pt x="986" y="1941"/>
                    <a:pt x="905" y="1789"/>
                    <a:pt x="816" y="1629"/>
                  </a:cubicBezTo>
                  <a:cubicBezTo>
                    <a:pt x="852" y="1423"/>
                    <a:pt x="878" y="1227"/>
                    <a:pt x="905" y="1022"/>
                  </a:cubicBezTo>
                  <a:lnTo>
                    <a:pt x="923" y="924"/>
                  </a:lnTo>
                  <a:lnTo>
                    <a:pt x="923" y="924"/>
                  </a:lnTo>
                  <a:cubicBezTo>
                    <a:pt x="861" y="1120"/>
                    <a:pt x="807" y="1325"/>
                    <a:pt x="771" y="1530"/>
                  </a:cubicBezTo>
                  <a:cubicBezTo>
                    <a:pt x="584" y="1173"/>
                    <a:pt x="405" y="808"/>
                    <a:pt x="227" y="442"/>
                  </a:cubicBezTo>
                  <a:cubicBezTo>
                    <a:pt x="155" y="299"/>
                    <a:pt x="84" y="156"/>
                    <a:pt x="13" y="4"/>
                  </a:cubicBezTo>
                  <a:cubicBezTo>
                    <a:pt x="11" y="2"/>
                    <a:pt x="10"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4"/>
            <p:cNvSpPr/>
            <p:nvPr/>
          </p:nvSpPr>
          <p:spPr>
            <a:xfrm rot="5189938" flipH="1">
              <a:off x="1081532" y="646460"/>
              <a:ext cx="200962" cy="262127"/>
            </a:xfrm>
            <a:custGeom>
              <a:avLst/>
              <a:gdLst/>
              <a:ahLst/>
              <a:cxnLst/>
              <a:rect l="l" t="t" r="r" b="b"/>
              <a:pathLst>
                <a:path w="2642" h="3446" extrusionOk="0">
                  <a:moveTo>
                    <a:pt x="1062" y="171"/>
                  </a:moveTo>
                  <a:cubicBezTo>
                    <a:pt x="794" y="54"/>
                    <a:pt x="518" y="1"/>
                    <a:pt x="232" y="10"/>
                  </a:cubicBezTo>
                  <a:cubicBezTo>
                    <a:pt x="0" y="876"/>
                    <a:pt x="27" y="2384"/>
                    <a:pt x="598" y="3009"/>
                  </a:cubicBezTo>
                  <a:cubicBezTo>
                    <a:pt x="848" y="3276"/>
                    <a:pt x="1187" y="3428"/>
                    <a:pt x="1553" y="3446"/>
                  </a:cubicBezTo>
                  <a:cubicBezTo>
                    <a:pt x="2642" y="2500"/>
                    <a:pt x="2383" y="742"/>
                    <a:pt x="1062" y="17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34"/>
            <p:cNvSpPr/>
            <p:nvPr/>
          </p:nvSpPr>
          <p:spPr>
            <a:xfrm rot="5189938" flipH="1">
              <a:off x="1082452" y="615733"/>
              <a:ext cx="224086" cy="289435"/>
            </a:xfrm>
            <a:custGeom>
              <a:avLst/>
              <a:gdLst/>
              <a:ahLst/>
              <a:cxnLst/>
              <a:rect l="l" t="t" r="r" b="b"/>
              <a:pathLst>
                <a:path w="2946" h="3805" extrusionOk="0">
                  <a:moveTo>
                    <a:pt x="268" y="1"/>
                  </a:moveTo>
                  <a:lnTo>
                    <a:pt x="259" y="19"/>
                  </a:lnTo>
                  <a:cubicBezTo>
                    <a:pt x="170" y="224"/>
                    <a:pt x="117" y="438"/>
                    <a:pt x="81" y="661"/>
                  </a:cubicBezTo>
                  <a:cubicBezTo>
                    <a:pt x="45" y="876"/>
                    <a:pt x="27" y="1099"/>
                    <a:pt x="18" y="1313"/>
                  </a:cubicBezTo>
                  <a:cubicBezTo>
                    <a:pt x="1" y="1759"/>
                    <a:pt x="45" y="2196"/>
                    <a:pt x="152" y="2625"/>
                  </a:cubicBezTo>
                  <a:cubicBezTo>
                    <a:pt x="215" y="2839"/>
                    <a:pt x="295" y="3035"/>
                    <a:pt x="420" y="3223"/>
                  </a:cubicBezTo>
                  <a:cubicBezTo>
                    <a:pt x="545" y="3410"/>
                    <a:pt x="715" y="3553"/>
                    <a:pt x="911" y="3660"/>
                  </a:cubicBezTo>
                  <a:cubicBezTo>
                    <a:pt x="1107" y="3758"/>
                    <a:pt x="1330" y="3803"/>
                    <a:pt x="1545" y="3803"/>
                  </a:cubicBezTo>
                  <a:cubicBezTo>
                    <a:pt x="1567" y="3804"/>
                    <a:pt x="1590" y="3804"/>
                    <a:pt x="1612" y="3804"/>
                  </a:cubicBezTo>
                  <a:cubicBezTo>
                    <a:pt x="1813" y="3804"/>
                    <a:pt x="2012" y="3769"/>
                    <a:pt x="2196" y="3705"/>
                  </a:cubicBezTo>
                  <a:lnTo>
                    <a:pt x="2196" y="3705"/>
                  </a:lnTo>
                  <a:cubicBezTo>
                    <a:pt x="2012" y="3761"/>
                    <a:pt x="1813" y="3795"/>
                    <a:pt x="1619" y="3795"/>
                  </a:cubicBezTo>
                  <a:cubicBezTo>
                    <a:pt x="1597" y="3795"/>
                    <a:pt x="1575" y="3795"/>
                    <a:pt x="1554" y="3794"/>
                  </a:cubicBezTo>
                  <a:cubicBezTo>
                    <a:pt x="1330" y="3794"/>
                    <a:pt x="1116" y="3741"/>
                    <a:pt x="920" y="3642"/>
                  </a:cubicBezTo>
                  <a:cubicBezTo>
                    <a:pt x="724" y="3544"/>
                    <a:pt x="554" y="3401"/>
                    <a:pt x="429" y="3214"/>
                  </a:cubicBezTo>
                  <a:cubicBezTo>
                    <a:pt x="322" y="3027"/>
                    <a:pt x="233" y="2830"/>
                    <a:pt x="179" y="2616"/>
                  </a:cubicBezTo>
                  <a:cubicBezTo>
                    <a:pt x="72" y="2188"/>
                    <a:pt x="36" y="1750"/>
                    <a:pt x="54" y="1313"/>
                  </a:cubicBezTo>
                  <a:cubicBezTo>
                    <a:pt x="63" y="1099"/>
                    <a:pt x="90" y="885"/>
                    <a:pt x="126" y="670"/>
                  </a:cubicBezTo>
                  <a:cubicBezTo>
                    <a:pt x="160" y="455"/>
                    <a:pt x="219" y="257"/>
                    <a:pt x="295" y="67"/>
                  </a:cubicBezTo>
                  <a:lnTo>
                    <a:pt x="295" y="67"/>
                  </a:lnTo>
                  <a:cubicBezTo>
                    <a:pt x="688" y="252"/>
                    <a:pt x="1071" y="461"/>
                    <a:pt x="1429" y="688"/>
                  </a:cubicBezTo>
                  <a:cubicBezTo>
                    <a:pt x="1803" y="920"/>
                    <a:pt x="2152" y="1206"/>
                    <a:pt x="2455" y="1518"/>
                  </a:cubicBezTo>
                  <a:cubicBezTo>
                    <a:pt x="2607" y="1679"/>
                    <a:pt x="2732" y="1866"/>
                    <a:pt x="2812" y="2072"/>
                  </a:cubicBezTo>
                  <a:cubicBezTo>
                    <a:pt x="2892" y="2277"/>
                    <a:pt x="2928" y="2500"/>
                    <a:pt x="2937" y="2714"/>
                  </a:cubicBezTo>
                  <a:cubicBezTo>
                    <a:pt x="2937" y="2937"/>
                    <a:pt x="2866" y="3151"/>
                    <a:pt x="2732" y="3330"/>
                  </a:cubicBezTo>
                  <a:cubicBezTo>
                    <a:pt x="2589" y="3500"/>
                    <a:pt x="2401" y="3633"/>
                    <a:pt x="2196" y="3705"/>
                  </a:cubicBezTo>
                  <a:cubicBezTo>
                    <a:pt x="2410" y="3633"/>
                    <a:pt x="2589" y="3508"/>
                    <a:pt x="2741" y="3330"/>
                  </a:cubicBezTo>
                  <a:cubicBezTo>
                    <a:pt x="2874" y="3160"/>
                    <a:pt x="2946" y="2937"/>
                    <a:pt x="2946" y="2714"/>
                  </a:cubicBezTo>
                  <a:cubicBezTo>
                    <a:pt x="2946" y="2491"/>
                    <a:pt x="2910" y="2268"/>
                    <a:pt x="2830" y="2063"/>
                  </a:cubicBezTo>
                  <a:cubicBezTo>
                    <a:pt x="2749" y="1857"/>
                    <a:pt x="2625" y="1670"/>
                    <a:pt x="2482" y="1500"/>
                  </a:cubicBezTo>
                  <a:cubicBezTo>
                    <a:pt x="2169" y="1179"/>
                    <a:pt x="1830" y="893"/>
                    <a:pt x="1455" y="661"/>
                  </a:cubicBezTo>
                  <a:cubicBezTo>
                    <a:pt x="1081" y="411"/>
                    <a:pt x="697" y="197"/>
                    <a:pt x="295" y="10"/>
                  </a:cubicBezTo>
                  <a:lnTo>
                    <a:pt x="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4"/>
            <p:cNvSpPr/>
            <p:nvPr/>
          </p:nvSpPr>
          <p:spPr>
            <a:xfrm rot="5189938" flipH="1">
              <a:off x="968070" y="852267"/>
              <a:ext cx="122236" cy="210705"/>
            </a:xfrm>
            <a:custGeom>
              <a:avLst/>
              <a:gdLst/>
              <a:ahLst/>
              <a:cxnLst/>
              <a:rect l="l" t="t" r="r" b="b"/>
              <a:pathLst>
                <a:path w="1607" h="2770" extrusionOk="0">
                  <a:moveTo>
                    <a:pt x="928" y="1"/>
                  </a:moveTo>
                  <a:cubicBezTo>
                    <a:pt x="892" y="1"/>
                    <a:pt x="853" y="7"/>
                    <a:pt x="813" y="21"/>
                  </a:cubicBezTo>
                  <a:cubicBezTo>
                    <a:pt x="1" y="298"/>
                    <a:pt x="1277" y="2770"/>
                    <a:pt x="1277" y="2770"/>
                  </a:cubicBezTo>
                  <a:cubicBezTo>
                    <a:pt x="1514" y="2278"/>
                    <a:pt x="1607" y="1"/>
                    <a:pt x="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4"/>
            <p:cNvSpPr/>
            <p:nvPr/>
          </p:nvSpPr>
          <p:spPr>
            <a:xfrm rot="5189938" flipH="1">
              <a:off x="831030" y="1000467"/>
              <a:ext cx="219750" cy="66254"/>
            </a:xfrm>
            <a:custGeom>
              <a:avLst/>
              <a:gdLst/>
              <a:ahLst/>
              <a:cxnLst/>
              <a:rect l="l" t="t" r="r" b="b"/>
              <a:pathLst>
                <a:path w="2889" h="871" extrusionOk="0">
                  <a:moveTo>
                    <a:pt x="699" y="0"/>
                  </a:moveTo>
                  <a:cubicBezTo>
                    <a:pt x="405" y="0"/>
                    <a:pt x="183" y="80"/>
                    <a:pt x="122" y="297"/>
                  </a:cubicBezTo>
                  <a:cubicBezTo>
                    <a:pt x="0" y="727"/>
                    <a:pt x="626" y="870"/>
                    <a:pt x="1321" y="870"/>
                  </a:cubicBezTo>
                  <a:cubicBezTo>
                    <a:pt x="1956" y="870"/>
                    <a:pt x="2650" y="751"/>
                    <a:pt x="2889" y="619"/>
                  </a:cubicBezTo>
                  <a:cubicBezTo>
                    <a:pt x="2889" y="619"/>
                    <a:pt x="1517" y="0"/>
                    <a:pt x="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4"/>
            <p:cNvSpPr/>
            <p:nvPr/>
          </p:nvSpPr>
          <p:spPr>
            <a:xfrm rot="5189938" flipH="1">
              <a:off x="977314" y="969310"/>
              <a:ext cx="175253" cy="174878"/>
            </a:xfrm>
            <a:custGeom>
              <a:avLst/>
              <a:gdLst/>
              <a:ahLst/>
              <a:cxnLst/>
              <a:rect l="l" t="t" r="r" b="b"/>
              <a:pathLst>
                <a:path w="2304" h="2299" extrusionOk="0">
                  <a:moveTo>
                    <a:pt x="813" y="1"/>
                  </a:moveTo>
                  <a:cubicBezTo>
                    <a:pt x="730" y="1"/>
                    <a:pt x="651" y="35"/>
                    <a:pt x="581" y="112"/>
                  </a:cubicBezTo>
                  <a:cubicBezTo>
                    <a:pt x="1" y="737"/>
                    <a:pt x="2303" y="2299"/>
                    <a:pt x="2303" y="2299"/>
                  </a:cubicBezTo>
                  <a:cubicBezTo>
                    <a:pt x="2280" y="1797"/>
                    <a:pt x="1416" y="1"/>
                    <a:pt x="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4"/>
            <p:cNvSpPr/>
            <p:nvPr/>
          </p:nvSpPr>
          <p:spPr>
            <a:xfrm rot="5189938" flipH="1">
              <a:off x="888760" y="778229"/>
              <a:ext cx="122844" cy="210097"/>
            </a:xfrm>
            <a:custGeom>
              <a:avLst/>
              <a:gdLst/>
              <a:ahLst/>
              <a:cxnLst/>
              <a:rect l="l" t="t" r="r" b="b"/>
              <a:pathLst>
                <a:path w="1615" h="2762" extrusionOk="0">
                  <a:moveTo>
                    <a:pt x="933" y="0"/>
                  </a:moveTo>
                  <a:cubicBezTo>
                    <a:pt x="895" y="0"/>
                    <a:pt x="855" y="7"/>
                    <a:pt x="813" y="22"/>
                  </a:cubicBezTo>
                  <a:cubicBezTo>
                    <a:pt x="1" y="289"/>
                    <a:pt x="1286" y="2762"/>
                    <a:pt x="1286" y="2762"/>
                  </a:cubicBezTo>
                  <a:cubicBezTo>
                    <a:pt x="1515" y="2279"/>
                    <a:pt x="1615" y="0"/>
                    <a:pt x="9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4"/>
            <p:cNvSpPr/>
            <p:nvPr/>
          </p:nvSpPr>
          <p:spPr>
            <a:xfrm rot="5189938" flipH="1">
              <a:off x="752228" y="925730"/>
              <a:ext cx="219750" cy="66254"/>
            </a:xfrm>
            <a:custGeom>
              <a:avLst/>
              <a:gdLst/>
              <a:ahLst/>
              <a:cxnLst/>
              <a:rect l="l" t="t" r="r" b="b"/>
              <a:pathLst>
                <a:path w="2889" h="871" extrusionOk="0">
                  <a:moveTo>
                    <a:pt x="691" y="1"/>
                  </a:moveTo>
                  <a:cubicBezTo>
                    <a:pt x="400" y="1"/>
                    <a:pt x="181" y="80"/>
                    <a:pt x="122" y="296"/>
                  </a:cubicBezTo>
                  <a:cubicBezTo>
                    <a:pt x="0" y="727"/>
                    <a:pt x="631" y="871"/>
                    <a:pt x="1331" y="871"/>
                  </a:cubicBezTo>
                  <a:cubicBezTo>
                    <a:pt x="1963" y="871"/>
                    <a:pt x="2651" y="753"/>
                    <a:pt x="2889" y="626"/>
                  </a:cubicBezTo>
                  <a:cubicBezTo>
                    <a:pt x="2889" y="626"/>
                    <a:pt x="1507" y="1"/>
                    <a:pt x="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4"/>
            <p:cNvSpPr/>
            <p:nvPr/>
          </p:nvSpPr>
          <p:spPr>
            <a:xfrm rot="5189938" flipH="1">
              <a:off x="808199" y="703885"/>
              <a:ext cx="130831" cy="206370"/>
            </a:xfrm>
            <a:custGeom>
              <a:avLst/>
              <a:gdLst/>
              <a:ahLst/>
              <a:cxnLst/>
              <a:rect l="l" t="t" r="r" b="b"/>
              <a:pathLst>
                <a:path w="1720" h="2713" extrusionOk="0">
                  <a:moveTo>
                    <a:pt x="913" y="1"/>
                  </a:moveTo>
                  <a:cubicBezTo>
                    <a:pt x="867" y="1"/>
                    <a:pt x="819" y="12"/>
                    <a:pt x="768" y="35"/>
                  </a:cubicBezTo>
                  <a:cubicBezTo>
                    <a:pt x="0" y="401"/>
                    <a:pt x="1544" y="2713"/>
                    <a:pt x="1544" y="2713"/>
                  </a:cubicBezTo>
                  <a:cubicBezTo>
                    <a:pt x="1719" y="2213"/>
                    <a:pt x="1560" y="1"/>
                    <a:pt x="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4"/>
            <p:cNvSpPr/>
            <p:nvPr/>
          </p:nvSpPr>
          <p:spPr>
            <a:xfrm rot="5189938" flipH="1">
              <a:off x="661247" y="833924"/>
              <a:ext cx="216632" cy="63592"/>
            </a:xfrm>
            <a:custGeom>
              <a:avLst/>
              <a:gdLst/>
              <a:ahLst/>
              <a:cxnLst/>
              <a:rect l="l" t="t" r="r" b="b"/>
              <a:pathLst>
                <a:path w="2848" h="836" extrusionOk="0">
                  <a:moveTo>
                    <a:pt x="833" y="0"/>
                  </a:moveTo>
                  <a:cubicBezTo>
                    <a:pt x="424" y="0"/>
                    <a:pt x="102" y="93"/>
                    <a:pt x="54" y="371"/>
                  </a:cubicBezTo>
                  <a:cubicBezTo>
                    <a:pt x="0" y="715"/>
                    <a:pt x="372" y="835"/>
                    <a:pt x="864" y="835"/>
                  </a:cubicBezTo>
                  <a:cubicBezTo>
                    <a:pt x="1586" y="835"/>
                    <a:pt x="2567" y="576"/>
                    <a:pt x="2848" y="380"/>
                  </a:cubicBezTo>
                  <a:cubicBezTo>
                    <a:pt x="2848" y="380"/>
                    <a:pt x="1662" y="0"/>
                    <a:pt x="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4"/>
            <p:cNvSpPr/>
            <p:nvPr/>
          </p:nvSpPr>
          <p:spPr>
            <a:xfrm rot="5189938" flipH="1">
              <a:off x="732579" y="623248"/>
              <a:ext cx="145283" cy="199676"/>
            </a:xfrm>
            <a:custGeom>
              <a:avLst/>
              <a:gdLst/>
              <a:ahLst/>
              <a:cxnLst/>
              <a:rect l="l" t="t" r="r" b="b"/>
              <a:pathLst>
                <a:path w="1910" h="2625" extrusionOk="0">
                  <a:moveTo>
                    <a:pt x="905" y="0"/>
                  </a:moveTo>
                  <a:cubicBezTo>
                    <a:pt x="850" y="0"/>
                    <a:pt x="792" y="17"/>
                    <a:pt x="732" y="54"/>
                  </a:cubicBezTo>
                  <a:cubicBezTo>
                    <a:pt x="0" y="500"/>
                    <a:pt x="1794" y="2624"/>
                    <a:pt x="1794" y="2624"/>
                  </a:cubicBezTo>
                  <a:cubicBezTo>
                    <a:pt x="1909" y="2116"/>
                    <a:pt x="1528" y="0"/>
                    <a:pt x="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4"/>
            <p:cNvSpPr/>
            <p:nvPr/>
          </p:nvSpPr>
          <p:spPr>
            <a:xfrm rot="5189938" flipH="1">
              <a:off x="581602" y="735825"/>
              <a:ext cx="212296" cy="65494"/>
            </a:xfrm>
            <a:custGeom>
              <a:avLst/>
              <a:gdLst/>
              <a:ahLst/>
              <a:cxnLst/>
              <a:rect l="l" t="t" r="r" b="b"/>
              <a:pathLst>
                <a:path w="2791" h="861" extrusionOk="0">
                  <a:moveTo>
                    <a:pt x="1142" y="1"/>
                  </a:moveTo>
                  <a:cubicBezTo>
                    <a:pt x="556" y="1"/>
                    <a:pt x="35" y="106"/>
                    <a:pt x="15" y="477"/>
                  </a:cubicBezTo>
                  <a:cubicBezTo>
                    <a:pt x="1" y="757"/>
                    <a:pt x="251" y="860"/>
                    <a:pt x="610" y="860"/>
                  </a:cubicBezTo>
                  <a:cubicBezTo>
                    <a:pt x="1336" y="860"/>
                    <a:pt x="2504" y="433"/>
                    <a:pt x="2791" y="182"/>
                  </a:cubicBezTo>
                  <a:cubicBezTo>
                    <a:pt x="2791" y="182"/>
                    <a:pt x="191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4"/>
            <p:cNvSpPr/>
            <p:nvPr/>
          </p:nvSpPr>
          <p:spPr>
            <a:xfrm rot="5189938" flipH="1">
              <a:off x="990798" y="949363"/>
              <a:ext cx="143990" cy="177008"/>
            </a:xfrm>
            <a:custGeom>
              <a:avLst/>
              <a:gdLst/>
              <a:ahLst/>
              <a:cxnLst/>
              <a:rect l="l" t="t" r="r" b="b"/>
              <a:pathLst>
                <a:path w="1893" h="2327" extrusionOk="0">
                  <a:moveTo>
                    <a:pt x="358" y="1"/>
                  </a:moveTo>
                  <a:cubicBezTo>
                    <a:pt x="333" y="1"/>
                    <a:pt x="309" y="3"/>
                    <a:pt x="286" y="6"/>
                  </a:cubicBezTo>
                  <a:cubicBezTo>
                    <a:pt x="303" y="4"/>
                    <a:pt x="321" y="3"/>
                    <a:pt x="338" y="3"/>
                  </a:cubicBezTo>
                  <a:cubicBezTo>
                    <a:pt x="387" y="3"/>
                    <a:pt x="437" y="11"/>
                    <a:pt x="483" y="24"/>
                  </a:cubicBezTo>
                  <a:cubicBezTo>
                    <a:pt x="443" y="7"/>
                    <a:pt x="400" y="1"/>
                    <a:pt x="358" y="1"/>
                  </a:cubicBezTo>
                  <a:close/>
                  <a:moveTo>
                    <a:pt x="483" y="24"/>
                  </a:moveTo>
                  <a:lnTo>
                    <a:pt x="483" y="24"/>
                  </a:lnTo>
                  <a:cubicBezTo>
                    <a:pt x="599" y="78"/>
                    <a:pt x="706" y="149"/>
                    <a:pt x="795" y="247"/>
                  </a:cubicBezTo>
                  <a:cubicBezTo>
                    <a:pt x="974" y="435"/>
                    <a:pt x="1125" y="649"/>
                    <a:pt x="1259" y="872"/>
                  </a:cubicBezTo>
                  <a:cubicBezTo>
                    <a:pt x="1393" y="1095"/>
                    <a:pt x="1509" y="1327"/>
                    <a:pt x="1607" y="1568"/>
                  </a:cubicBezTo>
                  <a:cubicBezTo>
                    <a:pt x="1661" y="1684"/>
                    <a:pt x="1714" y="1800"/>
                    <a:pt x="1750" y="1925"/>
                  </a:cubicBezTo>
                  <a:cubicBezTo>
                    <a:pt x="1788" y="2023"/>
                    <a:pt x="1813" y="2127"/>
                    <a:pt x="1830" y="2238"/>
                  </a:cubicBezTo>
                  <a:lnTo>
                    <a:pt x="1830" y="2238"/>
                  </a:lnTo>
                  <a:cubicBezTo>
                    <a:pt x="1643" y="2113"/>
                    <a:pt x="1456" y="1974"/>
                    <a:pt x="1277" y="1836"/>
                  </a:cubicBezTo>
                  <a:cubicBezTo>
                    <a:pt x="1081" y="1684"/>
                    <a:pt x="884" y="1524"/>
                    <a:pt x="706" y="1354"/>
                  </a:cubicBezTo>
                  <a:cubicBezTo>
                    <a:pt x="519" y="1184"/>
                    <a:pt x="349" y="997"/>
                    <a:pt x="206" y="792"/>
                  </a:cubicBezTo>
                  <a:cubicBezTo>
                    <a:pt x="135" y="694"/>
                    <a:pt x="81" y="577"/>
                    <a:pt x="46" y="461"/>
                  </a:cubicBezTo>
                  <a:cubicBezTo>
                    <a:pt x="10" y="337"/>
                    <a:pt x="46" y="203"/>
                    <a:pt x="126" y="113"/>
                  </a:cubicBezTo>
                  <a:lnTo>
                    <a:pt x="126" y="113"/>
                  </a:lnTo>
                  <a:cubicBezTo>
                    <a:pt x="37" y="212"/>
                    <a:pt x="1" y="345"/>
                    <a:pt x="46" y="479"/>
                  </a:cubicBezTo>
                  <a:cubicBezTo>
                    <a:pt x="72" y="595"/>
                    <a:pt x="126" y="711"/>
                    <a:pt x="197" y="810"/>
                  </a:cubicBezTo>
                  <a:cubicBezTo>
                    <a:pt x="340" y="1015"/>
                    <a:pt x="510" y="1202"/>
                    <a:pt x="688" y="1381"/>
                  </a:cubicBezTo>
                  <a:cubicBezTo>
                    <a:pt x="1045" y="1729"/>
                    <a:pt x="1438" y="2041"/>
                    <a:pt x="1857" y="2327"/>
                  </a:cubicBezTo>
                  <a:lnTo>
                    <a:pt x="1866" y="2327"/>
                  </a:lnTo>
                  <a:cubicBezTo>
                    <a:pt x="1884" y="2327"/>
                    <a:pt x="1893" y="2309"/>
                    <a:pt x="1893" y="2300"/>
                  </a:cubicBezTo>
                  <a:cubicBezTo>
                    <a:pt x="1875" y="2166"/>
                    <a:pt x="1848" y="2032"/>
                    <a:pt x="1804" y="1907"/>
                  </a:cubicBezTo>
                  <a:cubicBezTo>
                    <a:pt x="1759" y="1791"/>
                    <a:pt x="1706" y="1666"/>
                    <a:pt x="1652" y="1550"/>
                  </a:cubicBezTo>
                  <a:cubicBezTo>
                    <a:pt x="1545" y="1309"/>
                    <a:pt x="1420" y="1077"/>
                    <a:pt x="1286" y="863"/>
                  </a:cubicBezTo>
                  <a:cubicBezTo>
                    <a:pt x="1143" y="640"/>
                    <a:pt x="983" y="435"/>
                    <a:pt x="804" y="247"/>
                  </a:cubicBezTo>
                  <a:cubicBezTo>
                    <a:pt x="715" y="149"/>
                    <a:pt x="599" y="69"/>
                    <a:pt x="483" y="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4"/>
            <p:cNvSpPr/>
            <p:nvPr/>
          </p:nvSpPr>
          <p:spPr>
            <a:xfrm rot="5189938" flipH="1">
              <a:off x="991589" y="835964"/>
              <a:ext cx="71348" cy="212835"/>
            </a:xfrm>
            <a:custGeom>
              <a:avLst/>
              <a:gdLst/>
              <a:ahLst/>
              <a:cxnLst/>
              <a:rect l="l" t="t" r="r" b="b"/>
              <a:pathLst>
                <a:path w="938" h="2798" extrusionOk="0">
                  <a:moveTo>
                    <a:pt x="350" y="5"/>
                  </a:moveTo>
                  <a:cubicBezTo>
                    <a:pt x="325" y="8"/>
                    <a:pt x="301" y="13"/>
                    <a:pt x="277" y="22"/>
                  </a:cubicBezTo>
                  <a:cubicBezTo>
                    <a:pt x="299" y="15"/>
                    <a:pt x="324" y="9"/>
                    <a:pt x="350" y="5"/>
                  </a:cubicBezTo>
                  <a:close/>
                  <a:moveTo>
                    <a:pt x="413" y="1"/>
                  </a:moveTo>
                  <a:cubicBezTo>
                    <a:pt x="392" y="1"/>
                    <a:pt x="370" y="2"/>
                    <a:pt x="350" y="5"/>
                  </a:cubicBezTo>
                  <a:lnTo>
                    <a:pt x="350" y="5"/>
                  </a:lnTo>
                  <a:cubicBezTo>
                    <a:pt x="362" y="4"/>
                    <a:pt x="373" y="3"/>
                    <a:pt x="385" y="3"/>
                  </a:cubicBezTo>
                  <a:cubicBezTo>
                    <a:pt x="477" y="3"/>
                    <a:pt x="567" y="43"/>
                    <a:pt x="625" y="120"/>
                  </a:cubicBezTo>
                  <a:cubicBezTo>
                    <a:pt x="656" y="159"/>
                    <a:pt x="685" y="200"/>
                    <a:pt x="711" y="244"/>
                  </a:cubicBezTo>
                  <a:lnTo>
                    <a:pt x="711" y="244"/>
                  </a:lnTo>
                  <a:cubicBezTo>
                    <a:pt x="686" y="196"/>
                    <a:pt x="658" y="151"/>
                    <a:pt x="625" y="111"/>
                  </a:cubicBezTo>
                  <a:cubicBezTo>
                    <a:pt x="580" y="66"/>
                    <a:pt x="527" y="22"/>
                    <a:pt x="464" y="4"/>
                  </a:cubicBezTo>
                  <a:cubicBezTo>
                    <a:pt x="447" y="2"/>
                    <a:pt x="430" y="1"/>
                    <a:pt x="413" y="1"/>
                  </a:cubicBezTo>
                  <a:close/>
                  <a:moveTo>
                    <a:pt x="276" y="22"/>
                  </a:moveTo>
                  <a:cubicBezTo>
                    <a:pt x="152" y="67"/>
                    <a:pt x="63" y="165"/>
                    <a:pt x="36" y="290"/>
                  </a:cubicBezTo>
                  <a:cubicBezTo>
                    <a:pt x="71" y="165"/>
                    <a:pt x="152" y="67"/>
                    <a:pt x="276" y="22"/>
                  </a:cubicBezTo>
                  <a:close/>
                  <a:moveTo>
                    <a:pt x="711" y="244"/>
                  </a:moveTo>
                  <a:cubicBezTo>
                    <a:pt x="746" y="312"/>
                    <a:pt x="773" y="386"/>
                    <a:pt x="794" y="459"/>
                  </a:cubicBezTo>
                  <a:cubicBezTo>
                    <a:pt x="857" y="709"/>
                    <a:pt x="893" y="968"/>
                    <a:pt x="902" y="1227"/>
                  </a:cubicBezTo>
                  <a:cubicBezTo>
                    <a:pt x="902" y="1486"/>
                    <a:pt x="893" y="1744"/>
                    <a:pt x="875" y="2003"/>
                  </a:cubicBezTo>
                  <a:cubicBezTo>
                    <a:pt x="857" y="2128"/>
                    <a:pt x="848" y="2262"/>
                    <a:pt x="821" y="2387"/>
                  </a:cubicBezTo>
                  <a:cubicBezTo>
                    <a:pt x="806" y="2494"/>
                    <a:pt x="777" y="2602"/>
                    <a:pt x="741" y="2703"/>
                  </a:cubicBezTo>
                  <a:lnTo>
                    <a:pt x="741" y="2703"/>
                  </a:lnTo>
                  <a:cubicBezTo>
                    <a:pt x="637" y="2503"/>
                    <a:pt x="546" y="2290"/>
                    <a:pt x="455" y="2084"/>
                  </a:cubicBezTo>
                  <a:cubicBezTo>
                    <a:pt x="348" y="1851"/>
                    <a:pt x="259" y="1619"/>
                    <a:pt x="179" y="1387"/>
                  </a:cubicBezTo>
                  <a:cubicBezTo>
                    <a:pt x="98" y="1155"/>
                    <a:pt x="45" y="905"/>
                    <a:pt x="18" y="664"/>
                  </a:cubicBezTo>
                  <a:cubicBezTo>
                    <a:pt x="0" y="541"/>
                    <a:pt x="9" y="418"/>
                    <a:pt x="35" y="294"/>
                  </a:cubicBezTo>
                  <a:lnTo>
                    <a:pt x="35" y="294"/>
                  </a:lnTo>
                  <a:cubicBezTo>
                    <a:pt x="9" y="418"/>
                    <a:pt x="0" y="541"/>
                    <a:pt x="9" y="664"/>
                  </a:cubicBezTo>
                  <a:cubicBezTo>
                    <a:pt x="36" y="914"/>
                    <a:pt x="89" y="1155"/>
                    <a:pt x="161" y="1396"/>
                  </a:cubicBezTo>
                  <a:cubicBezTo>
                    <a:pt x="312" y="1869"/>
                    <a:pt x="491" y="2333"/>
                    <a:pt x="723" y="2780"/>
                  </a:cubicBezTo>
                  <a:cubicBezTo>
                    <a:pt x="723" y="2789"/>
                    <a:pt x="732" y="2789"/>
                    <a:pt x="732" y="2798"/>
                  </a:cubicBezTo>
                  <a:cubicBezTo>
                    <a:pt x="750" y="2798"/>
                    <a:pt x="759" y="2798"/>
                    <a:pt x="768" y="2780"/>
                  </a:cubicBezTo>
                  <a:cubicBezTo>
                    <a:pt x="812" y="2664"/>
                    <a:pt x="848" y="2530"/>
                    <a:pt x="866" y="2405"/>
                  </a:cubicBezTo>
                  <a:cubicBezTo>
                    <a:pt x="893" y="2271"/>
                    <a:pt x="902" y="2146"/>
                    <a:pt x="919" y="2012"/>
                  </a:cubicBezTo>
                  <a:cubicBezTo>
                    <a:pt x="937" y="1753"/>
                    <a:pt x="937" y="1494"/>
                    <a:pt x="928" y="1236"/>
                  </a:cubicBezTo>
                  <a:cubicBezTo>
                    <a:pt x="910" y="968"/>
                    <a:pt x="875" y="709"/>
                    <a:pt x="803" y="459"/>
                  </a:cubicBezTo>
                  <a:cubicBezTo>
                    <a:pt x="782" y="383"/>
                    <a:pt x="750" y="311"/>
                    <a:pt x="711" y="2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4"/>
            <p:cNvSpPr/>
            <p:nvPr/>
          </p:nvSpPr>
          <p:spPr>
            <a:xfrm rot="5189938" flipH="1">
              <a:off x="834083" y="995852"/>
              <a:ext cx="213893" cy="69601"/>
            </a:xfrm>
            <a:custGeom>
              <a:avLst/>
              <a:gdLst/>
              <a:ahLst/>
              <a:cxnLst/>
              <a:rect l="l" t="t" r="r" b="b"/>
              <a:pathLst>
                <a:path w="2812" h="915" extrusionOk="0">
                  <a:moveTo>
                    <a:pt x="573" y="0"/>
                  </a:moveTo>
                  <a:cubicBezTo>
                    <a:pt x="459" y="0"/>
                    <a:pt x="350" y="26"/>
                    <a:pt x="241" y="64"/>
                  </a:cubicBezTo>
                  <a:cubicBezTo>
                    <a:pt x="116" y="118"/>
                    <a:pt x="27" y="243"/>
                    <a:pt x="9" y="377"/>
                  </a:cubicBezTo>
                  <a:cubicBezTo>
                    <a:pt x="0" y="448"/>
                    <a:pt x="18" y="520"/>
                    <a:pt x="45" y="582"/>
                  </a:cubicBezTo>
                  <a:cubicBezTo>
                    <a:pt x="80" y="636"/>
                    <a:pt x="134" y="680"/>
                    <a:pt x="188" y="716"/>
                  </a:cubicBezTo>
                  <a:cubicBezTo>
                    <a:pt x="304" y="787"/>
                    <a:pt x="429" y="832"/>
                    <a:pt x="553" y="859"/>
                  </a:cubicBezTo>
                  <a:cubicBezTo>
                    <a:pt x="762" y="896"/>
                    <a:pt x="976" y="915"/>
                    <a:pt x="1192" y="915"/>
                  </a:cubicBezTo>
                  <a:cubicBezTo>
                    <a:pt x="1235" y="915"/>
                    <a:pt x="1278" y="914"/>
                    <a:pt x="1321" y="912"/>
                  </a:cubicBezTo>
                  <a:cubicBezTo>
                    <a:pt x="1571" y="903"/>
                    <a:pt x="1830" y="886"/>
                    <a:pt x="2080" y="850"/>
                  </a:cubicBezTo>
                  <a:cubicBezTo>
                    <a:pt x="2330" y="814"/>
                    <a:pt x="2579" y="752"/>
                    <a:pt x="2812" y="645"/>
                  </a:cubicBezTo>
                  <a:lnTo>
                    <a:pt x="2812" y="645"/>
                  </a:lnTo>
                  <a:cubicBezTo>
                    <a:pt x="2579" y="734"/>
                    <a:pt x="2330" y="796"/>
                    <a:pt x="2080" y="814"/>
                  </a:cubicBezTo>
                  <a:cubicBezTo>
                    <a:pt x="1821" y="850"/>
                    <a:pt x="1571" y="868"/>
                    <a:pt x="1321" y="868"/>
                  </a:cubicBezTo>
                  <a:cubicBezTo>
                    <a:pt x="1062" y="868"/>
                    <a:pt x="812" y="850"/>
                    <a:pt x="562" y="805"/>
                  </a:cubicBezTo>
                  <a:cubicBezTo>
                    <a:pt x="437" y="778"/>
                    <a:pt x="321" y="734"/>
                    <a:pt x="214" y="671"/>
                  </a:cubicBezTo>
                  <a:cubicBezTo>
                    <a:pt x="107" y="618"/>
                    <a:pt x="45" y="502"/>
                    <a:pt x="63" y="377"/>
                  </a:cubicBezTo>
                  <a:cubicBezTo>
                    <a:pt x="72" y="261"/>
                    <a:pt x="152" y="154"/>
                    <a:pt x="259" y="109"/>
                  </a:cubicBezTo>
                  <a:cubicBezTo>
                    <a:pt x="356" y="64"/>
                    <a:pt x="460" y="44"/>
                    <a:pt x="564" y="44"/>
                  </a:cubicBezTo>
                  <a:cubicBezTo>
                    <a:pt x="584" y="44"/>
                    <a:pt x="605" y="45"/>
                    <a:pt x="625" y="47"/>
                  </a:cubicBezTo>
                  <a:cubicBezTo>
                    <a:pt x="875" y="47"/>
                    <a:pt x="1125" y="91"/>
                    <a:pt x="1375" y="154"/>
                  </a:cubicBezTo>
                  <a:cubicBezTo>
                    <a:pt x="1616" y="216"/>
                    <a:pt x="1857" y="297"/>
                    <a:pt x="2098" y="377"/>
                  </a:cubicBezTo>
                  <a:cubicBezTo>
                    <a:pt x="2338" y="457"/>
                    <a:pt x="2579" y="546"/>
                    <a:pt x="2812" y="645"/>
                  </a:cubicBezTo>
                  <a:cubicBezTo>
                    <a:pt x="2356" y="430"/>
                    <a:pt x="1874" y="252"/>
                    <a:pt x="1384" y="118"/>
                  </a:cubicBezTo>
                  <a:cubicBezTo>
                    <a:pt x="1134" y="47"/>
                    <a:pt x="884" y="11"/>
                    <a:pt x="625" y="2"/>
                  </a:cubicBezTo>
                  <a:cubicBezTo>
                    <a:pt x="608" y="1"/>
                    <a:pt x="590" y="0"/>
                    <a:pt x="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4"/>
            <p:cNvSpPr/>
            <p:nvPr/>
          </p:nvSpPr>
          <p:spPr>
            <a:xfrm rot="5189938" flipH="1">
              <a:off x="913286" y="762828"/>
              <a:ext cx="74087" cy="212151"/>
            </a:xfrm>
            <a:custGeom>
              <a:avLst/>
              <a:gdLst/>
              <a:ahLst/>
              <a:cxnLst/>
              <a:rect l="l" t="t" r="r" b="b"/>
              <a:pathLst>
                <a:path w="974" h="2789" extrusionOk="0">
                  <a:moveTo>
                    <a:pt x="411" y="1"/>
                  </a:moveTo>
                  <a:cubicBezTo>
                    <a:pt x="393" y="1"/>
                    <a:pt x="375" y="2"/>
                    <a:pt x="358" y="4"/>
                  </a:cubicBezTo>
                  <a:cubicBezTo>
                    <a:pt x="224" y="31"/>
                    <a:pt x="108" y="120"/>
                    <a:pt x="63" y="254"/>
                  </a:cubicBezTo>
                  <a:cubicBezTo>
                    <a:pt x="18" y="379"/>
                    <a:pt x="1" y="504"/>
                    <a:pt x="18" y="638"/>
                  </a:cubicBezTo>
                  <a:cubicBezTo>
                    <a:pt x="36" y="896"/>
                    <a:pt x="90" y="1146"/>
                    <a:pt x="170" y="1387"/>
                  </a:cubicBezTo>
                  <a:cubicBezTo>
                    <a:pt x="331" y="1869"/>
                    <a:pt x="536" y="2342"/>
                    <a:pt x="777" y="2789"/>
                  </a:cubicBezTo>
                  <a:cubicBezTo>
                    <a:pt x="661" y="2565"/>
                    <a:pt x="563" y="2333"/>
                    <a:pt x="465" y="2101"/>
                  </a:cubicBezTo>
                  <a:cubicBezTo>
                    <a:pt x="375" y="1860"/>
                    <a:pt x="286" y="1628"/>
                    <a:pt x="215" y="1378"/>
                  </a:cubicBezTo>
                  <a:cubicBezTo>
                    <a:pt x="134" y="1137"/>
                    <a:pt x="81" y="896"/>
                    <a:pt x="63" y="638"/>
                  </a:cubicBezTo>
                  <a:cubicBezTo>
                    <a:pt x="54" y="522"/>
                    <a:pt x="72" y="397"/>
                    <a:pt x="108" y="281"/>
                  </a:cubicBezTo>
                  <a:cubicBezTo>
                    <a:pt x="152" y="165"/>
                    <a:pt x="251" y="84"/>
                    <a:pt x="367" y="58"/>
                  </a:cubicBezTo>
                  <a:cubicBezTo>
                    <a:pt x="382" y="55"/>
                    <a:pt x="398" y="54"/>
                    <a:pt x="414" y="54"/>
                  </a:cubicBezTo>
                  <a:cubicBezTo>
                    <a:pt x="520" y="54"/>
                    <a:pt x="615" y="107"/>
                    <a:pt x="670" y="200"/>
                  </a:cubicBezTo>
                  <a:cubicBezTo>
                    <a:pt x="741" y="307"/>
                    <a:pt x="786" y="415"/>
                    <a:pt x="822" y="539"/>
                  </a:cubicBezTo>
                  <a:cubicBezTo>
                    <a:pt x="875" y="780"/>
                    <a:pt x="911" y="1030"/>
                    <a:pt x="920" y="1289"/>
                  </a:cubicBezTo>
                  <a:cubicBezTo>
                    <a:pt x="938" y="1539"/>
                    <a:pt x="929" y="1789"/>
                    <a:pt x="911" y="2048"/>
                  </a:cubicBezTo>
                  <a:cubicBezTo>
                    <a:pt x="902" y="2298"/>
                    <a:pt x="857" y="2548"/>
                    <a:pt x="777" y="2789"/>
                  </a:cubicBezTo>
                  <a:cubicBezTo>
                    <a:pt x="866" y="2557"/>
                    <a:pt x="920" y="2307"/>
                    <a:pt x="938" y="2048"/>
                  </a:cubicBezTo>
                  <a:cubicBezTo>
                    <a:pt x="965" y="1798"/>
                    <a:pt x="973" y="1539"/>
                    <a:pt x="965" y="1280"/>
                  </a:cubicBezTo>
                  <a:cubicBezTo>
                    <a:pt x="956" y="1030"/>
                    <a:pt x="929" y="772"/>
                    <a:pt x="866" y="522"/>
                  </a:cubicBezTo>
                  <a:cubicBezTo>
                    <a:pt x="831" y="397"/>
                    <a:pt x="786" y="281"/>
                    <a:pt x="715" y="165"/>
                  </a:cubicBezTo>
                  <a:cubicBezTo>
                    <a:pt x="670" y="111"/>
                    <a:pt x="625" y="66"/>
                    <a:pt x="563" y="31"/>
                  </a:cubicBezTo>
                  <a:cubicBezTo>
                    <a:pt x="516" y="11"/>
                    <a:pt x="464"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4"/>
            <p:cNvSpPr/>
            <p:nvPr/>
          </p:nvSpPr>
          <p:spPr>
            <a:xfrm rot="5189938" flipH="1">
              <a:off x="754694" y="921207"/>
              <a:ext cx="214578" cy="70134"/>
            </a:xfrm>
            <a:custGeom>
              <a:avLst/>
              <a:gdLst/>
              <a:ahLst/>
              <a:cxnLst/>
              <a:rect l="l" t="t" r="r" b="b"/>
              <a:pathLst>
                <a:path w="2821" h="922" extrusionOk="0">
                  <a:moveTo>
                    <a:pt x="625" y="1"/>
                  </a:moveTo>
                  <a:cubicBezTo>
                    <a:pt x="500" y="1"/>
                    <a:pt x="366" y="19"/>
                    <a:pt x="241" y="72"/>
                  </a:cubicBezTo>
                  <a:cubicBezTo>
                    <a:pt x="116" y="126"/>
                    <a:pt x="27" y="242"/>
                    <a:pt x="9" y="385"/>
                  </a:cubicBezTo>
                  <a:cubicBezTo>
                    <a:pt x="0" y="447"/>
                    <a:pt x="18" y="518"/>
                    <a:pt x="54" y="581"/>
                  </a:cubicBezTo>
                  <a:cubicBezTo>
                    <a:pt x="90" y="643"/>
                    <a:pt x="134" y="688"/>
                    <a:pt x="197" y="724"/>
                  </a:cubicBezTo>
                  <a:cubicBezTo>
                    <a:pt x="304" y="786"/>
                    <a:pt x="429" y="831"/>
                    <a:pt x="554" y="858"/>
                  </a:cubicBezTo>
                  <a:cubicBezTo>
                    <a:pt x="779" y="896"/>
                    <a:pt x="998" y="922"/>
                    <a:pt x="1221" y="922"/>
                  </a:cubicBezTo>
                  <a:cubicBezTo>
                    <a:pt x="1255" y="922"/>
                    <a:pt x="1288" y="921"/>
                    <a:pt x="1321" y="920"/>
                  </a:cubicBezTo>
                  <a:cubicBezTo>
                    <a:pt x="1580" y="911"/>
                    <a:pt x="1830" y="893"/>
                    <a:pt x="2080" y="849"/>
                  </a:cubicBezTo>
                  <a:cubicBezTo>
                    <a:pt x="2339" y="822"/>
                    <a:pt x="2580" y="751"/>
                    <a:pt x="2821" y="652"/>
                  </a:cubicBezTo>
                  <a:lnTo>
                    <a:pt x="2821" y="652"/>
                  </a:lnTo>
                  <a:cubicBezTo>
                    <a:pt x="2580" y="742"/>
                    <a:pt x="2330" y="795"/>
                    <a:pt x="2080" y="822"/>
                  </a:cubicBezTo>
                  <a:cubicBezTo>
                    <a:pt x="1830" y="849"/>
                    <a:pt x="1571" y="867"/>
                    <a:pt x="1321" y="867"/>
                  </a:cubicBezTo>
                  <a:cubicBezTo>
                    <a:pt x="1289" y="868"/>
                    <a:pt x="1257" y="868"/>
                    <a:pt x="1224" y="868"/>
                  </a:cubicBezTo>
                  <a:cubicBezTo>
                    <a:pt x="1005" y="868"/>
                    <a:pt x="781" y="843"/>
                    <a:pt x="572" y="804"/>
                  </a:cubicBezTo>
                  <a:cubicBezTo>
                    <a:pt x="447" y="777"/>
                    <a:pt x="331" y="733"/>
                    <a:pt x="224" y="670"/>
                  </a:cubicBezTo>
                  <a:cubicBezTo>
                    <a:pt x="116" y="617"/>
                    <a:pt x="54" y="501"/>
                    <a:pt x="63" y="385"/>
                  </a:cubicBezTo>
                  <a:cubicBezTo>
                    <a:pt x="81" y="260"/>
                    <a:pt x="152" y="153"/>
                    <a:pt x="268" y="108"/>
                  </a:cubicBezTo>
                  <a:cubicBezTo>
                    <a:pt x="369" y="69"/>
                    <a:pt x="470" y="44"/>
                    <a:pt x="577" y="44"/>
                  </a:cubicBezTo>
                  <a:cubicBezTo>
                    <a:pt x="593" y="44"/>
                    <a:pt x="609" y="44"/>
                    <a:pt x="625" y="45"/>
                  </a:cubicBezTo>
                  <a:cubicBezTo>
                    <a:pt x="884" y="54"/>
                    <a:pt x="1134" y="90"/>
                    <a:pt x="1375" y="161"/>
                  </a:cubicBezTo>
                  <a:cubicBezTo>
                    <a:pt x="1625" y="224"/>
                    <a:pt x="1866" y="295"/>
                    <a:pt x="2107" y="385"/>
                  </a:cubicBezTo>
                  <a:cubicBezTo>
                    <a:pt x="2348" y="465"/>
                    <a:pt x="2580" y="554"/>
                    <a:pt x="2821" y="652"/>
                  </a:cubicBezTo>
                  <a:cubicBezTo>
                    <a:pt x="2357" y="438"/>
                    <a:pt x="1875" y="260"/>
                    <a:pt x="1384" y="126"/>
                  </a:cubicBezTo>
                  <a:cubicBezTo>
                    <a:pt x="1143" y="54"/>
                    <a:pt x="884" y="10"/>
                    <a:pt x="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4"/>
            <p:cNvSpPr/>
            <p:nvPr/>
          </p:nvSpPr>
          <p:spPr>
            <a:xfrm rot="5189938" flipH="1">
              <a:off x="831039" y="686558"/>
              <a:ext cx="84888" cy="208119"/>
            </a:xfrm>
            <a:custGeom>
              <a:avLst/>
              <a:gdLst/>
              <a:ahLst/>
              <a:cxnLst/>
              <a:rect l="l" t="t" r="r" b="b"/>
              <a:pathLst>
                <a:path w="1116" h="2736" extrusionOk="0">
                  <a:moveTo>
                    <a:pt x="402" y="0"/>
                  </a:moveTo>
                  <a:cubicBezTo>
                    <a:pt x="368" y="0"/>
                    <a:pt x="335" y="5"/>
                    <a:pt x="304" y="14"/>
                  </a:cubicBezTo>
                  <a:cubicBezTo>
                    <a:pt x="170" y="58"/>
                    <a:pt x="63" y="165"/>
                    <a:pt x="36" y="299"/>
                  </a:cubicBezTo>
                  <a:cubicBezTo>
                    <a:pt x="0" y="424"/>
                    <a:pt x="0" y="558"/>
                    <a:pt x="36" y="683"/>
                  </a:cubicBezTo>
                  <a:cubicBezTo>
                    <a:pt x="80" y="942"/>
                    <a:pt x="161" y="1183"/>
                    <a:pt x="277" y="1415"/>
                  </a:cubicBezTo>
                  <a:cubicBezTo>
                    <a:pt x="482" y="1879"/>
                    <a:pt x="741" y="2316"/>
                    <a:pt x="1026" y="2736"/>
                  </a:cubicBezTo>
                  <a:cubicBezTo>
                    <a:pt x="893" y="2522"/>
                    <a:pt x="768" y="2299"/>
                    <a:pt x="652" y="2075"/>
                  </a:cubicBezTo>
                  <a:cubicBezTo>
                    <a:pt x="527" y="1852"/>
                    <a:pt x="411" y="1629"/>
                    <a:pt x="312" y="1388"/>
                  </a:cubicBezTo>
                  <a:cubicBezTo>
                    <a:pt x="205" y="1165"/>
                    <a:pt x="134" y="924"/>
                    <a:pt x="80" y="674"/>
                  </a:cubicBezTo>
                  <a:cubicBezTo>
                    <a:pt x="54" y="549"/>
                    <a:pt x="54" y="424"/>
                    <a:pt x="80" y="308"/>
                  </a:cubicBezTo>
                  <a:cubicBezTo>
                    <a:pt x="107" y="183"/>
                    <a:pt x="196" y="94"/>
                    <a:pt x="321" y="58"/>
                  </a:cubicBezTo>
                  <a:cubicBezTo>
                    <a:pt x="344" y="53"/>
                    <a:pt x="366" y="51"/>
                    <a:pt x="389" y="51"/>
                  </a:cubicBezTo>
                  <a:cubicBezTo>
                    <a:pt x="483" y="51"/>
                    <a:pt x="576" y="95"/>
                    <a:pt x="634" y="174"/>
                  </a:cubicBezTo>
                  <a:cubicBezTo>
                    <a:pt x="714" y="273"/>
                    <a:pt x="777" y="380"/>
                    <a:pt x="821" y="496"/>
                  </a:cubicBezTo>
                  <a:cubicBezTo>
                    <a:pt x="901" y="728"/>
                    <a:pt x="973" y="978"/>
                    <a:pt x="1009" y="1228"/>
                  </a:cubicBezTo>
                  <a:cubicBezTo>
                    <a:pt x="1044" y="1477"/>
                    <a:pt x="1071" y="1727"/>
                    <a:pt x="1080" y="1986"/>
                  </a:cubicBezTo>
                  <a:cubicBezTo>
                    <a:pt x="1098" y="2236"/>
                    <a:pt x="1080" y="2486"/>
                    <a:pt x="1026" y="2736"/>
                  </a:cubicBezTo>
                  <a:cubicBezTo>
                    <a:pt x="1089" y="2486"/>
                    <a:pt x="1116" y="2227"/>
                    <a:pt x="1107" y="1968"/>
                  </a:cubicBezTo>
                  <a:cubicBezTo>
                    <a:pt x="1098" y="1718"/>
                    <a:pt x="1080" y="1460"/>
                    <a:pt x="1044" y="1210"/>
                  </a:cubicBezTo>
                  <a:cubicBezTo>
                    <a:pt x="1009" y="951"/>
                    <a:pt x="946" y="701"/>
                    <a:pt x="857" y="460"/>
                  </a:cubicBezTo>
                  <a:cubicBezTo>
                    <a:pt x="812" y="344"/>
                    <a:pt x="750" y="228"/>
                    <a:pt x="669" y="130"/>
                  </a:cubicBezTo>
                  <a:cubicBezTo>
                    <a:pt x="625" y="76"/>
                    <a:pt x="562" y="41"/>
                    <a:pt x="500" y="14"/>
                  </a:cubicBezTo>
                  <a:cubicBezTo>
                    <a:pt x="469" y="5"/>
                    <a:pt x="435"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4"/>
            <p:cNvSpPr/>
            <p:nvPr/>
          </p:nvSpPr>
          <p:spPr>
            <a:xfrm rot="5189938" flipH="1">
              <a:off x="662401" y="831404"/>
              <a:ext cx="214578" cy="66559"/>
            </a:xfrm>
            <a:custGeom>
              <a:avLst/>
              <a:gdLst/>
              <a:ahLst/>
              <a:cxnLst/>
              <a:rect l="l" t="t" r="r" b="b"/>
              <a:pathLst>
                <a:path w="2821" h="875" extrusionOk="0">
                  <a:moveTo>
                    <a:pt x="824" y="0"/>
                  </a:moveTo>
                  <a:cubicBezTo>
                    <a:pt x="739" y="0"/>
                    <a:pt x="655" y="3"/>
                    <a:pt x="572" y="9"/>
                  </a:cubicBezTo>
                  <a:cubicBezTo>
                    <a:pt x="438" y="18"/>
                    <a:pt x="313" y="54"/>
                    <a:pt x="197" y="116"/>
                  </a:cubicBezTo>
                  <a:cubicBezTo>
                    <a:pt x="72" y="188"/>
                    <a:pt x="1" y="312"/>
                    <a:pt x="1" y="455"/>
                  </a:cubicBezTo>
                  <a:cubicBezTo>
                    <a:pt x="1" y="527"/>
                    <a:pt x="19" y="589"/>
                    <a:pt x="63" y="652"/>
                  </a:cubicBezTo>
                  <a:cubicBezTo>
                    <a:pt x="99" y="705"/>
                    <a:pt x="152" y="741"/>
                    <a:pt x="215" y="777"/>
                  </a:cubicBezTo>
                  <a:cubicBezTo>
                    <a:pt x="340" y="821"/>
                    <a:pt x="465" y="857"/>
                    <a:pt x="599" y="866"/>
                  </a:cubicBezTo>
                  <a:cubicBezTo>
                    <a:pt x="682" y="872"/>
                    <a:pt x="766" y="875"/>
                    <a:pt x="851" y="875"/>
                  </a:cubicBezTo>
                  <a:cubicBezTo>
                    <a:pt x="1020" y="875"/>
                    <a:pt x="1191" y="863"/>
                    <a:pt x="1357" y="839"/>
                  </a:cubicBezTo>
                  <a:cubicBezTo>
                    <a:pt x="1616" y="803"/>
                    <a:pt x="1866" y="750"/>
                    <a:pt x="2107" y="687"/>
                  </a:cubicBezTo>
                  <a:cubicBezTo>
                    <a:pt x="2357" y="625"/>
                    <a:pt x="2598" y="527"/>
                    <a:pt x="2821" y="402"/>
                  </a:cubicBezTo>
                  <a:lnTo>
                    <a:pt x="2821" y="402"/>
                  </a:lnTo>
                  <a:cubicBezTo>
                    <a:pt x="2589" y="527"/>
                    <a:pt x="2357" y="607"/>
                    <a:pt x="2107" y="661"/>
                  </a:cubicBezTo>
                  <a:cubicBezTo>
                    <a:pt x="1857" y="723"/>
                    <a:pt x="1607" y="768"/>
                    <a:pt x="1357" y="794"/>
                  </a:cubicBezTo>
                  <a:cubicBezTo>
                    <a:pt x="1191" y="818"/>
                    <a:pt x="1020" y="830"/>
                    <a:pt x="851" y="830"/>
                  </a:cubicBezTo>
                  <a:cubicBezTo>
                    <a:pt x="766" y="830"/>
                    <a:pt x="682" y="827"/>
                    <a:pt x="599" y="821"/>
                  </a:cubicBezTo>
                  <a:cubicBezTo>
                    <a:pt x="474" y="812"/>
                    <a:pt x="358" y="777"/>
                    <a:pt x="242" y="732"/>
                  </a:cubicBezTo>
                  <a:cubicBezTo>
                    <a:pt x="126" y="687"/>
                    <a:pt x="54" y="571"/>
                    <a:pt x="54" y="455"/>
                  </a:cubicBezTo>
                  <a:cubicBezTo>
                    <a:pt x="54" y="330"/>
                    <a:pt x="117" y="223"/>
                    <a:pt x="224" y="161"/>
                  </a:cubicBezTo>
                  <a:cubicBezTo>
                    <a:pt x="331" y="98"/>
                    <a:pt x="447" y="63"/>
                    <a:pt x="572" y="54"/>
                  </a:cubicBezTo>
                  <a:cubicBezTo>
                    <a:pt x="655" y="48"/>
                    <a:pt x="739" y="45"/>
                    <a:pt x="824" y="45"/>
                  </a:cubicBezTo>
                  <a:cubicBezTo>
                    <a:pt x="993" y="45"/>
                    <a:pt x="1164" y="57"/>
                    <a:pt x="1331" y="80"/>
                  </a:cubicBezTo>
                  <a:cubicBezTo>
                    <a:pt x="1580" y="116"/>
                    <a:pt x="1830" y="161"/>
                    <a:pt x="2080" y="214"/>
                  </a:cubicBezTo>
                  <a:cubicBezTo>
                    <a:pt x="2330" y="268"/>
                    <a:pt x="2571" y="330"/>
                    <a:pt x="2821" y="402"/>
                  </a:cubicBezTo>
                  <a:cubicBezTo>
                    <a:pt x="2339" y="241"/>
                    <a:pt x="1839" y="116"/>
                    <a:pt x="1339" y="36"/>
                  </a:cubicBezTo>
                  <a:cubicBezTo>
                    <a:pt x="1167" y="12"/>
                    <a:pt x="994" y="0"/>
                    <a:pt x="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4"/>
            <p:cNvSpPr/>
            <p:nvPr/>
          </p:nvSpPr>
          <p:spPr>
            <a:xfrm rot="5189938" flipH="1">
              <a:off x="755610" y="605151"/>
              <a:ext cx="99188" cy="201730"/>
            </a:xfrm>
            <a:custGeom>
              <a:avLst/>
              <a:gdLst/>
              <a:ahLst/>
              <a:cxnLst/>
              <a:rect l="l" t="t" r="r" b="b"/>
              <a:pathLst>
                <a:path w="1304" h="2652" extrusionOk="0">
                  <a:moveTo>
                    <a:pt x="380" y="0"/>
                  </a:moveTo>
                  <a:cubicBezTo>
                    <a:pt x="334" y="0"/>
                    <a:pt x="290" y="10"/>
                    <a:pt x="250" y="27"/>
                  </a:cubicBezTo>
                  <a:cubicBezTo>
                    <a:pt x="125" y="81"/>
                    <a:pt x="36" y="197"/>
                    <a:pt x="18" y="340"/>
                  </a:cubicBezTo>
                  <a:cubicBezTo>
                    <a:pt x="0" y="465"/>
                    <a:pt x="18" y="599"/>
                    <a:pt x="54" y="723"/>
                  </a:cubicBezTo>
                  <a:cubicBezTo>
                    <a:pt x="134" y="964"/>
                    <a:pt x="241" y="1205"/>
                    <a:pt x="375" y="1420"/>
                  </a:cubicBezTo>
                  <a:cubicBezTo>
                    <a:pt x="634" y="1857"/>
                    <a:pt x="937" y="2267"/>
                    <a:pt x="1267" y="2651"/>
                  </a:cubicBezTo>
                  <a:cubicBezTo>
                    <a:pt x="1107" y="2455"/>
                    <a:pt x="955" y="2250"/>
                    <a:pt x="812" y="2044"/>
                  </a:cubicBezTo>
                  <a:cubicBezTo>
                    <a:pt x="669" y="1830"/>
                    <a:pt x="527" y="1625"/>
                    <a:pt x="402" y="1402"/>
                  </a:cubicBezTo>
                  <a:cubicBezTo>
                    <a:pt x="277" y="1179"/>
                    <a:pt x="170" y="956"/>
                    <a:pt x="98" y="706"/>
                  </a:cubicBezTo>
                  <a:cubicBezTo>
                    <a:pt x="54" y="590"/>
                    <a:pt x="45" y="465"/>
                    <a:pt x="54" y="349"/>
                  </a:cubicBezTo>
                  <a:cubicBezTo>
                    <a:pt x="71" y="224"/>
                    <a:pt x="152" y="125"/>
                    <a:pt x="268" y="72"/>
                  </a:cubicBezTo>
                  <a:cubicBezTo>
                    <a:pt x="299" y="59"/>
                    <a:pt x="333" y="53"/>
                    <a:pt x="366" y="53"/>
                  </a:cubicBezTo>
                  <a:cubicBezTo>
                    <a:pt x="449" y="53"/>
                    <a:pt x="532" y="89"/>
                    <a:pt x="589" y="152"/>
                  </a:cubicBezTo>
                  <a:cubicBezTo>
                    <a:pt x="678" y="233"/>
                    <a:pt x="759" y="331"/>
                    <a:pt x="812" y="447"/>
                  </a:cubicBezTo>
                  <a:cubicBezTo>
                    <a:pt x="928" y="670"/>
                    <a:pt x="1018" y="911"/>
                    <a:pt x="1080" y="1152"/>
                  </a:cubicBezTo>
                  <a:cubicBezTo>
                    <a:pt x="1142" y="1402"/>
                    <a:pt x="1196" y="1643"/>
                    <a:pt x="1232" y="1902"/>
                  </a:cubicBezTo>
                  <a:cubicBezTo>
                    <a:pt x="1285" y="2143"/>
                    <a:pt x="1294" y="2401"/>
                    <a:pt x="1267" y="2651"/>
                  </a:cubicBezTo>
                  <a:cubicBezTo>
                    <a:pt x="1303" y="2401"/>
                    <a:pt x="1303" y="2143"/>
                    <a:pt x="1267" y="1893"/>
                  </a:cubicBezTo>
                  <a:cubicBezTo>
                    <a:pt x="1232" y="1643"/>
                    <a:pt x="1187" y="1393"/>
                    <a:pt x="1125" y="1143"/>
                  </a:cubicBezTo>
                  <a:cubicBezTo>
                    <a:pt x="1062" y="893"/>
                    <a:pt x="973" y="652"/>
                    <a:pt x="857" y="420"/>
                  </a:cubicBezTo>
                  <a:cubicBezTo>
                    <a:pt x="803" y="304"/>
                    <a:pt x="723" y="197"/>
                    <a:pt x="625" y="108"/>
                  </a:cubicBezTo>
                  <a:cubicBezTo>
                    <a:pt x="580" y="63"/>
                    <a:pt x="518" y="27"/>
                    <a:pt x="455" y="9"/>
                  </a:cubicBezTo>
                  <a:cubicBezTo>
                    <a:pt x="430" y="3"/>
                    <a:pt x="405" y="0"/>
                    <a:pt x="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4"/>
            <p:cNvSpPr/>
            <p:nvPr/>
          </p:nvSpPr>
          <p:spPr>
            <a:xfrm rot="5189938" flipH="1">
              <a:off x="580993" y="733605"/>
              <a:ext cx="213893" cy="67395"/>
            </a:xfrm>
            <a:custGeom>
              <a:avLst/>
              <a:gdLst/>
              <a:ahLst/>
              <a:cxnLst/>
              <a:rect l="l" t="t" r="r" b="b"/>
              <a:pathLst>
                <a:path w="2812" h="886" extrusionOk="0">
                  <a:moveTo>
                    <a:pt x="9" y="493"/>
                  </a:moveTo>
                  <a:cubicBezTo>
                    <a:pt x="0" y="555"/>
                    <a:pt x="18" y="618"/>
                    <a:pt x="54" y="680"/>
                  </a:cubicBezTo>
                  <a:cubicBezTo>
                    <a:pt x="18" y="618"/>
                    <a:pt x="9" y="555"/>
                    <a:pt x="9" y="493"/>
                  </a:cubicBezTo>
                  <a:close/>
                  <a:moveTo>
                    <a:pt x="1202" y="0"/>
                  </a:moveTo>
                  <a:cubicBezTo>
                    <a:pt x="979" y="0"/>
                    <a:pt x="763" y="24"/>
                    <a:pt x="554" y="55"/>
                  </a:cubicBezTo>
                  <a:cubicBezTo>
                    <a:pt x="429" y="82"/>
                    <a:pt x="313" y="127"/>
                    <a:pt x="206" y="189"/>
                  </a:cubicBezTo>
                  <a:lnTo>
                    <a:pt x="206" y="189"/>
                  </a:lnTo>
                  <a:cubicBezTo>
                    <a:pt x="313" y="127"/>
                    <a:pt x="429" y="82"/>
                    <a:pt x="554" y="64"/>
                  </a:cubicBezTo>
                  <a:cubicBezTo>
                    <a:pt x="737" y="38"/>
                    <a:pt x="920" y="22"/>
                    <a:pt x="1099" y="22"/>
                  </a:cubicBezTo>
                  <a:cubicBezTo>
                    <a:pt x="1165" y="22"/>
                    <a:pt x="1230" y="24"/>
                    <a:pt x="1294" y="29"/>
                  </a:cubicBezTo>
                  <a:cubicBezTo>
                    <a:pt x="1544" y="37"/>
                    <a:pt x="1794" y="64"/>
                    <a:pt x="2044" y="100"/>
                  </a:cubicBezTo>
                  <a:cubicBezTo>
                    <a:pt x="2267" y="125"/>
                    <a:pt x="2496" y="165"/>
                    <a:pt x="2720" y="206"/>
                  </a:cubicBezTo>
                  <a:lnTo>
                    <a:pt x="2720" y="206"/>
                  </a:lnTo>
                  <a:cubicBezTo>
                    <a:pt x="2628" y="270"/>
                    <a:pt x="2536" y="322"/>
                    <a:pt x="2437" y="368"/>
                  </a:cubicBezTo>
                  <a:cubicBezTo>
                    <a:pt x="2321" y="430"/>
                    <a:pt x="2205" y="475"/>
                    <a:pt x="2080" y="519"/>
                  </a:cubicBezTo>
                  <a:cubicBezTo>
                    <a:pt x="1839" y="618"/>
                    <a:pt x="1598" y="698"/>
                    <a:pt x="1339" y="760"/>
                  </a:cubicBezTo>
                  <a:cubicBezTo>
                    <a:pt x="1089" y="823"/>
                    <a:pt x="839" y="867"/>
                    <a:pt x="580" y="867"/>
                  </a:cubicBezTo>
                  <a:cubicBezTo>
                    <a:pt x="563" y="869"/>
                    <a:pt x="546" y="869"/>
                    <a:pt x="529" y="869"/>
                  </a:cubicBezTo>
                  <a:cubicBezTo>
                    <a:pt x="414" y="869"/>
                    <a:pt x="306" y="844"/>
                    <a:pt x="197" y="805"/>
                  </a:cubicBezTo>
                  <a:lnTo>
                    <a:pt x="197" y="805"/>
                  </a:lnTo>
                  <a:cubicBezTo>
                    <a:pt x="313" y="859"/>
                    <a:pt x="447" y="885"/>
                    <a:pt x="580" y="885"/>
                  </a:cubicBezTo>
                  <a:cubicBezTo>
                    <a:pt x="839" y="885"/>
                    <a:pt x="1098" y="850"/>
                    <a:pt x="1348" y="787"/>
                  </a:cubicBezTo>
                  <a:cubicBezTo>
                    <a:pt x="1607" y="734"/>
                    <a:pt x="1857" y="662"/>
                    <a:pt x="2098" y="564"/>
                  </a:cubicBezTo>
                  <a:cubicBezTo>
                    <a:pt x="2223" y="519"/>
                    <a:pt x="2348" y="475"/>
                    <a:pt x="2455" y="412"/>
                  </a:cubicBezTo>
                  <a:cubicBezTo>
                    <a:pt x="2580" y="368"/>
                    <a:pt x="2696" y="296"/>
                    <a:pt x="2803" y="216"/>
                  </a:cubicBezTo>
                  <a:cubicBezTo>
                    <a:pt x="2803" y="207"/>
                    <a:pt x="2803" y="207"/>
                    <a:pt x="2812" y="198"/>
                  </a:cubicBezTo>
                  <a:cubicBezTo>
                    <a:pt x="2812" y="189"/>
                    <a:pt x="2803" y="171"/>
                    <a:pt x="2785" y="171"/>
                  </a:cubicBezTo>
                  <a:cubicBezTo>
                    <a:pt x="2294" y="73"/>
                    <a:pt x="1794" y="20"/>
                    <a:pt x="1303" y="2"/>
                  </a:cubicBezTo>
                  <a:cubicBezTo>
                    <a:pt x="1269" y="1"/>
                    <a:pt x="1236" y="0"/>
                    <a:pt x="1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4"/>
            <p:cNvSpPr/>
            <p:nvPr/>
          </p:nvSpPr>
          <p:spPr>
            <a:xfrm rot="5189938" flipH="1">
              <a:off x="631610" y="637488"/>
              <a:ext cx="454409" cy="360938"/>
            </a:xfrm>
            <a:custGeom>
              <a:avLst/>
              <a:gdLst/>
              <a:ahLst/>
              <a:cxnLst/>
              <a:rect l="l" t="t" r="r" b="b"/>
              <a:pathLst>
                <a:path w="5974" h="4745" extrusionOk="0">
                  <a:moveTo>
                    <a:pt x="1250" y="0"/>
                  </a:moveTo>
                  <a:lnTo>
                    <a:pt x="1250" y="0"/>
                  </a:lnTo>
                  <a:cubicBezTo>
                    <a:pt x="1232" y="286"/>
                    <a:pt x="1241" y="572"/>
                    <a:pt x="1277" y="857"/>
                  </a:cubicBezTo>
                  <a:cubicBezTo>
                    <a:pt x="1312" y="1063"/>
                    <a:pt x="1357" y="1277"/>
                    <a:pt x="1402" y="1482"/>
                  </a:cubicBezTo>
                  <a:cubicBezTo>
                    <a:pt x="1011" y="1074"/>
                    <a:pt x="199" y="195"/>
                    <a:pt x="187" y="195"/>
                  </a:cubicBezTo>
                  <a:lnTo>
                    <a:pt x="187" y="195"/>
                  </a:lnTo>
                  <a:cubicBezTo>
                    <a:pt x="187" y="195"/>
                    <a:pt x="187" y="195"/>
                    <a:pt x="188" y="197"/>
                  </a:cubicBezTo>
                  <a:cubicBezTo>
                    <a:pt x="554" y="697"/>
                    <a:pt x="955" y="1170"/>
                    <a:pt x="1393" y="1607"/>
                  </a:cubicBezTo>
                  <a:cubicBezTo>
                    <a:pt x="1339" y="1617"/>
                    <a:pt x="1284" y="1621"/>
                    <a:pt x="1227" y="1621"/>
                  </a:cubicBezTo>
                  <a:cubicBezTo>
                    <a:pt x="1031" y="1621"/>
                    <a:pt x="825" y="1570"/>
                    <a:pt x="652" y="1536"/>
                  </a:cubicBezTo>
                  <a:cubicBezTo>
                    <a:pt x="496" y="1498"/>
                    <a:pt x="116" y="1449"/>
                    <a:pt x="25" y="1449"/>
                  </a:cubicBezTo>
                  <a:cubicBezTo>
                    <a:pt x="7" y="1449"/>
                    <a:pt x="0" y="1451"/>
                    <a:pt x="9" y="1455"/>
                  </a:cubicBezTo>
                  <a:cubicBezTo>
                    <a:pt x="215" y="1536"/>
                    <a:pt x="429" y="1589"/>
                    <a:pt x="643" y="1625"/>
                  </a:cubicBezTo>
                  <a:cubicBezTo>
                    <a:pt x="819" y="1669"/>
                    <a:pt x="1030" y="1717"/>
                    <a:pt x="1230" y="1717"/>
                  </a:cubicBezTo>
                  <a:cubicBezTo>
                    <a:pt x="1314" y="1717"/>
                    <a:pt x="1396" y="1709"/>
                    <a:pt x="1473" y="1687"/>
                  </a:cubicBezTo>
                  <a:cubicBezTo>
                    <a:pt x="1768" y="1991"/>
                    <a:pt x="2080" y="2267"/>
                    <a:pt x="2401" y="2544"/>
                  </a:cubicBezTo>
                  <a:cubicBezTo>
                    <a:pt x="2169" y="2544"/>
                    <a:pt x="1946" y="2517"/>
                    <a:pt x="1723" y="2455"/>
                  </a:cubicBezTo>
                  <a:cubicBezTo>
                    <a:pt x="1560" y="2425"/>
                    <a:pt x="1180" y="2377"/>
                    <a:pt x="1093" y="2377"/>
                  </a:cubicBezTo>
                  <a:cubicBezTo>
                    <a:pt x="1075" y="2377"/>
                    <a:pt x="1070" y="2379"/>
                    <a:pt x="1080" y="2383"/>
                  </a:cubicBezTo>
                  <a:cubicBezTo>
                    <a:pt x="1286" y="2464"/>
                    <a:pt x="1491" y="2517"/>
                    <a:pt x="1705" y="2553"/>
                  </a:cubicBezTo>
                  <a:cubicBezTo>
                    <a:pt x="1886" y="2593"/>
                    <a:pt x="2097" y="2643"/>
                    <a:pt x="2300" y="2643"/>
                  </a:cubicBezTo>
                  <a:cubicBezTo>
                    <a:pt x="2368" y="2643"/>
                    <a:pt x="2435" y="2638"/>
                    <a:pt x="2499" y="2624"/>
                  </a:cubicBezTo>
                  <a:cubicBezTo>
                    <a:pt x="2874" y="2928"/>
                    <a:pt x="3258" y="3222"/>
                    <a:pt x="3660" y="3499"/>
                  </a:cubicBezTo>
                  <a:cubicBezTo>
                    <a:pt x="3586" y="3518"/>
                    <a:pt x="3507" y="3526"/>
                    <a:pt x="3427" y="3526"/>
                  </a:cubicBezTo>
                  <a:cubicBezTo>
                    <a:pt x="3247" y="3526"/>
                    <a:pt x="3059" y="3488"/>
                    <a:pt x="2892" y="3463"/>
                  </a:cubicBezTo>
                  <a:cubicBezTo>
                    <a:pt x="2739" y="3436"/>
                    <a:pt x="2401" y="3413"/>
                    <a:pt x="2285" y="3413"/>
                  </a:cubicBezTo>
                  <a:cubicBezTo>
                    <a:pt x="2253" y="3413"/>
                    <a:pt x="2238" y="3415"/>
                    <a:pt x="2249" y="3419"/>
                  </a:cubicBezTo>
                  <a:cubicBezTo>
                    <a:pt x="2455" y="3490"/>
                    <a:pt x="2669" y="3535"/>
                    <a:pt x="2883" y="3562"/>
                  </a:cubicBezTo>
                  <a:cubicBezTo>
                    <a:pt x="3046" y="3589"/>
                    <a:pt x="3236" y="3623"/>
                    <a:pt x="3420" y="3623"/>
                  </a:cubicBezTo>
                  <a:cubicBezTo>
                    <a:pt x="3538" y="3623"/>
                    <a:pt x="3653" y="3609"/>
                    <a:pt x="3758" y="3570"/>
                  </a:cubicBezTo>
                  <a:lnTo>
                    <a:pt x="3874" y="3651"/>
                  </a:lnTo>
                  <a:cubicBezTo>
                    <a:pt x="4222" y="3874"/>
                    <a:pt x="4579" y="4097"/>
                    <a:pt x="4945" y="4293"/>
                  </a:cubicBezTo>
                  <a:cubicBezTo>
                    <a:pt x="4731" y="4356"/>
                    <a:pt x="4499" y="4383"/>
                    <a:pt x="4275" y="4383"/>
                  </a:cubicBezTo>
                  <a:cubicBezTo>
                    <a:pt x="4079" y="4392"/>
                    <a:pt x="3570" y="4463"/>
                    <a:pt x="3633" y="4472"/>
                  </a:cubicBezTo>
                  <a:cubicBezTo>
                    <a:pt x="3751" y="4487"/>
                    <a:pt x="3871" y="4493"/>
                    <a:pt x="3992" y="4493"/>
                  </a:cubicBezTo>
                  <a:cubicBezTo>
                    <a:pt x="4090" y="4493"/>
                    <a:pt x="4188" y="4489"/>
                    <a:pt x="4284" y="4481"/>
                  </a:cubicBezTo>
                  <a:cubicBezTo>
                    <a:pt x="4525" y="4472"/>
                    <a:pt x="4829" y="4463"/>
                    <a:pt x="5061" y="4356"/>
                  </a:cubicBezTo>
                  <a:cubicBezTo>
                    <a:pt x="5329" y="4499"/>
                    <a:pt x="5605" y="4624"/>
                    <a:pt x="5882" y="4740"/>
                  </a:cubicBezTo>
                  <a:cubicBezTo>
                    <a:pt x="5890" y="4743"/>
                    <a:pt x="5898" y="4745"/>
                    <a:pt x="5905" y="4745"/>
                  </a:cubicBezTo>
                  <a:cubicBezTo>
                    <a:pt x="5952" y="4745"/>
                    <a:pt x="5973" y="4674"/>
                    <a:pt x="5927" y="4650"/>
                  </a:cubicBezTo>
                  <a:cubicBezTo>
                    <a:pt x="5668" y="4543"/>
                    <a:pt x="5409" y="4427"/>
                    <a:pt x="5159" y="4293"/>
                  </a:cubicBezTo>
                  <a:cubicBezTo>
                    <a:pt x="5168" y="4276"/>
                    <a:pt x="5168" y="4258"/>
                    <a:pt x="5159" y="4240"/>
                  </a:cubicBezTo>
                  <a:cubicBezTo>
                    <a:pt x="5016" y="3981"/>
                    <a:pt x="4882" y="3704"/>
                    <a:pt x="4757" y="3437"/>
                  </a:cubicBezTo>
                  <a:cubicBezTo>
                    <a:pt x="4650" y="3213"/>
                    <a:pt x="4561" y="2981"/>
                    <a:pt x="4472" y="2740"/>
                  </a:cubicBezTo>
                  <a:lnTo>
                    <a:pt x="4472" y="2740"/>
                  </a:lnTo>
                  <a:cubicBezTo>
                    <a:pt x="4516" y="2999"/>
                    <a:pt x="4588" y="3258"/>
                    <a:pt x="4686" y="3499"/>
                  </a:cubicBezTo>
                  <a:cubicBezTo>
                    <a:pt x="4793" y="3749"/>
                    <a:pt x="4918" y="3990"/>
                    <a:pt x="5043" y="4231"/>
                  </a:cubicBezTo>
                  <a:cubicBezTo>
                    <a:pt x="4695" y="4035"/>
                    <a:pt x="4347" y="3829"/>
                    <a:pt x="4017" y="3615"/>
                  </a:cubicBezTo>
                  <a:cubicBezTo>
                    <a:pt x="3936" y="3562"/>
                    <a:pt x="3856" y="3508"/>
                    <a:pt x="3776" y="3454"/>
                  </a:cubicBezTo>
                  <a:cubicBezTo>
                    <a:pt x="3704" y="3187"/>
                    <a:pt x="3624" y="2910"/>
                    <a:pt x="3561" y="2642"/>
                  </a:cubicBezTo>
                  <a:cubicBezTo>
                    <a:pt x="3508" y="2392"/>
                    <a:pt x="3419" y="2098"/>
                    <a:pt x="3383" y="1848"/>
                  </a:cubicBezTo>
                  <a:lnTo>
                    <a:pt x="3383" y="1848"/>
                  </a:lnTo>
                  <a:cubicBezTo>
                    <a:pt x="3401" y="2116"/>
                    <a:pt x="3437" y="2383"/>
                    <a:pt x="3481" y="2642"/>
                  </a:cubicBezTo>
                  <a:cubicBezTo>
                    <a:pt x="3535" y="2865"/>
                    <a:pt x="3588" y="3151"/>
                    <a:pt x="3651" y="3374"/>
                  </a:cubicBezTo>
                  <a:cubicBezTo>
                    <a:pt x="3294" y="3124"/>
                    <a:pt x="2946" y="2865"/>
                    <a:pt x="2606" y="2589"/>
                  </a:cubicBezTo>
                  <a:cubicBezTo>
                    <a:pt x="2615" y="2571"/>
                    <a:pt x="2615" y="2553"/>
                    <a:pt x="2606" y="2544"/>
                  </a:cubicBezTo>
                  <a:cubicBezTo>
                    <a:pt x="2544" y="2259"/>
                    <a:pt x="2473" y="1964"/>
                    <a:pt x="2428" y="1678"/>
                  </a:cubicBezTo>
                  <a:cubicBezTo>
                    <a:pt x="2383" y="1428"/>
                    <a:pt x="2339" y="1179"/>
                    <a:pt x="2321" y="920"/>
                  </a:cubicBezTo>
                  <a:cubicBezTo>
                    <a:pt x="2294" y="1179"/>
                    <a:pt x="2294" y="1428"/>
                    <a:pt x="2321" y="1678"/>
                  </a:cubicBezTo>
                  <a:cubicBezTo>
                    <a:pt x="2374" y="1955"/>
                    <a:pt x="2437" y="2232"/>
                    <a:pt x="2490" y="2499"/>
                  </a:cubicBezTo>
                  <a:cubicBezTo>
                    <a:pt x="2160" y="2223"/>
                    <a:pt x="1839" y="1928"/>
                    <a:pt x="1536" y="1616"/>
                  </a:cubicBezTo>
                  <a:cubicBezTo>
                    <a:pt x="1464" y="1312"/>
                    <a:pt x="1393" y="1000"/>
                    <a:pt x="1339" y="679"/>
                  </a:cubicBezTo>
                  <a:cubicBezTo>
                    <a:pt x="1303" y="456"/>
                    <a:pt x="1268" y="224"/>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4"/>
            <p:cNvSpPr/>
            <p:nvPr/>
          </p:nvSpPr>
          <p:spPr>
            <a:xfrm rot="5189938" flipH="1">
              <a:off x="871339" y="726134"/>
              <a:ext cx="92418" cy="141941"/>
            </a:xfrm>
            <a:custGeom>
              <a:avLst/>
              <a:gdLst/>
              <a:ahLst/>
              <a:cxnLst/>
              <a:rect l="l" t="t" r="r" b="b"/>
              <a:pathLst>
                <a:path w="1215" h="1866" extrusionOk="0">
                  <a:moveTo>
                    <a:pt x="420" y="205"/>
                  </a:moveTo>
                  <a:cubicBezTo>
                    <a:pt x="0" y="402"/>
                    <a:pt x="277" y="1187"/>
                    <a:pt x="607" y="1865"/>
                  </a:cubicBezTo>
                  <a:cubicBezTo>
                    <a:pt x="822" y="1749"/>
                    <a:pt x="1027" y="1615"/>
                    <a:pt x="1214" y="1455"/>
                  </a:cubicBezTo>
                  <a:cubicBezTo>
                    <a:pt x="1107" y="705"/>
                    <a:pt x="857" y="0"/>
                    <a:pt x="420" y="20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4"/>
            <p:cNvSpPr/>
            <p:nvPr/>
          </p:nvSpPr>
          <p:spPr>
            <a:xfrm rot="5189938" flipH="1">
              <a:off x="851099" y="802812"/>
              <a:ext cx="289958" cy="332032"/>
            </a:xfrm>
            <a:custGeom>
              <a:avLst/>
              <a:gdLst/>
              <a:ahLst/>
              <a:cxnLst/>
              <a:rect l="l" t="t" r="r" b="b"/>
              <a:pathLst>
                <a:path w="3812" h="4365" extrusionOk="0">
                  <a:moveTo>
                    <a:pt x="1" y="2579"/>
                  </a:moveTo>
                  <a:cubicBezTo>
                    <a:pt x="108" y="2865"/>
                    <a:pt x="269" y="3124"/>
                    <a:pt x="465" y="3356"/>
                  </a:cubicBezTo>
                  <a:cubicBezTo>
                    <a:pt x="1125" y="3454"/>
                    <a:pt x="2071" y="3338"/>
                    <a:pt x="2455" y="3186"/>
                  </a:cubicBezTo>
                  <a:lnTo>
                    <a:pt x="2482" y="3186"/>
                  </a:lnTo>
                  <a:cubicBezTo>
                    <a:pt x="2777" y="3481"/>
                    <a:pt x="3089" y="3766"/>
                    <a:pt x="3410" y="4034"/>
                  </a:cubicBezTo>
                  <a:lnTo>
                    <a:pt x="3383" y="4034"/>
                  </a:lnTo>
                  <a:cubicBezTo>
                    <a:pt x="2794" y="3793"/>
                    <a:pt x="1134" y="3168"/>
                    <a:pt x="849" y="3731"/>
                  </a:cubicBezTo>
                  <a:cubicBezTo>
                    <a:pt x="1295" y="4088"/>
                    <a:pt x="1839" y="4302"/>
                    <a:pt x="2411" y="4364"/>
                  </a:cubicBezTo>
                  <a:cubicBezTo>
                    <a:pt x="2884" y="4329"/>
                    <a:pt x="3330" y="4239"/>
                    <a:pt x="3544" y="4150"/>
                  </a:cubicBezTo>
                  <a:cubicBezTo>
                    <a:pt x="3580" y="4177"/>
                    <a:pt x="3615" y="4204"/>
                    <a:pt x="3660" y="4239"/>
                  </a:cubicBezTo>
                  <a:lnTo>
                    <a:pt x="3767" y="4204"/>
                  </a:lnTo>
                  <a:cubicBezTo>
                    <a:pt x="3714" y="4159"/>
                    <a:pt x="3660" y="4123"/>
                    <a:pt x="3607" y="4079"/>
                  </a:cubicBezTo>
                  <a:cubicBezTo>
                    <a:pt x="3615" y="4061"/>
                    <a:pt x="3615" y="4052"/>
                    <a:pt x="3607" y="4034"/>
                  </a:cubicBezTo>
                  <a:cubicBezTo>
                    <a:pt x="3598" y="4007"/>
                    <a:pt x="3598" y="3981"/>
                    <a:pt x="3589" y="3954"/>
                  </a:cubicBezTo>
                  <a:cubicBezTo>
                    <a:pt x="3785" y="3222"/>
                    <a:pt x="3812" y="1107"/>
                    <a:pt x="3062" y="1357"/>
                  </a:cubicBezTo>
                  <a:cubicBezTo>
                    <a:pt x="2375" y="1589"/>
                    <a:pt x="3205" y="3436"/>
                    <a:pt x="3464" y="3963"/>
                  </a:cubicBezTo>
                  <a:cubicBezTo>
                    <a:pt x="3142" y="3695"/>
                    <a:pt x="2839" y="3400"/>
                    <a:pt x="2545" y="3115"/>
                  </a:cubicBezTo>
                  <a:lnTo>
                    <a:pt x="2527" y="3052"/>
                  </a:lnTo>
                  <a:cubicBezTo>
                    <a:pt x="2750" y="2401"/>
                    <a:pt x="2803" y="116"/>
                    <a:pt x="2027" y="384"/>
                  </a:cubicBezTo>
                  <a:cubicBezTo>
                    <a:pt x="1357" y="607"/>
                    <a:pt x="2125" y="2356"/>
                    <a:pt x="2402" y="2936"/>
                  </a:cubicBezTo>
                  <a:cubicBezTo>
                    <a:pt x="2402" y="2954"/>
                    <a:pt x="2402" y="2963"/>
                    <a:pt x="2411" y="2981"/>
                  </a:cubicBezTo>
                  <a:cubicBezTo>
                    <a:pt x="2259" y="2820"/>
                    <a:pt x="2036" y="2579"/>
                    <a:pt x="1822" y="2356"/>
                  </a:cubicBezTo>
                  <a:cubicBezTo>
                    <a:pt x="1670" y="1678"/>
                    <a:pt x="795" y="0"/>
                    <a:pt x="242" y="223"/>
                  </a:cubicBezTo>
                  <a:cubicBezTo>
                    <a:pt x="162" y="357"/>
                    <a:pt x="90" y="500"/>
                    <a:pt x="37" y="643"/>
                  </a:cubicBezTo>
                  <a:cubicBezTo>
                    <a:pt x="162" y="1366"/>
                    <a:pt x="1848" y="2499"/>
                    <a:pt x="1848" y="2499"/>
                  </a:cubicBezTo>
                  <a:lnTo>
                    <a:pt x="1848" y="2499"/>
                  </a:lnTo>
                  <a:cubicBezTo>
                    <a:pt x="2018" y="2695"/>
                    <a:pt x="2188" y="2892"/>
                    <a:pt x="2375" y="3079"/>
                  </a:cubicBezTo>
                  <a:cubicBezTo>
                    <a:pt x="1902" y="2874"/>
                    <a:pt x="554" y="2347"/>
                    <a:pt x="1" y="25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4"/>
            <p:cNvSpPr/>
            <p:nvPr/>
          </p:nvSpPr>
          <p:spPr>
            <a:xfrm rot="5189938" flipH="1">
              <a:off x="878722" y="721155"/>
              <a:ext cx="26546" cy="27917"/>
            </a:xfrm>
            <a:custGeom>
              <a:avLst/>
              <a:gdLst/>
              <a:ahLst/>
              <a:cxnLst/>
              <a:rect l="l" t="t" r="r" b="b"/>
              <a:pathLst>
                <a:path w="349" h="367" extrusionOk="0">
                  <a:moveTo>
                    <a:pt x="179" y="54"/>
                  </a:moveTo>
                  <a:cubicBezTo>
                    <a:pt x="72" y="116"/>
                    <a:pt x="1" y="241"/>
                    <a:pt x="1" y="366"/>
                  </a:cubicBezTo>
                  <a:cubicBezTo>
                    <a:pt x="126" y="250"/>
                    <a:pt x="242" y="134"/>
                    <a:pt x="349" y="0"/>
                  </a:cubicBezTo>
                  <a:cubicBezTo>
                    <a:pt x="286" y="0"/>
                    <a:pt x="224" y="18"/>
                    <a:pt x="179"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2" name="Google Shape;3312;p34"/>
          <p:cNvSpPr/>
          <p:nvPr/>
        </p:nvSpPr>
        <p:spPr>
          <a:xfrm rot="5400000">
            <a:off x="8730825" y="4013150"/>
            <a:ext cx="285300" cy="394800"/>
          </a:xfrm>
          <a:prstGeom prst="round2SameRect">
            <a:avLst>
              <a:gd name="adj1" fmla="val 50000"/>
              <a:gd name="adj2" fmla="val 0"/>
            </a:avLst>
          </a:prstGeom>
          <a:solidFill>
            <a:schemeClr val="accent5"/>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4"/>
          <p:cNvSpPr/>
          <p:nvPr/>
        </p:nvSpPr>
        <p:spPr>
          <a:xfrm rot="5400000">
            <a:off x="8730825" y="716325"/>
            <a:ext cx="285300" cy="394800"/>
          </a:xfrm>
          <a:prstGeom prst="round2SameRect">
            <a:avLst>
              <a:gd name="adj1" fmla="val 50000"/>
              <a:gd name="adj2" fmla="val 0"/>
            </a:avLst>
          </a:prstGeom>
          <a:solidFill>
            <a:schemeClr val="lt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34">
            <a:hlinkClick r:id="rId3" action="ppaction://hlinksldjump"/>
          </p:cNvPr>
          <p:cNvSpPr txBox="1"/>
          <p:nvPr/>
        </p:nvSpPr>
        <p:spPr>
          <a:xfrm>
            <a:off x="8696075" y="62667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rId3" action="ppaction://hlinksldjump">
                  <a:extLst>
                    <a:ext uri="{A12FA001-AC4F-418D-AE19-62706E023703}">
                      <ahyp:hlinkClr xmlns:ahyp="http://schemas.microsoft.com/office/drawing/2018/hyperlinkcolor" val="tx"/>
                    </a:ext>
                  </a:extLst>
                </a:hlinkClick>
              </a:rPr>
              <a:t>1</a:t>
            </a:r>
            <a:endParaRPr sz="2400">
              <a:solidFill>
                <a:srgbClr val="FFFFFF"/>
              </a:solidFill>
              <a:latin typeface="Grand Hotel"/>
              <a:ea typeface="Grand Hotel"/>
              <a:cs typeface="Grand Hotel"/>
              <a:sym typeface="Grand Hotel"/>
            </a:endParaRPr>
          </a:p>
        </p:txBody>
      </p:sp>
      <p:sp>
        <p:nvSpPr>
          <p:cNvPr id="3315" name="Google Shape;3315;p34"/>
          <p:cNvSpPr/>
          <p:nvPr/>
        </p:nvSpPr>
        <p:spPr>
          <a:xfrm rot="5400000">
            <a:off x="8730825" y="12314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4">
            <a:hlinkClick r:id="rId4" action="ppaction://hlinksldjump"/>
          </p:cNvPr>
          <p:cNvSpPr txBox="1"/>
          <p:nvPr/>
        </p:nvSpPr>
        <p:spPr>
          <a:xfrm>
            <a:off x="8696075" y="11406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rId4" action="ppaction://hlinksldjump">
                  <a:extLst>
                    <a:ext uri="{A12FA001-AC4F-418D-AE19-62706E023703}">
                      <ahyp:hlinkClr xmlns:ahyp="http://schemas.microsoft.com/office/drawing/2018/hyperlinkcolor" val="tx"/>
                    </a:ext>
                  </a:extLst>
                </a:hlinkClick>
              </a:rPr>
              <a:t>2</a:t>
            </a:r>
            <a:endParaRPr sz="2400">
              <a:solidFill>
                <a:srgbClr val="FFFFFF"/>
              </a:solidFill>
              <a:latin typeface="Grand Hotel"/>
              <a:ea typeface="Grand Hotel"/>
              <a:cs typeface="Grand Hotel"/>
              <a:sym typeface="Grand Hotel"/>
            </a:endParaRPr>
          </a:p>
        </p:txBody>
      </p:sp>
      <p:sp>
        <p:nvSpPr>
          <p:cNvPr id="3317" name="Google Shape;3317;p34"/>
          <p:cNvSpPr/>
          <p:nvPr/>
        </p:nvSpPr>
        <p:spPr>
          <a:xfrm rot="5400000">
            <a:off x="8730825" y="1746625"/>
            <a:ext cx="285300" cy="394800"/>
          </a:xfrm>
          <a:prstGeom prst="round2SameRect">
            <a:avLst>
              <a:gd name="adj1" fmla="val 50000"/>
              <a:gd name="adj2" fmla="val 0"/>
            </a:avLst>
          </a:prstGeom>
          <a:solidFill>
            <a:schemeClr val="accent1"/>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34">
            <a:hlinkClick r:id="rId5" action="ppaction://hlinksldjump"/>
          </p:cNvPr>
          <p:cNvSpPr txBox="1"/>
          <p:nvPr/>
        </p:nvSpPr>
        <p:spPr>
          <a:xfrm>
            <a:off x="8696075" y="166697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rId5" action="ppaction://hlinksldjump">
                  <a:extLst>
                    <a:ext uri="{A12FA001-AC4F-418D-AE19-62706E023703}">
                      <ahyp:hlinkClr xmlns:ahyp="http://schemas.microsoft.com/office/drawing/2018/hyperlinkcolor" val="tx"/>
                    </a:ext>
                  </a:extLst>
                </a:hlinkClick>
              </a:rPr>
              <a:t>3</a:t>
            </a:r>
            <a:endParaRPr sz="2400">
              <a:solidFill>
                <a:srgbClr val="FFFFFF"/>
              </a:solidFill>
              <a:latin typeface="Grand Hotel"/>
              <a:ea typeface="Grand Hotel"/>
              <a:cs typeface="Grand Hotel"/>
              <a:sym typeface="Grand Hotel"/>
            </a:endParaRPr>
          </a:p>
        </p:txBody>
      </p:sp>
      <p:sp>
        <p:nvSpPr>
          <p:cNvPr id="3319" name="Google Shape;3319;p34"/>
          <p:cNvSpPr/>
          <p:nvPr/>
        </p:nvSpPr>
        <p:spPr>
          <a:xfrm rot="5400000">
            <a:off x="8730825" y="2261775"/>
            <a:ext cx="285300" cy="394800"/>
          </a:xfrm>
          <a:prstGeom prst="round2SameRect">
            <a:avLst>
              <a:gd name="adj1" fmla="val 50000"/>
              <a:gd name="adj2" fmla="val 0"/>
            </a:avLst>
          </a:prstGeom>
          <a:solidFill>
            <a:schemeClr val="accent3"/>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34">
            <a:hlinkClick r:id="" action="ppaction://noaction"/>
          </p:cNvPr>
          <p:cNvSpPr txBox="1"/>
          <p:nvPr/>
        </p:nvSpPr>
        <p:spPr>
          <a:xfrm>
            <a:off x="8696075" y="21741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4</a:t>
            </a:r>
            <a:endParaRPr sz="2400">
              <a:solidFill>
                <a:srgbClr val="FFFFFF"/>
              </a:solidFill>
              <a:latin typeface="Grand Hotel"/>
              <a:ea typeface="Grand Hotel"/>
              <a:cs typeface="Grand Hotel"/>
              <a:sym typeface="Grand Hotel"/>
            </a:endParaRPr>
          </a:p>
        </p:txBody>
      </p:sp>
      <p:sp>
        <p:nvSpPr>
          <p:cNvPr id="3321" name="Google Shape;3321;p34"/>
          <p:cNvSpPr/>
          <p:nvPr/>
        </p:nvSpPr>
        <p:spPr>
          <a:xfrm rot="5400000">
            <a:off x="8730825" y="2776925"/>
            <a:ext cx="285300" cy="394800"/>
          </a:xfrm>
          <a:prstGeom prst="round2SameRect">
            <a:avLst>
              <a:gd name="adj1" fmla="val 50000"/>
              <a:gd name="adj2" fmla="val 0"/>
            </a:avLst>
          </a:prstGeom>
          <a:solidFill>
            <a:schemeClr val="dk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4">
            <a:hlinkClick r:id="" action="ppaction://noaction"/>
          </p:cNvPr>
          <p:cNvSpPr txBox="1"/>
          <p:nvPr/>
        </p:nvSpPr>
        <p:spPr>
          <a:xfrm>
            <a:off x="8696075" y="2686350"/>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5</a:t>
            </a:r>
            <a:endParaRPr sz="2400">
              <a:solidFill>
                <a:srgbClr val="FFFFFF"/>
              </a:solidFill>
              <a:latin typeface="Grand Hotel"/>
              <a:ea typeface="Grand Hotel"/>
              <a:cs typeface="Grand Hotel"/>
              <a:sym typeface="Grand Hotel"/>
            </a:endParaRPr>
          </a:p>
        </p:txBody>
      </p:sp>
      <p:sp>
        <p:nvSpPr>
          <p:cNvPr id="3323" name="Google Shape;3323;p34"/>
          <p:cNvSpPr/>
          <p:nvPr/>
        </p:nvSpPr>
        <p:spPr>
          <a:xfrm rot="5400000">
            <a:off x="8730825" y="32920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4">
            <a:hlinkClick r:id="" action="ppaction://noaction"/>
          </p:cNvPr>
          <p:cNvSpPr txBox="1"/>
          <p:nvPr/>
        </p:nvSpPr>
        <p:spPr>
          <a:xfrm>
            <a:off x="8696075" y="32076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6</a:t>
            </a:r>
            <a:endParaRPr sz="2400">
              <a:solidFill>
                <a:srgbClr val="FFFFFF"/>
              </a:solidFill>
              <a:latin typeface="Grand Hotel"/>
              <a:ea typeface="Grand Hotel"/>
              <a:cs typeface="Grand Hotel"/>
              <a:sym typeface="Grand Hotel"/>
            </a:endParaRPr>
          </a:p>
        </p:txBody>
      </p:sp>
      <p:sp>
        <p:nvSpPr>
          <p:cNvPr id="3325" name="Google Shape;3325;p34"/>
          <p:cNvSpPr/>
          <p:nvPr/>
        </p:nvSpPr>
        <p:spPr>
          <a:xfrm>
            <a:off x="8763856" y="4125614"/>
            <a:ext cx="181722" cy="195700"/>
          </a:xfrm>
          <a:custGeom>
            <a:avLst/>
            <a:gdLst/>
            <a:ahLst/>
            <a:cxnLst/>
            <a:rect l="l" t="t" r="r" b="b"/>
            <a:pathLst>
              <a:path w="10820" h="11654" extrusionOk="0">
                <a:moveTo>
                  <a:pt x="5410" y="1"/>
                </a:moveTo>
                <a:cubicBezTo>
                  <a:pt x="5383" y="1"/>
                  <a:pt x="5357" y="9"/>
                  <a:pt x="5336" y="26"/>
                </a:cubicBezTo>
                <a:lnTo>
                  <a:pt x="1" y="4673"/>
                </a:lnTo>
                <a:lnTo>
                  <a:pt x="1" y="11335"/>
                </a:lnTo>
                <a:cubicBezTo>
                  <a:pt x="1" y="11510"/>
                  <a:pt x="145" y="11653"/>
                  <a:pt x="320" y="11653"/>
                </a:cubicBezTo>
                <a:lnTo>
                  <a:pt x="10501" y="11653"/>
                </a:lnTo>
                <a:cubicBezTo>
                  <a:pt x="10675" y="11653"/>
                  <a:pt x="10819" y="11510"/>
                  <a:pt x="10819" y="11335"/>
                </a:cubicBezTo>
                <a:lnTo>
                  <a:pt x="10819" y="4673"/>
                </a:lnTo>
                <a:lnTo>
                  <a:pt x="5484" y="26"/>
                </a:lnTo>
                <a:cubicBezTo>
                  <a:pt x="5463" y="9"/>
                  <a:pt x="5437" y="1"/>
                  <a:pt x="54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4"/>
          <p:cNvSpPr/>
          <p:nvPr/>
        </p:nvSpPr>
        <p:spPr>
          <a:xfrm>
            <a:off x="8846335" y="4125614"/>
            <a:ext cx="99242" cy="195700"/>
          </a:xfrm>
          <a:custGeom>
            <a:avLst/>
            <a:gdLst/>
            <a:ahLst/>
            <a:cxnLst/>
            <a:rect l="l" t="t" r="r" b="b"/>
            <a:pathLst>
              <a:path w="5909" h="11654" extrusionOk="0">
                <a:moveTo>
                  <a:pt x="499" y="1"/>
                </a:moveTo>
                <a:cubicBezTo>
                  <a:pt x="472" y="1"/>
                  <a:pt x="446" y="9"/>
                  <a:pt x="425" y="26"/>
                </a:cubicBezTo>
                <a:lnTo>
                  <a:pt x="0" y="396"/>
                </a:lnTo>
                <a:cubicBezTo>
                  <a:pt x="1916" y="2031"/>
                  <a:pt x="4959" y="4670"/>
                  <a:pt x="4959" y="4670"/>
                </a:cubicBezTo>
                <a:lnTo>
                  <a:pt x="4959" y="11331"/>
                </a:lnTo>
                <a:cubicBezTo>
                  <a:pt x="4959" y="11510"/>
                  <a:pt x="4815" y="11653"/>
                  <a:pt x="4640" y="11653"/>
                </a:cubicBezTo>
                <a:lnTo>
                  <a:pt x="5590" y="11653"/>
                </a:lnTo>
                <a:cubicBezTo>
                  <a:pt x="5764" y="11653"/>
                  <a:pt x="5908" y="11510"/>
                  <a:pt x="5908" y="11331"/>
                </a:cubicBezTo>
                <a:lnTo>
                  <a:pt x="5908" y="4673"/>
                </a:lnTo>
                <a:lnTo>
                  <a:pt x="573" y="26"/>
                </a:lnTo>
                <a:cubicBezTo>
                  <a:pt x="552" y="9"/>
                  <a:pt x="526" y="1"/>
                  <a:pt x="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4"/>
          <p:cNvSpPr/>
          <p:nvPr/>
        </p:nvSpPr>
        <p:spPr>
          <a:xfrm>
            <a:off x="8733994" y="4099785"/>
            <a:ext cx="241395" cy="106616"/>
          </a:xfrm>
          <a:custGeom>
            <a:avLst/>
            <a:gdLst/>
            <a:ahLst/>
            <a:cxnLst/>
            <a:rect l="l" t="t" r="r" b="b"/>
            <a:pathLst>
              <a:path w="14373" h="6349" extrusionOk="0">
                <a:moveTo>
                  <a:pt x="7187" y="0"/>
                </a:moveTo>
                <a:cubicBezTo>
                  <a:pt x="7161" y="0"/>
                  <a:pt x="7135" y="9"/>
                  <a:pt x="7114" y="26"/>
                </a:cubicBezTo>
                <a:lnTo>
                  <a:pt x="83" y="6149"/>
                </a:lnTo>
                <a:cubicBezTo>
                  <a:pt x="0" y="6218"/>
                  <a:pt x="52" y="6348"/>
                  <a:pt x="158" y="6348"/>
                </a:cubicBezTo>
                <a:lnTo>
                  <a:pt x="1779" y="6348"/>
                </a:lnTo>
                <a:lnTo>
                  <a:pt x="7114" y="1705"/>
                </a:lnTo>
                <a:cubicBezTo>
                  <a:pt x="7135" y="1686"/>
                  <a:pt x="7161" y="1677"/>
                  <a:pt x="7187" y="1677"/>
                </a:cubicBezTo>
                <a:cubicBezTo>
                  <a:pt x="7213" y="1677"/>
                  <a:pt x="7239" y="1686"/>
                  <a:pt x="7262" y="1705"/>
                </a:cubicBezTo>
                <a:lnTo>
                  <a:pt x="12597" y="6348"/>
                </a:lnTo>
                <a:lnTo>
                  <a:pt x="14218" y="6348"/>
                </a:lnTo>
                <a:cubicBezTo>
                  <a:pt x="14324" y="6348"/>
                  <a:pt x="14372" y="6218"/>
                  <a:pt x="14293" y="6149"/>
                </a:cubicBezTo>
                <a:lnTo>
                  <a:pt x="7262" y="26"/>
                </a:lnTo>
                <a:cubicBezTo>
                  <a:pt x="7239" y="9"/>
                  <a:pt x="7213" y="0"/>
                  <a:pt x="7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4">
            <a:hlinkClick r:id="rId6" action="ppaction://hlinksldjump"/>
          </p:cNvPr>
          <p:cNvSpPr/>
          <p:nvPr/>
        </p:nvSpPr>
        <p:spPr>
          <a:xfrm>
            <a:off x="8729275" y="4096275"/>
            <a:ext cx="250951" cy="228546"/>
          </a:xfrm>
          <a:custGeom>
            <a:avLst/>
            <a:gdLst/>
            <a:ahLst/>
            <a:cxnLst/>
            <a:rect l="l" t="t" r="r" b="b"/>
            <a:pathLst>
              <a:path w="14942" h="13610" extrusionOk="0">
                <a:moveTo>
                  <a:pt x="4548" y="1571"/>
                </a:moveTo>
                <a:lnTo>
                  <a:pt x="4548" y="2006"/>
                </a:lnTo>
                <a:lnTo>
                  <a:pt x="2272" y="2006"/>
                </a:lnTo>
                <a:lnTo>
                  <a:pt x="2272" y="1571"/>
                </a:lnTo>
                <a:close/>
                <a:moveTo>
                  <a:pt x="4164" y="2424"/>
                </a:moveTo>
                <a:lnTo>
                  <a:pt x="4164" y="2774"/>
                </a:lnTo>
                <a:lnTo>
                  <a:pt x="2728" y="4021"/>
                </a:lnTo>
                <a:lnTo>
                  <a:pt x="2728" y="2424"/>
                </a:lnTo>
                <a:close/>
                <a:moveTo>
                  <a:pt x="8937" y="7822"/>
                </a:moveTo>
                <a:cubicBezTo>
                  <a:pt x="8985" y="7822"/>
                  <a:pt x="9023" y="7859"/>
                  <a:pt x="9023" y="7907"/>
                </a:cubicBezTo>
                <a:lnTo>
                  <a:pt x="9023" y="13191"/>
                </a:lnTo>
                <a:lnTo>
                  <a:pt x="6175" y="13191"/>
                </a:lnTo>
                <a:lnTo>
                  <a:pt x="6175" y="7907"/>
                </a:lnTo>
                <a:cubicBezTo>
                  <a:pt x="6175" y="7859"/>
                  <a:pt x="6213" y="7822"/>
                  <a:pt x="6261" y="7822"/>
                </a:cubicBezTo>
                <a:close/>
                <a:moveTo>
                  <a:pt x="7469" y="1"/>
                </a:moveTo>
                <a:cubicBezTo>
                  <a:pt x="7394" y="1"/>
                  <a:pt x="7318" y="27"/>
                  <a:pt x="7258" y="80"/>
                </a:cubicBezTo>
                <a:lnTo>
                  <a:pt x="4966" y="2075"/>
                </a:lnTo>
                <a:lnTo>
                  <a:pt x="4966" y="1482"/>
                </a:lnTo>
                <a:cubicBezTo>
                  <a:pt x="4962" y="1300"/>
                  <a:pt x="4818" y="1153"/>
                  <a:pt x="4637" y="1153"/>
                </a:cubicBezTo>
                <a:lnTo>
                  <a:pt x="2180" y="1153"/>
                </a:lnTo>
                <a:cubicBezTo>
                  <a:pt x="1998" y="1153"/>
                  <a:pt x="1854" y="1300"/>
                  <a:pt x="1851" y="1482"/>
                </a:cubicBezTo>
                <a:lnTo>
                  <a:pt x="1851" y="2099"/>
                </a:lnTo>
                <a:cubicBezTo>
                  <a:pt x="1854" y="2277"/>
                  <a:pt x="1998" y="2424"/>
                  <a:pt x="2180" y="2424"/>
                </a:cubicBezTo>
                <a:lnTo>
                  <a:pt x="2310" y="2424"/>
                </a:lnTo>
                <a:lnTo>
                  <a:pt x="2310" y="4385"/>
                </a:lnTo>
                <a:lnTo>
                  <a:pt x="226" y="6201"/>
                </a:lnTo>
                <a:cubicBezTo>
                  <a:pt x="0" y="6396"/>
                  <a:pt x="141" y="6766"/>
                  <a:pt x="439" y="6766"/>
                </a:cubicBezTo>
                <a:lnTo>
                  <a:pt x="1851" y="6766"/>
                </a:lnTo>
                <a:lnTo>
                  <a:pt x="1851" y="10484"/>
                </a:lnTo>
                <a:cubicBezTo>
                  <a:pt x="1847" y="10604"/>
                  <a:pt x="1940" y="10704"/>
                  <a:pt x="2060" y="10704"/>
                </a:cubicBezTo>
                <a:cubicBezTo>
                  <a:pt x="2180" y="10704"/>
                  <a:pt x="2276" y="10604"/>
                  <a:pt x="2269" y="10484"/>
                </a:cubicBezTo>
                <a:lnTo>
                  <a:pt x="2269" y="6653"/>
                </a:lnTo>
                <a:lnTo>
                  <a:pt x="7471" y="2126"/>
                </a:lnTo>
                <a:lnTo>
                  <a:pt x="12669" y="6653"/>
                </a:lnTo>
                <a:lnTo>
                  <a:pt x="12669" y="13082"/>
                </a:lnTo>
                <a:cubicBezTo>
                  <a:pt x="12669" y="13140"/>
                  <a:pt x="12618" y="13191"/>
                  <a:pt x="12560" y="13191"/>
                </a:cubicBezTo>
                <a:lnTo>
                  <a:pt x="9441" y="13191"/>
                </a:lnTo>
                <a:lnTo>
                  <a:pt x="9441" y="7907"/>
                </a:lnTo>
                <a:cubicBezTo>
                  <a:pt x="9441" y="7630"/>
                  <a:pt x="9215" y="7404"/>
                  <a:pt x="8937" y="7404"/>
                </a:cubicBezTo>
                <a:lnTo>
                  <a:pt x="6261" y="7404"/>
                </a:lnTo>
                <a:cubicBezTo>
                  <a:pt x="5983" y="7404"/>
                  <a:pt x="5757" y="7630"/>
                  <a:pt x="5757" y="7907"/>
                </a:cubicBezTo>
                <a:lnTo>
                  <a:pt x="5757" y="13191"/>
                </a:lnTo>
                <a:lnTo>
                  <a:pt x="2379" y="13191"/>
                </a:lnTo>
                <a:cubicBezTo>
                  <a:pt x="2320" y="13191"/>
                  <a:pt x="2269" y="13140"/>
                  <a:pt x="2269" y="13082"/>
                </a:cubicBezTo>
                <a:lnTo>
                  <a:pt x="2269" y="11492"/>
                </a:lnTo>
                <a:cubicBezTo>
                  <a:pt x="2264" y="11358"/>
                  <a:pt x="2163" y="11291"/>
                  <a:pt x="2061" y="11291"/>
                </a:cubicBezTo>
                <a:cubicBezTo>
                  <a:pt x="1960" y="11291"/>
                  <a:pt x="1858" y="11358"/>
                  <a:pt x="1851" y="11492"/>
                </a:cubicBezTo>
                <a:lnTo>
                  <a:pt x="1851" y="13082"/>
                </a:lnTo>
                <a:cubicBezTo>
                  <a:pt x="1851" y="13373"/>
                  <a:pt x="2087" y="13609"/>
                  <a:pt x="2379" y="13609"/>
                </a:cubicBezTo>
                <a:lnTo>
                  <a:pt x="12560" y="13609"/>
                </a:lnTo>
                <a:cubicBezTo>
                  <a:pt x="12851" y="13609"/>
                  <a:pt x="13087" y="13373"/>
                  <a:pt x="13087" y="13082"/>
                </a:cubicBezTo>
                <a:lnTo>
                  <a:pt x="13087" y="6766"/>
                </a:lnTo>
                <a:lnTo>
                  <a:pt x="14499" y="6766"/>
                </a:lnTo>
                <a:cubicBezTo>
                  <a:pt x="14801" y="6766"/>
                  <a:pt x="14941" y="6396"/>
                  <a:pt x="14715" y="6201"/>
                </a:cubicBezTo>
                <a:lnTo>
                  <a:pt x="14712" y="6201"/>
                </a:lnTo>
                <a:lnTo>
                  <a:pt x="11675" y="3555"/>
                </a:lnTo>
                <a:cubicBezTo>
                  <a:pt x="11631" y="3517"/>
                  <a:pt x="11583" y="3501"/>
                  <a:pt x="11538" y="3501"/>
                </a:cubicBezTo>
                <a:cubicBezTo>
                  <a:pt x="11369" y="3501"/>
                  <a:pt x="11234" y="3727"/>
                  <a:pt x="11401" y="3871"/>
                </a:cubicBezTo>
                <a:lnTo>
                  <a:pt x="14245" y="6348"/>
                </a:lnTo>
                <a:lnTo>
                  <a:pt x="12954" y="6348"/>
                </a:lnTo>
                <a:lnTo>
                  <a:pt x="7680" y="1756"/>
                </a:lnTo>
                <a:cubicBezTo>
                  <a:pt x="7620" y="1703"/>
                  <a:pt x="7544" y="1677"/>
                  <a:pt x="7469" y="1677"/>
                </a:cubicBezTo>
                <a:cubicBezTo>
                  <a:pt x="7394" y="1677"/>
                  <a:pt x="7318" y="1703"/>
                  <a:pt x="7258" y="1756"/>
                </a:cubicBezTo>
                <a:lnTo>
                  <a:pt x="1981" y="6348"/>
                </a:lnTo>
                <a:lnTo>
                  <a:pt x="693" y="6348"/>
                </a:lnTo>
                <a:lnTo>
                  <a:pt x="2656" y="4638"/>
                </a:lnTo>
                <a:lnTo>
                  <a:pt x="4510" y="3024"/>
                </a:lnTo>
                <a:lnTo>
                  <a:pt x="7467" y="451"/>
                </a:lnTo>
                <a:lnTo>
                  <a:pt x="10644" y="3216"/>
                </a:lnTo>
                <a:cubicBezTo>
                  <a:pt x="10689" y="3254"/>
                  <a:pt x="10736" y="3271"/>
                  <a:pt x="10782" y="3271"/>
                </a:cubicBezTo>
                <a:cubicBezTo>
                  <a:pt x="10951" y="3271"/>
                  <a:pt x="11086" y="3044"/>
                  <a:pt x="10921" y="2901"/>
                </a:cubicBezTo>
                <a:lnTo>
                  <a:pt x="7680" y="80"/>
                </a:lnTo>
                <a:cubicBezTo>
                  <a:pt x="7620" y="27"/>
                  <a:pt x="7544" y="1"/>
                  <a:pt x="7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060;p30">
            <a:extLst>
              <a:ext uri="{FF2B5EF4-FFF2-40B4-BE49-F238E27FC236}">
                <a16:creationId xmlns:a16="http://schemas.microsoft.com/office/drawing/2014/main" id="{E8BCA5A0-24D2-CD56-D7AC-5E07748AC522}"/>
              </a:ext>
            </a:extLst>
          </p:cNvPr>
          <p:cNvSpPr txBox="1">
            <a:spLocks/>
          </p:cNvSpPr>
          <p:nvPr/>
        </p:nvSpPr>
        <p:spPr>
          <a:xfrm>
            <a:off x="682793" y="369891"/>
            <a:ext cx="7550700" cy="56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Grand Hotel"/>
              <a:buNone/>
              <a:defRPr sz="35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2pPr>
            <a:lvl3pPr marR="0" lvl="2"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3pPr>
            <a:lvl4pPr marR="0" lvl="3"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4pPr>
            <a:lvl5pPr marR="0" lvl="4"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5pPr>
            <a:lvl6pPr marR="0" lvl="5"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6pPr>
            <a:lvl7pPr marR="0" lvl="6"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7pPr>
            <a:lvl8pPr marR="0" lvl="7"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8pPr>
            <a:lvl9pPr marR="0" lvl="8"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9pPr>
          </a:lstStyle>
          <a:p>
            <a:r>
              <a:rPr lang="en-US" sz="2500" b="1">
                <a:solidFill>
                  <a:srgbClr val="000000"/>
                </a:solidFill>
                <a:latin typeface="+mj-lt"/>
              </a:rPr>
              <a:t>Hoạt động 2: </a:t>
            </a:r>
            <a:r>
              <a:rPr lang="en-US" sz="2500" b="1">
                <a:solidFill>
                  <a:srgbClr val="000000"/>
                </a:solidFill>
                <a:latin typeface="Calibri" panose="020F0502020204030204" pitchFamily="34" charset="0"/>
                <a:cs typeface="Times New Roman" panose="02020603050405020304" pitchFamily="18" charset="0"/>
              </a:rPr>
              <a:t>Lập kế hoạch trang trí lớp học</a:t>
            </a:r>
            <a:endParaRPr lang="en-US" sz="2500" b="1">
              <a:solidFill>
                <a:srgbClr val="000000"/>
              </a:solidFill>
              <a:latin typeface="+mj-lt"/>
            </a:endParaRPr>
          </a:p>
        </p:txBody>
      </p:sp>
      <p:sp>
        <p:nvSpPr>
          <p:cNvPr id="17" name="TextBox 16">
            <a:extLst>
              <a:ext uri="{FF2B5EF4-FFF2-40B4-BE49-F238E27FC236}">
                <a16:creationId xmlns:a16="http://schemas.microsoft.com/office/drawing/2014/main" id="{D8DB5690-22A6-1C97-CCAF-ADB343C15355}"/>
              </a:ext>
            </a:extLst>
          </p:cNvPr>
          <p:cNvSpPr txBox="1"/>
          <p:nvPr/>
        </p:nvSpPr>
        <p:spPr>
          <a:xfrm>
            <a:off x="2463167" y="1322010"/>
            <a:ext cx="5291098" cy="2803604"/>
          </a:xfrm>
          <a:prstGeom prst="roundRect">
            <a:avLst/>
          </a:prstGeom>
          <a:noFill/>
          <a:ln w="12700">
            <a:solidFill>
              <a:schemeClr val="tx1"/>
            </a:solidFill>
          </a:ln>
        </p:spPr>
        <p:txBody>
          <a:bodyPr wrap="square" rtlCol="0">
            <a:spAutoFit/>
          </a:bodyPr>
          <a:lstStyle/>
          <a:p>
            <a:pPr>
              <a:lnSpc>
                <a:spcPct val="150000"/>
              </a:lnSpc>
            </a:pPr>
            <a:r>
              <a:rPr lang="en-US" sz="1800" b="1">
                <a:latin typeface="+mj-lt"/>
              </a:rPr>
              <a:t>Nhận xét:</a:t>
            </a:r>
          </a:p>
          <a:p>
            <a:pPr>
              <a:lnSpc>
                <a:spcPct val="150000"/>
              </a:lnSpc>
            </a:pPr>
            <a:r>
              <a:rPr lang="fr-FR" sz="1800">
                <a:effectLst/>
                <a:latin typeface="+mj-lt"/>
                <a:ea typeface="Calibri" panose="020F0502020204030204" pitchFamily="34" charset="0"/>
                <a:cs typeface="Times New Roman" panose="02020603050405020304" pitchFamily="18" charset="0"/>
              </a:rPr>
              <a:t>Khi thực hiện kế hoạch trang trí góc sáng tạo, chúng ta cần phải vạch ra chi tiết về công việc cần làm, đồ dùng cần thiết, người phụ trách và thời gian hoàn thành để trang trí đúng thời gian, đẹp mắt và không bị lỗi</a:t>
            </a:r>
            <a:r>
              <a:rPr lang="en-US" sz="1800">
                <a:effectLst/>
                <a:latin typeface="+mj-lt"/>
                <a:ea typeface="Calibri" panose="020F0502020204030204" pitchFamily="34" charset="0"/>
                <a:cs typeface="Times New Roman" panose="02020603050405020304" pitchFamily="18" charset="0"/>
              </a:rPr>
              <a:t>.</a:t>
            </a:r>
            <a:endParaRPr lang="en-US" sz="1800">
              <a:latin typeface="+mj-lt"/>
            </a:endParaRPr>
          </a:p>
        </p:txBody>
      </p:sp>
      <p:pic>
        <p:nvPicPr>
          <p:cNvPr id="20" name="Picture 19">
            <a:extLst>
              <a:ext uri="{FF2B5EF4-FFF2-40B4-BE49-F238E27FC236}">
                <a16:creationId xmlns:a16="http://schemas.microsoft.com/office/drawing/2014/main" id="{DBFA2E5B-8DE5-3B91-B9C9-9C1DD17EAE3C}"/>
              </a:ext>
            </a:extLst>
          </p:cNvPr>
          <p:cNvPicPr>
            <a:picLocks noChangeAspect="1"/>
          </p:cNvPicPr>
          <p:nvPr/>
        </p:nvPicPr>
        <p:blipFill>
          <a:blip r:embed="rId7"/>
          <a:stretch>
            <a:fillRect/>
          </a:stretch>
        </p:blipFill>
        <p:spPr>
          <a:xfrm>
            <a:off x="-277749" y="1246388"/>
            <a:ext cx="3488781" cy="348878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barn(inVertical)">
                                      <p:cBhvr>
                                        <p:cTn id="7" dur="5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37"/>
        <p:cNvGrpSpPr/>
        <p:nvPr/>
      </p:nvGrpSpPr>
      <p:grpSpPr>
        <a:xfrm>
          <a:off x="0" y="0"/>
          <a:ext cx="0" cy="0"/>
          <a:chOff x="0" y="0"/>
          <a:chExt cx="0" cy="0"/>
        </a:xfrm>
      </p:grpSpPr>
      <p:sp>
        <p:nvSpPr>
          <p:cNvPr id="3638" name="Google Shape;3638;p39"/>
          <p:cNvSpPr/>
          <p:nvPr/>
        </p:nvSpPr>
        <p:spPr>
          <a:xfrm rot="5400000">
            <a:off x="3922363" y="726399"/>
            <a:ext cx="1413000" cy="1848600"/>
          </a:xfrm>
          <a:prstGeom prst="snip1Rect">
            <a:avLst>
              <a:gd name="adj" fmla="val 32727"/>
            </a:avLst>
          </a:prstGeom>
          <a:solidFill>
            <a:schemeClr val="lt2"/>
          </a:solidFill>
          <a:ln>
            <a:noFill/>
          </a:ln>
          <a:effectLst>
            <a:outerShdw blurRad="42863" dist="57150" dir="846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39"/>
          <p:cNvSpPr/>
          <p:nvPr/>
        </p:nvSpPr>
        <p:spPr>
          <a:xfrm rot="4385294">
            <a:off x="5061700" y="1771844"/>
            <a:ext cx="478177" cy="580174"/>
          </a:xfrm>
          <a:custGeom>
            <a:avLst/>
            <a:gdLst/>
            <a:ahLst/>
            <a:cxnLst/>
            <a:rect l="l" t="t" r="r" b="b"/>
            <a:pathLst>
              <a:path w="7520" h="8368" extrusionOk="0">
                <a:moveTo>
                  <a:pt x="514" y="5248"/>
                </a:moveTo>
                <a:cubicBezTo>
                  <a:pt x="156" y="5081"/>
                  <a:pt x="0" y="4662"/>
                  <a:pt x="156" y="4304"/>
                </a:cubicBezTo>
                <a:lnTo>
                  <a:pt x="2116" y="1"/>
                </a:lnTo>
                <a:lnTo>
                  <a:pt x="7519" y="8368"/>
                </a:lnTo>
                <a:close/>
              </a:path>
            </a:pathLst>
          </a:custGeom>
          <a:solidFill>
            <a:schemeClr val="dk2"/>
          </a:solidFill>
          <a:ln>
            <a:noFill/>
          </a:ln>
          <a:effectLst>
            <a:outerShdw blurRad="57150" dist="47625" dir="98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39"/>
          <p:cNvSpPr/>
          <p:nvPr/>
        </p:nvSpPr>
        <p:spPr>
          <a:xfrm rot="418263">
            <a:off x="3459330" y="693910"/>
            <a:ext cx="1059802" cy="74595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39"/>
          <p:cNvSpPr txBox="1">
            <a:spLocks noGrp="1"/>
          </p:cNvSpPr>
          <p:nvPr>
            <p:ph type="title" idx="2"/>
          </p:nvPr>
        </p:nvSpPr>
        <p:spPr>
          <a:xfrm>
            <a:off x="2492291" y="2473833"/>
            <a:ext cx="3998504" cy="8421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500" b="1">
                <a:solidFill>
                  <a:srgbClr val="000000"/>
                </a:solidFill>
                <a:latin typeface="+mj-lt"/>
              </a:rPr>
              <a:t>Dặn dò</a:t>
            </a:r>
          </a:p>
        </p:txBody>
      </p:sp>
      <p:sp>
        <p:nvSpPr>
          <p:cNvPr id="3643" name="Google Shape;3643;p39"/>
          <p:cNvSpPr txBox="1">
            <a:spLocks noGrp="1"/>
          </p:cNvSpPr>
          <p:nvPr>
            <p:ph type="title"/>
          </p:nvPr>
        </p:nvSpPr>
        <p:spPr>
          <a:xfrm flipH="1">
            <a:off x="3556350" y="952900"/>
            <a:ext cx="2031300" cy="12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latin typeface="+mj-lt"/>
              </a:rPr>
              <a:t>03</a:t>
            </a:r>
            <a:endParaRPr>
              <a:solidFill>
                <a:srgbClr val="000000"/>
              </a:solidFill>
              <a:latin typeface="+mj-lt"/>
            </a:endParaRPr>
          </a:p>
        </p:txBody>
      </p:sp>
      <p:grpSp>
        <p:nvGrpSpPr>
          <p:cNvPr id="3644" name="Google Shape;3644;p39"/>
          <p:cNvGrpSpPr/>
          <p:nvPr/>
        </p:nvGrpSpPr>
        <p:grpSpPr>
          <a:xfrm>
            <a:off x="6642183" y="457201"/>
            <a:ext cx="1848598" cy="2543543"/>
            <a:chOff x="6642183" y="457201"/>
            <a:chExt cx="1848598" cy="2543543"/>
          </a:xfrm>
        </p:grpSpPr>
        <p:sp>
          <p:nvSpPr>
            <p:cNvPr id="3645" name="Google Shape;3645;p39"/>
            <p:cNvSpPr/>
            <p:nvPr/>
          </p:nvSpPr>
          <p:spPr>
            <a:xfrm rot="2831813">
              <a:off x="6788129" y="581809"/>
              <a:ext cx="600430" cy="649740"/>
            </a:xfrm>
            <a:custGeom>
              <a:avLst/>
              <a:gdLst/>
              <a:ahLst/>
              <a:cxnLst/>
              <a:rect l="l" t="t" r="r" b="b"/>
              <a:pathLst>
                <a:path w="6087" h="6587" extrusionOk="0">
                  <a:moveTo>
                    <a:pt x="3972" y="0"/>
                  </a:moveTo>
                  <a:cubicBezTo>
                    <a:pt x="3972" y="0"/>
                    <a:pt x="3749" y="537"/>
                    <a:pt x="3402" y="537"/>
                  </a:cubicBezTo>
                  <a:cubicBezTo>
                    <a:pt x="3304" y="537"/>
                    <a:pt x="3195" y="494"/>
                    <a:pt x="3079" y="384"/>
                  </a:cubicBezTo>
                  <a:lnTo>
                    <a:pt x="3079" y="384"/>
                  </a:lnTo>
                  <a:cubicBezTo>
                    <a:pt x="3079" y="384"/>
                    <a:pt x="3177" y="1009"/>
                    <a:pt x="2820" y="1294"/>
                  </a:cubicBezTo>
                  <a:cubicBezTo>
                    <a:pt x="2764" y="1339"/>
                    <a:pt x="2701" y="1359"/>
                    <a:pt x="2635" y="1359"/>
                  </a:cubicBezTo>
                  <a:cubicBezTo>
                    <a:pt x="2280" y="1359"/>
                    <a:pt x="1823" y="806"/>
                    <a:pt x="1740" y="679"/>
                  </a:cubicBezTo>
                  <a:cubicBezTo>
                    <a:pt x="1740" y="679"/>
                    <a:pt x="1456" y="1447"/>
                    <a:pt x="334" y="1447"/>
                  </a:cubicBezTo>
                  <a:cubicBezTo>
                    <a:pt x="315" y="1447"/>
                    <a:pt x="296" y="1447"/>
                    <a:pt x="277" y="1446"/>
                  </a:cubicBezTo>
                  <a:lnTo>
                    <a:pt x="277" y="1446"/>
                  </a:lnTo>
                  <a:cubicBezTo>
                    <a:pt x="277" y="1446"/>
                    <a:pt x="1205" y="1901"/>
                    <a:pt x="741" y="2642"/>
                  </a:cubicBezTo>
                  <a:cubicBezTo>
                    <a:pt x="741" y="2642"/>
                    <a:pt x="904" y="2589"/>
                    <a:pt x="1103" y="2589"/>
                  </a:cubicBezTo>
                  <a:cubicBezTo>
                    <a:pt x="1303" y="2589"/>
                    <a:pt x="1540" y="2642"/>
                    <a:pt x="1687" y="2856"/>
                  </a:cubicBezTo>
                  <a:cubicBezTo>
                    <a:pt x="1939" y="3216"/>
                    <a:pt x="1556" y="3595"/>
                    <a:pt x="846" y="3595"/>
                  </a:cubicBezTo>
                  <a:cubicBezTo>
                    <a:pt x="727" y="3595"/>
                    <a:pt x="599" y="3584"/>
                    <a:pt x="464" y="3561"/>
                  </a:cubicBezTo>
                  <a:lnTo>
                    <a:pt x="464" y="3561"/>
                  </a:lnTo>
                  <a:cubicBezTo>
                    <a:pt x="464" y="3561"/>
                    <a:pt x="973" y="4507"/>
                    <a:pt x="0" y="5025"/>
                  </a:cubicBezTo>
                  <a:cubicBezTo>
                    <a:pt x="0" y="5025"/>
                    <a:pt x="265" y="4906"/>
                    <a:pt x="588" y="4906"/>
                  </a:cubicBezTo>
                  <a:cubicBezTo>
                    <a:pt x="920" y="4906"/>
                    <a:pt x="1313" y="5032"/>
                    <a:pt x="1544" y="5543"/>
                  </a:cubicBezTo>
                  <a:cubicBezTo>
                    <a:pt x="1544" y="5543"/>
                    <a:pt x="2035" y="4503"/>
                    <a:pt x="2550" y="4503"/>
                  </a:cubicBezTo>
                  <a:cubicBezTo>
                    <a:pt x="2569" y="4503"/>
                    <a:pt x="2588" y="4505"/>
                    <a:pt x="2606" y="4507"/>
                  </a:cubicBezTo>
                  <a:cubicBezTo>
                    <a:pt x="3142" y="4588"/>
                    <a:pt x="2481" y="5659"/>
                    <a:pt x="2481" y="5659"/>
                  </a:cubicBezTo>
                  <a:cubicBezTo>
                    <a:pt x="2481" y="5659"/>
                    <a:pt x="2496" y="5657"/>
                    <a:pt x="2522" y="5657"/>
                  </a:cubicBezTo>
                  <a:cubicBezTo>
                    <a:pt x="2684" y="5657"/>
                    <a:pt x="3280" y="5717"/>
                    <a:pt x="3365" y="6587"/>
                  </a:cubicBezTo>
                  <a:cubicBezTo>
                    <a:pt x="3365" y="6587"/>
                    <a:pt x="3935" y="5578"/>
                    <a:pt x="4675" y="5578"/>
                  </a:cubicBezTo>
                  <a:cubicBezTo>
                    <a:pt x="4682" y="5578"/>
                    <a:pt x="4688" y="5578"/>
                    <a:pt x="4695" y="5578"/>
                  </a:cubicBezTo>
                  <a:cubicBezTo>
                    <a:pt x="4695" y="5578"/>
                    <a:pt x="4338" y="4677"/>
                    <a:pt x="4579" y="4409"/>
                  </a:cubicBezTo>
                  <a:cubicBezTo>
                    <a:pt x="4648" y="4332"/>
                    <a:pt x="4757" y="4305"/>
                    <a:pt x="4877" y="4305"/>
                  </a:cubicBezTo>
                  <a:cubicBezTo>
                    <a:pt x="5172" y="4305"/>
                    <a:pt x="5534" y="4472"/>
                    <a:pt x="5534" y="4472"/>
                  </a:cubicBezTo>
                  <a:cubicBezTo>
                    <a:pt x="5534" y="4472"/>
                    <a:pt x="5498" y="3829"/>
                    <a:pt x="6087" y="3802"/>
                  </a:cubicBezTo>
                  <a:cubicBezTo>
                    <a:pt x="6087" y="3802"/>
                    <a:pt x="5418" y="3053"/>
                    <a:pt x="5882" y="2660"/>
                  </a:cubicBezTo>
                  <a:lnTo>
                    <a:pt x="5882" y="2660"/>
                  </a:lnTo>
                  <a:cubicBezTo>
                    <a:pt x="5882" y="2660"/>
                    <a:pt x="5637" y="2722"/>
                    <a:pt x="5309" y="2722"/>
                  </a:cubicBezTo>
                  <a:cubicBezTo>
                    <a:pt x="5013" y="2722"/>
                    <a:pt x="4650" y="2672"/>
                    <a:pt x="4338" y="2481"/>
                  </a:cubicBezTo>
                  <a:cubicBezTo>
                    <a:pt x="4338" y="2481"/>
                    <a:pt x="4213" y="1518"/>
                    <a:pt x="4748" y="857"/>
                  </a:cubicBezTo>
                  <a:cubicBezTo>
                    <a:pt x="4748" y="857"/>
                    <a:pt x="3990" y="750"/>
                    <a:pt x="3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39"/>
            <p:cNvSpPr/>
            <p:nvPr/>
          </p:nvSpPr>
          <p:spPr>
            <a:xfrm rot="2831813">
              <a:off x="6831403" y="585728"/>
              <a:ext cx="356589" cy="455222"/>
            </a:xfrm>
            <a:custGeom>
              <a:avLst/>
              <a:gdLst/>
              <a:ahLst/>
              <a:cxnLst/>
              <a:rect l="l" t="t" r="r" b="b"/>
              <a:pathLst>
                <a:path w="3615" h="4615" extrusionOk="0">
                  <a:moveTo>
                    <a:pt x="1589" y="0"/>
                  </a:moveTo>
                  <a:cubicBezTo>
                    <a:pt x="1401" y="233"/>
                    <a:pt x="1009" y="536"/>
                    <a:pt x="277" y="518"/>
                  </a:cubicBezTo>
                  <a:cubicBezTo>
                    <a:pt x="277" y="518"/>
                    <a:pt x="1196" y="973"/>
                    <a:pt x="732" y="1705"/>
                  </a:cubicBezTo>
                  <a:cubicBezTo>
                    <a:pt x="732" y="1705"/>
                    <a:pt x="1392" y="1500"/>
                    <a:pt x="1687" y="1928"/>
                  </a:cubicBezTo>
                  <a:cubicBezTo>
                    <a:pt x="1981" y="2348"/>
                    <a:pt x="1410" y="2794"/>
                    <a:pt x="455" y="2633"/>
                  </a:cubicBezTo>
                  <a:cubicBezTo>
                    <a:pt x="455" y="2633"/>
                    <a:pt x="973" y="3579"/>
                    <a:pt x="0" y="4097"/>
                  </a:cubicBezTo>
                  <a:cubicBezTo>
                    <a:pt x="0" y="4097"/>
                    <a:pt x="1080" y="3606"/>
                    <a:pt x="1535" y="4615"/>
                  </a:cubicBezTo>
                  <a:cubicBezTo>
                    <a:pt x="1535" y="4615"/>
                    <a:pt x="2071" y="3499"/>
                    <a:pt x="2606" y="3579"/>
                  </a:cubicBezTo>
                  <a:cubicBezTo>
                    <a:pt x="2687" y="3579"/>
                    <a:pt x="2749" y="3633"/>
                    <a:pt x="2785" y="3704"/>
                  </a:cubicBezTo>
                  <a:cubicBezTo>
                    <a:pt x="3615" y="2357"/>
                    <a:pt x="3044" y="598"/>
                    <a:pt x="1589"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39"/>
            <p:cNvSpPr/>
            <p:nvPr/>
          </p:nvSpPr>
          <p:spPr>
            <a:xfrm rot="2831813">
              <a:off x="6788638" y="573028"/>
              <a:ext cx="605757" cy="663845"/>
            </a:xfrm>
            <a:custGeom>
              <a:avLst/>
              <a:gdLst/>
              <a:ahLst/>
              <a:cxnLst/>
              <a:rect l="l" t="t" r="r" b="b"/>
              <a:pathLst>
                <a:path w="6141" h="6730" extrusionOk="0">
                  <a:moveTo>
                    <a:pt x="1551" y="2823"/>
                  </a:moveTo>
                  <a:cubicBezTo>
                    <a:pt x="1581" y="2844"/>
                    <a:pt x="1609" y="2867"/>
                    <a:pt x="1634" y="2893"/>
                  </a:cubicBezTo>
                  <a:lnTo>
                    <a:pt x="1634" y="2893"/>
                  </a:lnTo>
                  <a:cubicBezTo>
                    <a:pt x="1609" y="2867"/>
                    <a:pt x="1581" y="2843"/>
                    <a:pt x="1551" y="2823"/>
                  </a:cubicBezTo>
                  <a:close/>
                  <a:moveTo>
                    <a:pt x="599" y="5016"/>
                  </a:moveTo>
                  <a:cubicBezTo>
                    <a:pt x="551" y="5016"/>
                    <a:pt x="503" y="5019"/>
                    <a:pt x="455" y="5025"/>
                  </a:cubicBezTo>
                  <a:cubicBezTo>
                    <a:pt x="359" y="5036"/>
                    <a:pt x="266" y="5055"/>
                    <a:pt x="175" y="5083"/>
                  </a:cubicBezTo>
                  <a:lnTo>
                    <a:pt x="175" y="5083"/>
                  </a:lnTo>
                  <a:cubicBezTo>
                    <a:pt x="264" y="5058"/>
                    <a:pt x="355" y="5039"/>
                    <a:pt x="446" y="5034"/>
                  </a:cubicBezTo>
                  <a:cubicBezTo>
                    <a:pt x="497" y="5028"/>
                    <a:pt x="548" y="5025"/>
                    <a:pt x="598" y="5025"/>
                  </a:cubicBezTo>
                  <a:cubicBezTo>
                    <a:pt x="699" y="5025"/>
                    <a:pt x="801" y="5037"/>
                    <a:pt x="902" y="5061"/>
                  </a:cubicBezTo>
                  <a:cubicBezTo>
                    <a:pt x="804" y="5030"/>
                    <a:pt x="702" y="5016"/>
                    <a:pt x="599" y="5016"/>
                  </a:cubicBezTo>
                  <a:close/>
                  <a:moveTo>
                    <a:pt x="1634" y="2893"/>
                  </a:moveTo>
                  <a:lnTo>
                    <a:pt x="1634" y="2893"/>
                  </a:lnTo>
                  <a:cubicBezTo>
                    <a:pt x="1661" y="2919"/>
                    <a:pt x="1684" y="2949"/>
                    <a:pt x="1705" y="2981"/>
                  </a:cubicBezTo>
                  <a:cubicBezTo>
                    <a:pt x="1776" y="3070"/>
                    <a:pt x="1794" y="3195"/>
                    <a:pt x="1750" y="3302"/>
                  </a:cubicBezTo>
                  <a:cubicBezTo>
                    <a:pt x="1696" y="3410"/>
                    <a:pt x="1616" y="3490"/>
                    <a:pt x="1517" y="3543"/>
                  </a:cubicBezTo>
                  <a:cubicBezTo>
                    <a:pt x="1410" y="3597"/>
                    <a:pt x="1303" y="3633"/>
                    <a:pt x="1187" y="3651"/>
                  </a:cubicBezTo>
                  <a:cubicBezTo>
                    <a:pt x="1071" y="3673"/>
                    <a:pt x="955" y="3684"/>
                    <a:pt x="839" y="3684"/>
                  </a:cubicBezTo>
                  <a:cubicBezTo>
                    <a:pt x="723" y="3684"/>
                    <a:pt x="607" y="3673"/>
                    <a:pt x="491" y="3651"/>
                  </a:cubicBezTo>
                  <a:lnTo>
                    <a:pt x="464" y="3651"/>
                  </a:lnTo>
                  <a:lnTo>
                    <a:pt x="473" y="3677"/>
                  </a:lnTo>
                  <a:cubicBezTo>
                    <a:pt x="474" y="3679"/>
                    <a:pt x="475" y="3681"/>
                    <a:pt x="476" y="3683"/>
                  </a:cubicBezTo>
                  <a:lnTo>
                    <a:pt x="476" y="3683"/>
                  </a:lnTo>
                  <a:lnTo>
                    <a:pt x="464" y="3695"/>
                  </a:lnTo>
                  <a:cubicBezTo>
                    <a:pt x="471" y="3696"/>
                    <a:pt x="477" y="3698"/>
                    <a:pt x="484" y="3699"/>
                  </a:cubicBezTo>
                  <a:lnTo>
                    <a:pt x="484" y="3699"/>
                  </a:lnTo>
                  <a:cubicBezTo>
                    <a:pt x="541" y="3818"/>
                    <a:pt x="581" y="3953"/>
                    <a:pt x="598" y="4079"/>
                  </a:cubicBezTo>
                  <a:cubicBezTo>
                    <a:pt x="616" y="4222"/>
                    <a:pt x="607" y="4365"/>
                    <a:pt x="571" y="4507"/>
                  </a:cubicBezTo>
                  <a:cubicBezTo>
                    <a:pt x="527" y="4641"/>
                    <a:pt x="455" y="4766"/>
                    <a:pt x="357" y="4873"/>
                  </a:cubicBezTo>
                  <a:cubicBezTo>
                    <a:pt x="313" y="4927"/>
                    <a:pt x="259" y="4971"/>
                    <a:pt x="197" y="5016"/>
                  </a:cubicBezTo>
                  <a:cubicBezTo>
                    <a:pt x="143" y="5052"/>
                    <a:pt x="81" y="5087"/>
                    <a:pt x="18" y="5123"/>
                  </a:cubicBezTo>
                  <a:lnTo>
                    <a:pt x="18" y="5134"/>
                  </a:lnTo>
                  <a:lnTo>
                    <a:pt x="18" y="5134"/>
                  </a:lnTo>
                  <a:cubicBezTo>
                    <a:pt x="12" y="5137"/>
                    <a:pt x="6" y="5139"/>
                    <a:pt x="0" y="5141"/>
                  </a:cubicBezTo>
                  <a:lnTo>
                    <a:pt x="9" y="5150"/>
                  </a:lnTo>
                  <a:cubicBezTo>
                    <a:pt x="23" y="5142"/>
                    <a:pt x="37" y="5135"/>
                    <a:pt x="50" y="5127"/>
                  </a:cubicBezTo>
                  <a:lnTo>
                    <a:pt x="50" y="5127"/>
                  </a:lnTo>
                  <a:cubicBezTo>
                    <a:pt x="92" y="5110"/>
                    <a:pt x="133" y="5096"/>
                    <a:pt x="175" y="5083"/>
                  </a:cubicBezTo>
                  <a:lnTo>
                    <a:pt x="175" y="5083"/>
                  </a:lnTo>
                  <a:cubicBezTo>
                    <a:pt x="141" y="5092"/>
                    <a:pt x="108" y="5103"/>
                    <a:pt x="75" y="5114"/>
                  </a:cubicBezTo>
                  <a:lnTo>
                    <a:pt x="75" y="5114"/>
                  </a:lnTo>
                  <a:cubicBezTo>
                    <a:pt x="115" y="5093"/>
                    <a:pt x="153" y="5072"/>
                    <a:pt x="188" y="5043"/>
                  </a:cubicBezTo>
                  <a:cubicBezTo>
                    <a:pt x="250" y="4998"/>
                    <a:pt x="304" y="4954"/>
                    <a:pt x="357" y="4900"/>
                  </a:cubicBezTo>
                  <a:cubicBezTo>
                    <a:pt x="455" y="4793"/>
                    <a:pt x="527" y="4668"/>
                    <a:pt x="571" y="4525"/>
                  </a:cubicBezTo>
                  <a:cubicBezTo>
                    <a:pt x="616" y="4382"/>
                    <a:pt x="625" y="4240"/>
                    <a:pt x="607" y="4097"/>
                  </a:cubicBezTo>
                  <a:cubicBezTo>
                    <a:pt x="582" y="3962"/>
                    <a:pt x="549" y="3828"/>
                    <a:pt x="493" y="3700"/>
                  </a:cubicBezTo>
                  <a:lnTo>
                    <a:pt x="493" y="3700"/>
                  </a:lnTo>
                  <a:cubicBezTo>
                    <a:pt x="611" y="3722"/>
                    <a:pt x="732" y="3733"/>
                    <a:pt x="852" y="3733"/>
                  </a:cubicBezTo>
                  <a:cubicBezTo>
                    <a:pt x="959" y="3733"/>
                    <a:pt x="1065" y="3724"/>
                    <a:pt x="1169" y="3704"/>
                  </a:cubicBezTo>
                  <a:cubicBezTo>
                    <a:pt x="1285" y="3686"/>
                    <a:pt x="1401" y="3651"/>
                    <a:pt x="1509" y="3588"/>
                  </a:cubicBezTo>
                  <a:cubicBezTo>
                    <a:pt x="1616" y="3543"/>
                    <a:pt x="1705" y="3454"/>
                    <a:pt x="1758" y="3338"/>
                  </a:cubicBezTo>
                  <a:cubicBezTo>
                    <a:pt x="1803" y="3222"/>
                    <a:pt x="1785" y="3088"/>
                    <a:pt x="1714" y="2990"/>
                  </a:cubicBezTo>
                  <a:cubicBezTo>
                    <a:pt x="1692" y="2955"/>
                    <a:pt x="1665" y="2923"/>
                    <a:pt x="1634" y="2893"/>
                  </a:cubicBezTo>
                  <a:close/>
                  <a:moveTo>
                    <a:pt x="902" y="5061"/>
                  </a:moveTo>
                  <a:cubicBezTo>
                    <a:pt x="937" y="5079"/>
                    <a:pt x="973" y="5087"/>
                    <a:pt x="1018" y="5105"/>
                  </a:cubicBezTo>
                  <a:lnTo>
                    <a:pt x="1116" y="5150"/>
                  </a:lnTo>
                  <a:cubicBezTo>
                    <a:pt x="1178" y="5195"/>
                    <a:pt x="1241" y="5239"/>
                    <a:pt x="1294" y="5293"/>
                  </a:cubicBezTo>
                  <a:cubicBezTo>
                    <a:pt x="1348" y="5346"/>
                    <a:pt x="1401" y="5400"/>
                    <a:pt x="1446" y="5462"/>
                  </a:cubicBezTo>
                  <a:cubicBezTo>
                    <a:pt x="1491" y="5516"/>
                    <a:pt x="1517" y="5587"/>
                    <a:pt x="1562" y="5650"/>
                  </a:cubicBezTo>
                  <a:cubicBezTo>
                    <a:pt x="1500" y="5507"/>
                    <a:pt x="1410" y="5382"/>
                    <a:pt x="1294" y="5275"/>
                  </a:cubicBezTo>
                  <a:cubicBezTo>
                    <a:pt x="1241" y="5221"/>
                    <a:pt x="1187" y="5177"/>
                    <a:pt x="1116" y="5141"/>
                  </a:cubicBezTo>
                  <a:lnTo>
                    <a:pt x="1018" y="5096"/>
                  </a:lnTo>
                  <a:cubicBezTo>
                    <a:pt x="982" y="5079"/>
                    <a:pt x="946" y="5070"/>
                    <a:pt x="902" y="5061"/>
                  </a:cubicBezTo>
                  <a:close/>
                  <a:moveTo>
                    <a:pt x="4008" y="0"/>
                  </a:moveTo>
                  <a:lnTo>
                    <a:pt x="3963" y="98"/>
                  </a:lnTo>
                  <a:cubicBezTo>
                    <a:pt x="3927" y="179"/>
                    <a:pt x="3883" y="268"/>
                    <a:pt x="3820" y="348"/>
                  </a:cubicBezTo>
                  <a:cubicBezTo>
                    <a:pt x="3767" y="429"/>
                    <a:pt x="3695" y="491"/>
                    <a:pt x="3624" y="554"/>
                  </a:cubicBezTo>
                  <a:cubicBezTo>
                    <a:pt x="3564" y="594"/>
                    <a:pt x="3493" y="614"/>
                    <a:pt x="3424" y="614"/>
                  </a:cubicBezTo>
                  <a:cubicBezTo>
                    <a:pt x="3401" y="614"/>
                    <a:pt x="3378" y="612"/>
                    <a:pt x="3356" y="607"/>
                  </a:cubicBezTo>
                  <a:cubicBezTo>
                    <a:pt x="3267" y="580"/>
                    <a:pt x="3178" y="536"/>
                    <a:pt x="3115" y="473"/>
                  </a:cubicBezTo>
                  <a:lnTo>
                    <a:pt x="3062" y="429"/>
                  </a:lnTo>
                  <a:lnTo>
                    <a:pt x="3070" y="491"/>
                  </a:lnTo>
                  <a:cubicBezTo>
                    <a:pt x="3072" y="500"/>
                    <a:pt x="3073" y="508"/>
                    <a:pt x="3074" y="516"/>
                  </a:cubicBezTo>
                  <a:lnTo>
                    <a:pt x="3074" y="516"/>
                  </a:lnTo>
                  <a:lnTo>
                    <a:pt x="3070" y="518"/>
                  </a:lnTo>
                  <a:cubicBezTo>
                    <a:pt x="3072" y="519"/>
                    <a:pt x="3073" y="520"/>
                    <a:pt x="3074" y="521"/>
                  </a:cubicBezTo>
                  <a:lnTo>
                    <a:pt x="3074" y="521"/>
                  </a:lnTo>
                  <a:cubicBezTo>
                    <a:pt x="3095" y="700"/>
                    <a:pt x="3077" y="885"/>
                    <a:pt x="3035" y="1062"/>
                  </a:cubicBezTo>
                  <a:cubicBezTo>
                    <a:pt x="2999" y="1152"/>
                    <a:pt x="2954" y="1232"/>
                    <a:pt x="2901" y="1303"/>
                  </a:cubicBezTo>
                  <a:cubicBezTo>
                    <a:pt x="2838" y="1384"/>
                    <a:pt x="2758" y="1428"/>
                    <a:pt x="2669" y="1437"/>
                  </a:cubicBezTo>
                  <a:cubicBezTo>
                    <a:pt x="2571" y="1437"/>
                    <a:pt x="2481" y="1419"/>
                    <a:pt x="2401" y="1366"/>
                  </a:cubicBezTo>
                  <a:cubicBezTo>
                    <a:pt x="2321" y="1321"/>
                    <a:pt x="2240" y="1268"/>
                    <a:pt x="2169" y="1196"/>
                  </a:cubicBezTo>
                  <a:cubicBezTo>
                    <a:pt x="2017" y="1071"/>
                    <a:pt x="1892" y="928"/>
                    <a:pt x="1776" y="777"/>
                  </a:cubicBezTo>
                  <a:lnTo>
                    <a:pt x="1758" y="741"/>
                  </a:lnTo>
                  <a:lnTo>
                    <a:pt x="1741" y="777"/>
                  </a:lnTo>
                  <a:cubicBezTo>
                    <a:pt x="1678" y="911"/>
                    <a:pt x="1598" y="1027"/>
                    <a:pt x="1500" y="1125"/>
                  </a:cubicBezTo>
                  <a:cubicBezTo>
                    <a:pt x="1393" y="1223"/>
                    <a:pt x="1277" y="1303"/>
                    <a:pt x="1143" y="1375"/>
                  </a:cubicBezTo>
                  <a:cubicBezTo>
                    <a:pt x="1009" y="1428"/>
                    <a:pt x="875" y="1473"/>
                    <a:pt x="732" y="1500"/>
                  </a:cubicBezTo>
                  <a:cubicBezTo>
                    <a:pt x="661" y="1517"/>
                    <a:pt x="589" y="1526"/>
                    <a:pt x="518" y="1526"/>
                  </a:cubicBezTo>
                  <a:lnTo>
                    <a:pt x="232" y="1526"/>
                  </a:lnTo>
                  <a:lnTo>
                    <a:pt x="293" y="1561"/>
                  </a:lnTo>
                  <a:lnTo>
                    <a:pt x="293" y="1561"/>
                  </a:lnTo>
                  <a:lnTo>
                    <a:pt x="286" y="1589"/>
                  </a:lnTo>
                  <a:cubicBezTo>
                    <a:pt x="306" y="1589"/>
                    <a:pt x="325" y="1589"/>
                    <a:pt x="344" y="1590"/>
                  </a:cubicBezTo>
                  <a:lnTo>
                    <a:pt x="344" y="1590"/>
                  </a:lnTo>
                  <a:cubicBezTo>
                    <a:pt x="425" y="1640"/>
                    <a:pt x="506" y="1700"/>
                    <a:pt x="580" y="1767"/>
                  </a:cubicBezTo>
                  <a:cubicBezTo>
                    <a:pt x="679" y="1848"/>
                    <a:pt x="750" y="1946"/>
                    <a:pt x="803" y="2053"/>
                  </a:cubicBezTo>
                  <a:cubicBezTo>
                    <a:pt x="857" y="2160"/>
                    <a:pt x="884" y="2276"/>
                    <a:pt x="866" y="2392"/>
                  </a:cubicBezTo>
                  <a:cubicBezTo>
                    <a:pt x="848" y="2517"/>
                    <a:pt x="812" y="2624"/>
                    <a:pt x="750" y="2731"/>
                  </a:cubicBezTo>
                  <a:lnTo>
                    <a:pt x="743" y="2746"/>
                  </a:lnTo>
                  <a:lnTo>
                    <a:pt x="743" y="2746"/>
                  </a:lnTo>
                  <a:cubicBezTo>
                    <a:pt x="739" y="2747"/>
                    <a:pt x="736" y="2748"/>
                    <a:pt x="732" y="2749"/>
                  </a:cubicBezTo>
                  <a:lnTo>
                    <a:pt x="738" y="2755"/>
                  </a:lnTo>
                  <a:lnTo>
                    <a:pt x="738" y="2755"/>
                  </a:lnTo>
                  <a:lnTo>
                    <a:pt x="732" y="2767"/>
                  </a:lnTo>
                  <a:lnTo>
                    <a:pt x="746" y="2763"/>
                  </a:lnTo>
                  <a:lnTo>
                    <a:pt x="746" y="2763"/>
                  </a:lnTo>
                  <a:lnTo>
                    <a:pt x="759" y="2776"/>
                  </a:lnTo>
                  <a:cubicBezTo>
                    <a:pt x="762" y="2770"/>
                    <a:pt x="766" y="2764"/>
                    <a:pt x="769" y="2758"/>
                  </a:cubicBezTo>
                  <a:lnTo>
                    <a:pt x="769" y="2758"/>
                  </a:lnTo>
                  <a:cubicBezTo>
                    <a:pt x="877" y="2723"/>
                    <a:pt x="987" y="2706"/>
                    <a:pt x="1097" y="2706"/>
                  </a:cubicBezTo>
                  <a:cubicBezTo>
                    <a:pt x="1214" y="2706"/>
                    <a:pt x="1331" y="2726"/>
                    <a:pt x="1446" y="2767"/>
                  </a:cubicBezTo>
                  <a:cubicBezTo>
                    <a:pt x="1483" y="2782"/>
                    <a:pt x="1518" y="2801"/>
                    <a:pt x="1551" y="2823"/>
                  </a:cubicBezTo>
                  <a:lnTo>
                    <a:pt x="1551" y="2823"/>
                  </a:lnTo>
                  <a:cubicBezTo>
                    <a:pt x="1516" y="2798"/>
                    <a:pt x="1477" y="2777"/>
                    <a:pt x="1437" y="2758"/>
                  </a:cubicBezTo>
                  <a:cubicBezTo>
                    <a:pt x="1330" y="2713"/>
                    <a:pt x="1205" y="2696"/>
                    <a:pt x="1089" y="2696"/>
                  </a:cubicBezTo>
                  <a:cubicBezTo>
                    <a:pt x="989" y="2696"/>
                    <a:pt x="883" y="2709"/>
                    <a:pt x="782" y="2735"/>
                  </a:cubicBezTo>
                  <a:lnTo>
                    <a:pt x="782" y="2735"/>
                  </a:lnTo>
                  <a:cubicBezTo>
                    <a:pt x="832" y="2639"/>
                    <a:pt x="868" y="2537"/>
                    <a:pt x="884" y="2428"/>
                  </a:cubicBezTo>
                  <a:cubicBezTo>
                    <a:pt x="893" y="2303"/>
                    <a:pt x="875" y="2178"/>
                    <a:pt x="821" y="2062"/>
                  </a:cubicBezTo>
                  <a:cubicBezTo>
                    <a:pt x="759" y="1955"/>
                    <a:pt x="687" y="1857"/>
                    <a:pt x="598" y="1767"/>
                  </a:cubicBezTo>
                  <a:cubicBezTo>
                    <a:pt x="526" y="1703"/>
                    <a:pt x="443" y="1644"/>
                    <a:pt x="357" y="1591"/>
                  </a:cubicBezTo>
                  <a:lnTo>
                    <a:pt x="357" y="1591"/>
                  </a:lnTo>
                  <a:cubicBezTo>
                    <a:pt x="383" y="1592"/>
                    <a:pt x="408" y="1593"/>
                    <a:pt x="433" y="1593"/>
                  </a:cubicBezTo>
                  <a:cubicBezTo>
                    <a:pt x="457" y="1593"/>
                    <a:pt x="482" y="1592"/>
                    <a:pt x="509" y="1589"/>
                  </a:cubicBezTo>
                  <a:cubicBezTo>
                    <a:pt x="589" y="1580"/>
                    <a:pt x="661" y="1571"/>
                    <a:pt x="732" y="1562"/>
                  </a:cubicBezTo>
                  <a:cubicBezTo>
                    <a:pt x="875" y="1535"/>
                    <a:pt x="1018" y="1491"/>
                    <a:pt x="1152" y="1428"/>
                  </a:cubicBezTo>
                  <a:cubicBezTo>
                    <a:pt x="1418" y="1308"/>
                    <a:pt x="1626" y="1097"/>
                    <a:pt x="1761" y="842"/>
                  </a:cubicBezTo>
                  <a:lnTo>
                    <a:pt x="1761" y="842"/>
                  </a:lnTo>
                  <a:cubicBezTo>
                    <a:pt x="1864" y="991"/>
                    <a:pt x="1991" y="1124"/>
                    <a:pt x="2133" y="1250"/>
                  </a:cubicBezTo>
                  <a:cubicBezTo>
                    <a:pt x="2205" y="1312"/>
                    <a:pt x="2285" y="1375"/>
                    <a:pt x="2374" y="1419"/>
                  </a:cubicBezTo>
                  <a:cubicBezTo>
                    <a:pt x="2464" y="1473"/>
                    <a:pt x="2562" y="1500"/>
                    <a:pt x="2669" y="1500"/>
                  </a:cubicBezTo>
                  <a:cubicBezTo>
                    <a:pt x="2767" y="1491"/>
                    <a:pt x="2865" y="1437"/>
                    <a:pt x="2928" y="1348"/>
                  </a:cubicBezTo>
                  <a:cubicBezTo>
                    <a:pt x="2990" y="1276"/>
                    <a:pt x="3035" y="1187"/>
                    <a:pt x="3070" y="1089"/>
                  </a:cubicBezTo>
                  <a:cubicBezTo>
                    <a:pt x="3119" y="921"/>
                    <a:pt x="3138" y="738"/>
                    <a:pt x="3122" y="560"/>
                  </a:cubicBezTo>
                  <a:lnTo>
                    <a:pt x="3122" y="560"/>
                  </a:lnTo>
                  <a:cubicBezTo>
                    <a:pt x="3188" y="610"/>
                    <a:pt x="3260" y="648"/>
                    <a:pt x="3338" y="670"/>
                  </a:cubicBezTo>
                  <a:cubicBezTo>
                    <a:pt x="3364" y="674"/>
                    <a:pt x="3390" y="676"/>
                    <a:pt x="3416" y="676"/>
                  </a:cubicBezTo>
                  <a:cubicBezTo>
                    <a:pt x="3496" y="676"/>
                    <a:pt x="3574" y="654"/>
                    <a:pt x="3642" y="607"/>
                  </a:cubicBezTo>
                  <a:cubicBezTo>
                    <a:pt x="3722" y="554"/>
                    <a:pt x="3802" y="473"/>
                    <a:pt x="3856" y="393"/>
                  </a:cubicBezTo>
                  <a:cubicBezTo>
                    <a:pt x="3900" y="336"/>
                    <a:pt x="3935" y="276"/>
                    <a:pt x="3967" y="214"/>
                  </a:cubicBezTo>
                  <a:lnTo>
                    <a:pt x="3967" y="214"/>
                  </a:lnTo>
                  <a:cubicBezTo>
                    <a:pt x="3975" y="291"/>
                    <a:pt x="3993" y="366"/>
                    <a:pt x="4025" y="438"/>
                  </a:cubicBezTo>
                  <a:cubicBezTo>
                    <a:pt x="4061" y="545"/>
                    <a:pt x="4115" y="634"/>
                    <a:pt x="4195" y="714"/>
                  </a:cubicBezTo>
                  <a:cubicBezTo>
                    <a:pt x="4266" y="786"/>
                    <a:pt x="4356" y="857"/>
                    <a:pt x="4454" y="902"/>
                  </a:cubicBezTo>
                  <a:cubicBezTo>
                    <a:pt x="4538" y="948"/>
                    <a:pt x="4629" y="981"/>
                    <a:pt x="4721" y="1000"/>
                  </a:cubicBezTo>
                  <a:lnTo>
                    <a:pt x="4721" y="1000"/>
                  </a:lnTo>
                  <a:cubicBezTo>
                    <a:pt x="4644" y="1106"/>
                    <a:pt x="4581" y="1219"/>
                    <a:pt x="4525" y="1339"/>
                  </a:cubicBezTo>
                  <a:cubicBezTo>
                    <a:pt x="4463" y="1464"/>
                    <a:pt x="4418" y="1607"/>
                    <a:pt x="4382" y="1749"/>
                  </a:cubicBezTo>
                  <a:cubicBezTo>
                    <a:pt x="4356" y="1883"/>
                    <a:pt x="4338" y="2026"/>
                    <a:pt x="4329" y="2178"/>
                  </a:cubicBezTo>
                  <a:cubicBezTo>
                    <a:pt x="4320" y="2321"/>
                    <a:pt x="4320" y="2463"/>
                    <a:pt x="4338" y="2606"/>
                  </a:cubicBezTo>
                  <a:lnTo>
                    <a:pt x="4338" y="2624"/>
                  </a:lnTo>
                  <a:lnTo>
                    <a:pt x="4347" y="2624"/>
                  </a:lnTo>
                  <a:cubicBezTo>
                    <a:pt x="4463" y="2687"/>
                    <a:pt x="4588" y="2740"/>
                    <a:pt x="4713" y="2785"/>
                  </a:cubicBezTo>
                  <a:cubicBezTo>
                    <a:pt x="4846" y="2820"/>
                    <a:pt x="4971" y="2838"/>
                    <a:pt x="5105" y="2856"/>
                  </a:cubicBezTo>
                  <a:cubicBezTo>
                    <a:pt x="5170" y="2861"/>
                    <a:pt x="5235" y="2863"/>
                    <a:pt x="5300" y="2863"/>
                  </a:cubicBezTo>
                  <a:cubicBezTo>
                    <a:pt x="5478" y="2863"/>
                    <a:pt x="5655" y="2846"/>
                    <a:pt x="5832" y="2810"/>
                  </a:cubicBezTo>
                  <a:lnTo>
                    <a:pt x="5832" y="2810"/>
                  </a:lnTo>
                  <a:cubicBezTo>
                    <a:pt x="5779" y="2877"/>
                    <a:pt x="5742" y="2960"/>
                    <a:pt x="5721" y="3044"/>
                  </a:cubicBezTo>
                  <a:cubicBezTo>
                    <a:pt x="5712" y="3160"/>
                    <a:pt x="5721" y="3267"/>
                    <a:pt x="5757" y="3374"/>
                  </a:cubicBezTo>
                  <a:cubicBezTo>
                    <a:pt x="5832" y="3565"/>
                    <a:pt x="5930" y="3742"/>
                    <a:pt x="6059" y="3902"/>
                  </a:cubicBezTo>
                  <a:lnTo>
                    <a:pt x="6059" y="3902"/>
                  </a:lnTo>
                  <a:cubicBezTo>
                    <a:pt x="5988" y="3907"/>
                    <a:pt x="5921" y="3924"/>
                    <a:pt x="5855" y="3954"/>
                  </a:cubicBezTo>
                  <a:cubicBezTo>
                    <a:pt x="5784" y="3990"/>
                    <a:pt x="5712" y="4043"/>
                    <a:pt x="5668" y="4115"/>
                  </a:cubicBezTo>
                  <a:cubicBezTo>
                    <a:pt x="5623" y="4177"/>
                    <a:pt x="5587" y="4257"/>
                    <a:pt x="5560" y="4338"/>
                  </a:cubicBezTo>
                  <a:cubicBezTo>
                    <a:pt x="5545" y="4408"/>
                    <a:pt x="5536" y="4479"/>
                    <a:pt x="5534" y="4550"/>
                  </a:cubicBezTo>
                  <a:lnTo>
                    <a:pt x="5534" y="4550"/>
                  </a:lnTo>
                  <a:cubicBezTo>
                    <a:pt x="5372" y="4484"/>
                    <a:pt x="5203" y="4435"/>
                    <a:pt x="5025" y="4409"/>
                  </a:cubicBezTo>
                  <a:cubicBezTo>
                    <a:pt x="4987" y="4402"/>
                    <a:pt x="4950" y="4399"/>
                    <a:pt x="4913" y="4399"/>
                  </a:cubicBezTo>
                  <a:cubicBezTo>
                    <a:pt x="4853" y="4399"/>
                    <a:pt x="4795" y="4407"/>
                    <a:pt x="4739" y="4418"/>
                  </a:cubicBezTo>
                  <a:cubicBezTo>
                    <a:pt x="4641" y="4445"/>
                    <a:pt x="4570" y="4516"/>
                    <a:pt x="4534" y="4605"/>
                  </a:cubicBezTo>
                  <a:cubicBezTo>
                    <a:pt x="4498" y="4695"/>
                    <a:pt x="4489" y="4793"/>
                    <a:pt x="4498" y="4891"/>
                  </a:cubicBezTo>
                  <a:cubicBezTo>
                    <a:pt x="4507" y="4980"/>
                    <a:pt x="4516" y="5070"/>
                    <a:pt x="4534" y="5168"/>
                  </a:cubicBezTo>
                  <a:cubicBezTo>
                    <a:pt x="4568" y="5337"/>
                    <a:pt x="4618" y="5507"/>
                    <a:pt x="4684" y="5677"/>
                  </a:cubicBezTo>
                  <a:lnTo>
                    <a:pt x="4684" y="5677"/>
                  </a:lnTo>
                  <a:cubicBezTo>
                    <a:pt x="4548" y="5680"/>
                    <a:pt x="4412" y="5715"/>
                    <a:pt x="4284" y="5775"/>
                  </a:cubicBezTo>
                  <a:cubicBezTo>
                    <a:pt x="4150" y="5837"/>
                    <a:pt x="4025" y="5917"/>
                    <a:pt x="3918" y="6016"/>
                  </a:cubicBezTo>
                  <a:cubicBezTo>
                    <a:pt x="3811" y="6114"/>
                    <a:pt x="3713" y="6221"/>
                    <a:pt x="3624" y="6337"/>
                  </a:cubicBezTo>
                  <a:cubicBezTo>
                    <a:pt x="3532" y="6437"/>
                    <a:pt x="3456" y="6553"/>
                    <a:pt x="3388" y="6669"/>
                  </a:cubicBezTo>
                  <a:lnTo>
                    <a:pt x="3388" y="6669"/>
                  </a:lnTo>
                  <a:lnTo>
                    <a:pt x="3365" y="6515"/>
                  </a:lnTo>
                  <a:cubicBezTo>
                    <a:pt x="3356" y="6453"/>
                    <a:pt x="3338" y="6399"/>
                    <a:pt x="3320" y="6337"/>
                  </a:cubicBezTo>
                  <a:cubicBezTo>
                    <a:pt x="3285" y="6221"/>
                    <a:pt x="3222" y="6114"/>
                    <a:pt x="3142" y="6025"/>
                  </a:cubicBezTo>
                  <a:cubicBezTo>
                    <a:pt x="2994" y="5852"/>
                    <a:pt x="2785" y="5755"/>
                    <a:pt x="2557" y="5755"/>
                  </a:cubicBezTo>
                  <a:cubicBezTo>
                    <a:pt x="2543" y="5755"/>
                    <a:pt x="2529" y="5755"/>
                    <a:pt x="2515" y="5756"/>
                  </a:cubicBezTo>
                  <a:lnTo>
                    <a:pt x="2515" y="5756"/>
                  </a:lnTo>
                  <a:cubicBezTo>
                    <a:pt x="2645" y="5553"/>
                    <a:pt x="2741" y="5334"/>
                    <a:pt x="2812" y="5105"/>
                  </a:cubicBezTo>
                  <a:cubicBezTo>
                    <a:pt x="2847" y="4989"/>
                    <a:pt x="2856" y="4864"/>
                    <a:pt x="2821" y="4748"/>
                  </a:cubicBezTo>
                  <a:cubicBezTo>
                    <a:pt x="2794" y="4686"/>
                    <a:pt x="2749" y="4641"/>
                    <a:pt x="2687" y="4623"/>
                  </a:cubicBezTo>
                  <a:cubicBezTo>
                    <a:pt x="2647" y="4610"/>
                    <a:pt x="2603" y="4602"/>
                    <a:pt x="2558" y="4602"/>
                  </a:cubicBezTo>
                  <a:cubicBezTo>
                    <a:pt x="2542" y="4602"/>
                    <a:pt x="2525" y="4603"/>
                    <a:pt x="2508" y="4605"/>
                  </a:cubicBezTo>
                  <a:cubicBezTo>
                    <a:pt x="2392" y="4632"/>
                    <a:pt x="2276" y="4686"/>
                    <a:pt x="2187" y="4775"/>
                  </a:cubicBezTo>
                  <a:cubicBezTo>
                    <a:pt x="2098" y="4846"/>
                    <a:pt x="2008" y="4936"/>
                    <a:pt x="1937" y="5034"/>
                  </a:cubicBezTo>
                  <a:cubicBezTo>
                    <a:pt x="1794" y="5221"/>
                    <a:pt x="1660" y="5436"/>
                    <a:pt x="1562" y="5650"/>
                  </a:cubicBezTo>
                  <a:cubicBezTo>
                    <a:pt x="1669" y="5436"/>
                    <a:pt x="1794" y="5221"/>
                    <a:pt x="1946" y="5034"/>
                  </a:cubicBezTo>
                  <a:cubicBezTo>
                    <a:pt x="2017" y="4936"/>
                    <a:pt x="2098" y="4855"/>
                    <a:pt x="2196" y="4775"/>
                  </a:cubicBezTo>
                  <a:cubicBezTo>
                    <a:pt x="2285" y="4695"/>
                    <a:pt x="2392" y="4641"/>
                    <a:pt x="2508" y="4614"/>
                  </a:cubicBezTo>
                  <a:cubicBezTo>
                    <a:pt x="2525" y="4612"/>
                    <a:pt x="2542" y="4611"/>
                    <a:pt x="2558" y="4611"/>
                  </a:cubicBezTo>
                  <a:cubicBezTo>
                    <a:pt x="2603" y="4611"/>
                    <a:pt x="2647" y="4619"/>
                    <a:pt x="2687" y="4632"/>
                  </a:cubicBezTo>
                  <a:cubicBezTo>
                    <a:pt x="2740" y="4650"/>
                    <a:pt x="2785" y="4695"/>
                    <a:pt x="2812" y="4748"/>
                  </a:cubicBezTo>
                  <a:cubicBezTo>
                    <a:pt x="2838" y="4864"/>
                    <a:pt x="2838" y="4989"/>
                    <a:pt x="2794" y="5105"/>
                  </a:cubicBezTo>
                  <a:cubicBezTo>
                    <a:pt x="2722" y="5328"/>
                    <a:pt x="2624" y="5552"/>
                    <a:pt x="2499" y="5757"/>
                  </a:cubicBezTo>
                  <a:lnTo>
                    <a:pt x="2490" y="5775"/>
                  </a:lnTo>
                  <a:lnTo>
                    <a:pt x="2508" y="5775"/>
                  </a:lnTo>
                  <a:cubicBezTo>
                    <a:pt x="2518" y="5774"/>
                    <a:pt x="2528" y="5774"/>
                    <a:pt x="2537" y="5774"/>
                  </a:cubicBezTo>
                  <a:cubicBezTo>
                    <a:pt x="2760" y="5774"/>
                    <a:pt x="2979" y="5871"/>
                    <a:pt x="3133" y="6042"/>
                  </a:cubicBezTo>
                  <a:cubicBezTo>
                    <a:pt x="3204" y="6132"/>
                    <a:pt x="3258" y="6239"/>
                    <a:pt x="3294" y="6346"/>
                  </a:cubicBezTo>
                  <a:cubicBezTo>
                    <a:pt x="3320" y="6408"/>
                    <a:pt x="3329" y="6462"/>
                    <a:pt x="3347" y="6515"/>
                  </a:cubicBezTo>
                  <a:lnTo>
                    <a:pt x="3374" y="6694"/>
                  </a:lnTo>
                  <a:lnTo>
                    <a:pt x="3374" y="6730"/>
                  </a:lnTo>
                  <a:lnTo>
                    <a:pt x="3401" y="6694"/>
                  </a:lnTo>
                  <a:cubicBezTo>
                    <a:pt x="3472" y="6578"/>
                    <a:pt x="3552" y="6453"/>
                    <a:pt x="3642" y="6346"/>
                  </a:cubicBezTo>
                  <a:cubicBezTo>
                    <a:pt x="3731" y="6230"/>
                    <a:pt x="3838" y="6132"/>
                    <a:pt x="3945" y="6033"/>
                  </a:cubicBezTo>
                  <a:cubicBezTo>
                    <a:pt x="4052" y="5935"/>
                    <a:pt x="4168" y="5855"/>
                    <a:pt x="4302" y="5793"/>
                  </a:cubicBezTo>
                  <a:cubicBezTo>
                    <a:pt x="4427" y="5730"/>
                    <a:pt x="4570" y="5703"/>
                    <a:pt x="4713" y="5703"/>
                  </a:cubicBezTo>
                  <a:lnTo>
                    <a:pt x="4730" y="5703"/>
                  </a:lnTo>
                  <a:lnTo>
                    <a:pt x="4722" y="5676"/>
                  </a:lnTo>
                  <a:cubicBezTo>
                    <a:pt x="4659" y="5507"/>
                    <a:pt x="4606" y="5328"/>
                    <a:pt x="4570" y="5150"/>
                  </a:cubicBezTo>
                  <a:cubicBezTo>
                    <a:pt x="4552" y="5061"/>
                    <a:pt x="4543" y="4971"/>
                    <a:pt x="4534" y="4882"/>
                  </a:cubicBezTo>
                  <a:cubicBezTo>
                    <a:pt x="4525" y="4793"/>
                    <a:pt x="4534" y="4695"/>
                    <a:pt x="4570" y="4614"/>
                  </a:cubicBezTo>
                  <a:cubicBezTo>
                    <a:pt x="4597" y="4525"/>
                    <a:pt x="4668" y="4472"/>
                    <a:pt x="4757" y="4445"/>
                  </a:cubicBezTo>
                  <a:cubicBezTo>
                    <a:pt x="4807" y="4434"/>
                    <a:pt x="4863" y="4426"/>
                    <a:pt x="4920" y="4426"/>
                  </a:cubicBezTo>
                  <a:cubicBezTo>
                    <a:pt x="4956" y="4426"/>
                    <a:pt x="4991" y="4429"/>
                    <a:pt x="5025" y="4436"/>
                  </a:cubicBezTo>
                  <a:cubicBezTo>
                    <a:pt x="5203" y="4463"/>
                    <a:pt x="5382" y="4516"/>
                    <a:pt x="5552" y="4588"/>
                  </a:cubicBezTo>
                  <a:lnTo>
                    <a:pt x="5578" y="4605"/>
                  </a:lnTo>
                  <a:lnTo>
                    <a:pt x="5578" y="4570"/>
                  </a:lnTo>
                  <a:cubicBezTo>
                    <a:pt x="5569" y="4409"/>
                    <a:pt x="5614" y="4257"/>
                    <a:pt x="5703" y="4124"/>
                  </a:cubicBezTo>
                  <a:cubicBezTo>
                    <a:pt x="5748" y="4061"/>
                    <a:pt x="5810" y="4008"/>
                    <a:pt x="5882" y="3981"/>
                  </a:cubicBezTo>
                  <a:cubicBezTo>
                    <a:pt x="5946" y="3949"/>
                    <a:pt x="6010" y="3931"/>
                    <a:pt x="6080" y="3928"/>
                  </a:cubicBezTo>
                  <a:lnTo>
                    <a:pt x="6080" y="3928"/>
                  </a:lnTo>
                  <a:cubicBezTo>
                    <a:pt x="6082" y="3931"/>
                    <a:pt x="6085" y="3933"/>
                    <a:pt x="6087" y="3936"/>
                  </a:cubicBezTo>
                  <a:lnTo>
                    <a:pt x="6091" y="3927"/>
                  </a:lnTo>
                  <a:lnTo>
                    <a:pt x="6091" y="3927"/>
                  </a:lnTo>
                  <a:cubicBezTo>
                    <a:pt x="6096" y="3927"/>
                    <a:pt x="6100" y="3927"/>
                    <a:pt x="6105" y="3927"/>
                  </a:cubicBezTo>
                  <a:lnTo>
                    <a:pt x="6141" y="3927"/>
                  </a:lnTo>
                  <a:lnTo>
                    <a:pt x="6114" y="3900"/>
                  </a:lnTo>
                  <a:cubicBezTo>
                    <a:pt x="5980" y="3740"/>
                    <a:pt x="5864" y="3552"/>
                    <a:pt x="5801" y="3347"/>
                  </a:cubicBezTo>
                  <a:cubicBezTo>
                    <a:pt x="5766" y="3249"/>
                    <a:pt x="5748" y="3142"/>
                    <a:pt x="5766" y="3044"/>
                  </a:cubicBezTo>
                  <a:cubicBezTo>
                    <a:pt x="5782" y="2948"/>
                    <a:pt x="5826" y="2866"/>
                    <a:pt x="5887" y="2799"/>
                  </a:cubicBezTo>
                  <a:lnTo>
                    <a:pt x="5887" y="2799"/>
                  </a:lnTo>
                  <a:cubicBezTo>
                    <a:pt x="5894" y="2797"/>
                    <a:pt x="5901" y="2795"/>
                    <a:pt x="5909" y="2794"/>
                  </a:cubicBezTo>
                  <a:lnTo>
                    <a:pt x="5901" y="2784"/>
                  </a:lnTo>
                  <a:lnTo>
                    <a:pt x="5901" y="2784"/>
                  </a:lnTo>
                  <a:cubicBezTo>
                    <a:pt x="5903" y="2781"/>
                    <a:pt x="5906" y="2778"/>
                    <a:pt x="5909" y="2776"/>
                  </a:cubicBezTo>
                  <a:lnTo>
                    <a:pt x="5971" y="2722"/>
                  </a:lnTo>
                  <a:lnTo>
                    <a:pt x="5891" y="2740"/>
                  </a:lnTo>
                  <a:cubicBezTo>
                    <a:pt x="5708" y="2779"/>
                    <a:pt x="5515" y="2804"/>
                    <a:pt x="5324" y="2804"/>
                  </a:cubicBezTo>
                  <a:cubicBezTo>
                    <a:pt x="5254" y="2804"/>
                    <a:pt x="5184" y="2801"/>
                    <a:pt x="5114" y="2794"/>
                  </a:cubicBezTo>
                  <a:cubicBezTo>
                    <a:pt x="4980" y="2785"/>
                    <a:pt x="4855" y="2758"/>
                    <a:pt x="4730" y="2722"/>
                  </a:cubicBezTo>
                  <a:cubicBezTo>
                    <a:pt x="4609" y="2687"/>
                    <a:pt x="4487" y="2636"/>
                    <a:pt x="4381" y="2575"/>
                  </a:cubicBezTo>
                  <a:lnTo>
                    <a:pt x="4381" y="2575"/>
                  </a:lnTo>
                  <a:cubicBezTo>
                    <a:pt x="4356" y="2294"/>
                    <a:pt x="4374" y="2013"/>
                    <a:pt x="4436" y="1741"/>
                  </a:cubicBezTo>
                  <a:cubicBezTo>
                    <a:pt x="4463" y="1607"/>
                    <a:pt x="4507" y="1464"/>
                    <a:pt x="4570" y="1339"/>
                  </a:cubicBezTo>
                  <a:cubicBezTo>
                    <a:pt x="4632" y="1214"/>
                    <a:pt x="4704" y="1089"/>
                    <a:pt x="4793" y="982"/>
                  </a:cubicBezTo>
                  <a:lnTo>
                    <a:pt x="4820" y="946"/>
                  </a:lnTo>
                  <a:lnTo>
                    <a:pt x="4775" y="937"/>
                  </a:lnTo>
                  <a:cubicBezTo>
                    <a:pt x="4677" y="919"/>
                    <a:pt x="4579" y="884"/>
                    <a:pt x="4489" y="839"/>
                  </a:cubicBezTo>
                  <a:cubicBezTo>
                    <a:pt x="4391" y="795"/>
                    <a:pt x="4311" y="732"/>
                    <a:pt x="4240" y="661"/>
                  </a:cubicBezTo>
                  <a:cubicBezTo>
                    <a:pt x="4168" y="589"/>
                    <a:pt x="4106" y="500"/>
                    <a:pt x="4070" y="402"/>
                  </a:cubicBezTo>
                  <a:cubicBezTo>
                    <a:pt x="4034" y="304"/>
                    <a:pt x="4016" y="205"/>
                    <a:pt x="4016" y="98"/>
                  </a:cubicBezTo>
                  <a:lnTo>
                    <a:pt x="40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39"/>
            <p:cNvSpPr/>
            <p:nvPr/>
          </p:nvSpPr>
          <p:spPr>
            <a:xfrm rot="2831813">
              <a:off x="6906401" y="692594"/>
              <a:ext cx="442111" cy="446739"/>
            </a:xfrm>
            <a:custGeom>
              <a:avLst/>
              <a:gdLst/>
              <a:ahLst/>
              <a:cxnLst/>
              <a:rect l="l" t="t" r="r" b="b"/>
              <a:pathLst>
                <a:path w="4482" h="4529" extrusionOk="0">
                  <a:moveTo>
                    <a:pt x="2804" y="1"/>
                  </a:moveTo>
                  <a:cubicBezTo>
                    <a:pt x="2804" y="1"/>
                    <a:pt x="2804" y="1"/>
                    <a:pt x="2804" y="2"/>
                  </a:cubicBezTo>
                  <a:cubicBezTo>
                    <a:pt x="2805" y="7"/>
                    <a:pt x="2807" y="12"/>
                    <a:pt x="2808" y="17"/>
                  </a:cubicBezTo>
                  <a:lnTo>
                    <a:pt x="2808" y="17"/>
                  </a:lnTo>
                  <a:cubicBezTo>
                    <a:pt x="2806" y="7"/>
                    <a:pt x="2804" y="1"/>
                    <a:pt x="2804" y="1"/>
                  </a:cubicBezTo>
                  <a:close/>
                  <a:moveTo>
                    <a:pt x="26" y="3498"/>
                  </a:moveTo>
                  <a:cubicBezTo>
                    <a:pt x="15" y="3504"/>
                    <a:pt x="7" y="3508"/>
                    <a:pt x="3" y="3509"/>
                  </a:cubicBezTo>
                  <a:lnTo>
                    <a:pt x="10" y="3509"/>
                  </a:lnTo>
                  <a:cubicBezTo>
                    <a:pt x="16" y="3506"/>
                    <a:pt x="21" y="3502"/>
                    <a:pt x="26" y="3498"/>
                  </a:cubicBezTo>
                  <a:close/>
                  <a:moveTo>
                    <a:pt x="1" y="3509"/>
                  </a:moveTo>
                  <a:cubicBezTo>
                    <a:pt x="1" y="3510"/>
                    <a:pt x="1" y="3510"/>
                    <a:pt x="1" y="3510"/>
                  </a:cubicBezTo>
                  <a:cubicBezTo>
                    <a:pt x="1" y="3510"/>
                    <a:pt x="2" y="3510"/>
                    <a:pt x="3" y="3509"/>
                  </a:cubicBezTo>
                  <a:close/>
                  <a:moveTo>
                    <a:pt x="2808" y="17"/>
                  </a:moveTo>
                  <a:cubicBezTo>
                    <a:pt x="2833" y="141"/>
                    <a:pt x="2973" y="939"/>
                    <a:pt x="3054" y="1376"/>
                  </a:cubicBezTo>
                  <a:cubicBezTo>
                    <a:pt x="3072" y="1456"/>
                    <a:pt x="3081" y="1554"/>
                    <a:pt x="3098" y="1626"/>
                  </a:cubicBezTo>
                  <a:lnTo>
                    <a:pt x="2117" y="1403"/>
                  </a:lnTo>
                  <a:cubicBezTo>
                    <a:pt x="1582" y="1280"/>
                    <a:pt x="151" y="1037"/>
                    <a:pt x="135" y="1037"/>
                  </a:cubicBezTo>
                  <a:cubicBezTo>
                    <a:pt x="135" y="1037"/>
                    <a:pt x="135" y="1037"/>
                    <a:pt x="135" y="1037"/>
                  </a:cubicBezTo>
                  <a:lnTo>
                    <a:pt x="1171" y="1269"/>
                  </a:lnTo>
                  <a:lnTo>
                    <a:pt x="2804" y="1644"/>
                  </a:lnTo>
                  <a:lnTo>
                    <a:pt x="3027" y="1697"/>
                  </a:lnTo>
                  <a:lnTo>
                    <a:pt x="2697" y="1903"/>
                  </a:lnTo>
                  <a:lnTo>
                    <a:pt x="1983" y="2331"/>
                  </a:lnTo>
                  <a:lnTo>
                    <a:pt x="680" y="3107"/>
                  </a:lnTo>
                  <a:cubicBezTo>
                    <a:pt x="528" y="3197"/>
                    <a:pt x="376" y="3286"/>
                    <a:pt x="234" y="3375"/>
                  </a:cubicBezTo>
                  <a:lnTo>
                    <a:pt x="82" y="3464"/>
                  </a:lnTo>
                  <a:cubicBezTo>
                    <a:pt x="68" y="3472"/>
                    <a:pt x="47" y="3484"/>
                    <a:pt x="26" y="3498"/>
                  </a:cubicBezTo>
                  <a:lnTo>
                    <a:pt x="26" y="3498"/>
                  </a:lnTo>
                  <a:cubicBezTo>
                    <a:pt x="225" y="3404"/>
                    <a:pt x="1529" y="2737"/>
                    <a:pt x="1911" y="2509"/>
                  </a:cubicBezTo>
                  <a:cubicBezTo>
                    <a:pt x="2295" y="2277"/>
                    <a:pt x="2697" y="2036"/>
                    <a:pt x="3081" y="1795"/>
                  </a:cubicBezTo>
                  <a:lnTo>
                    <a:pt x="3081" y="1795"/>
                  </a:lnTo>
                  <a:cubicBezTo>
                    <a:pt x="3000" y="2072"/>
                    <a:pt x="2911" y="2358"/>
                    <a:pt x="2831" y="2625"/>
                  </a:cubicBezTo>
                  <a:cubicBezTo>
                    <a:pt x="2679" y="3143"/>
                    <a:pt x="2536" y="3652"/>
                    <a:pt x="2384" y="4170"/>
                  </a:cubicBezTo>
                  <a:lnTo>
                    <a:pt x="2286" y="4527"/>
                  </a:lnTo>
                  <a:cubicBezTo>
                    <a:pt x="2286" y="4528"/>
                    <a:pt x="2285" y="4529"/>
                    <a:pt x="2285" y="4529"/>
                  </a:cubicBezTo>
                  <a:cubicBezTo>
                    <a:pt x="2285" y="4529"/>
                    <a:pt x="2514" y="3960"/>
                    <a:pt x="2643" y="3598"/>
                  </a:cubicBezTo>
                  <a:cubicBezTo>
                    <a:pt x="2813" y="3107"/>
                    <a:pt x="2956" y="2590"/>
                    <a:pt x="3107" y="2072"/>
                  </a:cubicBezTo>
                  <a:cubicBezTo>
                    <a:pt x="3134" y="1974"/>
                    <a:pt x="3170" y="1867"/>
                    <a:pt x="3197" y="1760"/>
                  </a:cubicBezTo>
                  <a:lnTo>
                    <a:pt x="3786" y="2286"/>
                  </a:lnTo>
                  <a:cubicBezTo>
                    <a:pt x="3955" y="2447"/>
                    <a:pt x="4384" y="2777"/>
                    <a:pt x="4384" y="2777"/>
                  </a:cubicBezTo>
                  <a:cubicBezTo>
                    <a:pt x="4384" y="2777"/>
                    <a:pt x="3679" y="2090"/>
                    <a:pt x="3330" y="1787"/>
                  </a:cubicBezTo>
                  <a:lnTo>
                    <a:pt x="3241" y="1706"/>
                  </a:lnTo>
                  <a:lnTo>
                    <a:pt x="3313" y="1662"/>
                  </a:lnTo>
                  <a:cubicBezTo>
                    <a:pt x="3705" y="1421"/>
                    <a:pt x="4116" y="1126"/>
                    <a:pt x="4348" y="716"/>
                  </a:cubicBezTo>
                  <a:cubicBezTo>
                    <a:pt x="4437" y="591"/>
                    <a:pt x="4482" y="430"/>
                    <a:pt x="4473" y="269"/>
                  </a:cubicBezTo>
                  <a:lnTo>
                    <a:pt x="4473" y="260"/>
                  </a:lnTo>
                  <a:cubicBezTo>
                    <a:pt x="4473" y="234"/>
                    <a:pt x="4455" y="207"/>
                    <a:pt x="4419" y="198"/>
                  </a:cubicBezTo>
                  <a:cubicBezTo>
                    <a:pt x="4415" y="193"/>
                    <a:pt x="4404" y="189"/>
                    <a:pt x="4394" y="189"/>
                  </a:cubicBezTo>
                  <a:cubicBezTo>
                    <a:pt x="4384" y="189"/>
                    <a:pt x="4375" y="193"/>
                    <a:pt x="4375" y="207"/>
                  </a:cubicBezTo>
                  <a:cubicBezTo>
                    <a:pt x="4384" y="332"/>
                    <a:pt x="4357" y="457"/>
                    <a:pt x="4294" y="564"/>
                  </a:cubicBezTo>
                  <a:cubicBezTo>
                    <a:pt x="4107" y="948"/>
                    <a:pt x="3741" y="1233"/>
                    <a:pt x="3393" y="1465"/>
                  </a:cubicBezTo>
                  <a:cubicBezTo>
                    <a:pt x="3322" y="1510"/>
                    <a:pt x="3259" y="1554"/>
                    <a:pt x="3188" y="1599"/>
                  </a:cubicBezTo>
                  <a:cubicBezTo>
                    <a:pt x="3072" y="1135"/>
                    <a:pt x="2965" y="671"/>
                    <a:pt x="2857" y="216"/>
                  </a:cubicBezTo>
                  <a:cubicBezTo>
                    <a:pt x="2841" y="150"/>
                    <a:pt x="2824" y="83"/>
                    <a:pt x="2808" y="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39"/>
            <p:cNvSpPr/>
            <p:nvPr/>
          </p:nvSpPr>
          <p:spPr>
            <a:xfrm rot="2438469">
              <a:off x="7321960" y="872854"/>
              <a:ext cx="390130" cy="284780"/>
            </a:xfrm>
            <a:custGeom>
              <a:avLst/>
              <a:gdLst/>
              <a:ahLst/>
              <a:cxnLst/>
              <a:rect l="l" t="t" r="r" b="b"/>
              <a:pathLst>
                <a:path w="3955" h="2887" extrusionOk="0">
                  <a:moveTo>
                    <a:pt x="2568" y="0"/>
                  </a:moveTo>
                  <a:cubicBezTo>
                    <a:pt x="1801" y="0"/>
                    <a:pt x="993" y="157"/>
                    <a:pt x="626" y="545"/>
                  </a:cubicBezTo>
                  <a:cubicBezTo>
                    <a:pt x="1" y="1206"/>
                    <a:pt x="527" y="2179"/>
                    <a:pt x="527" y="2179"/>
                  </a:cubicBezTo>
                  <a:cubicBezTo>
                    <a:pt x="668" y="2439"/>
                    <a:pt x="969" y="2887"/>
                    <a:pt x="1609" y="2887"/>
                  </a:cubicBezTo>
                  <a:cubicBezTo>
                    <a:pt x="1782" y="2887"/>
                    <a:pt x="1980" y="2854"/>
                    <a:pt x="2205" y="2777"/>
                  </a:cubicBezTo>
                  <a:cubicBezTo>
                    <a:pt x="3267" y="2411"/>
                    <a:pt x="3955" y="206"/>
                    <a:pt x="3955" y="206"/>
                  </a:cubicBezTo>
                  <a:cubicBezTo>
                    <a:pt x="3623" y="77"/>
                    <a:pt x="3106" y="0"/>
                    <a:pt x="2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39"/>
            <p:cNvSpPr/>
            <p:nvPr/>
          </p:nvSpPr>
          <p:spPr>
            <a:xfrm rot="2438469">
              <a:off x="7299102" y="894175"/>
              <a:ext cx="392398" cy="209910"/>
            </a:xfrm>
            <a:custGeom>
              <a:avLst/>
              <a:gdLst/>
              <a:ahLst/>
              <a:cxnLst/>
              <a:rect l="l" t="t" r="r" b="b"/>
              <a:pathLst>
                <a:path w="3978" h="2128" extrusionOk="0">
                  <a:moveTo>
                    <a:pt x="3977" y="1"/>
                  </a:moveTo>
                  <a:cubicBezTo>
                    <a:pt x="3967" y="1"/>
                    <a:pt x="3296" y="292"/>
                    <a:pt x="2856" y="503"/>
                  </a:cubicBezTo>
                  <a:lnTo>
                    <a:pt x="2910" y="164"/>
                  </a:lnTo>
                  <a:lnTo>
                    <a:pt x="2928" y="111"/>
                  </a:lnTo>
                  <a:lnTo>
                    <a:pt x="2928" y="111"/>
                  </a:lnTo>
                  <a:cubicBezTo>
                    <a:pt x="2865" y="236"/>
                    <a:pt x="2829" y="378"/>
                    <a:pt x="2794" y="521"/>
                  </a:cubicBezTo>
                  <a:lnTo>
                    <a:pt x="2794" y="530"/>
                  </a:lnTo>
                  <a:cubicBezTo>
                    <a:pt x="2526" y="664"/>
                    <a:pt x="2321" y="780"/>
                    <a:pt x="2062" y="932"/>
                  </a:cubicBezTo>
                  <a:cubicBezTo>
                    <a:pt x="1955" y="994"/>
                    <a:pt x="1857" y="1066"/>
                    <a:pt x="1750" y="1128"/>
                  </a:cubicBezTo>
                  <a:lnTo>
                    <a:pt x="1830" y="396"/>
                  </a:lnTo>
                  <a:lnTo>
                    <a:pt x="1839" y="280"/>
                  </a:lnTo>
                  <a:cubicBezTo>
                    <a:pt x="1839" y="279"/>
                    <a:pt x="1839" y="279"/>
                    <a:pt x="1839" y="279"/>
                  </a:cubicBezTo>
                  <a:cubicBezTo>
                    <a:pt x="1832" y="279"/>
                    <a:pt x="1731" y="824"/>
                    <a:pt x="1696" y="1083"/>
                  </a:cubicBezTo>
                  <a:cubicBezTo>
                    <a:pt x="1696" y="1119"/>
                    <a:pt x="1696" y="1146"/>
                    <a:pt x="1687" y="1173"/>
                  </a:cubicBezTo>
                  <a:cubicBezTo>
                    <a:pt x="1535" y="1271"/>
                    <a:pt x="1384" y="1369"/>
                    <a:pt x="1232" y="1467"/>
                  </a:cubicBezTo>
                  <a:lnTo>
                    <a:pt x="1143" y="1521"/>
                  </a:lnTo>
                  <a:lnTo>
                    <a:pt x="1125" y="798"/>
                  </a:lnTo>
                  <a:lnTo>
                    <a:pt x="1125" y="682"/>
                  </a:lnTo>
                  <a:cubicBezTo>
                    <a:pt x="1125" y="681"/>
                    <a:pt x="1125" y="680"/>
                    <a:pt x="1125" y="680"/>
                  </a:cubicBezTo>
                  <a:cubicBezTo>
                    <a:pt x="1122" y="680"/>
                    <a:pt x="1080" y="1216"/>
                    <a:pt x="1089" y="1467"/>
                  </a:cubicBezTo>
                  <a:lnTo>
                    <a:pt x="1089" y="1548"/>
                  </a:lnTo>
                  <a:cubicBezTo>
                    <a:pt x="928" y="1646"/>
                    <a:pt x="759" y="1735"/>
                    <a:pt x="589" y="1815"/>
                  </a:cubicBezTo>
                  <a:cubicBezTo>
                    <a:pt x="420" y="1905"/>
                    <a:pt x="241" y="1967"/>
                    <a:pt x="54" y="2012"/>
                  </a:cubicBezTo>
                  <a:cubicBezTo>
                    <a:pt x="0" y="2038"/>
                    <a:pt x="18" y="2128"/>
                    <a:pt x="81" y="2128"/>
                  </a:cubicBezTo>
                  <a:cubicBezTo>
                    <a:pt x="241" y="2092"/>
                    <a:pt x="393" y="2038"/>
                    <a:pt x="545" y="1967"/>
                  </a:cubicBezTo>
                  <a:cubicBezTo>
                    <a:pt x="741" y="1878"/>
                    <a:pt x="928" y="1780"/>
                    <a:pt x="1107" y="1673"/>
                  </a:cubicBezTo>
                  <a:cubicBezTo>
                    <a:pt x="1205" y="1610"/>
                    <a:pt x="1294" y="1557"/>
                    <a:pt x="1393" y="1494"/>
                  </a:cubicBezTo>
                  <a:lnTo>
                    <a:pt x="2160" y="1699"/>
                  </a:lnTo>
                  <a:lnTo>
                    <a:pt x="2276" y="1735"/>
                  </a:lnTo>
                  <a:cubicBezTo>
                    <a:pt x="2277" y="1735"/>
                    <a:pt x="2277" y="1735"/>
                    <a:pt x="2278" y="1735"/>
                  </a:cubicBezTo>
                  <a:cubicBezTo>
                    <a:pt x="2288" y="1735"/>
                    <a:pt x="1753" y="1537"/>
                    <a:pt x="1491" y="1467"/>
                  </a:cubicBezTo>
                  <a:lnTo>
                    <a:pt x="1455" y="1458"/>
                  </a:lnTo>
                  <a:cubicBezTo>
                    <a:pt x="1642" y="1333"/>
                    <a:pt x="1830" y="1208"/>
                    <a:pt x="2017" y="1092"/>
                  </a:cubicBezTo>
                  <a:cubicBezTo>
                    <a:pt x="2160" y="1003"/>
                    <a:pt x="2312" y="914"/>
                    <a:pt x="2464" y="834"/>
                  </a:cubicBezTo>
                  <a:lnTo>
                    <a:pt x="3079" y="905"/>
                  </a:lnTo>
                  <a:lnTo>
                    <a:pt x="3186" y="914"/>
                  </a:lnTo>
                  <a:cubicBezTo>
                    <a:pt x="2972" y="860"/>
                    <a:pt x="2758" y="816"/>
                    <a:pt x="2544" y="780"/>
                  </a:cubicBezTo>
                  <a:cubicBezTo>
                    <a:pt x="2883" y="593"/>
                    <a:pt x="3222" y="405"/>
                    <a:pt x="3570" y="227"/>
                  </a:cubicBezTo>
                  <a:lnTo>
                    <a:pt x="3972" y="4"/>
                  </a:lnTo>
                  <a:cubicBezTo>
                    <a:pt x="3976" y="2"/>
                    <a:pt x="3977" y="1"/>
                    <a:pt x="3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39"/>
            <p:cNvSpPr/>
            <p:nvPr/>
          </p:nvSpPr>
          <p:spPr>
            <a:xfrm rot="2438469">
              <a:off x="7414720" y="872782"/>
              <a:ext cx="295828" cy="315260"/>
            </a:xfrm>
            <a:custGeom>
              <a:avLst/>
              <a:gdLst/>
              <a:ahLst/>
              <a:cxnLst/>
              <a:rect l="l" t="t" r="r" b="b"/>
              <a:pathLst>
                <a:path w="2999" h="3196" extrusionOk="0">
                  <a:moveTo>
                    <a:pt x="964" y="3196"/>
                  </a:moveTo>
                  <a:cubicBezTo>
                    <a:pt x="1071" y="3178"/>
                    <a:pt x="1178" y="3151"/>
                    <a:pt x="1276" y="3116"/>
                  </a:cubicBezTo>
                  <a:cubicBezTo>
                    <a:pt x="2222" y="2794"/>
                    <a:pt x="2874" y="1018"/>
                    <a:pt x="2999" y="626"/>
                  </a:cubicBezTo>
                  <a:cubicBezTo>
                    <a:pt x="1428" y="1"/>
                    <a:pt x="0" y="1804"/>
                    <a:pt x="964" y="3196"/>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39"/>
            <p:cNvSpPr/>
            <p:nvPr/>
          </p:nvSpPr>
          <p:spPr>
            <a:xfrm rot="2438469">
              <a:off x="7347442" y="881732"/>
              <a:ext cx="364581" cy="287542"/>
            </a:xfrm>
            <a:custGeom>
              <a:avLst/>
              <a:gdLst/>
              <a:ahLst/>
              <a:cxnLst/>
              <a:rect l="l" t="t" r="r" b="b"/>
              <a:pathLst>
                <a:path w="3696" h="2915" extrusionOk="0">
                  <a:moveTo>
                    <a:pt x="233" y="2198"/>
                  </a:moveTo>
                  <a:cubicBezTo>
                    <a:pt x="331" y="2385"/>
                    <a:pt x="465" y="2555"/>
                    <a:pt x="643" y="2689"/>
                  </a:cubicBezTo>
                  <a:cubicBezTo>
                    <a:pt x="474" y="2555"/>
                    <a:pt x="331" y="2385"/>
                    <a:pt x="233" y="2198"/>
                  </a:cubicBezTo>
                  <a:close/>
                  <a:moveTo>
                    <a:pt x="2275" y="1"/>
                  </a:moveTo>
                  <a:cubicBezTo>
                    <a:pt x="1874" y="1"/>
                    <a:pt x="1473" y="47"/>
                    <a:pt x="1080" y="154"/>
                  </a:cubicBezTo>
                  <a:cubicBezTo>
                    <a:pt x="875" y="207"/>
                    <a:pt x="670" y="297"/>
                    <a:pt x="491" y="422"/>
                  </a:cubicBezTo>
                  <a:cubicBezTo>
                    <a:pt x="304" y="547"/>
                    <a:pt x="170" y="725"/>
                    <a:pt x="90" y="930"/>
                  </a:cubicBezTo>
                  <a:cubicBezTo>
                    <a:pt x="18" y="1136"/>
                    <a:pt x="0" y="1359"/>
                    <a:pt x="36" y="1573"/>
                  </a:cubicBezTo>
                  <a:cubicBezTo>
                    <a:pt x="63" y="1796"/>
                    <a:pt x="134" y="2001"/>
                    <a:pt x="232" y="2198"/>
                  </a:cubicBezTo>
                  <a:cubicBezTo>
                    <a:pt x="134" y="2001"/>
                    <a:pt x="72" y="1787"/>
                    <a:pt x="45" y="1573"/>
                  </a:cubicBezTo>
                  <a:cubicBezTo>
                    <a:pt x="9" y="1359"/>
                    <a:pt x="27" y="1144"/>
                    <a:pt x="107" y="939"/>
                  </a:cubicBezTo>
                  <a:cubicBezTo>
                    <a:pt x="188" y="734"/>
                    <a:pt x="322" y="555"/>
                    <a:pt x="500" y="430"/>
                  </a:cubicBezTo>
                  <a:cubicBezTo>
                    <a:pt x="679" y="314"/>
                    <a:pt x="884" y="225"/>
                    <a:pt x="1089" y="181"/>
                  </a:cubicBezTo>
                  <a:cubicBezTo>
                    <a:pt x="1474" y="82"/>
                    <a:pt x="1874" y="37"/>
                    <a:pt x="2275" y="37"/>
                  </a:cubicBezTo>
                  <a:cubicBezTo>
                    <a:pt x="2311" y="37"/>
                    <a:pt x="2347" y="37"/>
                    <a:pt x="2383" y="38"/>
                  </a:cubicBezTo>
                  <a:cubicBezTo>
                    <a:pt x="2598" y="47"/>
                    <a:pt x="2812" y="65"/>
                    <a:pt x="3026" y="100"/>
                  </a:cubicBezTo>
                  <a:cubicBezTo>
                    <a:pt x="3231" y="126"/>
                    <a:pt x="3428" y="176"/>
                    <a:pt x="3624" y="251"/>
                  </a:cubicBezTo>
                  <a:lnTo>
                    <a:pt x="3624" y="251"/>
                  </a:lnTo>
                  <a:cubicBezTo>
                    <a:pt x="3492" y="652"/>
                    <a:pt x="3334" y="1036"/>
                    <a:pt x="3142" y="1412"/>
                  </a:cubicBezTo>
                  <a:cubicBezTo>
                    <a:pt x="2955" y="1796"/>
                    <a:pt x="2714" y="2153"/>
                    <a:pt x="2410" y="2465"/>
                  </a:cubicBezTo>
                  <a:cubicBezTo>
                    <a:pt x="2120" y="2739"/>
                    <a:pt x="1731" y="2897"/>
                    <a:pt x="1334" y="2897"/>
                  </a:cubicBezTo>
                  <a:cubicBezTo>
                    <a:pt x="1303" y="2897"/>
                    <a:pt x="1272" y="2896"/>
                    <a:pt x="1241" y="2894"/>
                  </a:cubicBezTo>
                  <a:cubicBezTo>
                    <a:pt x="1027" y="2885"/>
                    <a:pt x="821" y="2813"/>
                    <a:pt x="643" y="2689"/>
                  </a:cubicBezTo>
                  <a:lnTo>
                    <a:pt x="643" y="2689"/>
                  </a:lnTo>
                  <a:cubicBezTo>
                    <a:pt x="813" y="2822"/>
                    <a:pt x="1027" y="2894"/>
                    <a:pt x="1241" y="2912"/>
                  </a:cubicBezTo>
                  <a:cubicBezTo>
                    <a:pt x="1273" y="2914"/>
                    <a:pt x="1304" y="2915"/>
                    <a:pt x="1335" y="2915"/>
                  </a:cubicBezTo>
                  <a:cubicBezTo>
                    <a:pt x="1740" y="2915"/>
                    <a:pt x="2130" y="2757"/>
                    <a:pt x="2428" y="2483"/>
                  </a:cubicBezTo>
                  <a:cubicBezTo>
                    <a:pt x="2731" y="2171"/>
                    <a:pt x="2990" y="1823"/>
                    <a:pt x="3178" y="1430"/>
                  </a:cubicBezTo>
                  <a:cubicBezTo>
                    <a:pt x="3374" y="1046"/>
                    <a:pt x="3544" y="654"/>
                    <a:pt x="3686" y="243"/>
                  </a:cubicBezTo>
                  <a:lnTo>
                    <a:pt x="3695" y="216"/>
                  </a:lnTo>
                  <a:lnTo>
                    <a:pt x="3669" y="207"/>
                  </a:lnTo>
                  <a:cubicBezTo>
                    <a:pt x="3463" y="136"/>
                    <a:pt x="3249" y="82"/>
                    <a:pt x="3035" y="56"/>
                  </a:cubicBezTo>
                  <a:cubicBezTo>
                    <a:pt x="2812" y="20"/>
                    <a:pt x="2598" y="11"/>
                    <a:pt x="2383" y="2"/>
                  </a:cubicBezTo>
                  <a:cubicBezTo>
                    <a:pt x="2347" y="1"/>
                    <a:pt x="2311" y="1"/>
                    <a:pt x="2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39"/>
            <p:cNvSpPr/>
            <p:nvPr/>
          </p:nvSpPr>
          <p:spPr>
            <a:xfrm rot="2831813">
              <a:off x="7598972" y="662440"/>
              <a:ext cx="612366" cy="619457"/>
            </a:xfrm>
            <a:custGeom>
              <a:avLst/>
              <a:gdLst/>
              <a:ahLst/>
              <a:cxnLst/>
              <a:rect l="l" t="t" r="r" b="b"/>
              <a:pathLst>
                <a:path w="6208" h="6280" extrusionOk="0">
                  <a:moveTo>
                    <a:pt x="1551" y="0"/>
                  </a:moveTo>
                  <a:cubicBezTo>
                    <a:pt x="1515" y="18"/>
                    <a:pt x="1480" y="45"/>
                    <a:pt x="1462" y="81"/>
                  </a:cubicBezTo>
                  <a:lnTo>
                    <a:pt x="1533" y="170"/>
                  </a:lnTo>
                  <a:cubicBezTo>
                    <a:pt x="1016" y="750"/>
                    <a:pt x="632" y="1419"/>
                    <a:pt x="391" y="2151"/>
                  </a:cubicBezTo>
                  <a:cubicBezTo>
                    <a:pt x="311" y="2365"/>
                    <a:pt x="257" y="2589"/>
                    <a:pt x="212" y="2812"/>
                  </a:cubicBezTo>
                  <a:cubicBezTo>
                    <a:pt x="202" y="2849"/>
                    <a:pt x="236" y="2874"/>
                    <a:pt x="267" y="2874"/>
                  </a:cubicBezTo>
                  <a:cubicBezTo>
                    <a:pt x="288" y="2874"/>
                    <a:pt x="307" y="2863"/>
                    <a:pt x="311" y="2838"/>
                  </a:cubicBezTo>
                  <a:cubicBezTo>
                    <a:pt x="462" y="2080"/>
                    <a:pt x="775" y="1357"/>
                    <a:pt x="1221" y="723"/>
                  </a:cubicBezTo>
                  <a:cubicBezTo>
                    <a:pt x="1328" y="580"/>
                    <a:pt x="1435" y="438"/>
                    <a:pt x="1551" y="295"/>
                  </a:cubicBezTo>
                  <a:cubicBezTo>
                    <a:pt x="1587" y="795"/>
                    <a:pt x="1649" y="1294"/>
                    <a:pt x="1756" y="1785"/>
                  </a:cubicBezTo>
                  <a:cubicBezTo>
                    <a:pt x="1640" y="2196"/>
                    <a:pt x="1551" y="2615"/>
                    <a:pt x="1471" y="3035"/>
                  </a:cubicBezTo>
                  <a:cubicBezTo>
                    <a:pt x="909" y="3222"/>
                    <a:pt x="400" y="3579"/>
                    <a:pt x="34" y="4052"/>
                  </a:cubicBezTo>
                  <a:cubicBezTo>
                    <a:pt x="0" y="4092"/>
                    <a:pt x="32" y="4143"/>
                    <a:pt x="69" y="4143"/>
                  </a:cubicBezTo>
                  <a:cubicBezTo>
                    <a:pt x="81" y="4143"/>
                    <a:pt x="94" y="4137"/>
                    <a:pt x="105" y="4124"/>
                  </a:cubicBezTo>
                  <a:cubicBezTo>
                    <a:pt x="453" y="3677"/>
                    <a:pt x="926" y="3338"/>
                    <a:pt x="1462" y="3151"/>
                  </a:cubicBezTo>
                  <a:lnTo>
                    <a:pt x="1462" y="3151"/>
                  </a:lnTo>
                  <a:cubicBezTo>
                    <a:pt x="1399" y="3526"/>
                    <a:pt x="1355" y="3892"/>
                    <a:pt x="1346" y="4266"/>
                  </a:cubicBezTo>
                  <a:cubicBezTo>
                    <a:pt x="1346" y="4309"/>
                    <a:pt x="1378" y="4331"/>
                    <a:pt x="1409" y="4331"/>
                  </a:cubicBezTo>
                  <a:cubicBezTo>
                    <a:pt x="1436" y="4331"/>
                    <a:pt x="1462" y="4313"/>
                    <a:pt x="1462" y="4275"/>
                  </a:cubicBezTo>
                  <a:cubicBezTo>
                    <a:pt x="1498" y="3517"/>
                    <a:pt x="1614" y="2758"/>
                    <a:pt x="1810" y="2017"/>
                  </a:cubicBezTo>
                  <a:cubicBezTo>
                    <a:pt x="1971" y="2713"/>
                    <a:pt x="2176" y="3401"/>
                    <a:pt x="2435" y="4079"/>
                  </a:cubicBezTo>
                  <a:cubicBezTo>
                    <a:pt x="2444" y="4100"/>
                    <a:pt x="2461" y="4109"/>
                    <a:pt x="2478" y="4109"/>
                  </a:cubicBezTo>
                  <a:cubicBezTo>
                    <a:pt x="2513" y="4109"/>
                    <a:pt x="2551" y="4073"/>
                    <a:pt x="2533" y="4025"/>
                  </a:cubicBezTo>
                  <a:cubicBezTo>
                    <a:pt x="2113" y="2838"/>
                    <a:pt x="1828" y="1607"/>
                    <a:pt x="1676" y="357"/>
                  </a:cubicBezTo>
                  <a:lnTo>
                    <a:pt x="1676" y="357"/>
                  </a:lnTo>
                  <a:lnTo>
                    <a:pt x="2069" y="884"/>
                  </a:lnTo>
                  <a:lnTo>
                    <a:pt x="3773" y="3133"/>
                  </a:lnTo>
                  <a:cubicBezTo>
                    <a:pt x="3773" y="3142"/>
                    <a:pt x="3765" y="3142"/>
                    <a:pt x="3765" y="3151"/>
                  </a:cubicBezTo>
                  <a:cubicBezTo>
                    <a:pt x="3657" y="3704"/>
                    <a:pt x="3657" y="4266"/>
                    <a:pt x="3765" y="4820"/>
                  </a:cubicBezTo>
                  <a:cubicBezTo>
                    <a:pt x="3772" y="4854"/>
                    <a:pt x="3795" y="4869"/>
                    <a:pt x="3820" y="4869"/>
                  </a:cubicBezTo>
                  <a:cubicBezTo>
                    <a:pt x="3859" y="4869"/>
                    <a:pt x="3904" y="4833"/>
                    <a:pt x="3898" y="4784"/>
                  </a:cubicBezTo>
                  <a:cubicBezTo>
                    <a:pt x="3800" y="4284"/>
                    <a:pt x="3791" y="3776"/>
                    <a:pt x="3881" y="3276"/>
                  </a:cubicBezTo>
                  <a:lnTo>
                    <a:pt x="3881" y="3276"/>
                  </a:lnTo>
                  <a:lnTo>
                    <a:pt x="4345" y="3883"/>
                  </a:lnTo>
                  <a:cubicBezTo>
                    <a:pt x="4604" y="4641"/>
                    <a:pt x="4648" y="5445"/>
                    <a:pt x="4470" y="6221"/>
                  </a:cubicBezTo>
                  <a:cubicBezTo>
                    <a:pt x="4460" y="6259"/>
                    <a:pt x="4486" y="6279"/>
                    <a:pt x="4515" y="6279"/>
                  </a:cubicBezTo>
                  <a:cubicBezTo>
                    <a:pt x="4540" y="6279"/>
                    <a:pt x="4568" y="6263"/>
                    <a:pt x="4577" y="6230"/>
                  </a:cubicBezTo>
                  <a:cubicBezTo>
                    <a:pt x="4737" y="5543"/>
                    <a:pt x="4728" y="4829"/>
                    <a:pt x="4541" y="4141"/>
                  </a:cubicBezTo>
                  <a:lnTo>
                    <a:pt x="4541" y="4141"/>
                  </a:lnTo>
                  <a:lnTo>
                    <a:pt x="5799" y="5819"/>
                  </a:lnTo>
                  <a:cubicBezTo>
                    <a:pt x="5810" y="5833"/>
                    <a:pt x="5824" y="5838"/>
                    <a:pt x="5838" y="5838"/>
                  </a:cubicBezTo>
                  <a:cubicBezTo>
                    <a:pt x="5880" y="5838"/>
                    <a:pt x="5922" y="5786"/>
                    <a:pt x="5889" y="5739"/>
                  </a:cubicBezTo>
                  <a:cubicBezTo>
                    <a:pt x="5532" y="5266"/>
                    <a:pt x="5166" y="4784"/>
                    <a:pt x="4809" y="4311"/>
                  </a:cubicBezTo>
                  <a:lnTo>
                    <a:pt x="4809" y="4311"/>
                  </a:lnTo>
                  <a:cubicBezTo>
                    <a:pt x="5118" y="4515"/>
                    <a:pt x="5478" y="4619"/>
                    <a:pt x="5843" y="4619"/>
                  </a:cubicBezTo>
                  <a:cubicBezTo>
                    <a:pt x="5942" y="4619"/>
                    <a:pt x="6040" y="4612"/>
                    <a:pt x="6139" y="4597"/>
                  </a:cubicBezTo>
                  <a:cubicBezTo>
                    <a:pt x="6207" y="4588"/>
                    <a:pt x="6193" y="4489"/>
                    <a:pt x="6129" y="4489"/>
                  </a:cubicBezTo>
                  <a:cubicBezTo>
                    <a:pt x="6126" y="4489"/>
                    <a:pt x="6124" y="4489"/>
                    <a:pt x="6121" y="4490"/>
                  </a:cubicBezTo>
                  <a:cubicBezTo>
                    <a:pt x="6036" y="4501"/>
                    <a:pt x="5951" y="4507"/>
                    <a:pt x="5866" y="4507"/>
                  </a:cubicBezTo>
                  <a:cubicBezTo>
                    <a:pt x="5319" y="4507"/>
                    <a:pt x="4791" y="4262"/>
                    <a:pt x="4443" y="3829"/>
                  </a:cubicBezTo>
                  <a:lnTo>
                    <a:pt x="2595" y="1393"/>
                  </a:lnTo>
                  <a:lnTo>
                    <a:pt x="2595" y="1393"/>
                  </a:lnTo>
                  <a:cubicBezTo>
                    <a:pt x="3042" y="1785"/>
                    <a:pt x="3524" y="2115"/>
                    <a:pt x="4050" y="2401"/>
                  </a:cubicBezTo>
                  <a:cubicBezTo>
                    <a:pt x="4318" y="2535"/>
                    <a:pt x="4595" y="2660"/>
                    <a:pt x="4871" y="2758"/>
                  </a:cubicBezTo>
                  <a:cubicBezTo>
                    <a:pt x="4987" y="2803"/>
                    <a:pt x="5157" y="2821"/>
                    <a:pt x="5255" y="2901"/>
                  </a:cubicBezTo>
                  <a:cubicBezTo>
                    <a:pt x="5263" y="2909"/>
                    <a:pt x="5272" y="2912"/>
                    <a:pt x="5281" y="2912"/>
                  </a:cubicBezTo>
                  <a:cubicBezTo>
                    <a:pt x="5321" y="2912"/>
                    <a:pt x="5362" y="2839"/>
                    <a:pt x="5318" y="2803"/>
                  </a:cubicBezTo>
                  <a:cubicBezTo>
                    <a:pt x="5103" y="2624"/>
                    <a:pt x="4684" y="2571"/>
                    <a:pt x="4425" y="2455"/>
                  </a:cubicBezTo>
                  <a:cubicBezTo>
                    <a:pt x="3622" y="2080"/>
                    <a:pt x="2899" y="1571"/>
                    <a:pt x="2283" y="937"/>
                  </a:cubicBezTo>
                  <a:lnTo>
                    <a:pt x="2283" y="937"/>
                  </a:lnTo>
                  <a:cubicBezTo>
                    <a:pt x="2754" y="1242"/>
                    <a:pt x="3317" y="1443"/>
                    <a:pt x="3889" y="1443"/>
                  </a:cubicBezTo>
                  <a:cubicBezTo>
                    <a:pt x="4207" y="1443"/>
                    <a:pt x="4527" y="1381"/>
                    <a:pt x="4836" y="1241"/>
                  </a:cubicBezTo>
                  <a:cubicBezTo>
                    <a:pt x="4891" y="1209"/>
                    <a:pt x="4869" y="1129"/>
                    <a:pt x="4815" y="1129"/>
                  </a:cubicBezTo>
                  <a:cubicBezTo>
                    <a:pt x="4807" y="1129"/>
                    <a:pt x="4799" y="1131"/>
                    <a:pt x="4791" y="1134"/>
                  </a:cubicBezTo>
                  <a:cubicBezTo>
                    <a:pt x="4495" y="1266"/>
                    <a:pt x="4188" y="1325"/>
                    <a:pt x="3885" y="1325"/>
                  </a:cubicBezTo>
                  <a:cubicBezTo>
                    <a:pt x="3165" y="1325"/>
                    <a:pt x="2462" y="994"/>
                    <a:pt x="1953" y="536"/>
                  </a:cubicBezTo>
                  <a:lnTo>
                    <a:pt x="1658" y="152"/>
                  </a:lnTo>
                  <a:cubicBezTo>
                    <a:pt x="1658" y="143"/>
                    <a:pt x="1649" y="134"/>
                    <a:pt x="1649" y="134"/>
                  </a:cubicBezTo>
                  <a:lnTo>
                    <a:pt x="15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39"/>
            <p:cNvSpPr/>
            <p:nvPr/>
          </p:nvSpPr>
          <p:spPr>
            <a:xfrm rot="2831813">
              <a:off x="7592800" y="784700"/>
              <a:ext cx="76053" cy="60368"/>
            </a:xfrm>
            <a:custGeom>
              <a:avLst/>
              <a:gdLst/>
              <a:ahLst/>
              <a:cxnLst/>
              <a:rect l="l" t="t" r="r" b="b"/>
              <a:pathLst>
                <a:path w="771" h="612" extrusionOk="0">
                  <a:moveTo>
                    <a:pt x="387" y="0"/>
                  </a:moveTo>
                  <a:cubicBezTo>
                    <a:pt x="360" y="0"/>
                    <a:pt x="332" y="4"/>
                    <a:pt x="304" y="11"/>
                  </a:cubicBezTo>
                  <a:cubicBezTo>
                    <a:pt x="36" y="83"/>
                    <a:pt x="0" y="449"/>
                    <a:pt x="250" y="574"/>
                  </a:cubicBezTo>
                  <a:cubicBezTo>
                    <a:pt x="295" y="599"/>
                    <a:pt x="343" y="611"/>
                    <a:pt x="390" y="611"/>
                  </a:cubicBezTo>
                  <a:cubicBezTo>
                    <a:pt x="491" y="611"/>
                    <a:pt x="588" y="555"/>
                    <a:pt x="643" y="458"/>
                  </a:cubicBezTo>
                  <a:cubicBezTo>
                    <a:pt x="770" y="250"/>
                    <a:pt x="613"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39"/>
            <p:cNvSpPr/>
            <p:nvPr/>
          </p:nvSpPr>
          <p:spPr>
            <a:xfrm rot="2831813">
              <a:off x="7692010" y="703099"/>
              <a:ext cx="98543" cy="78419"/>
            </a:xfrm>
            <a:custGeom>
              <a:avLst/>
              <a:gdLst/>
              <a:ahLst/>
              <a:cxnLst/>
              <a:rect l="l" t="t" r="r" b="b"/>
              <a:pathLst>
                <a:path w="999" h="795" extrusionOk="0">
                  <a:moveTo>
                    <a:pt x="497" y="1"/>
                  </a:moveTo>
                  <a:cubicBezTo>
                    <a:pt x="463" y="1"/>
                    <a:pt x="428" y="5"/>
                    <a:pt x="393" y="14"/>
                  </a:cubicBezTo>
                  <a:cubicBezTo>
                    <a:pt x="45" y="112"/>
                    <a:pt x="0" y="576"/>
                    <a:pt x="313" y="746"/>
                  </a:cubicBezTo>
                  <a:cubicBezTo>
                    <a:pt x="371" y="778"/>
                    <a:pt x="436" y="794"/>
                    <a:pt x="500" y="794"/>
                  </a:cubicBezTo>
                  <a:cubicBezTo>
                    <a:pt x="631" y="794"/>
                    <a:pt x="758" y="729"/>
                    <a:pt x="830" y="603"/>
                  </a:cubicBezTo>
                  <a:cubicBezTo>
                    <a:pt x="998" y="331"/>
                    <a:pt x="793"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39"/>
            <p:cNvSpPr/>
            <p:nvPr/>
          </p:nvSpPr>
          <p:spPr>
            <a:xfrm rot="2831813">
              <a:off x="8058008" y="904802"/>
              <a:ext cx="141945" cy="110181"/>
            </a:xfrm>
            <a:custGeom>
              <a:avLst/>
              <a:gdLst/>
              <a:ahLst/>
              <a:cxnLst/>
              <a:rect l="l" t="t" r="r" b="b"/>
              <a:pathLst>
                <a:path w="1439" h="1117" extrusionOk="0">
                  <a:moveTo>
                    <a:pt x="726" y="0"/>
                  </a:moveTo>
                  <a:cubicBezTo>
                    <a:pt x="682" y="0"/>
                    <a:pt x="636" y="5"/>
                    <a:pt x="590" y="16"/>
                  </a:cubicBezTo>
                  <a:cubicBezTo>
                    <a:pt x="108" y="132"/>
                    <a:pt x="1" y="784"/>
                    <a:pt x="438" y="1034"/>
                  </a:cubicBezTo>
                  <a:cubicBezTo>
                    <a:pt x="529" y="1090"/>
                    <a:pt x="628" y="1116"/>
                    <a:pt x="725" y="1116"/>
                  </a:cubicBezTo>
                  <a:cubicBezTo>
                    <a:pt x="907" y="1116"/>
                    <a:pt x="1083" y="1024"/>
                    <a:pt x="1188" y="855"/>
                  </a:cubicBezTo>
                  <a:cubicBezTo>
                    <a:pt x="1439" y="475"/>
                    <a:pt x="1147" y="0"/>
                    <a:pt x="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39"/>
            <p:cNvSpPr/>
            <p:nvPr/>
          </p:nvSpPr>
          <p:spPr>
            <a:xfrm rot="2831813">
              <a:off x="8024369" y="1075624"/>
              <a:ext cx="120047" cy="94990"/>
            </a:xfrm>
            <a:custGeom>
              <a:avLst/>
              <a:gdLst/>
              <a:ahLst/>
              <a:cxnLst/>
              <a:rect l="l" t="t" r="r" b="b"/>
              <a:pathLst>
                <a:path w="1217" h="963" extrusionOk="0">
                  <a:moveTo>
                    <a:pt x="613" y="0"/>
                  </a:moveTo>
                  <a:cubicBezTo>
                    <a:pt x="571" y="0"/>
                    <a:pt x="527" y="6"/>
                    <a:pt x="482" y="18"/>
                  </a:cubicBezTo>
                  <a:cubicBezTo>
                    <a:pt x="63" y="134"/>
                    <a:pt x="0" y="705"/>
                    <a:pt x="384" y="902"/>
                  </a:cubicBezTo>
                  <a:cubicBezTo>
                    <a:pt x="458" y="943"/>
                    <a:pt x="538" y="963"/>
                    <a:pt x="616" y="963"/>
                  </a:cubicBezTo>
                  <a:cubicBezTo>
                    <a:pt x="774" y="963"/>
                    <a:pt x="925" y="882"/>
                    <a:pt x="1009" y="732"/>
                  </a:cubicBezTo>
                  <a:cubicBezTo>
                    <a:pt x="1216" y="405"/>
                    <a:pt x="968"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39"/>
            <p:cNvSpPr/>
            <p:nvPr/>
          </p:nvSpPr>
          <p:spPr>
            <a:xfrm rot="2831813">
              <a:off x="7744699" y="905244"/>
              <a:ext cx="132081" cy="104755"/>
            </a:xfrm>
            <a:custGeom>
              <a:avLst/>
              <a:gdLst/>
              <a:ahLst/>
              <a:cxnLst/>
              <a:rect l="l" t="t" r="r" b="b"/>
              <a:pathLst>
                <a:path w="1339" h="1062" extrusionOk="0">
                  <a:moveTo>
                    <a:pt x="669" y="1"/>
                  </a:moveTo>
                  <a:cubicBezTo>
                    <a:pt x="623" y="1"/>
                    <a:pt x="575" y="7"/>
                    <a:pt x="527" y="20"/>
                  </a:cubicBezTo>
                  <a:cubicBezTo>
                    <a:pt x="63" y="145"/>
                    <a:pt x="0" y="779"/>
                    <a:pt x="420" y="993"/>
                  </a:cubicBezTo>
                  <a:cubicBezTo>
                    <a:pt x="499" y="1040"/>
                    <a:pt x="586" y="1062"/>
                    <a:pt x="671" y="1062"/>
                  </a:cubicBezTo>
                  <a:cubicBezTo>
                    <a:pt x="847" y="1062"/>
                    <a:pt x="1017" y="970"/>
                    <a:pt x="1107" y="814"/>
                  </a:cubicBezTo>
                  <a:cubicBezTo>
                    <a:pt x="1338" y="447"/>
                    <a:pt x="1062"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39"/>
            <p:cNvSpPr/>
            <p:nvPr/>
          </p:nvSpPr>
          <p:spPr>
            <a:xfrm rot="2831813">
              <a:off x="7765058" y="1098454"/>
              <a:ext cx="107026" cy="84830"/>
            </a:xfrm>
            <a:custGeom>
              <a:avLst/>
              <a:gdLst/>
              <a:ahLst/>
              <a:cxnLst/>
              <a:rect l="l" t="t" r="r" b="b"/>
              <a:pathLst>
                <a:path w="1085" h="860" extrusionOk="0">
                  <a:moveTo>
                    <a:pt x="550" y="1"/>
                  </a:moveTo>
                  <a:cubicBezTo>
                    <a:pt x="511" y="1"/>
                    <a:pt x="470" y="6"/>
                    <a:pt x="429" y="18"/>
                  </a:cubicBezTo>
                  <a:cubicBezTo>
                    <a:pt x="54" y="116"/>
                    <a:pt x="0" y="625"/>
                    <a:pt x="348" y="804"/>
                  </a:cubicBezTo>
                  <a:cubicBezTo>
                    <a:pt x="410" y="842"/>
                    <a:pt x="478" y="859"/>
                    <a:pt x="545" y="859"/>
                  </a:cubicBezTo>
                  <a:cubicBezTo>
                    <a:pt x="685" y="859"/>
                    <a:pt x="824" y="784"/>
                    <a:pt x="902" y="652"/>
                  </a:cubicBezTo>
                  <a:cubicBezTo>
                    <a:pt x="1084" y="358"/>
                    <a:pt x="864" y="1"/>
                    <a:pt x="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39"/>
            <p:cNvSpPr/>
            <p:nvPr/>
          </p:nvSpPr>
          <p:spPr>
            <a:xfrm rot="2831813">
              <a:off x="7659732" y="891524"/>
              <a:ext cx="84634" cy="67174"/>
            </a:xfrm>
            <a:custGeom>
              <a:avLst/>
              <a:gdLst/>
              <a:ahLst/>
              <a:cxnLst/>
              <a:rect l="l" t="t" r="r" b="b"/>
              <a:pathLst>
                <a:path w="858" h="681" extrusionOk="0">
                  <a:moveTo>
                    <a:pt x="431" y="0"/>
                  </a:moveTo>
                  <a:cubicBezTo>
                    <a:pt x="402" y="0"/>
                    <a:pt x="371" y="4"/>
                    <a:pt x="340" y="13"/>
                  </a:cubicBezTo>
                  <a:cubicBezTo>
                    <a:pt x="45" y="93"/>
                    <a:pt x="0" y="495"/>
                    <a:pt x="277" y="637"/>
                  </a:cubicBezTo>
                  <a:cubicBezTo>
                    <a:pt x="327" y="666"/>
                    <a:pt x="381" y="680"/>
                    <a:pt x="434" y="680"/>
                  </a:cubicBezTo>
                  <a:cubicBezTo>
                    <a:pt x="545" y="680"/>
                    <a:pt x="654" y="621"/>
                    <a:pt x="714" y="512"/>
                  </a:cubicBezTo>
                  <a:cubicBezTo>
                    <a:pt x="858" y="281"/>
                    <a:pt x="681" y="0"/>
                    <a:pt x="4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39"/>
            <p:cNvSpPr/>
            <p:nvPr/>
          </p:nvSpPr>
          <p:spPr>
            <a:xfrm rot="2831813">
              <a:off x="7977603" y="1251815"/>
              <a:ext cx="94104" cy="74670"/>
            </a:xfrm>
            <a:custGeom>
              <a:avLst/>
              <a:gdLst/>
              <a:ahLst/>
              <a:cxnLst/>
              <a:rect l="l" t="t" r="r" b="b"/>
              <a:pathLst>
                <a:path w="954" h="757" extrusionOk="0">
                  <a:moveTo>
                    <a:pt x="476" y="0"/>
                  </a:moveTo>
                  <a:cubicBezTo>
                    <a:pt x="444" y="0"/>
                    <a:pt x="410" y="5"/>
                    <a:pt x="375" y="14"/>
                  </a:cubicBezTo>
                  <a:cubicBezTo>
                    <a:pt x="45" y="103"/>
                    <a:pt x="0" y="550"/>
                    <a:pt x="304" y="710"/>
                  </a:cubicBezTo>
                  <a:cubicBezTo>
                    <a:pt x="359" y="742"/>
                    <a:pt x="418" y="757"/>
                    <a:pt x="477" y="757"/>
                  </a:cubicBezTo>
                  <a:cubicBezTo>
                    <a:pt x="600" y="757"/>
                    <a:pt x="719" y="691"/>
                    <a:pt x="786" y="576"/>
                  </a:cubicBezTo>
                  <a:cubicBezTo>
                    <a:pt x="954" y="321"/>
                    <a:pt x="756" y="0"/>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39"/>
            <p:cNvSpPr/>
            <p:nvPr/>
          </p:nvSpPr>
          <p:spPr>
            <a:xfrm rot="2831813">
              <a:off x="7829001" y="1314969"/>
              <a:ext cx="130404" cy="102585"/>
            </a:xfrm>
            <a:custGeom>
              <a:avLst/>
              <a:gdLst/>
              <a:ahLst/>
              <a:cxnLst/>
              <a:rect l="l" t="t" r="r" b="b"/>
              <a:pathLst>
                <a:path w="1322" h="1040" extrusionOk="0">
                  <a:moveTo>
                    <a:pt x="669" y="0"/>
                  </a:moveTo>
                  <a:cubicBezTo>
                    <a:pt x="623" y="0"/>
                    <a:pt x="576" y="6"/>
                    <a:pt x="527" y="20"/>
                  </a:cubicBezTo>
                  <a:cubicBezTo>
                    <a:pt x="72" y="136"/>
                    <a:pt x="1" y="760"/>
                    <a:pt x="429" y="975"/>
                  </a:cubicBezTo>
                  <a:cubicBezTo>
                    <a:pt x="505" y="1019"/>
                    <a:pt x="588" y="1039"/>
                    <a:pt x="670" y="1039"/>
                  </a:cubicBezTo>
                  <a:cubicBezTo>
                    <a:pt x="838" y="1039"/>
                    <a:pt x="1003" y="952"/>
                    <a:pt x="1098" y="796"/>
                  </a:cubicBezTo>
                  <a:cubicBezTo>
                    <a:pt x="1322" y="437"/>
                    <a:pt x="1053"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39"/>
            <p:cNvSpPr/>
            <p:nvPr/>
          </p:nvSpPr>
          <p:spPr>
            <a:xfrm rot="2831813">
              <a:off x="7718672" y="1239377"/>
              <a:ext cx="108999" cy="86310"/>
            </a:xfrm>
            <a:custGeom>
              <a:avLst/>
              <a:gdLst/>
              <a:ahLst/>
              <a:cxnLst/>
              <a:rect l="l" t="t" r="r" b="b"/>
              <a:pathLst>
                <a:path w="1105" h="875" extrusionOk="0">
                  <a:moveTo>
                    <a:pt x="551" y="1"/>
                  </a:moveTo>
                  <a:cubicBezTo>
                    <a:pt x="515" y="1"/>
                    <a:pt x="477" y="5"/>
                    <a:pt x="438" y="15"/>
                  </a:cubicBezTo>
                  <a:cubicBezTo>
                    <a:pt x="55" y="122"/>
                    <a:pt x="1" y="640"/>
                    <a:pt x="349" y="818"/>
                  </a:cubicBezTo>
                  <a:cubicBezTo>
                    <a:pt x="413" y="856"/>
                    <a:pt x="484" y="874"/>
                    <a:pt x="555" y="874"/>
                  </a:cubicBezTo>
                  <a:cubicBezTo>
                    <a:pt x="700" y="874"/>
                    <a:pt x="842" y="799"/>
                    <a:pt x="920" y="667"/>
                  </a:cubicBezTo>
                  <a:cubicBezTo>
                    <a:pt x="1105" y="370"/>
                    <a:pt x="878" y="1"/>
                    <a:pt x="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39"/>
            <p:cNvSpPr/>
            <p:nvPr/>
          </p:nvSpPr>
          <p:spPr>
            <a:xfrm rot="2831813">
              <a:off x="7753206" y="1273780"/>
              <a:ext cx="44093" cy="45374"/>
            </a:xfrm>
            <a:custGeom>
              <a:avLst/>
              <a:gdLst/>
              <a:ahLst/>
              <a:cxnLst/>
              <a:rect l="l" t="t" r="r" b="b"/>
              <a:pathLst>
                <a:path w="447" h="460" extrusionOk="0">
                  <a:moveTo>
                    <a:pt x="234" y="0"/>
                  </a:moveTo>
                  <a:cubicBezTo>
                    <a:pt x="195" y="0"/>
                    <a:pt x="155" y="9"/>
                    <a:pt x="116" y="22"/>
                  </a:cubicBezTo>
                  <a:cubicBezTo>
                    <a:pt x="89" y="40"/>
                    <a:pt x="72" y="57"/>
                    <a:pt x="54" y="75"/>
                  </a:cubicBezTo>
                  <a:cubicBezTo>
                    <a:pt x="36" y="102"/>
                    <a:pt x="27" y="120"/>
                    <a:pt x="18" y="147"/>
                  </a:cubicBezTo>
                  <a:lnTo>
                    <a:pt x="9" y="173"/>
                  </a:lnTo>
                  <a:lnTo>
                    <a:pt x="9" y="182"/>
                  </a:lnTo>
                  <a:cubicBezTo>
                    <a:pt x="9" y="200"/>
                    <a:pt x="9" y="218"/>
                    <a:pt x="0" y="245"/>
                  </a:cubicBezTo>
                  <a:cubicBezTo>
                    <a:pt x="0" y="263"/>
                    <a:pt x="9" y="281"/>
                    <a:pt x="9" y="307"/>
                  </a:cubicBezTo>
                  <a:cubicBezTo>
                    <a:pt x="27" y="370"/>
                    <a:pt x="89" y="432"/>
                    <a:pt x="161" y="450"/>
                  </a:cubicBezTo>
                  <a:cubicBezTo>
                    <a:pt x="179" y="450"/>
                    <a:pt x="197" y="459"/>
                    <a:pt x="214" y="459"/>
                  </a:cubicBezTo>
                  <a:cubicBezTo>
                    <a:pt x="232" y="459"/>
                    <a:pt x="259" y="450"/>
                    <a:pt x="277" y="450"/>
                  </a:cubicBezTo>
                  <a:cubicBezTo>
                    <a:pt x="295" y="441"/>
                    <a:pt x="313" y="432"/>
                    <a:pt x="330" y="423"/>
                  </a:cubicBezTo>
                  <a:cubicBezTo>
                    <a:pt x="366" y="406"/>
                    <a:pt x="393" y="379"/>
                    <a:pt x="411" y="343"/>
                  </a:cubicBezTo>
                  <a:cubicBezTo>
                    <a:pt x="420" y="325"/>
                    <a:pt x="429" y="307"/>
                    <a:pt x="438" y="289"/>
                  </a:cubicBezTo>
                  <a:cubicBezTo>
                    <a:pt x="446" y="254"/>
                    <a:pt x="446" y="209"/>
                    <a:pt x="438" y="173"/>
                  </a:cubicBezTo>
                  <a:lnTo>
                    <a:pt x="438" y="165"/>
                  </a:lnTo>
                  <a:cubicBezTo>
                    <a:pt x="429" y="147"/>
                    <a:pt x="429" y="129"/>
                    <a:pt x="411" y="111"/>
                  </a:cubicBezTo>
                  <a:lnTo>
                    <a:pt x="384" y="66"/>
                  </a:lnTo>
                  <a:cubicBezTo>
                    <a:pt x="366" y="49"/>
                    <a:pt x="357" y="40"/>
                    <a:pt x="339" y="31"/>
                  </a:cubicBezTo>
                  <a:cubicBezTo>
                    <a:pt x="322" y="22"/>
                    <a:pt x="304" y="13"/>
                    <a:pt x="277" y="4"/>
                  </a:cubicBezTo>
                  <a:cubicBezTo>
                    <a:pt x="263" y="1"/>
                    <a:pt x="248" y="0"/>
                    <a:pt x="234"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39"/>
            <p:cNvSpPr/>
            <p:nvPr/>
          </p:nvSpPr>
          <p:spPr>
            <a:xfrm rot="2831813">
              <a:off x="7871248" y="1364410"/>
              <a:ext cx="37089" cy="40640"/>
            </a:xfrm>
            <a:custGeom>
              <a:avLst/>
              <a:gdLst/>
              <a:ahLst/>
              <a:cxnLst/>
              <a:rect l="l" t="t" r="r" b="b"/>
              <a:pathLst>
                <a:path w="376" h="412" extrusionOk="0">
                  <a:moveTo>
                    <a:pt x="135" y="1"/>
                  </a:moveTo>
                  <a:lnTo>
                    <a:pt x="108" y="10"/>
                  </a:lnTo>
                  <a:lnTo>
                    <a:pt x="90" y="19"/>
                  </a:lnTo>
                  <a:cubicBezTo>
                    <a:pt x="72" y="28"/>
                    <a:pt x="63" y="36"/>
                    <a:pt x="54" y="54"/>
                  </a:cubicBezTo>
                  <a:cubicBezTo>
                    <a:pt x="45" y="54"/>
                    <a:pt x="45" y="63"/>
                    <a:pt x="36" y="72"/>
                  </a:cubicBezTo>
                  <a:lnTo>
                    <a:pt x="28" y="81"/>
                  </a:lnTo>
                  <a:cubicBezTo>
                    <a:pt x="19" y="99"/>
                    <a:pt x="10" y="117"/>
                    <a:pt x="1" y="135"/>
                  </a:cubicBezTo>
                  <a:lnTo>
                    <a:pt x="1" y="144"/>
                  </a:lnTo>
                  <a:cubicBezTo>
                    <a:pt x="1" y="152"/>
                    <a:pt x="1" y="152"/>
                    <a:pt x="1" y="152"/>
                  </a:cubicBezTo>
                  <a:lnTo>
                    <a:pt x="1" y="161"/>
                  </a:lnTo>
                  <a:lnTo>
                    <a:pt x="1" y="215"/>
                  </a:lnTo>
                  <a:cubicBezTo>
                    <a:pt x="1" y="215"/>
                    <a:pt x="1" y="224"/>
                    <a:pt x="1" y="224"/>
                  </a:cubicBezTo>
                  <a:cubicBezTo>
                    <a:pt x="1" y="224"/>
                    <a:pt x="1" y="233"/>
                    <a:pt x="1" y="233"/>
                  </a:cubicBezTo>
                  <a:lnTo>
                    <a:pt x="1" y="277"/>
                  </a:lnTo>
                  <a:lnTo>
                    <a:pt x="1" y="286"/>
                  </a:lnTo>
                  <a:lnTo>
                    <a:pt x="19" y="322"/>
                  </a:lnTo>
                  <a:lnTo>
                    <a:pt x="45" y="358"/>
                  </a:lnTo>
                  <a:cubicBezTo>
                    <a:pt x="54" y="367"/>
                    <a:pt x="63" y="376"/>
                    <a:pt x="81" y="385"/>
                  </a:cubicBezTo>
                  <a:cubicBezTo>
                    <a:pt x="108" y="402"/>
                    <a:pt x="135" y="411"/>
                    <a:pt x="170" y="411"/>
                  </a:cubicBezTo>
                  <a:lnTo>
                    <a:pt x="242" y="411"/>
                  </a:lnTo>
                  <a:cubicBezTo>
                    <a:pt x="260" y="402"/>
                    <a:pt x="277" y="393"/>
                    <a:pt x="295" y="385"/>
                  </a:cubicBezTo>
                  <a:cubicBezTo>
                    <a:pt x="304" y="376"/>
                    <a:pt x="313" y="376"/>
                    <a:pt x="322" y="367"/>
                  </a:cubicBezTo>
                  <a:cubicBezTo>
                    <a:pt x="331" y="349"/>
                    <a:pt x="349" y="340"/>
                    <a:pt x="349" y="331"/>
                  </a:cubicBezTo>
                  <a:cubicBezTo>
                    <a:pt x="349" y="331"/>
                    <a:pt x="349" y="322"/>
                    <a:pt x="349" y="322"/>
                  </a:cubicBezTo>
                  <a:cubicBezTo>
                    <a:pt x="358" y="304"/>
                    <a:pt x="367" y="286"/>
                    <a:pt x="376" y="269"/>
                  </a:cubicBezTo>
                  <a:cubicBezTo>
                    <a:pt x="376" y="251"/>
                    <a:pt x="376" y="233"/>
                    <a:pt x="376" y="215"/>
                  </a:cubicBezTo>
                  <a:lnTo>
                    <a:pt x="376" y="197"/>
                  </a:lnTo>
                  <a:cubicBezTo>
                    <a:pt x="376" y="161"/>
                    <a:pt x="367" y="126"/>
                    <a:pt x="349" y="99"/>
                  </a:cubicBezTo>
                  <a:cubicBezTo>
                    <a:pt x="349" y="81"/>
                    <a:pt x="349" y="72"/>
                    <a:pt x="340" y="54"/>
                  </a:cubicBezTo>
                  <a:lnTo>
                    <a:pt x="322" y="45"/>
                  </a:lnTo>
                  <a:cubicBezTo>
                    <a:pt x="322" y="36"/>
                    <a:pt x="313" y="28"/>
                    <a:pt x="304" y="28"/>
                  </a:cubicBezTo>
                  <a:cubicBezTo>
                    <a:pt x="304" y="28"/>
                    <a:pt x="295" y="19"/>
                    <a:pt x="295" y="19"/>
                  </a:cubicBezTo>
                  <a:cubicBezTo>
                    <a:pt x="277" y="19"/>
                    <a:pt x="260" y="10"/>
                    <a:pt x="25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39"/>
            <p:cNvSpPr/>
            <p:nvPr/>
          </p:nvSpPr>
          <p:spPr>
            <a:xfrm rot="2831813">
              <a:off x="8011800" y="1282385"/>
              <a:ext cx="31861" cy="33242"/>
            </a:xfrm>
            <a:custGeom>
              <a:avLst/>
              <a:gdLst/>
              <a:ahLst/>
              <a:cxnLst/>
              <a:rect l="l" t="t" r="r" b="b"/>
              <a:pathLst>
                <a:path w="323" h="337" extrusionOk="0">
                  <a:moveTo>
                    <a:pt x="153" y="0"/>
                  </a:moveTo>
                  <a:cubicBezTo>
                    <a:pt x="135" y="0"/>
                    <a:pt x="126" y="9"/>
                    <a:pt x="108" y="18"/>
                  </a:cubicBezTo>
                  <a:cubicBezTo>
                    <a:pt x="90" y="18"/>
                    <a:pt x="72" y="27"/>
                    <a:pt x="63" y="45"/>
                  </a:cubicBezTo>
                  <a:lnTo>
                    <a:pt x="54" y="54"/>
                  </a:lnTo>
                  <a:lnTo>
                    <a:pt x="28" y="89"/>
                  </a:lnTo>
                  <a:lnTo>
                    <a:pt x="28" y="98"/>
                  </a:lnTo>
                  <a:lnTo>
                    <a:pt x="10" y="134"/>
                  </a:lnTo>
                  <a:cubicBezTo>
                    <a:pt x="1" y="170"/>
                    <a:pt x="1" y="196"/>
                    <a:pt x="10" y="223"/>
                  </a:cubicBezTo>
                  <a:cubicBezTo>
                    <a:pt x="19" y="250"/>
                    <a:pt x="28" y="268"/>
                    <a:pt x="54" y="286"/>
                  </a:cubicBezTo>
                  <a:cubicBezTo>
                    <a:pt x="72" y="312"/>
                    <a:pt x="90" y="321"/>
                    <a:pt x="117" y="330"/>
                  </a:cubicBezTo>
                  <a:cubicBezTo>
                    <a:pt x="130" y="335"/>
                    <a:pt x="146" y="337"/>
                    <a:pt x="162" y="337"/>
                  </a:cubicBezTo>
                  <a:cubicBezTo>
                    <a:pt x="177" y="337"/>
                    <a:pt x="193" y="335"/>
                    <a:pt x="206" y="330"/>
                  </a:cubicBezTo>
                  <a:lnTo>
                    <a:pt x="242" y="312"/>
                  </a:lnTo>
                  <a:lnTo>
                    <a:pt x="278" y="286"/>
                  </a:lnTo>
                  <a:lnTo>
                    <a:pt x="304" y="259"/>
                  </a:lnTo>
                  <a:cubicBezTo>
                    <a:pt x="304" y="241"/>
                    <a:pt x="313" y="232"/>
                    <a:pt x="313" y="214"/>
                  </a:cubicBezTo>
                  <a:cubicBezTo>
                    <a:pt x="322" y="205"/>
                    <a:pt x="322" y="187"/>
                    <a:pt x="322" y="170"/>
                  </a:cubicBezTo>
                  <a:lnTo>
                    <a:pt x="322" y="161"/>
                  </a:lnTo>
                  <a:lnTo>
                    <a:pt x="322" y="116"/>
                  </a:lnTo>
                  <a:lnTo>
                    <a:pt x="304" y="80"/>
                  </a:lnTo>
                  <a:lnTo>
                    <a:pt x="278" y="45"/>
                  </a:lnTo>
                  <a:cubicBezTo>
                    <a:pt x="269" y="27"/>
                    <a:pt x="251" y="18"/>
                    <a:pt x="233" y="18"/>
                  </a:cubicBezTo>
                  <a:cubicBezTo>
                    <a:pt x="224" y="9"/>
                    <a:pt x="206" y="0"/>
                    <a:pt x="18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39"/>
            <p:cNvSpPr/>
            <p:nvPr/>
          </p:nvSpPr>
          <p:spPr>
            <a:xfrm rot="2831813">
              <a:off x="8064560" y="1118931"/>
              <a:ext cx="35314" cy="36201"/>
            </a:xfrm>
            <a:custGeom>
              <a:avLst/>
              <a:gdLst/>
              <a:ahLst/>
              <a:cxnLst/>
              <a:rect l="l" t="t" r="r" b="b"/>
              <a:pathLst>
                <a:path w="358" h="367" extrusionOk="0">
                  <a:moveTo>
                    <a:pt x="152" y="1"/>
                  </a:moveTo>
                  <a:lnTo>
                    <a:pt x="125" y="10"/>
                  </a:lnTo>
                  <a:lnTo>
                    <a:pt x="107" y="19"/>
                  </a:lnTo>
                  <a:lnTo>
                    <a:pt x="98" y="28"/>
                  </a:lnTo>
                  <a:lnTo>
                    <a:pt x="89" y="28"/>
                  </a:lnTo>
                  <a:cubicBezTo>
                    <a:pt x="71" y="37"/>
                    <a:pt x="63" y="46"/>
                    <a:pt x="54" y="54"/>
                  </a:cubicBezTo>
                  <a:lnTo>
                    <a:pt x="45" y="63"/>
                  </a:lnTo>
                  <a:cubicBezTo>
                    <a:pt x="36" y="72"/>
                    <a:pt x="27" y="81"/>
                    <a:pt x="18" y="99"/>
                  </a:cubicBezTo>
                  <a:lnTo>
                    <a:pt x="9" y="117"/>
                  </a:lnTo>
                  <a:lnTo>
                    <a:pt x="0" y="135"/>
                  </a:lnTo>
                  <a:lnTo>
                    <a:pt x="0" y="144"/>
                  </a:lnTo>
                  <a:lnTo>
                    <a:pt x="0" y="171"/>
                  </a:lnTo>
                  <a:lnTo>
                    <a:pt x="0" y="188"/>
                  </a:lnTo>
                  <a:lnTo>
                    <a:pt x="0" y="197"/>
                  </a:lnTo>
                  <a:lnTo>
                    <a:pt x="0" y="215"/>
                  </a:lnTo>
                  <a:cubicBezTo>
                    <a:pt x="0" y="215"/>
                    <a:pt x="0" y="224"/>
                    <a:pt x="0" y="224"/>
                  </a:cubicBezTo>
                  <a:cubicBezTo>
                    <a:pt x="0" y="224"/>
                    <a:pt x="0" y="233"/>
                    <a:pt x="0" y="242"/>
                  </a:cubicBezTo>
                  <a:cubicBezTo>
                    <a:pt x="0" y="260"/>
                    <a:pt x="9" y="269"/>
                    <a:pt x="9" y="278"/>
                  </a:cubicBezTo>
                  <a:lnTo>
                    <a:pt x="9" y="287"/>
                  </a:lnTo>
                  <a:cubicBezTo>
                    <a:pt x="18" y="304"/>
                    <a:pt x="27" y="313"/>
                    <a:pt x="45" y="322"/>
                  </a:cubicBezTo>
                  <a:lnTo>
                    <a:pt x="71" y="349"/>
                  </a:lnTo>
                  <a:cubicBezTo>
                    <a:pt x="89" y="358"/>
                    <a:pt x="98" y="358"/>
                    <a:pt x="116" y="367"/>
                  </a:cubicBezTo>
                  <a:lnTo>
                    <a:pt x="214" y="367"/>
                  </a:lnTo>
                  <a:lnTo>
                    <a:pt x="232" y="358"/>
                  </a:lnTo>
                  <a:lnTo>
                    <a:pt x="250" y="349"/>
                  </a:lnTo>
                  <a:cubicBezTo>
                    <a:pt x="259" y="349"/>
                    <a:pt x="268" y="340"/>
                    <a:pt x="277" y="331"/>
                  </a:cubicBezTo>
                  <a:cubicBezTo>
                    <a:pt x="286" y="331"/>
                    <a:pt x="295" y="322"/>
                    <a:pt x="295" y="313"/>
                  </a:cubicBezTo>
                  <a:lnTo>
                    <a:pt x="295" y="304"/>
                  </a:lnTo>
                  <a:lnTo>
                    <a:pt x="330" y="269"/>
                  </a:lnTo>
                  <a:lnTo>
                    <a:pt x="339" y="251"/>
                  </a:lnTo>
                  <a:cubicBezTo>
                    <a:pt x="348" y="233"/>
                    <a:pt x="357" y="224"/>
                    <a:pt x="357" y="206"/>
                  </a:cubicBezTo>
                  <a:lnTo>
                    <a:pt x="357" y="179"/>
                  </a:lnTo>
                  <a:lnTo>
                    <a:pt x="357" y="171"/>
                  </a:lnTo>
                  <a:lnTo>
                    <a:pt x="357" y="126"/>
                  </a:lnTo>
                  <a:cubicBezTo>
                    <a:pt x="357" y="108"/>
                    <a:pt x="348" y="99"/>
                    <a:pt x="339" y="81"/>
                  </a:cubicBezTo>
                  <a:lnTo>
                    <a:pt x="339" y="72"/>
                  </a:lnTo>
                  <a:cubicBezTo>
                    <a:pt x="339" y="72"/>
                    <a:pt x="330" y="63"/>
                    <a:pt x="321" y="63"/>
                  </a:cubicBezTo>
                  <a:cubicBezTo>
                    <a:pt x="321" y="54"/>
                    <a:pt x="312" y="46"/>
                    <a:pt x="304" y="37"/>
                  </a:cubicBezTo>
                  <a:cubicBezTo>
                    <a:pt x="304" y="37"/>
                    <a:pt x="304" y="37"/>
                    <a:pt x="295" y="28"/>
                  </a:cubicBezTo>
                  <a:cubicBezTo>
                    <a:pt x="286" y="19"/>
                    <a:pt x="268" y="10"/>
                    <a:pt x="24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39"/>
            <p:cNvSpPr/>
            <p:nvPr/>
          </p:nvSpPr>
          <p:spPr>
            <a:xfrm rot="2831813">
              <a:off x="8097426" y="954711"/>
              <a:ext cx="46756" cy="47150"/>
            </a:xfrm>
            <a:custGeom>
              <a:avLst/>
              <a:gdLst/>
              <a:ahLst/>
              <a:cxnLst/>
              <a:rect l="l" t="t" r="r" b="b"/>
              <a:pathLst>
                <a:path w="474" h="478" extrusionOk="0">
                  <a:moveTo>
                    <a:pt x="250" y="0"/>
                  </a:moveTo>
                  <a:cubicBezTo>
                    <a:pt x="232" y="0"/>
                    <a:pt x="206" y="9"/>
                    <a:pt x="188" y="9"/>
                  </a:cubicBezTo>
                  <a:cubicBezTo>
                    <a:pt x="116" y="27"/>
                    <a:pt x="63" y="80"/>
                    <a:pt x="18" y="134"/>
                  </a:cubicBezTo>
                  <a:cubicBezTo>
                    <a:pt x="9" y="152"/>
                    <a:pt x="0" y="170"/>
                    <a:pt x="0" y="196"/>
                  </a:cubicBezTo>
                  <a:cubicBezTo>
                    <a:pt x="0" y="205"/>
                    <a:pt x="0" y="214"/>
                    <a:pt x="0" y="223"/>
                  </a:cubicBezTo>
                  <a:cubicBezTo>
                    <a:pt x="0" y="232"/>
                    <a:pt x="0" y="241"/>
                    <a:pt x="0" y="250"/>
                  </a:cubicBezTo>
                  <a:lnTo>
                    <a:pt x="0" y="286"/>
                  </a:lnTo>
                  <a:cubicBezTo>
                    <a:pt x="0" y="295"/>
                    <a:pt x="0" y="303"/>
                    <a:pt x="9" y="312"/>
                  </a:cubicBezTo>
                  <a:lnTo>
                    <a:pt x="9" y="330"/>
                  </a:lnTo>
                  <a:lnTo>
                    <a:pt x="9" y="339"/>
                  </a:lnTo>
                  <a:cubicBezTo>
                    <a:pt x="18" y="348"/>
                    <a:pt x="18" y="348"/>
                    <a:pt x="27" y="357"/>
                  </a:cubicBezTo>
                  <a:cubicBezTo>
                    <a:pt x="27" y="366"/>
                    <a:pt x="27" y="375"/>
                    <a:pt x="36" y="384"/>
                  </a:cubicBezTo>
                  <a:cubicBezTo>
                    <a:pt x="73" y="443"/>
                    <a:pt x="141" y="478"/>
                    <a:pt x="213" y="478"/>
                  </a:cubicBezTo>
                  <a:cubicBezTo>
                    <a:pt x="228" y="478"/>
                    <a:pt x="244" y="476"/>
                    <a:pt x="259" y="473"/>
                  </a:cubicBezTo>
                  <a:cubicBezTo>
                    <a:pt x="295" y="455"/>
                    <a:pt x="339" y="437"/>
                    <a:pt x="366" y="402"/>
                  </a:cubicBezTo>
                  <a:cubicBezTo>
                    <a:pt x="384" y="393"/>
                    <a:pt x="393" y="384"/>
                    <a:pt x="411" y="366"/>
                  </a:cubicBezTo>
                  <a:cubicBezTo>
                    <a:pt x="438" y="330"/>
                    <a:pt x="455" y="295"/>
                    <a:pt x="464" y="259"/>
                  </a:cubicBezTo>
                  <a:cubicBezTo>
                    <a:pt x="473" y="241"/>
                    <a:pt x="473" y="223"/>
                    <a:pt x="473" y="205"/>
                  </a:cubicBezTo>
                  <a:cubicBezTo>
                    <a:pt x="473" y="196"/>
                    <a:pt x="473" y="179"/>
                    <a:pt x="473" y="170"/>
                  </a:cubicBezTo>
                  <a:cubicBezTo>
                    <a:pt x="473" y="161"/>
                    <a:pt x="464" y="161"/>
                    <a:pt x="464" y="152"/>
                  </a:cubicBezTo>
                  <a:cubicBezTo>
                    <a:pt x="455" y="107"/>
                    <a:pt x="429" y="71"/>
                    <a:pt x="393" y="45"/>
                  </a:cubicBezTo>
                  <a:cubicBezTo>
                    <a:pt x="375" y="27"/>
                    <a:pt x="348" y="9"/>
                    <a:pt x="322" y="9"/>
                  </a:cubicBezTo>
                  <a:cubicBezTo>
                    <a:pt x="304" y="0"/>
                    <a:pt x="286" y="0"/>
                    <a:pt x="26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39"/>
            <p:cNvSpPr/>
            <p:nvPr/>
          </p:nvSpPr>
          <p:spPr>
            <a:xfrm rot="2831813">
              <a:off x="7801634" y="1130365"/>
              <a:ext cx="32650" cy="38272"/>
            </a:xfrm>
            <a:custGeom>
              <a:avLst/>
              <a:gdLst/>
              <a:ahLst/>
              <a:cxnLst/>
              <a:rect l="l" t="t" r="r" b="b"/>
              <a:pathLst>
                <a:path w="331" h="388" extrusionOk="0">
                  <a:moveTo>
                    <a:pt x="180" y="1"/>
                  </a:moveTo>
                  <a:cubicBezTo>
                    <a:pt x="168" y="1"/>
                    <a:pt x="155" y="2"/>
                    <a:pt x="143" y="4"/>
                  </a:cubicBezTo>
                  <a:cubicBezTo>
                    <a:pt x="116" y="13"/>
                    <a:pt x="99" y="31"/>
                    <a:pt x="81" y="48"/>
                  </a:cubicBezTo>
                  <a:lnTo>
                    <a:pt x="54" y="75"/>
                  </a:lnTo>
                  <a:lnTo>
                    <a:pt x="45" y="84"/>
                  </a:lnTo>
                  <a:cubicBezTo>
                    <a:pt x="27" y="93"/>
                    <a:pt x="18" y="111"/>
                    <a:pt x="9" y="138"/>
                  </a:cubicBezTo>
                  <a:cubicBezTo>
                    <a:pt x="9" y="147"/>
                    <a:pt x="0" y="155"/>
                    <a:pt x="0" y="164"/>
                  </a:cubicBezTo>
                  <a:lnTo>
                    <a:pt x="0" y="209"/>
                  </a:lnTo>
                  <a:cubicBezTo>
                    <a:pt x="0" y="209"/>
                    <a:pt x="0" y="209"/>
                    <a:pt x="0" y="218"/>
                  </a:cubicBezTo>
                  <a:lnTo>
                    <a:pt x="0" y="263"/>
                  </a:lnTo>
                  <a:lnTo>
                    <a:pt x="0" y="272"/>
                  </a:lnTo>
                  <a:cubicBezTo>
                    <a:pt x="9" y="298"/>
                    <a:pt x="18" y="316"/>
                    <a:pt x="45" y="334"/>
                  </a:cubicBezTo>
                  <a:cubicBezTo>
                    <a:pt x="54" y="352"/>
                    <a:pt x="72" y="361"/>
                    <a:pt x="90" y="370"/>
                  </a:cubicBezTo>
                  <a:cubicBezTo>
                    <a:pt x="108" y="379"/>
                    <a:pt x="134" y="388"/>
                    <a:pt x="152" y="388"/>
                  </a:cubicBezTo>
                  <a:cubicBezTo>
                    <a:pt x="179" y="388"/>
                    <a:pt x="206" y="379"/>
                    <a:pt x="233" y="361"/>
                  </a:cubicBezTo>
                  <a:lnTo>
                    <a:pt x="241" y="352"/>
                  </a:lnTo>
                  <a:lnTo>
                    <a:pt x="250" y="352"/>
                  </a:lnTo>
                  <a:lnTo>
                    <a:pt x="268" y="343"/>
                  </a:lnTo>
                  <a:lnTo>
                    <a:pt x="286" y="334"/>
                  </a:lnTo>
                  <a:cubicBezTo>
                    <a:pt x="295" y="316"/>
                    <a:pt x="304" y="307"/>
                    <a:pt x="313" y="298"/>
                  </a:cubicBezTo>
                  <a:cubicBezTo>
                    <a:pt x="313" y="280"/>
                    <a:pt x="322" y="272"/>
                    <a:pt x="331" y="254"/>
                  </a:cubicBezTo>
                  <a:lnTo>
                    <a:pt x="331" y="245"/>
                  </a:lnTo>
                  <a:cubicBezTo>
                    <a:pt x="331" y="236"/>
                    <a:pt x="331" y="218"/>
                    <a:pt x="331" y="200"/>
                  </a:cubicBezTo>
                  <a:cubicBezTo>
                    <a:pt x="331" y="200"/>
                    <a:pt x="331" y="191"/>
                    <a:pt x="331" y="191"/>
                  </a:cubicBezTo>
                  <a:cubicBezTo>
                    <a:pt x="331" y="182"/>
                    <a:pt x="331" y="182"/>
                    <a:pt x="331" y="173"/>
                  </a:cubicBezTo>
                  <a:cubicBezTo>
                    <a:pt x="331" y="155"/>
                    <a:pt x="331" y="138"/>
                    <a:pt x="331" y="120"/>
                  </a:cubicBezTo>
                  <a:cubicBezTo>
                    <a:pt x="322" y="93"/>
                    <a:pt x="313" y="66"/>
                    <a:pt x="304" y="48"/>
                  </a:cubicBezTo>
                  <a:cubicBezTo>
                    <a:pt x="269" y="14"/>
                    <a:pt x="224" y="1"/>
                    <a:pt x="180"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39"/>
            <p:cNvSpPr/>
            <p:nvPr/>
          </p:nvSpPr>
          <p:spPr>
            <a:xfrm rot="2831813">
              <a:off x="7784085" y="946199"/>
              <a:ext cx="44191" cy="45670"/>
            </a:xfrm>
            <a:custGeom>
              <a:avLst/>
              <a:gdLst/>
              <a:ahLst/>
              <a:cxnLst/>
              <a:rect l="l" t="t" r="r" b="b"/>
              <a:pathLst>
                <a:path w="448" h="463" extrusionOk="0">
                  <a:moveTo>
                    <a:pt x="233" y="1"/>
                  </a:moveTo>
                  <a:cubicBezTo>
                    <a:pt x="215" y="1"/>
                    <a:pt x="197" y="1"/>
                    <a:pt x="179" y="10"/>
                  </a:cubicBezTo>
                  <a:cubicBezTo>
                    <a:pt x="170" y="10"/>
                    <a:pt x="162" y="10"/>
                    <a:pt x="153" y="19"/>
                  </a:cubicBezTo>
                  <a:cubicBezTo>
                    <a:pt x="144" y="19"/>
                    <a:pt x="135" y="28"/>
                    <a:pt x="126" y="28"/>
                  </a:cubicBezTo>
                  <a:cubicBezTo>
                    <a:pt x="108" y="37"/>
                    <a:pt x="99" y="54"/>
                    <a:pt x="90" y="63"/>
                  </a:cubicBezTo>
                  <a:cubicBezTo>
                    <a:pt x="72" y="72"/>
                    <a:pt x="54" y="90"/>
                    <a:pt x="46" y="108"/>
                  </a:cubicBezTo>
                  <a:lnTo>
                    <a:pt x="37" y="126"/>
                  </a:lnTo>
                  <a:cubicBezTo>
                    <a:pt x="28" y="144"/>
                    <a:pt x="19" y="161"/>
                    <a:pt x="19" y="188"/>
                  </a:cubicBezTo>
                  <a:cubicBezTo>
                    <a:pt x="1" y="242"/>
                    <a:pt x="10" y="295"/>
                    <a:pt x="37" y="349"/>
                  </a:cubicBezTo>
                  <a:cubicBezTo>
                    <a:pt x="37" y="349"/>
                    <a:pt x="37" y="349"/>
                    <a:pt x="37" y="358"/>
                  </a:cubicBezTo>
                  <a:lnTo>
                    <a:pt x="63" y="385"/>
                  </a:lnTo>
                  <a:cubicBezTo>
                    <a:pt x="63" y="394"/>
                    <a:pt x="72" y="402"/>
                    <a:pt x="81" y="402"/>
                  </a:cubicBezTo>
                  <a:lnTo>
                    <a:pt x="99" y="420"/>
                  </a:lnTo>
                  <a:lnTo>
                    <a:pt x="126" y="429"/>
                  </a:lnTo>
                  <a:cubicBezTo>
                    <a:pt x="144" y="438"/>
                    <a:pt x="162" y="447"/>
                    <a:pt x="179" y="456"/>
                  </a:cubicBezTo>
                  <a:cubicBezTo>
                    <a:pt x="197" y="460"/>
                    <a:pt x="215" y="463"/>
                    <a:pt x="232" y="463"/>
                  </a:cubicBezTo>
                  <a:cubicBezTo>
                    <a:pt x="249" y="463"/>
                    <a:pt x="264" y="460"/>
                    <a:pt x="278" y="456"/>
                  </a:cubicBezTo>
                  <a:cubicBezTo>
                    <a:pt x="313" y="447"/>
                    <a:pt x="340" y="429"/>
                    <a:pt x="367" y="402"/>
                  </a:cubicBezTo>
                  <a:cubicBezTo>
                    <a:pt x="394" y="376"/>
                    <a:pt x="420" y="331"/>
                    <a:pt x="429" y="295"/>
                  </a:cubicBezTo>
                  <a:cubicBezTo>
                    <a:pt x="429" y="286"/>
                    <a:pt x="438" y="277"/>
                    <a:pt x="438" y="269"/>
                  </a:cubicBezTo>
                  <a:cubicBezTo>
                    <a:pt x="438" y="251"/>
                    <a:pt x="447" y="233"/>
                    <a:pt x="447" y="215"/>
                  </a:cubicBezTo>
                  <a:cubicBezTo>
                    <a:pt x="447" y="215"/>
                    <a:pt x="447" y="206"/>
                    <a:pt x="447" y="206"/>
                  </a:cubicBezTo>
                  <a:cubicBezTo>
                    <a:pt x="447" y="188"/>
                    <a:pt x="447" y="179"/>
                    <a:pt x="447" y="161"/>
                  </a:cubicBezTo>
                  <a:cubicBezTo>
                    <a:pt x="438" y="144"/>
                    <a:pt x="438" y="126"/>
                    <a:pt x="429" y="108"/>
                  </a:cubicBezTo>
                  <a:cubicBezTo>
                    <a:pt x="420" y="90"/>
                    <a:pt x="411" y="72"/>
                    <a:pt x="394" y="63"/>
                  </a:cubicBezTo>
                  <a:cubicBezTo>
                    <a:pt x="385" y="45"/>
                    <a:pt x="367" y="37"/>
                    <a:pt x="349" y="28"/>
                  </a:cubicBezTo>
                  <a:cubicBezTo>
                    <a:pt x="331" y="19"/>
                    <a:pt x="322" y="10"/>
                    <a:pt x="304" y="10"/>
                  </a:cubicBezTo>
                  <a:lnTo>
                    <a:pt x="295" y="10"/>
                  </a:lnTo>
                  <a:cubicBezTo>
                    <a:pt x="278" y="1"/>
                    <a:pt x="251" y="1"/>
                    <a:pt x="233"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39"/>
            <p:cNvSpPr/>
            <p:nvPr/>
          </p:nvSpPr>
          <p:spPr>
            <a:xfrm rot="2831813">
              <a:off x="7681497" y="914899"/>
              <a:ext cx="35314" cy="33044"/>
            </a:xfrm>
            <a:custGeom>
              <a:avLst/>
              <a:gdLst/>
              <a:ahLst/>
              <a:cxnLst/>
              <a:rect l="l" t="t" r="r" b="b"/>
              <a:pathLst>
                <a:path w="358" h="335" extrusionOk="0">
                  <a:moveTo>
                    <a:pt x="177" y="0"/>
                  </a:moveTo>
                  <a:cubicBezTo>
                    <a:pt x="167" y="0"/>
                    <a:pt x="156" y="2"/>
                    <a:pt x="143" y="7"/>
                  </a:cubicBezTo>
                  <a:cubicBezTo>
                    <a:pt x="134" y="7"/>
                    <a:pt x="116" y="16"/>
                    <a:pt x="107" y="25"/>
                  </a:cubicBezTo>
                  <a:lnTo>
                    <a:pt x="89" y="25"/>
                  </a:lnTo>
                  <a:lnTo>
                    <a:pt x="71" y="33"/>
                  </a:lnTo>
                  <a:lnTo>
                    <a:pt x="54" y="51"/>
                  </a:lnTo>
                  <a:cubicBezTo>
                    <a:pt x="45" y="60"/>
                    <a:pt x="36" y="69"/>
                    <a:pt x="27" y="87"/>
                  </a:cubicBezTo>
                  <a:lnTo>
                    <a:pt x="18" y="96"/>
                  </a:lnTo>
                  <a:lnTo>
                    <a:pt x="9" y="141"/>
                  </a:lnTo>
                  <a:cubicBezTo>
                    <a:pt x="0" y="158"/>
                    <a:pt x="0" y="176"/>
                    <a:pt x="9" y="203"/>
                  </a:cubicBezTo>
                  <a:cubicBezTo>
                    <a:pt x="0" y="212"/>
                    <a:pt x="9" y="230"/>
                    <a:pt x="18" y="239"/>
                  </a:cubicBezTo>
                  <a:cubicBezTo>
                    <a:pt x="18" y="257"/>
                    <a:pt x="36" y="274"/>
                    <a:pt x="45" y="292"/>
                  </a:cubicBezTo>
                  <a:lnTo>
                    <a:pt x="80" y="310"/>
                  </a:lnTo>
                  <a:lnTo>
                    <a:pt x="116" y="328"/>
                  </a:lnTo>
                  <a:cubicBezTo>
                    <a:pt x="125" y="332"/>
                    <a:pt x="136" y="335"/>
                    <a:pt x="147" y="335"/>
                  </a:cubicBezTo>
                  <a:cubicBezTo>
                    <a:pt x="159" y="335"/>
                    <a:pt x="170" y="332"/>
                    <a:pt x="179" y="328"/>
                  </a:cubicBezTo>
                  <a:cubicBezTo>
                    <a:pt x="196" y="328"/>
                    <a:pt x="223" y="319"/>
                    <a:pt x="241" y="310"/>
                  </a:cubicBezTo>
                  <a:lnTo>
                    <a:pt x="250" y="310"/>
                  </a:lnTo>
                  <a:lnTo>
                    <a:pt x="259" y="301"/>
                  </a:lnTo>
                  <a:cubicBezTo>
                    <a:pt x="268" y="292"/>
                    <a:pt x="286" y="283"/>
                    <a:pt x="295" y="274"/>
                  </a:cubicBezTo>
                  <a:cubicBezTo>
                    <a:pt x="304" y="266"/>
                    <a:pt x="312" y="248"/>
                    <a:pt x="321" y="239"/>
                  </a:cubicBezTo>
                  <a:lnTo>
                    <a:pt x="330" y="221"/>
                  </a:lnTo>
                  <a:cubicBezTo>
                    <a:pt x="348" y="212"/>
                    <a:pt x="348" y="185"/>
                    <a:pt x="348" y="167"/>
                  </a:cubicBezTo>
                  <a:cubicBezTo>
                    <a:pt x="357" y="150"/>
                    <a:pt x="357" y="141"/>
                    <a:pt x="348" y="123"/>
                  </a:cubicBezTo>
                  <a:cubicBezTo>
                    <a:pt x="348" y="105"/>
                    <a:pt x="348" y="87"/>
                    <a:pt x="330" y="69"/>
                  </a:cubicBezTo>
                  <a:lnTo>
                    <a:pt x="304" y="51"/>
                  </a:lnTo>
                  <a:lnTo>
                    <a:pt x="268" y="25"/>
                  </a:lnTo>
                  <a:cubicBezTo>
                    <a:pt x="250" y="16"/>
                    <a:pt x="232" y="7"/>
                    <a:pt x="205" y="7"/>
                  </a:cubicBezTo>
                  <a:cubicBezTo>
                    <a:pt x="196" y="2"/>
                    <a:pt x="188" y="0"/>
                    <a:pt x="177"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39"/>
            <p:cNvSpPr/>
            <p:nvPr/>
          </p:nvSpPr>
          <p:spPr>
            <a:xfrm rot="2831813">
              <a:off x="7612814" y="804083"/>
              <a:ext cx="34524" cy="33340"/>
            </a:xfrm>
            <a:custGeom>
              <a:avLst/>
              <a:gdLst/>
              <a:ahLst/>
              <a:cxnLst/>
              <a:rect l="l" t="t" r="r" b="b"/>
              <a:pathLst>
                <a:path w="350" h="338" extrusionOk="0">
                  <a:moveTo>
                    <a:pt x="175" y="0"/>
                  </a:moveTo>
                  <a:cubicBezTo>
                    <a:pt x="162" y="0"/>
                    <a:pt x="148" y="2"/>
                    <a:pt x="135" y="7"/>
                  </a:cubicBezTo>
                  <a:lnTo>
                    <a:pt x="126" y="7"/>
                  </a:lnTo>
                  <a:lnTo>
                    <a:pt x="81" y="25"/>
                  </a:lnTo>
                  <a:lnTo>
                    <a:pt x="55" y="51"/>
                  </a:lnTo>
                  <a:cubicBezTo>
                    <a:pt x="37" y="69"/>
                    <a:pt x="28" y="78"/>
                    <a:pt x="19" y="105"/>
                  </a:cubicBezTo>
                  <a:cubicBezTo>
                    <a:pt x="10" y="123"/>
                    <a:pt x="1" y="141"/>
                    <a:pt x="10" y="159"/>
                  </a:cubicBezTo>
                  <a:lnTo>
                    <a:pt x="10" y="176"/>
                  </a:lnTo>
                  <a:cubicBezTo>
                    <a:pt x="10" y="194"/>
                    <a:pt x="10" y="203"/>
                    <a:pt x="10" y="221"/>
                  </a:cubicBezTo>
                  <a:cubicBezTo>
                    <a:pt x="19" y="239"/>
                    <a:pt x="28" y="257"/>
                    <a:pt x="37" y="275"/>
                  </a:cubicBezTo>
                  <a:cubicBezTo>
                    <a:pt x="46" y="283"/>
                    <a:pt x="55" y="292"/>
                    <a:pt x="72" y="301"/>
                  </a:cubicBezTo>
                  <a:cubicBezTo>
                    <a:pt x="81" y="310"/>
                    <a:pt x="90" y="319"/>
                    <a:pt x="99" y="319"/>
                  </a:cubicBezTo>
                  <a:cubicBezTo>
                    <a:pt x="117" y="328"/>
                    <a:pt x="126" y="337"/>
                    <a:pt x="144" y="337"/>
                  </a:cubicBezTo>
                  <a:lnTo>
                    <a:pt x="206" y="337"/>
                  </a:lnTo>
                  <a:cubicBezTo>
                    <a:pt x="215" y="328"/>
                    <a:pt x="233" y="319"/>
                    <a:pt x="242" y="319"/>
                  </a:cubicBezTo>
                  <a:lnTo>
                    <a:pt x="251" y="310"/>
                  </a:lnTo>
                  <a:cubicBezTo>
                    <a:pt x="269" y="301"/>
                    <a:pt x="287" y="292"/>
                    <a:pt x="295" y="283"/>
                  </a:cubicBezTo>
                  <a:cubicBezTo>
                    <a:pt x="313" y="266"/>
                    <a:pt x="322" y="248"/>
                    <a:pt x="331" y="230"/>
                  </a:cubicBezTo>
                  <a:cubicBezTo>
                    <a:pt x="340" y="212"/>
                    <a:pt x="349" y="185"/>
                    <a:pt x="349" y="167"/>
                  </a:cubicBezTo>
                  <a:lnTo>
                    <a:pt x="349" y="123"/>
                  </a:lnTo>
                  <a:cubicBezTo>
                    <a:pt x="340" y="105"/>
                    <a:pt x="322" y="96"/>
                    <a:pt x="313" y="78"/>
                  </a:cubicBezTo>
                  <a:cubicBezTo>
                    <a:pt x="304" y="69"/>
                    <a:pt x="295" y="60"/>
                    <a:pt x="287" y="51"/>
                  </a:cubicBezTo>
                  <a:cubicBezTo>
                    <a:pt x="269" y="25"/>
                    <a:pt x="242" y="16"/>
                    <a:pt x="215" y="7"/>
                  </a:cubicBezTo>
                  <a:cubicBezTo>
                    <a:pt x="202" y="2"/>
                    <a:pt x="188" y="0"/>
                    <a:pt x="175"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39"/>
            <p:cNvSpPr/>
            <p:nvPr/>
          </p:nvSpPr>
          <p:spPr>
            <a:xfrm rot="2831813">
              <a:off x="7726722" y="742018"/>
              <a:ext cx="33538" cy="32650"/>
            </a:xfrm>
            <a:custGeom>
              <a:avLst/>
              <a:gdLst/>
              <a:ahLst/>
              <a:cxnLst/>
              <a:rect l="l" t="t" r="r" b="b"/>
              <a:pathLst>
                <a:path w="340" h="331" extrusionOk="0">
                  <a:moveTo>
                    <a:pt x="179" y="1"/>
                  </a:moveTo>
                  <a:cubicBezTo>
                    <a:pt x="134" y="1"/>
                    <a:pt x="98" y="18"/>
                    <a:pt x="72" y="45"/>
                  </a:cubicBezTo>
                  <a:lnTo>
                    <a:pt x="63" y="54"/>
                  </a:lnTo>
                  <a:lnTo>
                    <a:pt x="36" y="90"/>
                  </a:lnTo>
                  <a:lnTo>
                    <a:pt x="27" y="99"/>
                  </a:lnTo>
                  <a:cubicBezTo>
                    <a:pt x="18" y="108"/>
                    <a:pt x="18" y="125"/>
                    <a:pt x="9" y="143"/>
                  </a:cubicBezTo>
                  <a:cubicBezTo>
                    <a:pt x="9" y="152"/>
                    <a:pt x="9" y="170"/>
                    <a:pt x="0" y="179"/>
                  </a:cubicBezTo>
                  <a:cubicBezTo>
                    <a:pt x="0" y="206"/>
                    <a:pt x="9" y="224"/>
                    <a:pt x="18" y="242"/>
                  </a:cubicBezTo>
                  <a:cubicBezTo>
                    <a:pt x="18" y="250"/>
                    <a:pt x="27" y="268"/>
                    <a:pt x="36" y="277"/>
                  </a:cubicBezTo>
                  <a:cubicBezTo>
                    <a:pt x="45" y="295"/>
                    <a:pt x="63" y="304"/>
                    <a:pt x="81" y="313"/>
                  </a:cubicBezTo>
                  <a:lnTo>
                    <a:pt x="116" y="331"/>
                  </a:lnTo>
                  <a:lnTo>
                    <a:pt x="161" y="331"/>
                  </a:lnTo>
                  <a:cubicBezTo>
                    <a:pt x="179" y="331"/>
                    <a:pt x="206" y="331"/>
                    <a:pt x="223" y="322"/>
                  </a:cubicBezTo>
                  <a:cubicBezTo>
                    <a:pt x="241" y="313"/>
                    <a:pt x="259" y="304"/>
                    <a:pt x="268" y="286"/>
                  </a:cubicBezTo>
                  <a:lnTo>
                    <a:pt x="286" y="268"/>
                  </a:lnTo>
                  <a:lnTo>
                    <a:pt x="295" y="268"/>
                  </a:lnTo>
                  <a:cubicBezTo>
                    <a:pt x="304" y="259"/>
                    <a:pt x="313" y="242"/>
                    <a:pt x="322" y="224"/>
                  </a:cubicBezTo>
                  <a:cubicBezTo>
                    <a:pt x="330" y="215"/>
                    <a:pt x="330" y="206"/>
                    <a:pt x="339" y="188"/>
                  </a:cubicBezTo>
                  <a:lnTo>
                    <a:pt x="339" y="179"/>
                  </a:lnTo>
                  <a:lnTo>
                    <a:pt x="339" y="134"/>
                  </a:lnTo>
                  <a:cubicBezTo>
                    <a:pt x="339" y="117"/>
                    <a:pt x="339" y="99"/>
                    <a:pt x="330" y="81"/>
                  </a:cubicBezTo>
                  <a:cubicBezTo>
                    <a:pt x="322" y="72"/>
                    <a:pt x="313" y="63"/>
                    <a:pt x="304" y="54"/>
                  </a:cubicBezTo>
                  <a:cubicBezTo>
                    <a:pt x="295" y="36"/>
                    <a:pt x="277" y="27"/>
                    <a:pt x="259" y="18"/>
                  </a:cubicBezTo>
                  <a:lnTo>
                    <a:pt x="223" y="1"/>
                  </a:ln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39"/>
            <p:cNvSpPr/>
            <p:nvPr/>
          </p:nvSpPr>
          <p:spPr>
            <a:xfrm rot="2831813">
              <a:off x="7601931" y="785767"/>
              <a:ext cx="69542" cy="60959"/>
            </a:xfrm>
            <a:custGeom>
              <a:avLst/>
              <a:gdLst/>
              <a:ahLst/>
              <a:cxnLst/>
              <a:rect l="l" t="t" r="r" b="b"/>
              <a:pathLst>
                <a:path w="705" h="618" extrusionOk="0">
                  <a:moveTo>
                    <a:pt x="131" y="553"/>
                  </a:moveTo>
                  <a:cubicBezTo>
                    <a:pt x="141" y="562"/>
                    <a:pt x="152" y="571"/>
                    <a:pt x="163" y="580"/>
                  </a:cubicBezTo>
                  <a:cubicBezTo>
                    <a:pt x="151" y="571"/>
                    <a:pt x="141" y="562"/>
                    <a:pt x="131" y="553"/>
                  </a:cubicBezTo>
                  <a:close/>
                  <a:moveTo>
                    <a:pt x="163" y="580"/>
                  </a:moveTo>
                  <a:cubicBezTo>
                    <a:pt x="166" y="581"/>
                    <a:pt x="169" y="583"/>
                    <a:pt x="172" y="585"/>
                  </a:cubicBezTo>
                  <a:lnTo>
                    <a:pt x="172" y="585"/>
                  </a:lnTo>
                  <a:cubicBezTo>
                    <a:pt x="169" y="583"/>
                    <a:pt x="166" y="581"/>
                    <a:pt x="163" y="580"/>
                  </a:cubicBezTo>
                  <a:close/>
                  <a:moveTo>
                    <a:pt x="356" y="0"/>
                  </a:moveTo>
                  <a:cubicBezTo>
                    <a:pt x="325" y="0"/>
                    <a:pt x="293" y="6"/>
                    <a:pt x="261" y="17"/>
                  </a:cubicBezTo>
                  <a:cubicBezTo>
                    <a:pt x="181" y="44"/>
                    <a:pt x="118" y="98"/>
                    <a:pt x="74" y="169"/>
                  </a:cubicBezTo>
                  <a:cubicBezTo>
                    <a:pt x="0" y="291"/>
                    <a:pt x="24" y="451"/>
                    <a:pt x="131" y="553"/>
                  </a:cubicBezTo>
                  <a:lnTo>
                    <a:pt x="131" y="553"/>
                  </a:lnTo>
                  <a:cubicBezTo>
                    <a:pt x="86" y="509"/>
                    <a:pt x="56" y="451"/>
                    <a:pt x="56" y="392"/>
                  </a:cubicBezTo>
                  <a:cubicBezTo>
                    <a:pt x="47" y="321"/>
                    <a:pt x="65" y="240"/>
                    <a:pt x="109" y="178"/>
                  </a:cubicBezTo>
                  <a:cubicBezTo>
                    <a:pt x="164" y="81"/>
                    <a:pt x="245" y="41"/>
                    <a:pt x="328" y="41"/>
                  </a:cubicBezTo>
                  <a:cubicBezTo>
                    <a:pt x="516" y="41"/>
                    <a:pt x="705" y="252"/>
                    <a:pt x="556" y="464"/>
                  </a:cubicBezTo>
                  <a:cubicBezTo>
                    <a:pt x="511" y="526"/>
                    <a:pt x="457" y="580"/>
                    <a:pt x="386" y="606"/>
                  </a:cubicBezTo>
                  <a:cubicBezTo>
                    <a:pt x="362" y="612"/>
                    <a:pt x="337" y="615"/>
                    <a:pt x="310" y="615"/>
                  </a:cubicBezTo>
                  <a:cubicBezTo>
                    <a:pt x="262" y="615"/>
                    <a:pt x="213" y="605"/>
                    <a:pt x="172" y="585"/>
                  </a:cubicBezTo>
                  <a:lnTo>
                    <a:pt x="172" y="585"/>
                  </a:lnTo>
                  <a:cubicBezTo>
                    <a:pt x="216" y="607"/>
                    <a:pt x="262" y="617"/>
                    <a:pt x="307" y="617"/>
                  </a:cubicBezTo>
                  <a:cubicBezTo>
                    <a:pt x="410" y="617"/>
                    <a:pt x="510" y="563"/>
                    <a:pt x="565" y="472"/>
                  </a:cubicBezTo>
                  <a:cubicBezTo>
                    <a:pt x="609" y="410"/>
                    <a:pt x="636" y="330"/>
                    <a:pt x="627" y="249"/>
                  </a:cubicBezTo>
                  <a:cubicBezTo>
                    <a:pt x="613" y="104"/>
                    <a:pt x="492"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39"/>
            <p:cNvSpPr/>
            <p:nvPr/>
          </p:nvSpPr>
          <p:spPr>
            <a:xfrm rot="2831813">
              <a:off x="7701857" y="707710"/>
              <a:ext cx="86311" cy="78419"/>
            </a:xfrm>
            <a:custGeom>
              <a:avLst/>
              <a:gdLst/>
              <a:ahLst/>
              <a:cxnLst/>
              <a:rect l="l" t="t" r="r" b="b"/>
              <a:pathLst>
                <a:path w="875" h="795" extrusionOk="0">
                  <a:moveTo>
                    <a:pt x="96" y="644"/>
                  </a:moveTo>
                  <a:lnTo>
                    <a:pt x="96" y="644"/>
                  </a:lnTo>
                  <a:cubicBezTo>
                    <a:pt x="120" y="683"/>
                    <a:pt x="152" y="716"/>
                    <a:pt x="191" y="742"/>
                  </a:cubicBezTo>
                  <a:cubicBezTo>
                    <a:pt x="153" y="714"/>
                    <a:pt x="121" y="681"/>
                    <a:pt x="96" y="644"/>
                  </a:cubicBezTo>
                  <a:close/>
                  <a:moveTo>
                    <a:pt x="191" y="742"/>
                  </a:moveTo>
                  <a:lnTo>
                    <a:pt x="191" y="742"/>
                  </a:lnTo>
                  <a:cubicBezTo>
                    <a:pt x="230" y="766"/>
                    <a:pt x="272" y="781"/>
                    <a:pt x="314" y="788"/>
                  </a:cubicBezTo>
                  <a:lnTo>
                    <a:pt x="314" y="788"/>
                  </a:lnTo>
                  <a:cubicBezTo>
                    <a:pt x="272" y="780"/>
                    <a:pt x="230" y="765"/>
                    <a:pt x="191" y="742"/>
                  </a:cubicBezTo>
                  <a:close/>
                  <a:moveTo>
                    <a:pt x="437" y="1"/>
                  </a:moveTo>
                  <a:cubicBezTo>
                    <a:pt x="400" y="1"/>
                    <a:pt x="362" y="6"/>
                    <a:pt x="324" y="19"/>
                  </a:cubicBezTo>
                  <a:cubicBezTo>
                    <a:pt x="226" y="55"/>
                    <a:pt x="137" y="117"/>
                    <a:pt x="83" y="207"/>
                  </a:cubicBezTo>
                  <a:cubicBezTo>
                    <a:pt x="0" y="345"/>
                    <a:pt x="9" y="516"/>
                    <a:pt x="96" y="644"/>
                  </a:cubicBezTo>
                  <a:lnTo>
                    <a:pt x="96" y="644"/>
                  </a:lnTo>
                  <a:cubicBezTo>
                    <a:pt x="69" y="601"/>
                    <a:pt x="52" y="552"/>
                    <a:pt x="48" y="501"/>
                  </a:cubicBezTo>
                  <a:cubicBezTo>
                    <a:pt x="30" y="403"/>
                    <a:pt x="57" y="305"/>
                    <a:pt x="110" y="224"/>
                  </a:cubicBezTo>
                  <a:cubicBezTo>
                    <a:pt x="185" y="107"/>
                    <a:pt x="290" y="58"/>
                    <a:pt x="395" y="58"/>
                  </a:cubicBezTo>
                  <a:cubicBezTo>
                    <a:pt x="638" y="58"/>
                    <a:pt x="874" y="324"/>
                    <a:pt x="699" y="599"/>
                  </a:cubicBezTo>
                  <a:cubicBezTo>
                    <a:pt x="646" y="680"/>
                    <a:pt x="574" y="742"/>
                    <a:pt x="476" y="778"/>
                  </a:cubicBezTo>
                  <a:cubicBezTo>
                    <a:pt x="441" y="787"/>
                    <a:pt x="406" y="792"/>
                    <a:pt x="371" y="792"/>
                  </a:cubicBezTo>
                  <a:cubicBezTo>
                    <a:pt x="352" y="792"/>
                    <a:pt x="333" y="791"/>
                    <a:pt x="314" y="788"/>
                  </a:cubicBezTo>
                  <a:lnTo>
                    <a:pt x="314" y="788"/>
                  </a:lnTo>
                  <a:cubicBezTo>
                    <a:pt x="338" y="792"/>
                    <a:pt x="362" y="795"/>
                    <a:pt x="387" y="795"/>
                  </a:cubicBezTo>
                  <a:cubicBezTo>
                    <a:pt x="519" y="795"/>
                    <a:pt x="646" y="727"/>
                    <a:pt x="717" y="608"/>
                  </a:cubicBezTo>
                  <a:cubicBezTo>
                    <a:pt x="780" y="528"/>
                    <a:pt x="806" y="421"/>
                    <a:pt x="789" y="314"/>
                  </a:cubicBezTo>
                  <a:cubicBezTo>
                    <a:pt x="766" y="130"/>
                    <a:pt x="611" y="1"/>
                    <a:pt x="437"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39"/>
            <p:cNvSpPr/>
            <p:nvPr/>
          </p:nvSpPr>
          <p:spPr>
            <a:xfrm rot="2831813">
              <a:off x="8068718" y="908114"/>
              <a:ext cx="127839" cy="111167"/>
            </a:xfrm>
            <a:custGeom>
              <a:avLst/>
              <a:gdLst/>
              <a:ahLst/>
              <a:cxnLst/>
              <a:rect l="l" t="t" r="r" b="b"/>
              <a:pathLst>
                <a:path w="1296" h="1127" extrusionOk="0">
                  <a:moveTo>
                    <a:pt x="631" y="1"/>
                  </a:moveTo>
                  <a:cubicBezTo>
                    <a:pt x="582" y="1"/>
                    <a:pt x="532" y="8"/>
                    <a:pt x="483" y="22"/>
                  </a:cubicBezTo>
                  <a:cubicBezTo>
                    <a:pt x="188" y="94"/>
                    <a:pt x="1" y="397"/>
                    <a:pt x="72" y="700"/>
                  </a:cubicBezTo>
                  <a:cubicBezTo>
                    <a:pt x="99" y="843"/>
                    <a:pt x="188" y="968"/>
                    <a:pt x="313" y="1040"/>
                  </a:cubicBezTo>
                  <a:cubicBezTo>
                    <a:pt x="188" y="959"/>
                    <a:pt x="108" y="834"/>
                    <a:pt x="81" y="700"/>
                  </a:cubicBezTo>
                  <a:cubicBezTo>
                    <a:pt x="54" y="558"/>
                    <a:pt x="90" y="415"/>
                    <a:pt x="170" y="290"/>
                  </a:cubicBezTo>
                  <a:cubicBezTo>
                    <a:pt x="284" y="126"/>
                    <a:pt x="437" y="58"/>
                    <a:pt x="588" y="58"/>
                  </a:cubicBezTo>
                  <a:cubicBezTo>
                    <a:pt x="948" y="58"/>
                    <a:pt x="1296" y="446"/>
                    <a:pt x="1063" y="861"/>
                  </a:cubicBezTo>
                  <a:cubicBezTo>
                    <a:pt x="983" y="977"/>
                    <a:pt x="867" y="1066"/>
                    <a:pt x="724" y="1102"/>
                  </a:cubicBezTo>
                  <a:cubicBezTo>
                    <a:pt x="677" y="1114"/>
                    <a:pt x="631" y="1120"/>
                    <a:pt x="585" y="1120"/>
                  </a:cubicBezTo>
                  <a:cubicBezTo>
                    <a:pt x="490" y="1120"/>
                    <a:pt x="398" y="1094"/>
                    <a:pt x="313" y="1040"/>
                  </a:cubicBezTo>
                  <a:lnTo>
                    <a:pt x="313" y="1040"/>
                  </a:lnTo>
                  <a:cubicBezTo>
                    <a:pt x="402" y="1097"/>
                    <a:pt x="499" y="1127"/>
                    <a:pt x="599" y="1127"/>
                  </a:cubicBezTo>
                  <a:cubicBezTo>
                    <a:pt x="641" y="1127"/>
                    <a:pt x="682" y="1121"/>
                    <a:pt x="724" y="1111"/>
                  </a:cubicBezTo>
                  <a:cubicBezTo>
                    <a:pt x="867" y="1075"/>
                    <a:pt x="992" y="995"/>
                    <a:pt x="1081" y="870"/>
                  </a:cubicBezTo>
                  <a:cubicBezTo>
                    <a:pt x="1161" y="745"/>
                    <a:pt x="1188" y="593"/>
                    <a:pt x="1161" y="451"/>
                  </a:cubicBezTo>
                  <a:cubicBezTo>
                    <a:pt x="1134" y="299"/>
                    <a:pt x="1045" y="165"/>
                    <a:pt x="920" y="85"/>
                  </a:cubicBezTo>
                  <a:cubicBezTo>
                    <a:pt x="830" y="30"/>
                    <a:pt x="732" y="1"/>
                    <a:pt x="631"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39"/>
            <p:cNvSpPr/>
            <p:nvPr/>
          </p:nvSpPr>
          <p:spPr>
            <a:xfrm rot="2831813">
              <a:off x="8037212" y="1083891"/>
              <a:ext cx="105842" cy="93905"/>
            </a:xfrm>
            <a:custGeom>
              <a:avLst/>
              <a:gdLst/>
              <a:ahLst/>
              <a:cxnLst/>
              <a:rect l="l" t="t" r="r" b="b"/>
              <a:pathLst>
                <a:path w="1073" h="952" extrusionOk="0">
                  <a:moveTo>
                    <a:pt x="28" y="592"/>
                  </a:moveTo>
                  <a:cubicBezTo>
                    <a:pt x="46" y="716"/>
                    <a:pt x="108" y="823"/>
                    <a:pt x="215" y="886"/>
                  </a:cubicBezTo>
                  <a:cubicBezTo>
                    <a:pt x="117" y="823"/>
                    <a:pt x="46" y="716"/>
                    <a:pt x="28" y="592"/>
                  </a:cubicBezTo>
                  <a:close/>
                  <a:moveTo>
                    <a:pt x="503" y="0"/>
                  </a:moveTo>
                  <a:cubicBezTo>
                    <a:pt x="461" y="0"/>
                    <a:pt x="418" y="6"/>
                    <a:pt x="376" y="20"/>
                  </a:cubicBezTo>
                  <a:cubicBezTo>
                    <a:pt x="251" y="56"/>
                    <a:pt x="153" y="136"/>
                    <a:pt x="90" y="243"/>
                  </a:cubicBezTo>
                  <a:cubicBezTo>
                    <a:pt x="28" y="350"/>
                    <a:pt x="1" y="475"/>
                    <a:pt x="28" y="591"/>
                  </a:cubicBezTo>
                  <a:cubicBezTo>
                    <a:pt x="19" y="475"/>
                    <a:pt x="46" y="359"/>
                    <a:pt x="108" y="261"/>
                  </a:cubicBezTo>
                  <a:cubicBezTo>
                    <a:pt x="198" y="97"/>
                    <a:pt x="334" y="30"/>
                    <a:pt x="468" y="30"/>
                  </a:cubicBezTo>
                  <a:cubicBezTo>
                    <a:pt x="773" y="30"/>
                    <a:pt x="1072" y="373"/>
                    <a:pt x="831" y="707"/>
                  </a:cubicBezTo>
                  <a:cubicBezTo>
                    <a:pt x="769" y="814"/>
                    <a:pt x="670" y="895"/>
                    <a:pt x="563" y="930"/>
                  </a:cubicBezTo>
                  <a:cubicBezTo>
                    <a:pt x="523" y="943"/>
                    <a:pt x="483" y="949"/>
                    <a:pt x="442" y="949"/>
                  </a:cubicBezTo>
                  <a:cubicBezTo>
                    <a:pt x="364" y="949"/>
                    <a:pt x="286" y="927"/>
                    <a:pt x="215" y="886"/>
                  </a:cubicBezTo>
                  <a:lnTo>
                    <a:pt x="215" y="886"/>
                  </a:lnTo>
                  <a:cubicBezTo>
                    <a:pt x="284" y="930"/>
                    <a:pt x="366" y="951"/>
                    <a:pt x="448" y="951"/>
                  </a:cubicBezTo>
                  <a:cubicBezTo>
                    <a:pt x="484" y="951"/>
                    <a:pt x="520" y="947"/>
                    <a:pt x="554" y="939"/>
                  </a:cubicBezTo>
                  <a:cubicBezTo>
                    <a:pt x="679" y="904"/>
                    <a:pt x="777" y="832"/>
                    <a:pt x="849" y="725"/>
                  </a:cubicBezTo>
                  <a:cubicBezTo>
                    <a:pt x="920" y="627"/>
                    <a:pt x="947" y="502"/>
                    <a:pt x="929" y="377"/>
                  </a:cubicBezTo>
                  <a:cubicBezTo>
                    <a:pt x="900" y="155"/>
                    <a:pt x="710" y="0"/>
                    <a:pt x="503"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39"/>
            <p:cNvSpPr/>
            <p:nvPr/>
          </p:nvSpPr>
          <p:spPr>
            <a:xfrm rot="2831813">
              <a:off x="7759414" y="909423"/>
              <a:ext cx="105744" cy="103079"/>
            </a:xfrm>
            <a:custGeom>
              <a:avLst/>
              <a:gdLst/>
              <a:ahLst/>
              <a:cxnLst/>
              <a:rect l="l" t="t" r="r" b="b"/>
              <a:pathLst>
                <a:path w="1072" h="1045" extrusionOk="0">
                  <a:moveTo>
                    <a:pt x="251" y="973"/>
                  </a:moveTo>
                  <a:lnTo>
                    <a:pt x="251" y="973"/>
                  </a:lnTo>
                  <a:cubicBezTo>
                    <a:pt x="297" y="1002"/>
                    <a:pt x="346" y="1021"/>
                    <a:pt x="397" y="1032"/>
                  </a:cubicBezTo>
                  <a:lnTo>
                    <a:pt x="397" y="1032"/>
                  </a:lnTo>
                  <a:cubicBezTo>
                    <a:pt x="346" y="1021"/>
                    <a:pt x="296" y="1001"/>
                    <a:pt x="251" y="973"/>
                  </a:cubicBezTo>
                  <a:close/>
                  <a:moveTo>
                    <a:pt x="581" y="1"/>
                  </a:moveTo>
                  <a:cubicBezTo>
                    <a:pt x="531" y="1"/>
                    <a:pt x="480" y="9"/>
                    <a:pt x="429" y="27"/>
                  </a:cubicBezTo>
                  <a:cubicBezTo>
                    <a:pt x="161" y="107"/>
                    <a:pt x="1" y="375"/>
                    <a:pt x="45" y="652"/>
                  </a:cubicBezTo>
                  <a:cubicBezTo>
                    <a:pt x="63" y="786"/>
                    <a:pt x="143" y="902"/>
                    <a:pt x="251" y="973"/>
                  </a:cubicBezTo>
                  <a:cubicBezTo>
                    <a:pt x="143" y="902"/>
                    <a:pt x="72" y="786"/>
                    <a:pt x="54" y="661"/>
                  </a:cubicBezTo>
                  <a:cubicBezTo>
                    <a:pt x="36" y="527"/>
                    <a:pt x="63" y="393"/>
                    <a:pt x="135" y="286"/>
                  </a:cubicBezTo>
                  <a:cubicBezTo>
                    <a:pt x="206" y="179"/>
                    <a:pt x="313" y="98"/>
                    <a:pt x="438" y="63"/>
                  </a:cubicBezTo>
                  <a:cubicBezTo>
                    <a:pt x="478" y="51"/>
                    <a:pt x="519" y="46"/>
                    <a:pt x="559" y="46"/>
                  </a:cubicBezTo>
                  <a:cubicBezTo>
                    <a:pt x="768" y="46"/>
                    <a:pt x="963" y="195"/>
                    <a:pt x="1000" y="420"/>
                  </a:cubicBezTo>
                  <a:cubicBezTo>
                    <a:pt x="1036" y="678"/>
                    <a:pt x="884" y="937"/>
                    <a:pt x="634" y="1018"/>
                  </a:cubicBezTo>
                  <a:cubicBezTo>
                    <a:pt x="585" y="1034"/>
                    <a:pt x="536" y="1042"/>
                    <a:pt x="488" y="1042"/>
                  </a:cubicBezTo>
                  <a:cubicBezTo>
                    <a:pt x="457" y="1042"/>
                    <a:pt x="427" y="1039"/>
                    <a:pt x="397" y="1032"/>
                  </a:cubicBezTo>
                  <a:lnTo>
                    <a:pt x="397" y="1032"/>
                  </a:lnTo>
                  <a:cubicBezTo>
                    <a:pt x="433" y="1040"/>
                    <a:pt x="469" y="1044"/>
                    <a:pt x="505" y="1044"/>
                  </a:cubicBezTo>
                  <a:cubicBezTo>
                    <a:pt x="549" y="1044"/>
                    <a:pt x="593" y="1038"/>
                    <a:pt x="634" y="1026"/>
                  </a:cubicBezTo>
                  <a:cubicBezTo>
                    <a:pt x="902" y="946"/>
                    <a:pt x="1072" y="687"/>
                    <a:pt x="1045" y="411"/>
                  </a:cubicBezTo>
                  <a:cubicBezTo>
                    <a:pt x="1008" y="170"/>
                    <a:pt x="805" y="1"/>
                    <a:pt x="581"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39"/>
            <p:cNvSpPr/>
            <p:nvPr/>
          </p:nvSpPr>
          <p:spPr>
            <a:xfrm rot="2831813">
              <a:off x="7776705" y="1104337"/>
              <a:ext cx="93413" cy="84534"/>
            </a:xfrm>
            <a:custGeom>
              <a:avLst/>
              <a:gdLst/>
              <a:ahLst/>
              <a:cxnLst/>
              <a:rect l="l" t="t" r="r" b="b"/>
              <a:pathLst>
                <a:path w="947" h="857" extrusionOk="0">
                  <a:moveTo>
                    <a:pt x="56" y="623"/>
                  </a:moveTo>
                  <a:cubicBezTo>
                    <a:pt x="83" y="696"/>
                    <a:pt x="131" y="759"/>
                    <a:pt x="203" y="799"/>
                  </a:cubicBezTo>
                  <a:cubicBezTo>
                    <a:pt x="136" y="754"/>
                    <a:pt x="87" y="693"/>
                    <a:pt x="56" y="623"/>
                  </a:cubicBezTo>
                  <a:close/>
                  <a:moveTo>
                    <a:pt x="203" y="799"/>
                  </a:moveTo>
                  <a:lnTo>
                    <a:pt x="203" y="799"/>
                  </a:lnTo>
                  <a:cubicBezTo>
                    <a:pt x="256" y="836"/>
                    <a:pt x="316" y="854"/>
                    <a:pt x="378" y="855"/>
                  </a:cubicBezTo>
                  <a:lnTo>
                    <a:pt x="378" y="855"/>
                  </a:lnTo>
                  <a:cubicBezTo>
                    <a:pt x="318" y="850"/>
                    <a:pt x="258" y="831"/>
                    <a:pt x="203" y="799"/>
                  </a:cubicBezTo>
                  <a:close/>
                  <a:moveTo>
                    <a:pt x="473" y="0"/>
                  </a:moveTo>
                  <a:cubicBezTo>
                    <a:pt x="431" y="0"/>
                    <a:pt x="388" y="7"/>
                    <a:pt x="346" y="22"/>
                  </a:cubicBezTo>
                  <a:cubicBezTo>
                    <a:pt x="239" y="58"/>
                    <a:pt x="141" y="129"/>
                    <a:pt x="87" y="227"/>
                  </a:cubicBezTo>
                  <a:cubicBezTo>
                    <a:pt x="7" y="348"/>
                    <a:pt x="0" y="498"/>
                    <a:pt x="56" y="623"/>
                  </a:cubicBezTo>
                  <a:lnTo>
                    <a:pt x="56" y="623"/>
                  </a:lnTo>
                  <a:cubicBezTo>
                    <a:pt x="46" y="597"/>
                    <a:pt x="38" y="568"/>
                    <a:pt x="34" y="540"/>
                  </a:cubicBezTo>
                  <a:cubicBezTo>
                    <a:pt x="25" y="433"/>
                    <a:pt x="43" y="326"/>
                    <a:pt x="105" y="236"/>
                  </a:cubicBezTo>
                  <a:cubicBezTo>
                    <a:pt x="186" y="104"/>
                    <a:pt x="303" y="49"/>
                    <a:pt x="418" y="49"/>
                  </a:cubicBezTo>
                  <a:cubicBezTo>
                    <a:pt x="685" y="49"/>
                    <a:pt x="947" y="342"/>
                    <a:pt x="748" y="647"/>
                  </a:cubicBezTo>
                  <a:cubicBezTo>
                    <a:pt x="694" y="736"/>
                    <a:pt x="605" y="807"/>
                    <a:pt x="507" y="834"/>
                  </a:cubicBezTo>
                  <a:cubicBezTo>
                    <a:pt x="465" y="848"/>
                    <a:pt x="424" y="855"/>
                    <a:pt x="384" y="855"/>
                  </a:cubicBezTo>
                  <a:cubicBezTo>
                    <a:pt x="382" y="855"/>
                    <a:pt x="380" y="855"/>
                    <a:pt x="378" y="855"/>
                  </a:cubicBezTo>
                  <a:lnTo>
                    <a:pt x="378" y="855"/>
                  </a:lnTo>
                  <a:cubicBezTo>
                    <a:pt x="390" y="856"/>
                    <a:pt x="402" y="857"/>
                    <a:pt x="415" y="857"/>
                  </a:cubicBezTo>
                  <a:cubicBezTo>
                    <a:pt x="555" y="857"/>
                    <a:pt x="692" y="785"/>
                    <a:pt x="774" y="656"/>
                  </a:cubicBezTo>
                  <a:cubicBezTo>
                    <a:pt x="837" y="567"/>
                    <a:pt x="864" y="450"/>
                    <a:pt x="846" y="343"/>
                  </a:cubicBezTo>
                  <a:cubicBezTo>
                    <a:pt x="824" y="139"/>
                    <a:pt x="659" y="0"/>
                    <a:pt x="473"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39"/>
            <p:cNvSpPr/>
            <p:nvPr/>
          </p:nvSpPr>
          <p:spPr>
            <a:xfrm rot="2831813">
              <a:off x="7665515" y="892241"/>
              <a:ext cx="76447" cy="67075"/>
            </a:xfrm>
            <a:custGeom>
              <a:avLst/>
              <a:gdLst/>
              <a:ahLst/>
              <a:cxnLst/>
              <a:rect l="l" t="t" r="r" b="b"/>
              <a:pathLst>
                <a:path w="775" h="680" extrusionOk="0">
                  <a:moveTo>
                    <a:pt x="400" y="0"/>
                  </a:moveTo>
                  <a:cubicBezTo>
                    <a:pt x="365" y="0"/>
                    <a:pt x="330" y="7"/>
                    <a:pt x="295" y="21"/>
                  </a:cubicBezTo>
                  <a:cubicBezTo>
                    <a:pt x="206" y="47"/>
                    <a:pt x="135" y="101"/>
                    <a:pt x="90" y="181"/>
                  </a:cubicBezTo>
                  <a:cubicBezTo>
                    <a:pt x="1" y="333"/>
                    <a:pt x="36" y="529"/>
                    <a:pt x="188" y="636"/>
                  </a:cubicBezTo>
                  <a:cubicBezTo>
                    <a:pt x="117" y="583"/>
                    <a:pt x="72" y="511"/>
                    <a:pt x="54" y="431"/>
                  </a:cubicBezTo>
                  <a:cubicBezTo>
                    <a:pt x="45" y="342"/>
                    <a:pt x="72" y="262"/>
                    <a:pt x="117" y="199"/>
                  </a:cubicBezTo>
                  <a:cubicBezTo>
                    <a:pt x="179" y="90"/>
                    <a:pt x="272" y="45"/>
                    <a:pt x="364" y="45"/>
                  </a:cubicBezTo>
                  <a:cubicBezTo>
                    <a:pt x="572" y="45"/>
                    <a:pt x="775" y="276"/>
                    <a:pt x="608" y="511"/>
                  </a:cubicBezTo>
                  <a:cubicBezTo>
                    <a:pt x="572" y="583"/>
                    <a:pt x="500" y="636"/>
                    <a:pt x="429" y="663"/>
                  </a:cubicBezTo>
                  <a:cubicBezTo>
                    <a:pt x="402" y="672"/>
                    <a:pt x="375" y="676"/>
                    <a:pt x="347" y="676"/>
                  </a:cubicBezTo>
                  <a:cubicBezTo>
                    <a:pt x="291" y="676"/>
                    <a:pt x="236" y="660"/>
                    <a:pt x="188" y="636"/>
                  </a:cubicBezTo>
                  <a:lnTo>
                    <a:pt x="188" y="636"/>
                  </a:lnTo>
                  <a:cubicBezTo>
                    <a:pt x="238" y="666"/>
                    <a:pt x="293" y="680"/>
                    <a:pt x="347" y="680"/>
                  </a:cubicBezTo>
                  <a:cubicBezTo>
                    <a:pt x="459" y="680"/>
                    <a:pt x="569" y="622"/>
                    <a:pt x="634" y="520"/>
                  </a:cubicBezTo>
                  <a:cubicBezTo>
                    <a:pt x="688" y="449"/>
                    <a:pt x="706" y="360"/>
                    <a:pt x="697" y="270"/>
                  </a:cubicBezTo>
                  <a:cubicBezTo>
                    <a:pt x="675" y="112"/>
                    <a:pt x="543" y="0"/>
                    <a:pt x="400"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9"/>
            <p:cNvSpPr/>
            <p:nvPr/>
          </p:nvSpPr>
          <p:spPr>
            <a:xfrm rot="2831813">
              <a:off x="7986323" y="1256394"/>
              <a:ext cx="84338" cy="74670"/>
            </a:xfrm>
            <a:custGeom>
              <a:avLst/>
              <a:gdLst/>
              <a:ahLst/>
              <a:cxnLst/>
              <a:rect l="l" t="t" r="r" b="b"/>
              <a:pathLst>
                <a:path w="855" h="757" extrusionOk="0">
                  <a:moveTo>
                    <a:pt x="108" y="626"/>
                  </a:moveTo>
                  <a:cubicBezTo>
                    <a:pt x="131" y="658"/>
                    <a:pt x="160" y="685"/>
                    <a:pt x="194" y="707"/>
                  </a:cubicBezTo>
                  <a:cubicBezTo>
                    <a:pt x="160" y="684"/>
                    <a:pt x="131" y="657"/>
                    <a:pt x="108" y="626"/>
                  </a:cubicBezTo>
                  <a:close/>
                  <a:moveTo>
                    <a:pt x="423" y="1"/>
                  </a:moveTo>
                  <a:cubicBezTo>
                    <a:pt x="386" y="1"/>
                    <a:pt x="348" y="7"/>
                    <a:pt x="310" y="20"/>
                  </a:cubicBezTo>
                  <a:cubicBezTo>
                    <a:pt x="221" y="56"/>
                    <a:pt x="140" y="118"/>
                    <a:pt x="87" y="198"/>
                  </a:cubicBezTo>
                  <a:cubicBezTo>
                    <a:pt x="1" y="334"/>
                    <a:pt x="12" y="504"/>
                    <a:pt x="108" y="626"/>
                  </a:cubicBezTo>
                  <a:lnTo>
                    <a:pt x="108" y="626"/>
                  </a:lnTo>
                  <a:cubicBezTo>
                    <a:pt x="75" y="583"/>
                    <a:pt x="52" y="532"/>
                    <a:pt x="42" y="475"/>
                  </a:cubicBezTo>
                  <a:cubicBezTo>
                    <a:pt x="33" y="386"/>
                    <a:pt x="60" y="288"/>
                    <a:pt x="105" y="216"/>
                  </a:cubicBezTo>
                  <a:cubicBezTo>
                    <a:pt x="146" y="119"/>
                    <a:pt x="227" y="79"/>
                    <a:pt x="316" y="79"/>
                  </a:cubicBezTo>
                  <a:cubicBezTo>
                    <a:pt x="553" y="79"/>
                    <a:pt x="855" y="357"/>
                    <a:pt x="667" y="564"/>
                  </a:cubicBezTo>
                  <a:cubicBezTo>
                    <a:pt x="622" y="645"/>
                    <a:pt x="542" y="707"/>
                    <a:pt x="462" y="734"/>
                  </a:cubicBezTo>
                  <a:cubicBezTo>
                    <a:pt x="428" y="744"/>
                    <a:pt x="393" y="749"/>
                    <a:pt x="359" y="749"/>
                  </a:cubicBezTo>
                  <a:cubicBezTo>
                    <a:pt x="301" y="749"/>
                    <a:pt x="244" y="735"/>
                    <a:pt x="194" y="707"/>
                  </a:cubicBezTo>
                  <a:lnTo>
                    <a:pt x="194" y="707"/>
                  </a:lnTo>
                  <a:cubicBezTo>
                    <a:pt x="251" y="740"/>
                    <a:pt x="314" y="756"/>
                    <a:pt x="377" y="756"/>
                  </a:cubicBezTo>
                  <a:cubicBezTo>
                    <a:pt x="501" y="756"/>
                    <a:pt x="623" y="695"/>
                    <a:pt x="694" y="582"/>
                  </a:cubicBezTo>
                  <a:cubicBezTo>
                    <a:pt x="747" y="502"/>
                    <a:pt x="774" y="404"/>
                    <a:pt x="756" y="306"/>
                  </a:cubicBezTo>
                  <a:cubicBezTo>
                    <a:pt x="742" y="123"/>
                    <a:pt x="590" y="1"/>
                    <a:pt x="423"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9"/>
            <p:cNvSpPr/>
            <p:nvPr/>
          </p:nvSpPr>
          <p:spPr>
            <a:xfrm rot="2831813">
              <a:off x="7843732" y="1319042"/>
              <a:ext cx="105744" cy="102092"/>
            </a:xfrm>
            <a:custGeom>
              <a:avLst/>
              <a:gdLst/>
              <a:ahLst/>
              <a:cxnLst/>
              <a:rect l="l" t="t" r="r" b="b"/>
              <a:pathLst>
                <a:path w="1072" h="1035" extrusionOk="0">
                  <a:moveTo>
                    <a:pt x="579" y="0"/>
                  </a:moveTo>
                  <a:cubicBezTo>
                    <a:pt x="530" y="0"/>
                    <a:pt x="479" y="9"/>
                    <a:pt x="429" y="26"/>
                  </a:cubicBezTo>
                  <a:cubicBezTo>
                    <a:pt x="161" y="107"/>
                    <a:pt x="0" y="375"/>
                    <a:pt x="45" y="651"/>
                  </a:cubicBezTo>
                  <a:cubicBezTo>
                    <a:pt x="72" y="776"/>
                    <a:pt x="143" y="892"/>
                    <a:pt x="259" y="964"/>
                  </a:cubicBezTo>
                  <a:cubicBezTo>
                    <a:pt x="143" y="892"/>
                    <a:pt x="72" y="776"/>
                    <a:pt x="54" y="651"/>
                  </a:cubicBezTo>
                  <a:cubicBezTo>
                    <a:pt x="27" y="383"/>
                    <a:pt x="188" y="142"/>
                    <a:pt x="438" y="71"/>
                  </a:cubicBezTo>
                  <a:cubicBezTo>
                    <a:pt x="480" y="57"/>
                    <a:pt x="523" y="51"/>
                    <a:pt x="565" y="51"/>
                  </a:cubicBezTo>
                  <a:cubicBezTo>
                    <a:pt x="770" y="51"/>
                    <a:pt x="954" y="203"/>
                    <a:pt x="991" y="410"/>
                  </a:cubicBezTo>
                  <a:cubicBezTo>
                    <a:pt x="1027" y="669"/>
                    <a:pt x="875" y="928"/>
                    <a:pt x="625" y="1008"/>
                  </a:cubicBezTo>
                  <a:cubicBezTo>
                    <a:pt x="578" y="1021"/>
                    <a:pt x="531" y="1029"/>
                    <a:pt x="484" y="1029"/>
                  </a:cubicBezTo>
                  <a:cubicBezTo>
                    <a:pt x="404" y="1029"/>
                    <a:pt x="326" y="1008"/>
                    <a:pt x="259" y="964"/>
                  </a:cubicBezTo>
                  <a:lnTo>
                    <a:pt x="259" y="964"/>
                  </a:lnTo>
                  <a:cubicBezTo>
                    <a:pt x="331" y="1011"/>
                    <a:pt x="414" y="1035"/>
                    <a:pt x="498" y="1035"/>
                  </a:cubicBezTo>
                  <a:cubicBezTo>
                    <a:pt x="541" y="1035"/>
                    <a:pt x="583" y="1029"/>
                    <a:pt x="625" y="1017"/>
                  </a:cubicBezTo>
                  <a:cubicBezTo>
                    <a:pt x="893" y="937"/>
                    <a:pt x="1071" y="678"/>
                    <a:pt x="1027" y="410"/>
                  </a:cubicBezTo>
                  <a:cubicBezTo>
                    <a:pt x="997" y="169"/>
                    <a:pt x="801" y="0"/>
                    <a:pt x="579"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39"/>
            <p:cNvSpPr/>
            <p:nvPr/>
          </p:nvSpPr>
          <p:spPr>
            <a:xfrm rot="2831813">
              <a:off x="7730405" y="1246191"/>
              <a:ext cx="95584" cy="85422"/>
            </a:xfrm>
            <a:custGeom>
              <a:avLst/>
              <a:gdLst/>
              <a:ahLst/>
              <a:cxnLst/>
              <a:rect l="l" t="t" r="r" b="b"/>
              <a:pathLst>
                <a:path w="969" h="866" extrusionOk="0">
                  <a:moveTo>
                    <a:pt x="64" y="650"/>
                  </a:moveTo>
                  <a:cubicBezTo>
                    <a:pt x="92" y="713"/>
                    <a:pt x="140" y="766"/>
                    <a:pt x="199" y="807"/>
                  </a:cubicBezTo>
                  <a:cubicBezTo>
                    <a:pt x="139" y="765"/>
                    <a:pt x="94" y="711"/>
                    <a:pt x="64" y="650"/>
                  </a:cubicBezTo>
                  <a:close/>
                  <a:moveTo>
                    <a:pt x="199" y="807"/>
                  </a:moveTo>
                  <a:cubicBezTo>
                    <a:pt x="257" y="844"/>
                    <a:pt x="318" y="863"/>
                    <a:pt x="380" y="864"/>
                  </a:cubicBezTo>
                  <a:lnTo>
                    <a:pt x="380" y="864"/>
                  </a:lnTo>
                  <a:cubicBezTo>
                    <a:pt x="318" y="859"/>
                    <a:pt x="257" y="840"/>
                    <a:pt x="199" y="807"/>
                  </a:cubicBezTo>
                  <a:close/>
                  <a:moveTo>
                    <a:pt x="478" y="0"/>
                  </a:moveTo>
                  <a:cubicBezTo>
                    <a:pt x="436" y="0"/>
                    <a:pt x="393" y="7"/>
                    <a:pt x="351" y="22"/>
                  </a:cubicBezTo>
                  <a:cubicBezTo>
                    <a:pt x="235" y="58"/>
                    <a:pt x="146" y="129"/>
                    <a:pt x="92" y="227"/>
                  </a:cubicBezTo>
                  <a:cubicBezTo>
                    <a:pt x="7" y="361"/>
                    <a:pt x="0" y="520"/>
                    <a:pt x="64" y="650"/>
                  </a:cubicBezTo>
                  <a:lnTo>
                    <a:pt x="64" y="650"/>
                  </a:lnTo>
                  <a:cubicBezTo>
                    <a:pt x="50" y="618"/>
                    <a:pt x="41" y="585"/>
                    <a:pt x="38" y="549"/>
                  </a:cubicBezTo>
                  <a:cubicBezTo>
                    <a:pt x="21" y="442"/>
                    <a:pt x="47" y="326"/>
                    <a:pt x="110" y="245"/>
                  </a:cubicBezTo>
                  <a:cubicBezTo>
                    <a:pt x="189" y="100"/>
                    <a:pt x="310" y="41"/>
                    <a:pt x="430" y="41"/>
                  </a:cubicBezTo>
                  <a:cubicBezTo>
                    <a:pt x="701" y="41"/>
                    <a:pt x="969" y="344"/>
                    <a:pt x="752" y="647"/>
                  </a:cubicBezTo>
                  <a:cubicBezTo>
                    <a:pt x="699" y="745"/>
                    <a:pt x="619" y="816"/>
                    <a:pt x="511" y="843"/>
                  </a:cubicBezTo>
                  <a:cubicBezTo>
                    <a:pt x="470" y="857"/>
                    <a:pt x="429" y="864"/>
                    <a:pt x="388" y="864"/>
                  </a:cubicBezTo>
                  <a:cubicBezTo>
                    <a:pt x="385" y="864"/>
                    <a:pt x="383" y="864"/>
                    <a:pt x="380" y="864"/>
                  </a:cubicBezTo>
                  <a:lnTo>
                    <a:pt x="380" y="864"/>
                  </a:lnTo>
                  <a:cubicBezTo>
                    <a:pt x="393" y="865"/>
                    <a:pt x="406" y="866"/>
                    <a:pt x="419" y="866"/>
                  </a:cubicBezTo>
                  <a:cubicBezTo>
                    <a:pt x="564" y="866"/>
                    <a:pt x="703" y="794"/>
                    <a:pt x="779" y="665"/>
                  </a:cubicBezTo>
                  <a:cubicBezTo>
                    <a:pt x="851" y="566"/>
                    <a:pt x="877" y="459"/>
                    <a:pt x="860" y="343"/>
                  </a:cubicBezTo>
                  <a:cubicBezTo>
                    <a:pt x="838" y="139"/>
                    <a:pt x="667" y="0"/>
                    <a:pt x="478"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39"/>
            <p:cNvSpPr/>
            <p:nvPr/>
          </p:nvSpPr>
          <p:spPr>
            <a:xfrm rot="-7840364">
              <a:off x="7681244" y="1786168"/>
              <a:ext cx="293855" cy="334409"/>
            </a:xfrm>
            <a:custGeom>
              <a:avLst/>
              <a:gdLst/>
              <a:ahLst/>
              <a:cxnLst/>
              <a:rect l="l" t="t" r="r" b="b"/>
              <a:pathLst>
                <a:path w="3312" h="3769" extrusionOk="0">
                  <a:moveTo>
                    <a:pt x="402" y="1"/>
                  </a:moveTo>
                  <a:lnTo>
                    <a:pt x="402" y="1"/>
                  </a:lnTo>
                  <a:cubicBezTo>
                    <a:pt x="54" y="750"/>
                    <a:pt x="1" y="2625"/>
                    <a:pt x="652" y="3339"/>
                  </a:cubicBezTo>
                  <a:cubicBezTo>
                    <a:pt x="968" y="3680"/>
                    <a:pt x="1367" y="3768"/>
                    <a:pt x="1696" y="3768"/>
                  </a:cubicBezTo>
                  <a:cubicBezTo>
                    <a:pt x="2044" y="3768"/>
                    <a:pt x="2312" y="3669"/>
                    <a:pt x="2312" y="3669"/>
                  </a:cubicBezTo>
                  <a:cubicBezTo>
                    <a:pt x="2651" y="3544"/>
                    <a:pt x="3312" y="3205"/>
                    <a:pt x="2964" y="2107"/>
                  </a:cubicBezTo>
                  <a:cubicBezTo>
                    <a:pt x="2625" y="1000"/>
                    <a:pt x="402"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39"/>
            <p:cNvSpPr/>
            <p:nvPr/>
          </p:nvSpPr>
          <p:spPr>
            <a:xfrm rot="-7840364">
              <a:off x="7772131" y="1739991"/>
              <a:ext cx="184902" cy="374957"/>
            </a:xfrm>
            <a:custGeom>
              <a:avLst/>
              <a:gdLst/>
              <a:ahLst/>
              <a:cxnLst/>
              <a:rect l="l" t="t" r="r" b="b"/>
              <a:pathLst>
                <a:path w="2084" h="4226" extrusionOk="0">
                  <a:moveTo>
                    <a:pt x="1727" y="1940"/>
                  </a:moveTo>
                  <a:lnTo>
                    <a:pt x="1727" y="1940"/>
                  </a:lnTo>
                  <a:cubicBezTo>
                    <a:pt x="1727" y="1940"/>
                    <a:pt x="1727" y="1940"/>
                    <a:pt x="1726" y="1941"/>
                  </a:cubicBezTo>
                  <a:lnTo>
                    <a:pt x="1724" y="1950"/>
                  </a:lnTo>
                  <a:lnTo>
                    <a:pt x="1724" y="1950"/>
                  </a:lnTo>
                  <a:cubicBezTo>
                    <a:pt x="1727" y="1943"/>
                    <a:pt x="1728" y="1940"/>
                    <a:pt x="1727" y="1940"/>
                  </a:cubicBezTo>
                  <a:close/>
                  <a:moveTo>
                    <a:pt x="10" y="1"/>
                  </a:moveTo>
                  <a:cubicBezTo>
                    <a:pt x="0" y="1"/>
                    <a:pt x="280" y="711"/>
                    <a:pt x="495" y="1182"/>
                  </a:cubicBezTo>
                  <a:lnTo>
                    <a:pt x="155" y="1084"/>
                  </a:lnTo>
                  <a:lnTo>
                    <a:pt x="93" y="1066"/>
                  </a:lnTo>
                  <a:lnTo>
                    <a:pt x="93" y="1066"/>
                  </a:lnTo>
                  <a:cubicBezTo>
                    <a:pt x="227" y="1138"/>
                    <a:pt x="370" y="1200"/>
                    <a:pt x="512" y="1245"/>
                  </a:cubicBezTo>
                  <a:lnTo>
                    <a:pt x="521" y="1245"/>
                  </a:lnTo>
                  <a:cubicBezTo>
                    <a:pt x="655" y="1530"/>
                    <a:pt x="762" y="1754"/>
                    <a:pt x="914" y="2030"/>
                  </a:cubicBezTo>
                  <a:cubicBezTo>
                    <a:pt x="977" y="2137"/>
                    <a:pt x="1039" y="2253"/>
                    <a:pt x="1110" y="2361"/>
                  </a:cubicBezTo>
                  <a:lnTo>
                    <a:pt x="361" y="2182"/>
                  </a:lnTo>
                  <a:lnTo>
                    <a:pt x="245" y="2146"/>
                  </a:lnTo>
                  <a:cubicBezTo>
                    <a:pt x="244" y="2146"/>
                    <a:pt x="244" y="2146"/>
                    <a:pt x="243" y="2146"/>
                  </a:cubicBezTo>
                  <a:lnTo>
                    <a:pt x="243" y="2146"/>
                  </a:lnTo>
                  <a:cubicBezTo>
                    <a:pt x="233" y="2146"/>
                    <a:pt x="786" y="2344"/>
                    <a:pt x="1057" y="2414"/>
                  </a:cubicBezTo>
                  <a:lnTo>
                    <a:pt x="1146" y="2432"/>
                  </a:lnTo>
                  <a:cubicBezTo>
                    <a:pt x="1244" y="2593"/>
                    <a:pt x="1343" y="2762"/>
                    <a:pt x="1432" y="2923"/>
                  </a:cubicBezTo>
                  <a:lnTo>
                    <a:pt x="1485" y="3021"/>
                  </a:lnTo>
                  <a:lnTo>
                    <a:pt x="745" y="2932"/>
                  </a:lnTo>
                  <a:lnTo>
                    <a:pt x="637" y="2923"/>
                  </a:lnTo>
                  <a:cubicBezTo>
                    <a:pt x="602" y="2923"/>
                    <a:pt x="1164" y="3039"/>
                    <a:pt x="1432" y="3075"/>
                  </a:cubicBezTo>
                  <a:lnTo>
                    <a:pt x="1521" y="3083"/>
                  </a:lnTo>
                  <a:cubicBezTo>
                    <a:pt x="1610" y="3262"/>
                    <a:pt x="1700" y="3432"/>
                    <a:pt x="1780" y="3610"/>
                  </a:cubicBezTo>
                  <a:cubicBezTo>
                    <a:pt x="1860" y="3789"/>
                    <a:pt x="1923" y="3976"/>
                    <a:pt x="1967" y="4172"/>
                  </a:cubicBezTo>
                  <a:cubicBezTo>
                    <a:pt x="1972" y="4208"/>
                    <a:pt x="2003" y="4226"/>
                    <a:pt x="2031" y="4226"/>
                  </a:cubicBezTo>
                  <a:cubicBezTo>
                    <a:pt x="2059" y="4226"/>
                    <a:pt x="2083" y="4208"/>
                    <a:pt x="2074" y="4172"/>
                  </a:cubicBezTo>
                  <a:cubicBezTo>
                    <a:pt x="2039" y="4003"/>
                    <a:pt x="1994" y="3842"/>
                    <a:pt x="1923" y="3681"/>
                  </a:cubicBezTo>
                  <a:cubicBezTo>
                    <a:pt x="1833" y="3485"/>
                    <a:pt x="1735" y="3280"/>
                    <a:pt x="1637" y="3083"/>
                  </a:cubicBezTo>
                  <a:cubicBezTo>
                    <a:pt x="1583" y="2985"/>
                    <a:pt x="1521" y="2887"/>
                    <a:pt x="1467" y="2780"/>
                  </a:cubicBezTo>
                  <a:cubicBezTo>
                    <a:pt x="1548" y="2539"/>
                    <a:pt x="1619" y="2298"/>
                    <a:pt x="1700" y="2057"/>
                  </a:cubicBezTo>
                  <a:lnTo>
                    <a:pt x="1724" y="1950"/>
                  </a:lnTo>
                  <a:lnTo>
                    <a:pt x="1724" y="1950"/>
                  </a:lnTo>
                  <a:cubicBezTo>
                    <a:pt x="1699" y="2019"/>
                    <a:pt x="1513" y="2450"/>
                    <a:pt x="1441" y="2682"/>
                  </a:cubicBezTo>
                  <a:lnTo>
                    <a:pt x="1423" y="2709"/>
                  </a:lnTo>
                  <a:cubicBezTo>
                    <a:pt x="1307" y="2512"/>
                    <a:pt x="1191" y="2307"/>
                    <a:pt x="1075" y="2102"/>
                  </a:cubicBezTo>
                  <a:cubicBezTo>
                    <a:pt x="986" y="1941"/>
                    <a:pt x="905" y="1789"/>
                    <a:pt x="816" y="1629"/>
                  </a:cubicBezTo>
                  <a:cubicBezTo>
                    <a:pt x="852" y="1423"/>
                    <a:pt x="878" y="1227"/>
                    <a:pt x="905" y="1022"/>
                  </a:cubicBezTo>
                  <a:lnTo>
                    <a:pt x="923" y="924"/>
                  </a:lnTo>
                  <a:lnTo>
                    <a:pt x="923" y="924"/>
                  </a:lnTo>
                  <a:cubicBezTo>
                    <a:pt x="861" y="1120"/>
                    <a:pt x="807" y="1325"/>
                    <a:pt x="771" y="1530"/>
                  </a:cubicBezTo>
                  <a:cubicBezTo>
                    <a:pt x="584" y="1173"/>
                    <a:pt x="405" y="808"/>
                    <a:pt x="227" y="442"/>
                  </a:cubicBezTo>
                  <a:cubicBezTo>
                    <a:pt x="155" y="299"/>
                    <a:pt x="84" y="156"/>
                    <a:pt x="13" y="4"/>
                  </a:cubicBezTo>
                  <a:cubicBezTo>
                    <a:pt x="11" y="2"/>
                    <a:pt x="10"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39"/>
            <p:cNvSpPr/>
            <p:nvPr/>
          </p:nvSpPr>
          <p:spPr>
            <a:xfrm rot="-7840364">
              <a:off x="7737949" y="1810185"/>
              <a:ext cx="234410" cy="305751"/>
            </a:xfrm>
            <a:custGeom>
              <a:avLst/>
              <a:gdLst/>
              <a:ahLst/>
              <a:cxnLst/>
              <a:rect l="l" t="t" r="r" b="b"/>
              <a:pathLst>
                <a:path w="2642" h="3446" extrusionOk="0">
                  <a:moveTo>
                    <a:pt x="1062" y="171"/>
                  </a:moveTo>
                  <a:cubicBezTo>
                    <a:pt x="794" y="54"/>
                    <a:pt x="518" y="1"/>
                    <a:pt x="232" y="10"/>
                  </a:cubicBezTo>
                  <a:cubicBezTo>
                    <a:pt x="0" y="876"/>
                    <a:pt x="27" y="2384"/>
                    <a:pt x="598" y="3009"/>
                  </a:cubicBezTo>
                  <a:cubicBezTo>
                    <a:pt x="848" y="3276"/>
                    <a:pt x="1187" y="3428"/>
                    <a:pt x="1553" y="3446"/>
                  </a:cubicBezTo>
                  <a:cubicBezTo>
                    <a:pt x="2642" y="2500"/>
                    <a:pt x="2383" y="742"/>
                    <a:pt x="1062" y="17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39"/>
            <p:cNvSpPr/>
            <p:nvPr/>
          </p:nvSpPr>
          <p:spPr>
            <a:xfrm rot="-7840364">
              <a:off x="7700144" y="1790121"/>
              <a:ext cx="261382" cy="337603"/>
            </a:xfrm>
            <a:custGeom>
              <a:avLst/>
              <a:gdLst/>
              <a:ahLst/>
              <a:cxnLst/>
              <a:rect l="l" t="t" r="r" b="b"/>
              <a:pathLst>
                <a:path w="2946" h="3805" extrusionOk="0">
                  <a:moveTo>
                    <a:pt x="268" y="1"/>
                  </a:moveTo>
                  <a:lnTo>
                    <a:pt x="259" y="19"/>
                  </a:lnTo>
                  <a:cubicBezTo>
                    <a:pt x="170" y="224"/>
                    <a:pt x="117" y="438"/>
                    <a:pt x="81" y="661"/>
                  </a:cubicBezTo>
                  <a:cubicBezTo>
                    <a:pt x="45" y="876"/>
                    <a:pt x="27" y="1099"/>
                    <a:pt x="18" y="1313"/>
                  </a:cubicBezTo>
                  <a:cubicBezTo>
                    <a:pt x="1" y="1759"/>
                    <a:pt x="45" y="2196"/>
                    <a:pt x="152" y="2625"/>
                  </a:cubicBezTo>
                  <a:cubicBezTo>
                    <a:pt x="215" y="2839"/>
                    <a:pt x="295" y="3035"/>
                    <a:pt x="420" y="3223"/>
                  </a:cubicBezTo>
                  <a:cubicBezTo>
                    <a:pt x="545" y="3410"/>
                    <a:pt x="715" y="3553"/>
                    <a:pt x="911" y="3660"/>
                  </a:cubicBezTo>
                  <a:cubicBezTo>
                    <a:pt x="1107" y="3758"/>
                    <a:pt x="1330" y="3803"/>
                    <a:pt x="1545" y="3803"/>
                  </a:cubicBezTo>
                  <a:cubicBezTo>
                    <a:pt x="1567" y="3804"/>
                    <a:pt x="1590" y="3804"/>
                    <a:pt x="1612" y="3804"/>
                  </a:cubicBezTo>
                  <a:cubicBezTo>
                    <a:pt x="1813" y="3804"/>
                    <a:pt x="2012" y="3769"/>
                    <a:pt x="2196" y="3705"/>
                  </a:cubicBezTo>
                  <a:lnTo>
                    <a:pt x="2196" y="3705"/>
                  </a:lnTo>
                  <a:cubicBezTo>
                    <a:pt x="2012" y="3761"/>
                    <a:pt x="1813" y="3795"/>
                    <a:pt x="1619" y="3795"/>
                  </a:cubicBezTo>
                  <a:cubicBezTo>
                    <a:pt x="1597" y="3795"/>
                    <a:pt x="1575" y="3795"/>
                    <a:pt x="1554" y="3794"/>
                  </a:cubicBezTo>
                  <a:cubicBezTo>
                    <a:pt x="1330" y="3794"/>
                    <a:pt x="1116" y="3741"/>
                    <a:pt x="920" y="3642"/>
                  </a:cubicBezTo>
                  <a:cubicBezTo>
                    <a:pt x="724" y="3544"/>
                    <a:pt x="554" y="3401"/>
                    <a:pt x="429" y="3214"/>
                  </a:cubicBezTo>
                  <a:cubicBezTo>
                    <a:pt x="322" y="3027"/>
                    <a:pt x="233" y="2830"/>
                    <a:pt x="179" y="2616"/>
                  </a:cubicBezTo>
                  <a:cubicBezTo>
                    <a:pt x="72" y="2188"/>
                    <a:pt x="36" y="1750"/>
                    <a:pt x="54" y="1313"/>
                  </a:cubicBezTo>
                  <a:cubicBezTo>
                    <a:pt x="63" y="1099"/>
                    <a:pt x="90" y="885"/>
                    <a:pt x="126" y="670"/>
                  </a:cubicBezTo>
                  <a:cubicBezTo>
                    <a:pt x="160" y="455"/>
                    <a:pt x="219" y="257"/>
                    <a:pt x="295" y="67"/>
                  </a:cubicBezTo>
                  <a:lnTo>
                    <a:pt x="295" y="67"/>
                  </a:lnTo>
                  <a:cubicBezTo>
                    <a:pt x="688" y="252"/>
                    <a:pt x="1071" y="461"/>
                    <a:pt x="1429" y="688"/>
                  </a:cubicBezTo>
                  <a:cubicBezTo>
                    <a:pt x="1803" y="920"/>
                    <a:pt x="2152" y="1206"/>
                    <a:pt x="2455" y="1518"/>
                  </a:cubicBezTo>
                  <a:cubicBezTo>
                    <a:pt x="2607" y="1679"/>
                    <a:pt x="2732" y="1866"/>
                    <a:pt x="2812" y="2072"/>
                  </a:cubicBezTo>
                  <a:cubicBezTo>
                    <a:pt x="2892" y="2277"/>
                    <a:pt x="2928" y="2500"/>
                    <a:pt x="2937" y="2714"/>
                  </a:cubicBezTo>
                  <a:cubicBezTo>
                    <a:pt x="2937" y="2937"/>
                    <a:pt x="2866" y="3151"/>
                    <a:pt x="2732" y="3330"/>
                  </a:cubicBezTo>
                  <a:cubicBezTo>
                    <a:pt x="2589" y="3500"/>
                    <a:pt x="2401" y="3633"/>
                    <a:pt x="2196" y="3705"/>
                  </a:cubicBezTo>
                  <a:cubicBezTo>
                    <a:pt x="2410" y="3633"/>
                    <a:pt x="2589" y="3508"/>
                    <a:pt x="2741" y="3330"/>
                  </a:cubicBezTo>
                  <a:cubicBezTo>
                    <a:pt x="2874" y="3160"/>
                    <a:pt x="2946" y="2937"/>
                    <a:pt x="2946" y="2714"/>
                  </a:cubicBezTo>
                  <a:cubicBezTo>
                    <a:pt x="2946" y="2491"/>
                    <a:pt x="2910" y="2268"/>
                    <a:pt x="2830" y="2063"/>
                  </a:cubicBezTo>
                  <a:cubicBezTo>
                    <a:pt x="2749" y="1857"/>
                    <a:pt x="2625" y="1670"/>
                    <a:pt x="2482" y="1500"/>
                  </a:cubicBezTo>
                  <a:cubicBezTo>
                    <a:pt x="2169" y="1179"/>
                    <a:pt x="1830" y="893"/>
                    <a:pt x="1455" y="661"/>
                  </a:cubicBezTo>
                  <a:cubicBezTo>
                    <a:pt x="1081" y="411"/>
                    <a:pt x="697" y="197"/>
                    <a:pt x="295" y="10"/>
                  </a:cubicBezTo>
                  <a:lnTo>
                    <a:pt x="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39"/>
            <p:cNvSpPr/>
            <p:nvPr/>
          </p:nvSpPr>
          <p:spPr>
            <a:xfrm rot="-7840364">
              <a:off x="8058097" y="1866628"/>
              <a:ext cx="142580" cy="245772"/>
            </a:xfrm>
            <a:custGeom>
              <a:avLst/>
              <a:gdLst/>
              <a:ahLst/>
              <a:cxnLst/>
              <a:rect l="l" t="t" r="r" b="b"/>
              <a:pathLst>
                <a:path w="1607" h="2770" extrusionOk="0">
                  <a:moveTo>
                    <a:pt x="928" y="1"/>
                  </a:moveTo>
                  <a:cubicBezTo>
                    <a:pt x="892" y="1"/>
                    <a:pt x="853" y="7"/>
                    <a:pt x="813" y="21"/>
                  </a:cubicBezTo>
                  <a:cubicBezTo>
                    <a:pt x="1" y="298"/>
                    <a:pt x="1277" y="2770"/>
                    <a:pt x="1277" y="2770"/>
                  </a:cubicBezTo>
                  <a:cubicBezTo>
                    <a:pt x="1514" y="2278"/>
                    <a:pt x="1607" y="1"/>
                    <a:pt x="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39"/>
            <p:cNvSpPr/>
            <p:nvPr/>
          </p:nvSpPr>
          <p:spPr>
            <a:xfrm rot="-7840364">
              <a:off x="8136829" y="1942676"/>
              <a:ext cx="256325" cy="77281"/>
            </a:xfrm>
            <a:custGeom>
              <a:avLst/>
              <a:gdLst/>
              <a:ahLst/>
              <a:cxnLst/>
              <a:rect l="l" t="t" r="r" b="b"/>
              <a:pathLst>
                <a:path w="2889" h="871" extrusionOk="0">
                  <a:moveTo>
                    <a:pt x="699" y="0"/>
                  </a:moveTo>
                  <a:cubicBezTo>
                    <a:pt x="405" y="0"/>
                    <a:pt x="183" y="80"/>
                    <a:pt x="122" y="297"/>
                  </a:cubicBezTo>
                  <a:cubicBezTo>
                    <a:pt x="0" y="727"/>
                    <a:pt x="626" y="870"/>
                    <a:pt x="1321" y="870"/>
                  </a:cubicBezTo>
                  <a:cubicBezTo>
                    <a:pt x="1956" y="870"/>
                    <a:pt x="2650" y="751"/>
                    <a:pt x="2889" y="619"/>
                  </a:cubicBezTo>
                  <a:cubicBezTo>
                    <a:pt x="2889" y="619"/>
                    <a:pt x="1517" y="0"/>
                    <a:pt x="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39"/>
            <p:cNvSpPr/>
            <p:nvPr/>
          </p:nvSpPr>
          <p:spPr>
            <a:xfrm rot="-7840364">
              <a:off x="8077838" y="1999511"/>
              <a:ext cx="204421" cy="203982"/>
            </a:xfrm>
            <a:custGeom>
              <a:avLst/>
              <a:gdLst/>
              <a:ahLst/>
              <a:cxnLst/>
              <a:rect l="l" t="t" r="r" b="b"/>
              <a:pathLst>
                <a:path w="2304" h="2299" extrusionOk="0">
                  <a:moveTo>
                    <a:pt x="813" y="1"/>
                  </a:moveTo>
                  <a:cubicBezTo>
                    <a:pt x="730" y="1"/>
                    <a:pt x="651" y="35"/>
                    <a:pt x="581" y="112"/>
                  </a:cubicBezTo>
                  <a:cubicBezTo>
                    <a:pt x="1" y="737"/>
                    <a:pt x="2303" y="2299"/>
                    <a:pt x="2303" y="2299"/>
                  </a:cubicBezTo>
                  <a:cubicBezTo>
                    <a:pt x="2280" y="1797"/>
                    <a:pt x="1416" y="1"/>
                    <a:pt x="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39"/>
            <p:cNvSpPr/>
            <p:nvPr/>
          </p:nvSpPr>
          <p:spPr>
            <a:xfrm rot="-7840364">
              <a:off x="8063412" y="1740573"/>
              <a:ext cx="143290" cy="245062"/>
            </a:xfrm>
            <a:custGeom>
              <a:avLst/>
              <a:gdLst/>
              <a:ahLst/>
              <a:cxnLst/>
              <a:rect l="l" t="t" r="r" b="b"/>
              <a:pathLst>
                <a:path w="1615" h="2762" extrusionOk="0">
                  <a:moveTo>
                    <a:pt x="933" y="0"/>
                  </a:moveTo>
                  <a:cubicBezTo>
                    <a:pt x="895" y="0"/>
                    <a:pt x="855" y="7"/>
                    <a:pt x="813" y="22"/>
                  </a:cubicBezTo>
                  <a:cubicBezTo>
                    <a:pt x="1" y="289"/>
                    <a:pt x="1286" y="2762"/>
                    <a:pt x="1286" y="2762"/>
                  </a:cubicBezTo>
                  <a:cubicBezTo>
                    <a:pt x="1515" y="2279"/>
                    <a:pt x="1615" y="0"/>
                    <a:pt x="9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39"/>
            <p:cNvSpPr/>
            <p:nvPr/>
          </p:nvSpPr>
          <p:spPr>
            <a:xfrm rot="-7840364">
              <a:off x="8142008" y="1816104"/>
              <a:ext cx="256325" cy="77281"/>
            </a:xfrm>
            <a:custGeom>
              <a:avLst/>
              <a:gdLst/>
              <a:ahLst/>
              <a:cxnLst/>
              <a:rect l="l" t="t" r="r" b="b"/>
              <a:pathLst>
                <a:path w="2889" h="871" extrusionOk="0">
                  <a:moveTo>
                    <a:pt x="691" y="1"/>
                  </a:moveTo>
                  <a:cubicBezTo>
                    <a:pt x="400" y="1"/>
                    <a:pt x="181" y="80"/>
                    <a:pt x="122" y="296"/>
                  </a:cubicBezTo>
                  <a:cubicBezTo>
                    <a:pt x="0" y="727"/>
                    <a:pt x="631" y="871"/>
                    <a:pt x="1331" y="871"/>
                  </a:cubicBezTo>
                  <a:cubicBezTo>
                    <a:pt x="1963" y="871"/>
                    <a:pt x="2651" y="753"/>
                    <a:pt x="2889" y="626"/>
                  </a:cubicBezTo>
                  <a:cubicBezTo>
                    <a:pt x="2889" y="626"/>
                    <a:pt x="1507" y="1"/>
                    <a:pt x="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39"/>
            <p:cNvSpPr/>
            <p:nvPr/>
          </p:nvSpPr>
          <p:spPr>
            <a:xfrm rot="-7840364">
              <a:off x="8060868" y="1616761"/>
              <a:ext cx="152606" cy="240714"/>
            </a:xfrm>
            <a:custGeom>
              <a:avLst/>
              <a:gdLst/>
              <a:ahLst/>
              <a:cxnLst/>
              <a:rect l="l" t="t" r="r" b="b"/>
              <a:pathLst>
                <a:path w="1720" h="2713" extrusionOk="0">
                  <a:moveTo>
                    <a:pt x="913" y="1"/>
                  </a:moveTo>
                  <a:cubicBezTo>
                    <a:pt x="867" y="1"/>
                    <a:pt x="819" y="12"/>
                    <a:pt x="768" y="35"/>
                  </a:cubicBezTo>
                  <a:cubicBezTo>
                    <a:pt x="0" y="401"/>
                    <a:pt x="1544" y="2713"/>
                    <a:pt x="1544" y="2713"/>
                  </a:cubicBezTo>
                  <a:cubicBezTo>
                    <a:pt x="1719" y="2213"/>
                    <a:pt x="1560" y="1"/>
                    <a:pt x="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39"/>
            <p:cNvSpPr/>
            <p:nvPr/>
          </p:nvSpPr>
          <p:spPr>
            <a:xfrm rot="-7840364">
              <a:off x="8145543" y="1664523"/>
              <a:ext cx="252687" cy="74175"/>
            </a:xfrm>
            <a:custGeom>
              <a:avLst/>
              <a:gdLst/>
              <a:ahLst/>
              <a:cxnLst/>
              <a:rect l="l" t="t" r="r" b="b"/>
              <a:pathLst>
                <a:path w="2848" h="836" extrusionOk="0">
                  <a:moveTo>
                    <a:pt x="833" y="0"/>
                  </a:moveTo>
                  <a:cubicBezTo>
                    <a:pt x="424" y="0"/>
                    <a:pt x="102" y="93"/>
                    <a:pt x="54" y="371"/>
                  </a:cubicBezTo>
                  <a:cubicBezTo>
                    <a:pt x="0" y="715"/>
                    <a:pt x="372" y="835"/>
                    <a:pt x="864" y="835"/>
                  </a:cubicBezTo>
                  <a:cubicBezTo>
                    <a:pt x="1586" y="835"/>
                    <a:pt x="2567" y="576"/>
                    <a:pt x="2848" y="380"/>
                  </a:cubicBezTo>
                  <a:cubicBezTo>
                    <a:pt x="2848" y="380"/>
                    <a:pt x="1662" y="0"/>
                    <a:pt x="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39"/>
            <p:cNvSpPr/>
            <p:nvPr/>
          </p:nvSpPr>
          <p:spPr>
            <a:xfrm rot="-7840364">
              <a:off x="8041393" y="1494815"/>
              <a:ext cx="169464" cy="232906"/>
            </a:xfrm>
            <a:custGeom>
              <a:avLst/>
              <a:gdLst/>
              <a:ahLst/>
              <a:cxnLst/>
              <a:rect l="l" t="t" r="r" b="b"/>
              <a:pathLst>
                <a:path w="1910" h="2625" extrusionOk="0">
                  <a:moveTo>
                    <a:pt x="905" y="0"/>
                  </a:moveTo>
                  <a:cubicBezTo>
                    <a:pt x="850" y="0"/>
                    <a:pt x="792" y="17"/>
                    <a:pt x="732" y="54"/>
                  </a:cubicBezTo>
                  <a:cubicBezTo>
                    <a:pt x="0" y="500"/>
                    <a:pt x="1794" y="2624"/>
                    <a:pt x="1794" y="2624"/>
                  </a:cubicBezTo>
                  <a:cubicBezTo>
                    <a:pt x="1909" y="2116"/>
                    <a:pt x="1528" y="0"/>
                    <a:pt x="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39"/>
            <p:cNvSpPr/>
            <p:nvPr/>
          </p:nvSpPr>
          <p:spPr>
            <a:xfrm rot="-7840364">
              <a:off x="8137553" y="1515646"/>
              <a:ext cx="247630" cy="76393"/>
            </a:xfrm>
            <a:custGeom>
              <a:avLst/>
              <a:gdLst/>
              <a:ahLst/>
              <a:cxnLst/>
              <a:rect l="l" t="t" r="r" b="b"/>
              <a:pathLst>
                <a:path w="2791" h="861" extrusionOk="0">
                  <a:moveTo>
                    <a:pt x="1142" y="1"/>
                  </a:moveTo>
                  <a:cubicBezTo>
                    <a:pt x="556" y="1"/>
                    <a:pt x="35" y="106"/>
                    <a:pt x="15" y="477"/>
                  </a:cubicBezTo>
                  <a:cubicBezTo>
                    <a:pt x="1" y="757"/>
                    <a:pt x="251" y="860"/>
                    <a:pt x="610" y="860"/>
                  </a:cubicBezTo>
                  <a:cubicBezTo>
                    <a:pt x="1336" y="860"/>
                    <a:pt x="2504" y="433"/>
                    <a:pt x="2791" y="182"/>
                  </a:cubicBezTo>
                  <a:cubicBezTo>
                    <a:pt x="2791" y="182"/>
                    <a:pt x="191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39"/>
            <p:cNvSpPr/>
            <p:nvPr/>
          </p:nvSpPr>
          <p:spPr>
            <a:xfrm rot="-7840364">
              <a:off x="8082520" y="1980728"/>
              <a:ext cx="167955" cy="206466"/>
            </a:xfrm>
            <a:custGeom>
              <a:avLst/>
              <a:gdLst/>
              <a:ahLst/>
              <a:cxnLst/>
              <a:rect l="l" t="t" r="r" b="b"/>
              <a:pathLst>
                <a:path w="1893" h="2327" extrusionOk="0">
                  <a:moveTo>
                    <a:pt x="358" y="1"/>
                  </a:moveTo>
                  <a:cubicBezTo>
                    <a:pt x="333" y="1"/>
                    <a:pt x="309" y="3"/>
                    <a:pt x="286" y="6"/>
                  </a:cubicBezTo>
                  <a:cubicBezTo>
                    <a:pt x="303" y="4"/>
                    <a:pt x="321" y="3"/>
                    <a:pt x="338" y="3"/>
                  </a:cubicBezTo>
                  <a:cubicBezTo>
                    <a:pt x="387" y="3"/>
                    <a:pt x="437" y="11"/>
                    <a:pt x="483" y="24"/>
                  </a:cubicBezTo>
                  <a:cubicBezTo>
                    <a:pt x="443" y="7"/>
                    <a:pt x="400" y="1"/>
                    <a:pt x="358" y="1"/>
                  </a:cubicBezTo>
                  <a:close/>
                  <a:moveTo>
                    <a:pt x="483" y="24"/>
                  </a:moveTo>
                  <a:lnTo>
                    <a:pt x="483" y="24"/>
                  </a:lnTo>
                  <a:cubicBezTo>
                    <a:pt x="599" y="78"/>
                    <a:pt x="706" y="149"/>
                    <a:pt x="795" y="247"/>
                  </a:cubicBezTo>
                  <a:cubicBezTo>
                    <a:pt x="974" y="435"/>
                    <a:pt x="1125" y="649"/>
                    <a:pt x="1259" y="872"/>
                  </a:cubicBezTo>
                  <a:cubicBezTo>
                    <a:pt x="1393" y="1095"/>
                    <a:pt x="1509" y="1327"/>
                    <a:pt x="1607" y="1568"/>
                  </a:cubicBezTo>
                  <a:cubicBezTo>
                    <a:pt x="1661" y="1684"/>
                    <a:pt x="1714" y="1800"/>
                    <a:pt x="1750" y="1925"/>
                  </a:cubicBezTo>
                  <a:cubicBezTo>
                    <a:pt x="1788" y="2023"/>
                    <a:pt x="1813" y="2127"/>
                    <a:pt x="1830" y="2238"/>
                  </a:cubicBezTo>
                  <a:lnTo>
                    <a:pt x="1830" y="2238"/>
                  </a:lnTo>
                  <a:cubicBezTo>
                    <a:pt x="1643" y="2113"/>
                    <a:pt x="1456" y="1974"/>
                    <a:pt x="1277" y="1836"/>
                  </a:cubicBezTo>
                  <a:cubicBezTo>
                    <a:pt x="1081" y="1684"/>
                    <a:pt x="884" y="1524"/>
                    <a:pt x="706" y="1354"/>
                  </a:cubicBezTo>
                  <a:cubicBezTo>
                    <a:pt x="519" y="1184"/>
                    <a:pt x="349" y="997"/>
                    <a:pt x="206" y="792"/>
                  </a:cubicBezTo>
                  <a:cubicBezTo>
                    <a:pt x="135" y="694"/>
                    <a:pt x="81" y="577"/>
                    <a:pt x="46" y="461"/>
                  </a:cubicBezTo>
                  <a:cubicBezTo>
                    <a:pt x="10" y="337"/>
                    <a:pt x="46" y="203"/>
                    <a:pt x="126" y="113"/>
                  </a:cubicBezTo>
                  <a:lnTo>
                    <a:pt x="126" y="113"/>
                  </a:lnTo>
                  <a:cubicBezTo>
                    <a:pt x="37" y="212"/>
                    <a:pt x="1" y="345"/>
                    <a:pt x="46" y="479"/>
                  </a:cubicBezTo>
                  <a:cubicBezTo>
                    <a:pt x="72" y="595"/>
                    <a:pt x="126" y="711"/>
                    <a:pt x="197" y="810"/>
                  </a:cubicBezTo>
                  <a:cubicBezTo>
                    <a:pt x="340" y="1015"/>
                    <a:pt x="510" y="1202"/>
                    <a:pt x="688" y="1381"/>
                  </a:cubicBezTo>
                  <a:cubicBezTo>
                    <a:pt x="1045" y="1729"/>
                    <a:pt x="1438" y="2041"/>
                    <a:pt x="1857" y="2327"/>
                  </a:cubicBezTo>
                  <a:lnTo>
                    <a:pt x="1866" y="2327"/>
                  </a:lnTo>
                  <a:cubicBezTo>
                    <a:pt x="1884" y="2327"/>
                    <a:pt x="1893" y="2309"/>
                    <a:pt x="1893" y="2300"/>
                  </a:cubicBezTo>
                  <a:cubicBezTo>
                    <a:pt x="1875" y="2166"/>
                    <a:pt x="1848" y="2032"/>
                    <a:pt x="1804" y="1907"/>
                  </a:cubicBezTo>
                  <a:cubicBezTo>
                    <a:pt x="1759" y="1791"/>
                    <a:pt x="1706" y="1666"/>
                    <a:pt x="1652" y="1550"/>
                  </a:cubicBezTo>
                  <a:cubicBezTo>
                    <a:pt x="1545" y="1309"/>
                    <a:pt x="1420" y="1077"/>
                    <a:pt x="1286" y="863"/>
                  </a:cubicBezTo>
                  <a:cubicBezTo>
                    <a:pt x="1143" y="640"/>
                    <a:pt x="983" y="435"/>
                    <a:pt x="804" y="247"/>
                  </a:cubicBezTo>
                  <a:cubicBezTo>
                    <a:pt x="715" y="149"/>
                    <a:pt x="599" y="69"/>
                    <a:pt x="483" y="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39"/>
            <p:cNvSpPr/>
            <p:nvPr/>
          </p:nvSpPr>
          <p:spPr>
            <a:xfrm rot="-7840364">
              <a:off x="8077000" y="1851074"/>
              <a:ext cx="83223" cy="248256"/>
            </a:xfrm>
            <a:custGeom>
              <a:avLst/>
              <a:gdLst/>
              <a:ahLst/>
              <a:cxnLst/>
              <a:rect l="l" t="t" r="r" b="b"/>
              <a:pathLst>
                <a:path w="938" h="2798" extrusionOk="0">
                  <a:moveTo>
                    <a:pt x="350" y="5"/>
                  </a:moveTo>
                  <a:cubicBezTo>
                    <a:pt x="325" y="8"/>
                    <a:pt x="301" y="13"/>
                    <a:pt x="277" y="22"/>
                  </a:cubicBezTo>
                  <a:cubicBezTo>
                    <a:pt x="299" y="15"/>
                    <a:pt x="324" y="9"/>
                    <a:pt x="350" y="5"/>
                  </a:cubicBezTo>
                  <a:close/>
                  <a:moveTo>
                    <a:pt x="413" y="1"/>
                  </a:moveTo>
                  <a:cubicBezTo>
                    <a:pt x="392" y="1"/>
                    <a:pt x="370" y="2"/>
                    <a:pt x="350" y="5"/>
                  </a:cubicBezTo>
                  <a:lnTo>
                    <a:pt x="350" y="5"/>
                  </a:lnTo>
                  <a:cubicBezTo>
                    <a:pt x="362" y="4"/>
                    <a:pt x="373" y="3"/>
                    <a:pt x="385" y="3"/>
                  </a:cubicBezTo>
                  <a:cubicBezTo>
                    <a:pt x="477" y="3"/>
                    <a:pt x="567" y="43"/>
                    <a:pt x="625" y="120"/>
                  </a:cubicBezTo>
                  <a:cubicBezTo>
                    <a:pt x="656" y="159"/>
                    <a:pt x="685" y="200"/>
                    <a:pt x="711" y="244"/>
                  </a:cubicBezTo>
                  <a:lnTo>
                    <a:pt x="711" y="244"/>
                  </a:lnTo>
                  <a:cubicBezTo>
                    <a:pt x="686" y="196"/>
                    <a:pt x="658" y="151"/>
                    <a:pt x="625" y="111"/>
                  </a:cubicBezTo>
                  <a:cubicBezTo>
                    <a:pt x="580" y="66"/>
                    <a:pt x="527" y="22"/>
                    <a:pt x="464" y="4"/>
                  </a:cubicBezTo>
                  <a:cubicBezTo>
                    <a:pt x="447" y="2"/>
                    <a:pt x="430" y="1"/>
                    <a:pt x="413" y="1"/>
                  </a:cubicBezTo>
                  <a:close/>
                  <a:moveTo>
                    <a:pt x="276" y="22"/>
                  </a:moveTo>
                  <a:cubicBezTo>
                    <a:pt x="152" y="67"/>
                    <a:pt x="63" y="165"/>
                    <a:pt x="36" y="290"/>
                  </a:cubicBezTo>
                  <a:cubicBezTo>
                    <a:pt x="71" y="165"/>
                    <a:pt x="152" y="67"/>
                    <a:pt x="276" y="22"/>
                  </a:cubicBezTo>
                  <a:close/>
                  <a:moveTo>
                    <a:pt x="711" y="244"/>
                  </a:moveTo>
                  <a:cubicBezTo>
                    <a:pt x="746" y="312"/>
                    <a:pt x="773" y="386"/>
                    <a:pt x="794" y="459"/>
                  </a:cubicBezTo>
                  <a:cubicBezTo>
                    <a:pt x="857" y="709"/>
                    <a:pt x="893" y="968"/>
                    <a:pt x="902" y="1227"/>
                  </a:cubicBezTo>
                  <a:cubicBezTo>
                    <a:pt x="902" y="1486"/>
                    <a:pt x="893" y="1744"/>
                    <a:pt x="875" y="2003"/>
                  </a:cubicBezTo>
                  <a:cubicBezTo>
                    <a:pt x="857" y="2128"/>
                    <a:pt x="848" y="2262"/>
                    <a:pt x="821" y="2387"/>
                  </a:cubicBezTo>
                  <a:cubicBezTo>
                    <a:pt x="806" y="2494"/>
                    <a:pt x="777" y="2602"/>
                    <a:pt x="741" y="2703"/>
                  </a:cubicBezTo>
                  <a:lnTo>
                    <a:pt x="741" y="2703"/>
                  </a:lnTo>
                  <a:cubicBezTo>
                    <a:pt x="637" y="2503"/>
                    <a:pt x="546" y="2290"/>
                    <a:pt x="455" y="2084"/>
                  </a:cubicBezTo>
                  <a:cubicBezTo>
                    <a:pt x="348" y="1851"/>
                    <a:pt x="259" y="1619"/>
                    <a:pt x="179" y="1387"/>
                  </a:cubicBezTo>
                  <a:cubicBezTo>
                    <a:pt x="98" y="1155"/>
                    <a:pt x="45" y="905"/>
                    <a:pt x="18" y="664"/>
                  </a:cubicBezTo>
                  <a:cubicBezTo>
                    <a:pt x="0" y="541"/>
                    <a:pt x="9" y="418"/>
                    <a:pt x="35" y="294"/>
                  </a:cubicBezTo>
                  <a:lnTo>
                    <a:pt x="35" y="294"/>
                  </a:lnTo>
                  <a:cubicBezTo>
                    <a:pt x="9" y="418"/>
                    <a:pt x="0" y="541"/>
                    <a:pt x="9" y="664"/>
                  </a:cubicBezTo>
                  <a:cubicBezTo>
                    <a:pt x="36" y="914"/>
                    <a:pt x="89" y="1155"/>
                    <a:pt x="161" y="1396"/>
                  </a:cubicBezTo>
                  <a:cubicBezTo>
                    <a:pt x="312" y="1869"/>
                    <a:pt x="491" y="2333"/>
                    <a:pt x="723" y="2780"/>
                  </a:cubicBezTo>
                  <a:cubicBezTo>
                    <a:pt x="723" y="2789"/>
                    <a:pt x="732" y="2789"/>
                    <a:pt x="732" y="2798"/>
                  </a:cubicBezTo>
                  <a:cubicBezTo>
                    <a:pt x="750" y="2798"/>
                    <a:pt x="759" y="2798"/>
                    <a:pt x="768" y="2780"/>
                  </a:cubicBezTo>
                  <a:cubicBezTo>
                    <a:pt x="812" y="2664"/>
                    <a:pt x="848" y="2530"/>
                    <a:pt x="866" y="2405"/>
                  </a:cubicBezTo>
                  <a:cubicBezTo>
                    <a:pt x="893" y="2271"/>
                    <a:pt x="902" y="2146"/>
                    <a:pt x="919" y="2012"/>
                  </a:cubicBezTo>
                  <a:cubicBezTo>
                    <a:pt x="937" y="1753"/>
                    <a:pt x="937" y="1494"/>
                    <a:pt x="928" y="1236"/>
                  </a:cubicBezTo>
                  <a:cubicBezTo>
                    <a:pt x="910" y="968"/>
                    <a:pt x="875" y="709"/>
                    <a:pt x="803" y="459"/>
                  </a:cubicBezTo>
                  <a:cubicBezTo>
                    <a:pt x="782" y="383"/>
                    <a:pt x="750" y="311"/>
                    <a:pt x="711" y="2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39"/>
            <p:cNvSpPr/>
            <p:nvPr/>
          </p:nvSpPr>
          <p:spPr>
            <a:xfrm rot="-7840364">
              <a:off x="8137750" y="1938364"/>
              <a:ext cx="249493" cy="81185"/>
            </a:xfrm>
            <a:custGeom>
              <a:avLst/>
              <a:gdLst/>
              <a:ahLst/>
              <a:cxnLst/>
              <a:rect l="l" t="t" r="r" b="b"/>
              <a:pathLst>
                <a:path w="2812" h="915" extrusionOk="0">
                  <a:moveTo>
                    <a:pt x="573" y="0"/>
                  </a:moveTo>
                  <a:cubicBezTo>
                    <a:pt x="459" y="0"/>
                    <a:pt x="350" y="26"/>
                    <a:pt x="241" y="64"/>
                  </a:cubicBezTo>
                  <a:cubicBezTo>
                    <a:pt x="116" y="118"/>
                    <a:pt x="27" y="243"/>
                    <a:pt x="9" y="377"/>
                  </a:cubicBezTo>
                  <a:cubicBezTo>
                    <a:pt x="0" y="448"/>
                    <a:pt x="18" y="520"/>
                    <a:pt x="45" y="582"/>
                  </a:cubicBezTo>
                  <a:cubicBezTo>
                    <a:pt x="80" y="636"/>
                    <a:pt x="134" y="680"/>
                    <a:pt x="188" y="716"/>
                  </a:cubicBezTo>
                  <a:cubicBezTo>
                    <a:pt x="304" y="787"/>
                    <a:pt x="429" y="832"/>
                    <a:pt x="553" y="859"/>
                  </a:cubicBezTo>
                  <a:cubicBezTo>
                    <a:pt x="762" y="896"/>
                    <a:pt x="976" y="915"/>
                    <a:pt x="1192" y="915"/>
                  </a:cubicBezTo>
                  <a:cubicBezTo>
                    <a:pt x="1235" y="915"/>
                    <a:pt x="1278" y="914"/>
                    <a:pt x="1321" y="912"/>
                  </a:cubicBezTo>
                  <a:cubicBezTo>
                    <a:pt x="1571" y="903"/>
                    <a:pt x="1830" y="886"/>
                    <a:pt x="2080" y="850"/>
                  </a:cubicBezTo>
                  <a:cubicBezTo>
                    <a:pt x="2330" y="814"/>
                    <a:pt x="2579" y="752"/>
                    <a:pt x="2812" y="645"/>
                  </a:cubicBezTo>
                  <a:lnTo>
                    <a:pt x="2812" y="645"/>
                  </a:lnTo>
                  <a:cubicBezTo>
                    <a:pt x="2579" y="734"/>
                    <a:pt x="2330" y="796"/>
                    <a:pt x="2080" y="814"/>
                  </a:cubicBezTo>
                  <a:cubicBezTo>
                    <a:pt x="1821" y="850"/>
                    <a:pt x="1571" y="868"/>
                    <a:pt x="1321" y="868"/>
                  </a:cubicBezTo>
                  <a:cubicBezTo>
                    <a:pt x="1062" y="868"/>
                    <a:pt x="812" y="850"/>
                    <a:pt x="562" y="805"/>
                  </a:cubicBezTo>
                  <a:cubicBezTo>
                    <a:pt x="437" y="778"/>
                    <a:pt x="321" y="734"/>
                    <a:pt x="214" y="671"/>
                  </a:cubicBezTo>
                  <a:cubicBezTo>
                    <a:pt x="107" y="618"/>
                    <a:pt x="45" y="502"/>
                    <a:pt x="63" y="377"/>
                  </a:cubicBezTo>
                  <a:cubicBezTo>
                    <a:pt x="72" y="261"/>
                    <a:pt x="152" y="154"/>
                    <a:pt x="259" y="109"/>
                  </a:cubicBezTo>
                  <a:cubicBezTo>
                    <a:pt x="356" y="64"/>
                    <a:pt x="460" y="44"/>
                    <a:pt x="564" y="44"/>
                  </a:cubicBezTo>
                  <a:cubicBezTo>
                    <a:pt x="584" y="44"/>
                    <a:pt x="605" y="45"/>
                    <a:pt x="625" y="47"/>
                  </a:cubicBezTo>
                  <a:cubicBezTo>
                    <a:pt x="875" y="47"/>
                    <a:pt x="1125" y="91"/>
                    <a:pt x="1375" y="154"/>
                  </a:cubicBezTo>
                  <a:cubicBezTo>
                    <a:pt x="1616" y="216"/>
                    <a:pt x="1857" y="297"/>
                    <a:pt x="2098" y="377"/>
                  </a:cubicBezTo>
                  <a:cubicBezTo>
                    <a:pt x="2338" y="457"/>
                    <a:pt x="2579" y="546"/>
                    <a:pt x="2812" y="645"/>
                  </a:cubicBezTo>
                  <a:cubicBezTo>
                    <a:pt x="2356" y="430"/>
                    <a:pt x="1874" y="252"/>
                    <a:pt x="1384" y="118"/>
                  </a:cubicBezTo>
                  <a:cubicBezTo>
                    <a:pt x="1134" y="47"/>
                    <a:pt x="884" y="11"/>
                    <a:pt x="625" y="2"/>
                  </a:cubicBezTo>
                  <a:cubicBezTo>
                    <a:pt x="608" y="1"/>
                    <a:pt x="590" y="0"/>
                    <a:pt x="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39"/>
            <p:cNvSpPr/>
            <p:nvPr/>
          </p:nvSpPr>
          <p:spPr>
            <a:xfrm rot="-7840364">
              <a:off x="8080041" y="1727471"/>
              <a:ext cx="86418" cy="247458"/>
            </a:xfrm>
            <a:custGeom>
              <a:avLst/>
              <a:gdLst/>
              <a:ahLst/>
              <a:cxnLst/>
              <a:rect l="l" t="t" r="r" b="b"/>
              <a:pathLst>
                <a:path w="974" h="2789" extrusionOk="0">
                  <a:moveTo>
                    <a:pt x="411" y="1"/>
                  </a:moveTo>
                  <a:cubicBezTo>
                    <a:pt x="393" y="1"/>
                    <a:pt x="375" y="2"/>
                    <a:pt x="358" y="4"/>
                  </a:cubicBezTo>
                  <a:cubicBezTo>
                    <a:pt x="224" y="31"/>
                    <a:pt x="108" y="120"/>
                    <a:pt x="63" y="254"/>
                  </a:cubicBezTo>
                  <a:cubicBezTo>
                    <a:pt x="18" y="379"/>
                    <a:pt x="1" y="504"/>
                    <a:pt x="18" y="638"/>
                  </a:cubicBezTo>
                  <a:cubicBezTo>
                    <a:pt x="36" y="896"/>
                    <a:pt x="90" y="1146"/>
                    <a:pt x="170" y="1387"/>
                  </a:cubicBezTo>
                  <a:cubicBezTo>
                    <a:pt x="331" y="1869"/>
                    <a:pt x="536" y="2342"/>
                    <a:pt x="777" y="2789"/>
                  </a:cubicBezTo>
                  <a:cubicBezTo>
                    <a:pt x="661" y="2565"/>
                    <a:pt x="563" y="2333"/>
                    <a:pt x="465" y="2101"/>
                  </a:cubicBezTo>
                  <a:cubicBezTo>
                    <a:pt x="375" y="1860"/>
                    <a:pt x="286" y="1628"/>
                    <a:pt x="215" y="1378"/>
                  </a:cubicBezTo>
                  <a:cubicBezTo>
                    <a:pt x="134" y="1137"/>
                    <a:pt x="81" y="896"/>
                    <a:pt x="63" y="638"/>
                  </a:cubicBezTo>
                  <a:cubicBezTo>
                    <a:pt x="54" y="522"/>
                    <a:pt x="72" y="397"/>
                    <a:pt x="108" y="281"/>
                  </a:cubicBezTo>
                  <a:cubicBezTo>
                    <a:pt x="152" y="165"/>
                    <a:pt x="251" y="84"/>
                    <a:pt x="367" y="58"/>
                  </a:cubicBezTo>
                  <a:cubicBezTo>
                    <a:pt x="382" y="55"/>
                    <a:pt x="398" y="54"/>
                    <a:pt x="414" y="54"/>
                  </a:cubicBezTo>
                  <a:cubicBezTo>
                    <a:pt x="520" y="54"/>
                    <a:pt x="615" y="107"/>
                    <a:pt x="670" y="200"/>
                  </a:cubicBezTo>
                  <a:cubicBezTo>
                    <a:pt x="741" y="307"/>
                    <a:pt x="786" y="415"/>
                    <a:pt x="822" y="539"/>
                  </a:cubicBezTo>
                  <a:cubicBezTo>
                    <a:pt x="875" y="780"/>
                    <a:pt x="911" y="1030"/>
                    <a:pt x="920" y="1289"/>
                  </a:cubicBezTo>
                  <a:cubicBezTo>
                    <a:pt x="938" y="1539"/>
                    <a:pt x="929" y="1789"/>
                    <a:pt x="911" y="2048"/>
                  </a:cubicBezTo>
                  <a:cubicBezTo>
                    <a:pt x="902" y="2298"/>
                    <a:pt x="857" y="2548"/>
                    <a:pt x="777" y="2789"/>
                  </a:cubicBezTo>
                  <a:cubicBezTo>
                    <a:pt x="866" y="2557"/>
                    <a:pt x="920" y="2307"/>
                    <a:pt x="938" y="2048"/>
                  </a:cubicBezTo>
                  <a:cubicBezTo>
                    <a:pt x="965" y="1798"/>
                    <a:pt x="973" y="1539"/>
                    <a:pt x="965" y="1280"/>
                  </a:cubicBezTo>
                  <a:cubicBezTo>
                    <a:pt x="956" y="1030"/>
                    <a:pt x="929" y="772"/>
                    <a:pt x="866" y="522"/>
                  </a:cubicBezTo>
                  <a:cubicBezTo>
                    <a:pt x="831" y="397"/>
                    <a:pt x="786" y="281"/>
                    <a:pt x="715" y="165"/>
                  </a:cubicBezTo>
                  <a:cubicBezTo>
                    <a:pt x="670" y="111"/>
                    <a:pt x="625" y="66"/>
                    <a:pt x="563" y="31"/>
                  </a:cubicBezTo>
                  <a:cubicBezTo>
                    <a:pt x="516" y="11"/>
                    <a:pt x="464"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39"/>
            <p:cNvSpPr/>
            <p:nvPr/>
          </p:nvSpPr>
          <p:spPr>
            <a:xfrm rot="-7840364">
              <a:off x="8143025" y="1811582"/>
              <a:ext cx="250291" cy="81806"/>
            </a:xfrm>
            <a:custGeom>
              <a:avLst/>
              <a:gdLst/>
              <a:ahLst/>
              <a:cxnLst/>
              <a:rect l="l" t="t" r="r" b="b"/>
              <a:pathLst>
                <a:path w="2821" h="922" extrusionOk="0">
                  <a:moveTo>
                    <a:pt x="625" y="1"/>
                  </a:moveTo>
                  <a:cubicBezTo>
                    <a:pt x="500" y="1"/>
                    <a:pt x="366" y="19"/>
                    <a:pt x="241" y="72"/>
                  </a:cubicBezTo>
                  <a:cubicBezTo>
                    <a:pt x="116" y="126"/>
                    <a:pt x="27" y="242"/>
                    <a:pt x="9" y="385"/>
                  </a:cubicBezTo>
                  <a:cubicBezTo>
                    <a:pt x="0" y="447"/>
                    <a:pt x="18" y="518"/>
                    <a:pt x="54" y="581"/>
                  </a:cubicBezTo>
                  <a:cubicBezTo>
                    <a:pt x="90" y="643"/>
                    <a:pt x="134" y="688"/>
                    <a:pt x="197" y="724"/>
                  </a:cubicBezTo>
                  <a:cubicBezTo>
                    <a:pt x="304" y="786"/>
                    <a:pt x="429" y="831"/>
                    <a:pt x="554" y="858"/>
                  </a:cubicBezTo>
                  <a:cubicBezTo>
                    <a:pt x="779" y="896"/>
                    <a:pt x="998" y="922"/>
                    <a:pt x="1221" y="922"/>
                  </a:cubicBezTo>
                  <a:cubicBezTo>
                    <a:pt x="1255" y="922"/>
                    <a:pt x="1288" y="921"/>
                    <a:pt x="1321" y="920"/>
                  </a:cubicBezTo>
                  <a:cubicBezTo>
                    <a:pt x="1580" y="911"/>
                    <a:pt x="1830" y="893"/>
                    <a:pt x="2080" y="849"/>
                  </a:cubicBezTo>
                  <a:cubicBezTo>
                    <a:pt x="2339" y="822"/>
                    <a:pt x="2580" y="751"/>
                    <a:pt x="2821" y="652"/>
                  </a:cubicBezTo>
                  <a:lnTo>
                    <a:pt x="2821" y="652"/>
                  </a:lnTo>
                  <a:cubicBezTo>
                    <a:pt x="2580" y="742"/>
                    <a:pt x="2330" y="795"/>
                    <a:pt x="2080" y="822"/>
                  </a:cubicBezTo>
                  <a:cubicBezTo>
                    <a:pt x="1830" y="849"/>
                    <a:pt x="1571" y="867"/>
                    <a:pt x="1321" y="867"/>
                  </a:cubicBezTo>
                  <a:cubicBezTo>
                    <a:pt x="1289" y="868"/>
                    <a:pt x="1257" y="868"/>
                    <a:pt x="1224" y="868"/>
                  </a:cubicBezTo>
                  <a:cubicBezTo>
                    <a:pt x="1005" y="868"/>
                    <a:pt x="781" y="843"/>
                    <a:pt x="572" y="804"/>
                  </a:cubicBezTo>
                  <a:cubicBezTo>
                    <a:pt x="447" y="777"/>
                    <a:pt x="331" y="733"/>
                    <a:pt x="224" y="670"/>
                  </a:cubicBezTo>
                  <a:cubicBezTo>
                    <a:pt x="116" y="617"/>
                    <a:pt x="54" y="501"/>
                    <a:pt x="63" y="385"/>
                  </a:cubicBezTo>
                  <a:cubicBezTo>
                    <a:pt x="81" y="260"/>
                    <a:pt x="152" y="153"/>
                    <a:pt x="268" y="108"/>
                  </a:cubicBezTo>
                  <a:cubicBezTo>
                    <a:pt x="369" y="69"/>
                    <a:pt x="470" y="44"/>
                    <a:pt x="577" y="44"/>
                  </a:cubicBezTo>
                  <a:cubicBezTo>
                    <a:pt x="593" y="44"/>
                    <a:pt x="609" y="44"/>
                    <a:pt x="625" y="45"/>
                  </a:cubicBezTo>
                  <a:cubicBezTo>
                    <a:pt x="884" y="54"/>
                    <a:pt x="1134" y="90"/>
                    <a:pt x="1375" y="161"/>
                  </a:cubicBezTo>
                  <a:cubicBezTo>
                    <a:pt x="1625" y="224"/>
                    <a:pt x="1866" y="295"/>
                    <a:pt x="2107" y="385"/>
                  </a:cubicBezTo>
                  <a:cubicBezTo>
                    <a:pt x="2348" y="465"/>
                    <a:pt x="2580" y="554"/>
                    <a:pt x="2821" y="652"/>
                  </a:cubicBezTo>
                  <a:cubicBezTo>
                    <a:pt x="2357" y="438"/>
                    <a:pt x="1875" y="260"/>
                    <a:pt x="1384" y="126"/>
                  </a:cubicBezTo>
                  <a:cubicBezTo>
                    <a:pt x="1143" y="54"/>
                    <a:pt x="884" y="10"/>
                    <a:pt x="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39"/>
            <p:cNvSpPr/>
            <p:nvPr/>
          </p:nvSpPr>
          <p:spPr>
            <a:xfrm rot="-7840364">
              <a:off x="8074400" y="1601870"/>
              <a:ext cx="99016" cy="242755"/>
            </a:xfrm>
            <a:custGeom>
              <a:avLst/>
              <a:gdLst/>
              <a:ahLst/>
              <a:cxnLst/>
              <a:rect l="l" t="t" r="r" b="b"/>
              <a:pathLst>
                <a:path w="1116" h="2736" extrusionOk="0">
                  <a:moveTo>
                    <a:pt x="402" y="0"/>
                  </a:moveTo>
                  <a:cubicBezTo>
                    <a:pt x="368" y="0"/>
                    <a:pt x="335" y="5"/>
                    <a:pt x="304" y="14"/>
                  </a:cubicBezTo>
                  <a:cubicBezTo>
                    <a:pt x="170" y="58"/>
                    <a:pt x="63" y="165"/>
                    <a:pt x="36" y="299"/>
                  </a:cubicBezTo>
                  <a:cubicBezTo>
                    <a:pt x="0" y="424"/>
                    <a:pt x="0" y="558"/>
                    <a:pt x="36" y="683"/>
                  </a:cubicBezTo>
                  <a:cubicBezTo>
                    <a:pt x="80" y="942"/>
                    <a:pt x="161" y="1183"/>
                    <a:pt x="277" y="1415"/>
                  </a:cubicBezTo>
                  <a:cubicBezTo>
                    <a:pt x="482" y="1879"/>
                    <a:pt x="741" y="2316"/>
                    <a:pt x="1026" y="2736"/>
                  </a:cubicBezTo>
                  <a:cubicBezTo>
                    <a:pt x="893" y="2522"/>
                    <a:pt x="768" y="2299"/>
                    <a:pt x="652" y="2075"/>
                  </a:cubicBezTo>
                  <a:cubicBezTo>
                    <a:pt x="527" y="1852"/>
                    <a:pt x="411" y="1629"/>
                    <a:pt x="312" y="1388"/>
                  </a:cubicBezTo>
                  <a:cubicBezTo>
                    <a:pt x="205" y="1165"/>
                    <a:pt x="134" y="924"/>
                    <a:pt x="80" y="674"/>
                  </a:cubicBezTo>
                  <a:cubicBezTo>
                    <a:pt x="54" y="549"/>
                    <a:pt x="54" y="424"/>
                    <a:pt x="80" y="308"/>
                  </a:cubicBezTo>
                  <a:cubicBezTo>
                    <a:pt x="107" y="183"/>
                    <a:pt x="196" y="94"/>
                    <a:pt x="321" y="58"/>
                  </a:cubicBezTo>
                  <a:cubicBezTo>
                    <a:pt x="344" y="53"/>
                    <a:pt x="366" y="51"/>
                    <a:pt x="389" y="51"/>
                  </a:cubicBezTo>
                  <a:cubicBezTo>
                    <a:pt x="483" y="51"/>
                    <a:pt x="576" y="95"/>
                    <a:pt x="634" y="174"/>
                  </a:cubicBezTo>
                  <a:cubicBezTo>
                    <a:pt x="714" y="273"/>
                    <a:pt x="777" y="380"/>
                    <a:pt x="821" y="496"/>
                  </a:cubicBezTo>
                  <a:cubicBezTo>
                    <a:pt x="901" y="728"/>
                    <a:pt x="973" y="978"/>
                    <a:pt x="1009" y="1228"/>
                  </a:cubicBezTo>
                  <a:cubicBezTo>
                    <a:pt x="1044" y="1477"/>
                    <a:pt x="1071" y="1727"/>
                    <a:pt x="1080" y="1986"/>
                  </a:cubicBezTo>
                  <a:cubicBezTo>
                    <a:pt x="1098" y="2236"/>
                    <a:pt x="1080" y="2486"/>
                    <a:pt x="1026" y="2736"/>
                  </a:cubicBezTo>
                  <a:cubicBezTo>
                    <a:pt x="1089" y="2486"/>
                    <a:pt x="1116" y="2227"/>
                    <a:pt x="1107" y="1968"/>
                  </a:cubicBezTo>
                  <a:cubicBezTo>
                    <a:pt x="1098" y="1718"/>
                    <a:pt x="1080" y="1460"/>
                    <a:pt x="1044" y="1210"/>
                  </a:cubicBezTo>
                  <a:cubicBezTo>
                    <a:pt x="1009" y="951"/>
                    <a:pt x="946" y="701"/>
                    <a:pt x="857" y="460"/>
                  </a:cubicBezTo>
                  <a:cubicBezTo>
                    <a:pt x="812" y="344"/>
                    <a:pt x="750" y="228"/>
                    <a:pt x="669" y="130"/>
                  </a:cubicBezTo>
                  <a:cubicBezTo>
                    <a:pt x="625" y="76"/>
                    <a:pt x="562" y="41"/>
                    <a:pt x="500" y="14"/>
                  </a:cubicBezTo>
                  <a:cubicBezTo>
                    <a:pt x="469" y="5"/>
                    <a:pt x="435"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39"/>
            <p:cNvSpPr/>
            <p:nvPr/>
          </p:nvSpPr>
          <p:spPr>
            <a:xfrm rot="-7840364">
              <a:off x="8145792" y="1662029"/>
              <a:ext cx="250291" cy="77635"/>
            </a:xfrm>
            <a:custGeom>
              <a:avLst/>
              <a:gdLst/>
              <a:ahLst/>
              <a:cxnLst/>
              <a:rect l="l" t="t" r="r" b="b"/>
              <a:pathLst>
                <a:path w="2821" h="875" extrusionOk="0">
                  <a:moveTo>
                    <a:pt x="824" y="0"/>
                  </a:moveTo>
                  <a:cubicBezTo>
                    <a:pt x="739" y="0"/>
                    <a:pt x="655" y="3"/>
                    <a:pt x="572" y="9"/>
                  </a:cubicBezTo>
                  <a:cubicBezTo>
                    <a:pt x="438" y="18"/>
                    <a:pt x="313" y="54"/>
                    <a:pt x="197" y="116"/>
                  </a:cubicBezTo>
                  <a:cubicBezTo>
                    <a:pt x="72" y="188"/>
                    <a:pt x="1" y="312"/>
                    <a:pt x="1" y="455"/>
                  </a:cubicBezTo>
                  <a:cubicBezTo>
                    <a:pt x="1" y="527"/>
                    <a:pt x="19" y="589"/>
                    <a:pt x="63" y="652"/>
                  </a:cubicBezTo>
                  <a:cubicBezTo>
                    <a:pt x="99" y="705"/>
                    <a:pt x="152" y="741"/>
                    <a:pt x="215" y="777"/>
                  </a:cubicBezTo>
                  <a:cubicBezTo>
                    <a:pt x="340" y="821"/>
                    <a:pt x="465" y="857"/>
                    <a:pt x="599" y="866"/>
                  </a:cubicBezTo>
                  <a:cubicBezTo>
                    <a:pt x="682" y="872"/>
                    <a:pt x="766" y="875"/>
                    <a:pt x="851" y="875"/>
                  </a:cubicBezTo>
                  <a:cubicBezTo>
                    <a:pt x="1020" y="875"/>
                    <a:pt x="1191" y="863"/>
                    <a:pt x="1357" y="839"/>
                  </a:cubicBezTo>
                  <a:cubicBezTo>
                    <a:pt x="1616" y="803"/>
                    <a:pt x="1866" y="750"/>
                    <a:pt x="2107" y="687"/>
                  </a:cubicBezTo>
                  <a:cubicBezTo>
                    <a:pt x="2357" y="625"/>
                    <a:pt x="2598" y="527"/>
                    <a:pt x="2821" y="402"/>
                  </a:cubicBezTo>
                  <a:lnTo>
                    <a:pt x="2821" y="402"/>
                  </a:lnTo>
                  <a:cubicBezTo>
                    <a:pt x="2589" y="527"/>
                    <a:pt x="2357" y="607"/>
                    <a:pt x="2107" y="661"/>
                  </a:cubicBezTo>
                  <a:cubicBezTo>
                    <a:pt x="1857" y="723"/>
                    <a:pt x="1607" y="768"/>
                    <a:pt x="1357" y="794"/>
                  </a:cubicBezTo>
                  <a:cubicBezTo>
                    <a:pt x="1191" y="818"/>
                    <a:pt x="1020" y="830"/>
                    <a:pt x="851" y="830"/>
                  </a:cubicBezTo>
                  <a:cubicBezTo>
                    <a:pt x="766" y="830"/>
                    <a:pt x="682" y="827"/>
                    <a:pt x="599" y="821"/>
                  </a:cubicBezTo>
                  <a:cubicBezTo>
                    <a:pt x="474" y="812"/>
                    <a:pt x="358" y="777"/>
                    <a:pt x="242" y="732"/>
                  </a:cubicBezTo>
                  <a:cubicBezTo>
                    <a:pt x="126" y="687"/>
                    <a:pt x="54" y="571"/>
                    <a:pt x="54" y="455"/>
                  </a:cubicBezTo>
                  <a:cubicBezTo>
                    <a:pt x="54" y="330"/>
                    <a:pt x="117" y="223"/>
                    <a:pt x="224" y="161"/>
                  </a:cubicBezTo>
                  <a:cubicBezTo>
                    <a:pt x="331" y="98"/>
                    <a:pt x="447" y="63"/>
                    <a:pt x="572" y="54"/>
                  </a:cubicBezTo>
                  <a:cubicBezTo>
                    <a:pt x="655" y="48"/>
                    <a:pt x="739" y="45"/>
                    <a:pt x="824" y="45"/>
                  </a:cubicBezTo>
                  <a:cubicBezTo>
                    <a:pt x="993" y="45"/>
                    <a:pt x="1164" y="57"/>
                    <a:pt x="1331" y="80"/>
                  </a:cubicBezTo>
                  <a:cubicBezTo>
                    <a:pt x="1580" y="116"/>
                    <a:pt x="1830" y="161"/>
                    <a:pt x="2080" y="214"/>
                  </a:cubicBezTo>
                  <a:cubicBezTo>
                    <a:pt x="2330" y="268"/>
                    <a:pt x="2571" y="330"/>
                    <a:pt x="2821" y="402"/>
                  </a:cubicBezTo>
                  <a:cubicBezTo>
                    <a:pt x="2339" y="241"/>
                    <a:pt x="1839" y="116"/>
                    <a:pt x="1339" y="36"/>
                  </a:cubicBezTo>
                  <a:cubicBezTo>
                    <a:pt x="1167" y="12"/>
                    <a:pt x="994" y="0"/>
                    <a:pt x="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39"/>
            <p:cNvSpPr/>
            <p:nvPr/>
          </p:nvSpPr>
          <p:spPr>
            <a:xfrm rot="-7840364">
              <a:off x="8054417" y="1479324"/>
              <a:ext cx="115697" cy="235302"/>
            </a:xfrm>
            <a:custGeom>
              <a:avLst/>
              <a:gdLst/>
              <a:ahLst/>
              <a:cxnLst/>
              <a:rect l="l" t="t" r="r" b="b"/>
              <a:pathLst>
                <a:path w="1304" h="2652" extrusionOk="0">
                  <a:moveTo>
                    <a:pt x="380" y="0"/>
                  </a:moveTo>
                  <a:cubicBezTo>
                    <a:pt x="334" y="0"/>
                    <a:pt x="290" y="10"/>
                    <a:pt x="250" y="27"/>
                  </a:cubicBezTo>
                  <a:cubicBezTo>
                    <a:pt x="125" y="81"/>
                    <a:pt x="36" y="197"/>
                    <a:pt x="18" y="340"/>
                  </a:cubicBezTo>
                  <a:cubicBezTo>
                    <a:pt x="0" y="465"/>
                    <a:pt x="18" y="599"/>
                    <a:pt x="54" y="723"/>
                  </a:cubicBezTo>
                  <a:cubicBezTo>
                    <a:pt x="134" y="964"/>
                    <a:pt x="241" y="1205"/>
                    <a:pt x="375" y="1420"/>
                  </a:cubicBezTo>
                  <a:cubicBezTo>
                    <a:pt x="634" y="1857"/>
                    <a:pt x="937" y="2267"/>
                    <a:pt x="1267" y="2651"/>
                  </a:cubicBezTo>
                  <a:cubicBezTo>
                    <a:pt x="1107" y="2455"/>
                    <a:pt x="955" y="2250"/>
                    <a:pt x="812" y="2044"/>
                  </a:cubicBezTo>
                  <a:cubicBezTo>
                    <a:pt x="669" y="1830"/>
                    <a:pt x="527" y="1625"/>
                    <a:pt x="402" y="1402"/>
                  </a:cubicBezTo>
                  <a:cubicBezTo>
                    <a:pt x="277" y="1179"/>
                    <a:pt x="170" y="956"/>
                    <a:pt x="98" y="706"/>
                  </a:cubicBezTo>
                  <a:cubicBezTo>
                    <a:pt x="54" y="590"/>
                    <a:pt x="45" y="465"/>
                    <a:pt x="54" y="349"/>
                  </a:cubicBezTo>
                  <a:cubicBezTo>
                    <a:pt x="71" y="224"/>
                    <a:pt x="152" y="125"/>
                    <a:pt x="268" y="72"/>
                  </a:cubicBezTo>
                  <a:cubicBezTo>
                    <a:pt x="299" y="59"/>
                    <a:pt x="333" y="53"/>
                    <a:pt x="366" y="53"/>
                  </a:cubicBezTo>
                  <a:cubicBezTo>
                    <a:pt x="449" y="53"/>
                    <a:pt x="532" y="89"/>
                    <a:pt x="589" y="152"/>
                  </a:cubicBezTo>
                  <a:cubicBezTo>
                    <a:pt x="678" y="233"/>
                    <a:pt x="759" y="331"/>
                    <a:pt x="812" y="447"/>
                  </a:cubicBezTo>
                  <a:cubicBezTo>
                    <a:pt x="928" y="670"/>
                    <a:pt x="1018" y="911"/>
                    <a:pt x="1080" y="1152"/>
                  </a:cubicBezTo>
                  <a:cubicBezTo>
                    <a:pt x="1142" y="1402"/>
                    <a:pt x="1196" y="1643"/>
                    <a:pt x="1232" y="1902"/>
                  </a:cubicBezTo>
                  <a:cubicBezTo>
                    <a:pt x="1285" y="2143"/>
                    <a:pt x="1294" y="2401"/>
                    <a:pt x="1267" y="2651"/>
                  </a:cubicBezTo>
                  <a:cubicBezTo>
                    <a:pt x="1303" y="2401"/>
                    <a:pt x="1303" y="2143"/>
                    <a:pt x="1267" y="1893"/>
                  </a:cubicBezTo>
                  <a:cubicBezTo>
                    <a:pt x="1232" y="1643"/>
                    <a:pt x="1187" y="1393"/>
                    <a:pt x="1125" y="1143"/>
                  </a:cubicBezTo>
                  <a:cubicBezTo>
                    <a:pt x="1062" y="893"/>
                    <a:pt x="973" y="652"/>
                    <a:pt x="857" y="420"/>
                  </a:cubicBezTo>
                  <a:cubicBezTo>
                    <a:pt x="803" y="304"/>
                    <a:pt x="723" y="197"/>
                    <a:pt x="625" y="108"/>
                  </a:cubicBezTo>
                  <a:cubicBezTo>
                    <a:pt x="580" y="63"/>
                    <a:pt x="518" y="27"/>
                    <a:pt x="455" y="9"/>
                  </a:cubicBezTo>
                  <a:cubicBezTo>
                    <a:pt x="430" y="3"/>
                    <a:pt x="405" y="0"/>
                    <a:pt x="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39"/>
            <p:cNvSpPr/>
            <p:nvPr/>
          </p:nvSpPr>
          <p:spPr>
            <a:xfrm rot="-7840364">
              <a:off x="8135431" y="1513629"/>
              <a:ext cx="249493" cy="78611"/>
            </a:xfrm>
            <a:custGeom>
              <a:avLst/>
              <a:gdLst/>
              <a:ahLst/>
              <a:cxnLst/>
              <a:rect l="l" t="t" r="r" b="b"/>
              <a:pathLst>
                <a:path w="2812" h="886" extrusionOk="0">
                  <a:moveTo>
                    <a:pt x="9" y="493"/>
                  </a:moveTo>
                  <a:cubicBezTo>
                    <a:pt x="0" y="555"/>
                    <a:pt x="18" y="618"/>
                    <a:pt x="54" y="680"/>
                  </a:cubicBezTo>
                  <a:cubicBezTo>
                    <a:pt x="18" y="618"/>
                    <a:pt x="9" y="555"/>
                    <a:pt x="9" y="493"/>
                  </a:cubicBezTo>
                  <a:close/>
                  <a:moveTo>
                    <a:pt x="1202" y="0"/>
                  </a:moveTo>
                  <a:cubicBezTo>
                    <a:pt x="979" y="0"/>
                    <a:pt x="763" y="24"/>
                    <a:pt x="554" y="55"/>
                  </a:cubicBezTo>
                  <a:cubicBezTo>
                    <a:pt x="429" y="82"/>
                    <a:pt x="313" y="127"/>
                    <a:pt x="206" y="189"/>
                  </a:cubicBezTo>
                  <a:lnTo>
                    <a:pt x="206" y="189"/>
                  </a:lnTo>
                  <a:cubicBezTo>
                    <a:pt x="313" y="127"/>
                    <a:pt x="429" y="82"/>
                    <a:pt x="554" y="64"/>
                  </a:cubicBezTo>
                  <a:cubicBezTo>
                    <a:pt x="737" y="38"/>
                    <a:pt x="920" y="22"/>
                    <a:pt x="1099" y="22"/>
                  </a:cubicBezTo>
                  <a:cubicBezTo>
                    <a:pt x="1165" y="22"/>
                    <a:pt x="1230" y="24"/>
                    <a:pt x="1294" y="29"/>
                  </a:cubicBezTo>
                  <a:cubicBezTo>
                    <a:pt x="1544" y="37"/>
                    <a:pt x="1794" y="64"/>
                    <a:pt x="2044" y="100"/>
                  </a:cubicBezTo>
                  <a:cubicBezTo>
                    <a:pt x="2267" y="125"/>
                    <a:pt x="2496" y="165"/>
                    <a:pt x="2720" y="206"/>
                  </a:cubicBezTo>
                  <a:lnTo>
                    <a:pt x="2720" y="206"/>
                  </a:lnTo>
                  <a:cubicBezTo>
                    <a:pt x="2628" y="270"/>
                    <a:pt x="2536" y="322"/>
                    <a:pt x="2437" y="368"/>
                  </a:cubicBezTo>
                  <a:cubicBezTo>
                    <a:pt x="2321" y="430"/>
                    <a:pt x="2205" y="475"/>
                    <a:pt x="2080" y="519"/>
                  </a:cubicBezTo>
                  <a:cubicBezTo>
                    <a:pt x="1839" y="618"/>
                    <a:pt x="1598" y="698"/>
                    <a:pt x="1339" y="760"/>
                  </a:cubicBezTo>
                  <a:cubicBezTo>
                    <a:pt x="1089" y="823"/>
                    <a:pt x="839" y="867"/>
                    <a:pt x="580" y="867"/>
                  </a:cubicBezTo>
                  <a:cubicBezTo>
                    <a:pt x="563" y="869"/>
                    <a:pt x="546" y="869"/>
                    <a:pt x="529" y="869"/>
                  </a:cubicBezTo>
                  <a:cubicBezTo>
                    <a:pt x="414" y="869"/>
                    <a:pt x="306" y="844"/>
                    <a:pt x="197" y="805"/>
                  </a:cubicBezTo>
                  <a:lnTo>
                    <a:pt x="197" y="805"/>
                  </a:lnTo>
                  <a:cubicBezTo>
                    <a:pt x="313" y="859"/>
                    <a:pt x="447" y="885"/>
                    <a:pt x="580" y="885"/>
                  </a:cubicBezTo>
                  <a:cubicBezTo>
                    <a:pt x="839" y="885"/>
                    <a:pt x="1098" y="850"/>
                    <a:pt x="1348" y="787"/>
                  </a:cubicBezTo>
                  <a:cubicBezTo>
                    <a:pt x="1607" y="734"/>
                    <a:pt x="1857" y="662"/>
                    <a:pt x="2098" y="564"/>
                  </a:cubicBezTo>
                  <a:cubicBezTo>
                    <a:pt x="2223" y="519"/>
                    <a:pt x="2348" y="475"/>
                    <a:pt x="2455" y="412"/>
                  </a:cubicBezTo>
                  <a:cubicBezTo>
                    <a:pt x="2580" y="368"/>
                    <a:pt x="2696" y="296"/>
                    <a:pt x="2803" y="216"/>
                  </a:cubicBezTo>
                  <a:cubicBezTo>
                    <a:pt x="2803" y="207"/>
                    <a:pt x="2803" y="207"/>
                    <a:pt x="2812" y="198"/>
                  </a:cubicBezTo>
                  <a:cubicBezTo>
                    <a:pt x="2812" y="189"/>
                    <a:pt x="2803" y="171"/>
                    <a:pt x="2785" y="171"/>
                  </a:cubicBezTo>
                  <a:cubicBezTo>
                    <a:pt x="2294" y="73"/>
                    <a:pt x="1794" y="20"/>
                    <a:pt x="1303" y="2"/>
                  </a:cubicBezTo>
                  <a:cubicBezTo>
                    <a:pt x="1269" y="1"/>
                    <a:pt x="1236" y="0"/>
                    <a:pt x="1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39"/>
            <p:cNvSpPr/>
            <p:nvPr/>
          </p:nvSpPr>
          <p:spPr>
            <a:xfrm rot="-7840364">
              <a:off x="7893380" y="1523690"/>
              <a:ext cx="530039" cy="421006"/>
            </a:xfrm>
            <a:custGeom>
              <a:avLst/>
              <a:gdLst/>
              <a:ahLst/>
              <a:cxnLst/>
              <a:rect l="l" t="t" r="r" b="b"/>
              <a:pathLst>
                <a:path w="5974" h="4745" extrusionOk="0">
                  <a:moveTo>
                    <a:pt x="1250" y="0"/>
                  </a:moveTo>
                  <a:lnTo>
                    <a:pt x="1250" y="0"/>
                  </a:lnTo>
                  <a:cubicBezTo>
                    <a:pt x="1232" y="286"/>
                    <a:pt x="1241" y="572"/>
                    <a:pt x="1277" y="857"/>
                  </a:cubicBezTo>
                  <a:cubicBezTo>
                    <a:pt x="1312" y="1063"/>
                    <a:pt x="1357" y="1277"/>
                    <a:pt x="1402" y="1482"/>
                  </a:cubicBezTo>
                  <a:cubicBezTo>
                    <a:pt x="1011" y="1074"/>
                    <a:pt x="199" y="195"/>
                    <a:pt x="187" y="195"/>
                  </a:cubicBezTo>
                  <a:lnTo>
                    <a:pt x="187" y="195"/>
                  </a:lnTo>
                  <a:cubicBezTo>
                    <a:pt x="187" y="195"/>
                    <a:pt x="187" y="195"/>
                    <a:pt x="188" y="197"/>
                  </a:cubicBezTo>
                  <a:cubicBezTo>
                    <a:pt x="554" y="697"/>
                    <a:pt x="955" y="1170"/>
                    <a:pt x="1393" y="1607"/>
                  </a:cubicBezTo>
                  <a:cubicBezTo>
                    <a:pt x="1339" y="1617"/>
                    <a:pt x="1284" y="1621"/>
                    <a:pt x="1227" y="1621"/>
                  </a:cubicBezTo>
                  <a:cubicBezTo>
                    <a:pt x="1031" y="1621"/>
                    <a:pt x="825" y="1570"/>
                    <a:pt x="652" y="1536"/>
                  </a:cubicBezTo>
                  <a:cubicBezTo>
                    <a:pt x="496" y="1498"/>
                    <a:pt x="116" y="1449"/>
                    <a:pt x="25" y="1449"/>
                  </a:cubicBezTo>
                  <a:cubicBezTo>
                    <a:pt x="7" y="1449"/>
                    <a:pt x="0" y="1451"/>
                    <a:pt x="9" y="1455"/>
                  </a:cubicBezTo>
                  <a:cubicBezTo>
                    <a:pt x="215" y="1536"/>
                    <a:pt x="429" y="1589"/>
                    <a:pt x="643" y="1625"/>
                  </a:cubicBezTo>
                  <a:cubicBezTo>
                    <a:pt x="819" y="1669"/>
                    <a:pt x="1030" y="1717"/>
                    <a:pt x="1230" y="1717"/>
                  </a:cubicBezTo>
                  <a:cubicBezTo>
                    <a:pt x="1314" y="1717"/>
                    <a:pt x="1396" y="1709"/>
                    <a:pt x="1473" y="1687"/>
                  </a:cubicBezTo>
                  <a:cubicBezTo>
                    <a:pt x="1768" y="1991"/>
                    <a:pt x="2080" y="2267"/>
                    <a:pt x="2401" y="2544"/>
                  </a:cubicBezTo>
                  <a:cubicBezTo>
                    <a:pt x="2169" y="2544"/>
                    <a:pt x="1946" y="2517"/>
                    <a:pt x="1723" y="2455"/>
                  </a:cubicBezTo>
                  <a:cubicBezTo>
                    <a:pt x="1560" y="2425"/>
                    <a:pt x="1180" y="2377"/>
                    <a:pt x="1093" y="2377"/>
                  </a:cubicBezTo>
                  <a:cubicBezTo>
                    <a:pt x="1075" y="2377"/>
                    <a:pt x="1070" y="2379"/>
                    <a:pt x="1080" y="2383"/>
                  </a:cubicBezTo>
                  <a:cubicBezTo>
                    <a:pt x="1286" y="2464"/>
                    <a:pt x="1491" y="2517"/>
                    <a:pt x="1705" y="2553"/>
                  </a:cubicBezTo>
                  <a:cubicBezTo>
                    <a:pt x="1886" y="2593"/>
                    <a:pt x="2097" y="2643"/>
                    <a:pt x="2300" y="2643"/>
                  </a:cubicBezTo>
                  <a:cubicBezTo>
                    <a:pt x="2368" y="2643"/>
                    <a:pt x="2435" y="2638"/>
                    <a:pt x="2499" y="2624"/>
                  </a:cubicBezTo>
                  <a:cubicBezTo>
                    <a:pt x="2874" y="2928"/>
                    <a:pt x="3258" y="3222"/>
                    <a:pt x="3660" y="3499"/>
                  </a:cubicBezTo>
                  <a:cubicBezTo>
                    <a:pt x="3586" y="3518"/>
                    <a:pt x="3507" y="3526"/>
                    <a:pt x="3427" y="3526"/>
                  </a:cubicBezTo>
                  <a:cubicBezTo>
                    <a:pt x="3247" y="3526"/>
                    <a:pt x="3059" y="3488"/>
                    <a:pt x="2892" y="3463"/>
                  </a:cubicBezTo>
                  <a:cubicBezTo>
                    <a:pt x="2739" y="3436"/>
                    <a:pt x="2401" y="3413"/>
                    <a:pt x="2285" y="3413"/>
                  </a:cubicBezTo>
                  <a:cubicBezTo>
                    <a:pt x="2253" y="3413"/>
                    <a:pt x="2238" y="3415"/>
                    <a:pt x="2249" y="3419"/>
                  </a:cubicBezTo>
                  <a:cubicBezTo>
                    <a:pt x="2455" y="3490"/>
                    <a:pt x="2669" y="3535"/>
                    <a:pt x="2883" y="3562"/>
                  </a:cubicBezTo>
                  <a:cubicBezTo>
                    <a:pt x="3046" y="3589"/>
                    <a:pt x="3236" y="3623"/>
                    <a:pt x="3420" y="3623"/>
                  </a:cubicBezTo>
                  <a:cubicBezTo>
                    <a:pt x="3538" y="3623"/>
                    <a:pt x="3653" y="3609"/>
                    <a:pt x="3758" y="3570"/>
                  </a:cubicBezTo>
                  <a:lnTo>
                    <a:pt x="3874" y="3651"/>
                  </a:lnTo>
                  <a:cubicBezTo>
                    <a:pt x="4222" y="3874"/>
                    <a:pt x="4579" y="4097"/>
                    <a:pt x="4945" y="4293"/>
                  </a:cubicBezTo>
                  <a:cubicBezTo>
                    <a:pt x="4731" y="4356"/>
                    <a:pt x="4499" y="4383"/>
                    <a:pt x="4275" y="4383"/>
                  </a:cubicBezTo>
                  <a:cubicBezTo>
                    <a:pt x="4079" y="4392"/>
                    <a:pt x="3570" y="4463"/>
                    <a:pt x="3633" y="4472"/>
                  </a:cubicBezTo>
                  <a:cubicBezTo>
                    <a:pt x="3751" y="4487"/>
                    <a:pt x="3871" y="4493"/>
                    <a:pt x="3992" y="4493"/>
                  </a:cubicBezTo>
                  <a:cubicBezTo>
                    <a:pt x="4090" y="4493"/>
                    <a:pt x="4188" y="4489"/>
                    <a:pt x="4284" y="4481"/>
                  </a:cubicBezTo>
                  <a:cubicBezTo>
                    <a:pt x="4525" y="4472"/>
                    <a:pt x="4829" y="4463"/>
                    <a:pt x="5061" y="4356"/>
                  </a:cubicBezTo>
                  <a:cubicBezTo>
                    <a:pt x="5329" y="4499"/>
                    <a:pt x="5605" y="4624"/>
                    <a:pt x="5882" y="4740"/>
                  </a:cubicBezTo>
                  <a:cubicBezTo>
                    <a:pt x="5890" y="4743"/>
                    <a:pt x="5898" y="4745"/>
                    <a:pt x="5905" y="4745"/>
                  </a:cubicBezTo>
                  <a:cubicBezTo>
                    <a:pt x="5952" y="4745"/>
                    <a:pt x="5973" y="4674"/>
                    <a:pt x="5927" y="4650"/>
                  </a:cubicBezTo>
                  <a:cubicBezTo>
                    <a:pt x="5668" y="4543"/>
                    <a:pt x="5409" y="4427"/>
                    <a:pt x="5159" y="4293"/>
                  </a:cubicBezTo>
                  <a:cubicBezTo>
                    <a:pt x="5168" y="4276"/>
                    <a:pt x="5168" y="4258"/>
                    <a:pt x="5159" y="4240"/>
                  </a:cubicBezTo>
                  <a:cubicBezTo>
                    <a:pt x="5016" y="3981"/>
                    <a:pt x="4882" y="3704"/>
                    <a:pt x="4757" y="3437"/>
                  </a:cubicBezTo>
                  <a:cubicBezTo>
                    <a:pt x="4650" y="3213"/>
                    <a:pt x="4561" y="2981"/>
                    <a:pt x="4472" y="2740"/>
                  </a:cubicBezTo>
                  <a:lnTo>
                    <a:pt x="4472" y="2740"/>
                  </a:lnTo>
                  <a:cubicBezTo>
                    <a:pt x="4516" y="2999"/>
                    <a:pt x="4588" y="3258"/>
                    <a:pt x="4686" y="3499"/>
                  </a:cubicBezTo>
                  <a:cubicBezTo>
                    <a:pt x="4793" y="3749"/>
                    <a:pt x="4918" y="3990"/>
                    <a:pt x="5043" y="4231"/>
                  </a:cubicBezTo>
                  <a:cubicBezTo>
                    <a:pt x="4695" y="4035"/>
                    <a:pt x="4347" y="3829"/>
                    <a:pt x="4017" y="3615"/>
                  </a:cubicBezTo>
                  <a:cubicBezTo>
                    <a:pt x="3936" y="3562"/>
                    <a:pt x="3856" y="3508"/>
                    <a:pt x="3776" y="3454"/>
                  </a:cubicBezTo>
                  <a:cubicBezTo>
                    <a:pt x="3704" y="3187"/>
                    <a:pt x="3624" y="2910"/>
                    <a:pt x="3561" y="2642"/>
                  </a:cubicBezTo>
                  <a:cubicBezTo>
                    <a:pt x="3508" y="2392"/>
                    <a:pt x="3419" y="2098"/>
                    <a:pt x="3383" y="1848"/>
                  </a:cubicBezTo>
                  <a:lnTo>
                    <a:pt x="3383" y="1848"/>
                  </a:lnTo>
                  <a:cubicBezTo>
                    <a:pt x="3401" y="2116"/>
                    <a:pt x="3437" y="2383"/>
                    <a:pt x="3481" y="2642"/>
                  </a:cubicBezTo>
                  <a:cubicBezTo>
                    <a:pt x="3535" y="2865"/>
                    <a:pt x="3588" y="3151"/>
                    <a:pt x="3651" y="3374"/>
                  </a:cubicBezTo>
                  <a:cubicBezTo>
                    <a:pt x="3294" y="3124"/>
                    <a:pt x="2946" y="2865"/>
                    <a:pt x="2606" y="2589"/>
                  </a:cubicBezTo>
                  <a:cubicBezTo>
                    <a:pt x="2615" y="2571"/>
                    <a:pt x="2615" y="2553"/>
                    <a:pt x="2606" y="2544"/>
                  </a:cubicBezTo>
                  <a:cubicBezTo>
                    <a:pt x="2544" y="2259"/>
                    <a:pt x="2473" y="1964"/>
                    <a:pt x="2428" y="1678"/>
                  </a:cubicBezTo>
                  <a:cubicBezTo>
                    <a:pt x="2383" y="1428"/>
                    <a:pt x="2339" y="1179"/>
                    <a:pt x="2321" y="920"/>
                  </a:cubicBezTo>
                  <a:cubicBezTo>
                    <a:pt x="2294" y="1179"/>
                    <a:pt x="2294" y="1428"/>
                    <a:pt x="2321" y="1678"/>
                  </a:cubicBezTo>
                  <a:cubicBezTo>
                    <a:pt x="2374" y="1955"/>
                    <a:pt x="2437" y="2232"/>
                    <a:pt x="2490" y="2499"/>
                  </a:cubicBezTo>
                  <a:cubicBezTo>
                    <a:pt x="2160" y="2223"/>
                    <a:pt x="1839" y="1928"/>
                    <a:pt x="1536" y="1616"/>
                  </a:cubicBezTo>
                  <a:cubicBezTo>
                    <a:pt x="1464" y="1312"/>
                    <a:pt x="1393" y="1000"/>
                    <a:pt x="1339" y="679"/>
                  </a:cubicBezTo>
                  <a:cubicBezTo>
                    <a:pt x="1303" y="456"/>
                    <a:pt x="1268" y="224"/>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39"/>
            <p:cNvSpPr/>
            <p:nvPr/>
          </p:nvSpPr>
          <p:spPr>
            <a:xfrm rot="-7840364">
              <a:off x="8038416" y="1681708"/>
              <a:ext cx="107800" cy="165563"/>
            </a:xfrm>
            <a:custGeom>
              <a:avLst/>
              <a:gdLst/>
              <a:ahLst/>
              <a:cxnLst/>
              <a:rect l="l" t="t" r="r" b="b"/>
              <a:pathLst>
                <a:path w="1215" h="1866" extrusionOk="0">
                  <a:moveTo>
                    <a:pt x="420" y="205"/>
                  </a:moveTo>
                  <a:cubicBezTo>
                    <a:pt x="0" y="402"/>
                    <a:pt x="277" y="1187"/>
                    <a:pt x="607" y="1865"/>
                  </a:cubicBezTo>
                  <a:cubicBezTo>
                    <a:pt x="822" y="1749"/>
                    <a:pt x="1027" y="1615"/>
                    <a:pt x="1214" y="1455"/>
                  </a:cubicBezTo>
                  <a:cubicBezTo>
                    <a:pt x="1107" y="705"/>
                    <a:pt x="857" y="0"/>
                    <a:pt x="420" y="20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39"/>
            <p:cNvSpPr/>
            <p:nvPr/>
          </p:nvSpPr>
          <p:spPr>
            <a:xfrm rot="-7840364">
              <a:off x="7997088" y="1778331"/>
              <a:ext cx="338217" cy="387290"/>
            </a:xfrm>
            <a:custGeom>
              <a:avLst/>
              <a:gdLst/>
              <a:ahLst/>
              <a:cxnLst/>
              <a:rect l="l" t="t" r="r" b="b"/>
              <a:pathLst>
                <a:path w="3812" h="4365" extrusionOk="0">
                  <a:moveTo>
                    <a:pt x="1" y="2579"/>
                  </a:moveTo>
                  <a:cubicBezTo>
                    <a:pt x="108" y="2865"/>
                    <a:pt x="269" y="3124"/>
                    <a:pt x="465" y="3356"/>
                  </a:cubicBezTo>
                  <a:cubicBezTo>
                    <a:pt x="1125" y="3454"/>
                    <a:pt x="2071" y="3338"/>
                    <a:pt x="2455" y="3186"/>
                  </a:cubicBezTo>
                  <a:lnTo>
                    <a:pt x="2482" y="3186"/>
                  </a:lnTo>
                  <a:cubicBezTo>
                    <a:pt x="2777" y="3481"/>
                    <a:pt x="3089" y="3766"/>
                    <a:pt x="3410" y="4034"/>
                  </a:cubicBezTo>
                  <a:lnTo>
                    <a:pt x="3383" y="4034"/>
                  </a:lnTo>
                  <a:cubicBezTo>
                    <a:pt x="2794" y="3793"/>
                    <a:pt x="1134" y="3168"/>
                    <a:pt x="849" y="3731"/>
                  </a:cubicBezTo>
                  <a:cubicBezTo>
                    <a:pt x="1295" y="4088"/>
                    <a:pt x="1839" y="4302"/>
                    <a:pt x="2411" y="4364"/>
                  </a:cubicBezTo>
                  <a:cubicBezTo>
                    <a:pt x="2884" y="4329"/>
                    <a:pt x="3330" y="4239"/>
                    <a:pt x="3544" y="4150"/>
                  </a:cubicBezTo>
                  <a:cubicBezTo>
                    <a:pt x="3580" y="4177"/>
                    <a:pt x="3615" y="4204"/>
                    <a:pt x="3660" y="4239"/>
                  </a:cubicBezTo>
                  <a:lnTo>
                    <a:pt x="3767" y="4204"/>
                  </a:lnTo>
                  <a:cubicBezTo>
                    <a:pt x="3714" y="4159"/>
                    <a:pt x="3660" y="4123"/>
                    <a:pt x="3607" y="4079"/>
                  </a:cubicBezTo>
                  <a:cubicBezTo>
                    <a:pt x="3615" y="4061"/>
                    <a:pt x="3615" y="4052"/>
                    <a:pt x="3607" y="4034"/>
                  </a:cubicBezTo>
                  <a:cubicBezTo>
                    <a:pt x="3598" y="4007"/>
                    <a:pt x="3598" y="3981"/>
                    <a:pt x="3589" y="3954"/>
                  </a:cubicBezTo>
                  <a:cubicBezTo>
                    <a:pt x="3785" y="3222"/>
                    <a:pt x="3812" y="1107"/>
                    <a:pt x="3062" y="1357"/>
                  </a:cubicBezTo>
                  <a:cubicBezTo>
                    <a:pt x="2375" y="1589"/>
                    <a:pt x="3205" y="3436"/>
                    <a:pt x="3464" y="3963"/>
                  </a:cubicBezTo>
                  <a:cubicBezTo>
                    <a:pt x="3142" y="3695"/>
                    <a:pt x="2839" y="3400"/>
                    <a:pt x="2545" y="3115"/>
                  </a:cubicBezTo>
                  <a:lnTo>
                    <a:pt x="2527" y="3052"/>
                  </a:lnTo>
                  <a:cubicBezTo>
                    <a:pt x="2750" y="2401"/>
                    <a:pt x="2803" y="116"/>
                    <a:pt x="2027" y="384"/>
                  </a:cubicBezTo>
                  <a:cubicBezTo>
                    <a:pt x="1357" y="607"/>
                    <a:pt x="2125" y="2356"/>
                    <a:pt x="2402" y="2936"/>
                  </a:cubicBezTo>
                  <a:cubicBezTo>
                    <a:pt x="2402" y="2954"/>
                    <a:pt x="2402" y="2963"/>
                    <a:pt x="2411" y="2981"/>
                  </a:cubicBezTo>
                  <a:cubicBezTo>
                    <a:pt x="2259" y="2820"/>
                    <a:pt x="2036" y="2579"/>
                    <a:pt x="1822" y="2356"/>
                  </a:cubicBezTo>
                  <a:cubicBezTo>
                    <a:pt x="1670" y="1678"/>
                    <a:pt x="795" y="0"/>
                    <a:pt x="242" y="223"/>
                  </a:cubicBezTo>
                  <a:cubicBezTo>
                    <a:pt x="162" y="357"/>
                    <a:pt x="90" y="500"/>
                    <a:pt x="37" y="643"/>
                  </a:cubicBezTo>
                  <a:cubicBezTo>
                    <a:pt x="162" y="1366"/>
                    <a:pt x="1848" y="2499"/>
                    <a:pt x="1848" y="2499"/>
                  </a:cubicBezTo>
                  <a:lnTo>
                    <a:pt x="1848" y="2499"/>
                  </a:lnTo>
                  <a:cubicBezTo>
                    <a:pt x="2018" y="2695"/>
                    <a:pt x="2188" y="2892"/>
                    <a:pt x="2375" y="3079"/>
                  </a:cubicBezTo>
                  <a:cubicBezTo>
                    <a:pt x="1902" y="2874"/>
                    <a:pt x="554" y="2347"/>
                    <a:pt x="1" y="25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39"/>
            <p:cNvSpPr/>
            <p:nvPr/>
          </p:nvSpPr>
          <p:spPr>
            <a:xfrm rot="-7840364">
              <a:off x="8047823" y="1675580"/>
              <a:ext cx="30965" cy="32563"/>
            </a:xfrm>
            <a:custGeom>
              <a:avLst/>
              <a:gdLst/>
              <a:ahLst/>
              <a:cxnLst/>
              <a:rect l="l" t="t" r="r" b="b"/>
              <a:pathLst>
                <a:path w="349" h="367" extrusionOk="0">
                  <a:moveTo>
                    <a:pt x="179" y="54"/>
                  </a:moveTo>
                  <a:cubicBezTo>
                    <a:pt x="72" y="116"/>
                    <a:pt x="1" y="241"/>
                    <a:pt x="1" y="366"/>
                  </a:cubicBezTo>
                  <a:cubicBezTo>
                    <a:pt x="126" y="250"/>
                    <a:pt x="242" y="134"/>
                    <a:pt x="349" y="0"/>
                  </a:cubicBezTo>
                  <a:cubicBezTo>
                    <a:pt x="286" y="0"/>
                    <a:pt x="224" y="18"/>
                    <a:pt x="179"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39"/>
            <p:cNvSpPr/>
            <p:nvPr/>
          </p:nvSpPr>
          <p:spPr>
            <a:xfrm rot="-3422581">
              <a:off x="7878580" y="2679874"/>
              <a:ext cx="273102" cy="249484"/>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39"/>
            <p:cNvSpPr/>
            <p:nvPr/>
          </p:nvSpPr>
          <p:spPr>
            <a:xfrm rot="-3422581">
              <a:off x="7881164" y="2639862"/>
              <a:ext cx="346975" cy="278903"/>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39"/>
            <p:cNvSpPr/>
            <p:nvPr/>
          </p:nvSpPr>
          <p:spPr>
            <a:xfrm rot="-3422581">
              <a:off x="7872585" y="2728269"/>
              <a:ext cx="177230" cy="197022"/>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39"/>
            <p:cNvSpPr/>
            <p:nvPr/>
          </p:nvSpPr>
          <p:spPr>
            <a:xfrm rot="-3422581">
              <a:off x="7880982" y="2677462"/>
              <a:ext cx="270238" cy="252152"/>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4" name="Google Shape;3714;p39"/>
          <p:cNvGrpSpPr/>
          <p:nvPr/>
        </p:nvGrpSpPr>
        <p:grpSpPr>
          <a:xfrm>
            <a:off x="925176" y="633674"/>
            <a:ext cx="338144" cy="384225"/>
            <a:chOff x="925176" y="633674"/>
            <a:chExt cx="338144" cy="384225"/>
          </a:xfrm>
        </p:grpSpPr>
        <p:sp>
          <p:nvSpPr>
            <p:cNvPr id="3715" name="Google Shape;3715;p39"/>
            <p:cNvSpPr/>
            <p:nvPr/>
          </p:nvSpPr>
          <p:spPr>
            <a:xfrm rot="4905228" flipH="1">
              <a:off x="976842" y="740130"/>
              <a:ext cx="273098" cy="249482"/>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39"/>
            <p:cNvSpPr/>
            <p:nvPr/>
          </p:nvSpPr>
          <p:spPr>
            <a:xfrm rot="4905228" flipH="1">
              <a:off x="914582" y="685915"/>
              <a:ext cx="346970" cy="278902"/>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39"/>
            <p:cNvSpPr/>
            <p:nvPr/>
          </p:nvSpPr>
          <p:spPr>
            <a:xfrm rot="4905228" flipH="1">
              <a:off x="1064504" y="809039"/>
              <a:ext cx="177228" cy="197021"/>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39"/>
            <p:cNvSpPr/>
            <p:nvPr/>
          </p:nvSpPr>
          <p:spPr>
            <a:xfrm rot="4905228" flipH="1">
              <a:off x="977843" y="737411"/>
              <a:ext cx="270235" cy="252151"/>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9" name="Google Shape;3719;p39"/>
          <p:cNvGrpSpPr/>
          <p:nvPr/>
        </p:nvGrpSpPr>
        <p:grpSpPr>
          <a:xfrm>
            <a:off x="7949701" y="3426999"/>
            <a:ext cx="338144" cy="384225"/>
            <a:chOff x="1463726" y="289374"/>
            <a:chExt cx="338144" cy="384225"/>
          </a:xfrm>
        </p:grpSpPr>
        <p:sp>
          <p:nvSpPr>
            <p:cNvPr id="3720" name="Google Shape;3720;p39"/>
            <p:cNvSpPr/>
            <p:nvPr/>
          </p:nvSpPr>
          <p:spPr>
            <a:xfrm rot="4905228" flipH="1">
              <a:off x="1515392" y="395830"/>
              <a:ext cx="273098" cy="249482"/>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39"/>
            <p:cNvSpPr/>
            <p:nvPr/>
          </p:nvSpPr>
          <p:spPr>
            <a:xfrm rot="4905228" flipH="1">
              <a:off x="1453132" y="341615"/>
              <a:ext cx="346970" cy="278902"/>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39"/>
            <p:cNvSpPr/>
            <p:nvPr/>
          </p:nvSpPr>
          <p:spPr>
            <a:xfrm rot="4905228" flipH="1">
              <a:off x="1603054" y="464739"/>
              <a:ext cx="177228" cy="197021"/>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39"/>
            <p:cNvSpPr/>
            <p:nvPr/>
          </p:nvSpPr>
          <p:spPr>
            <a:xfrm rot="4905228" flipH="1">
              <a:off x="1516393" y="393111"/>
              <a:ext cx="270235" cy="252151"/>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25" name="Google Shape;3725;p39"/>
          <p:cNvPicPr preferRelativeResize="0"/>
          <p:nvPr/>
        </p:nvPicPr>
        <p:blipFill>
          <a:blip r:embed="rId3">
            <a:alphaModFix/>
          </a:blip>
          <a:stretch>
            <a:fillRect/>
          </a:stretch>
        </p:blipFill>
        <p:spPr>
          <a:xfrm>
            <a:off x="6078400" y="2670801"/>
            <a:ext cx="1619552" cy="1651799"/>
          </a:xfrm>
          <a:prstGeom prst="rect">
            <a:avLst/>
          </a:prstGeom>
          <a:noFill/>
          <a:ln>
            <a:noFill/>
          </a:ln>
        </p:spPr>
      </p:pic>
      <p:sp>
        <p:nvSpPr>
          <p:cNvPr id="3726" name="Google Shape;3726;p39"/>
          <p:cNvSpPr/>
          <p:nvPr/>
        </p:nvSpPr>
        <p:spPr>
          <a:xfrm rot="5400000">
            <a:off x="8730825" y="4013150"/>
            <a:ext cx="285300" cy="394800"/>
          </a:xfrm>
          <a:prstGeom prst="round2SameRect">
            <a:avLst>
              <a:gd name="adj1" fmla="val 50000"/>
              <a:gd name="adj2" fmla="val 0"/>
            </a:avLst>
          </a:prstGeom>
          <a:solidFill>
            <a:schemeClr val="accent5"/>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39"/>
          <p:cNvSpPr/>
          <p:nvPr/>
        </p:nvSpPr>
        <p:spPr>
          <a:xfrm rot="5400000">
            <a:off x="8730825" y="716325"/>
            <a:ext cx="285300" cy="394800"/>
          </a:xfrm>
          <a:prstGeom prst="round2SameRect">
            <a:avLst>
              <a:gd name="adj1" fmla="val 50000"/>
              <a:gd name="adj2" fmla="val 0"/>
            </a:avLst>
          </a:prstGeom>
          <a:solidFill>
            <a:schemeClr val="lt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39">
            <a:hlinkClick r:id="rId4" action="ppaction://hlinksldjump"/>
          </p:cNvPr>
          <p:cNvSpPr txBox="1"/>
          <p:nvPr/>
        </p:nvSpPr>
        <p:spPr>
          <a:xfrm>
            <a:off x="8696075" y="62667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rId4" action="ppaction://hlinksldjump">
                  <a:extLst>
                    <a:ext uri="{A12FA001-AC4F-418D-AE19-62706E023703}">
                      <ahyp:hlinkClr xmlns:ahyp="http://schemas.microsoft.com/office/drawing/2018/hyperlinkcolor" val="tx"/>
                    </a:ext>
                  </a:extLst>
                </a:hlinkClick>
              </a:rPr>
              <a:t>1</a:t>
            </a:r>
            <a:endParaRPr sz="2400">
              <a:solidFill>
                <a:srgbClr val="FFFFFF"/>
              </a:solidFill>
              <a:latin typeface="Grand Hotel"/>
              <a:ea typeface="Grand Hotel"/>
              <a:cs typeface="Grand Hotel"/>
              <a:sym typeface="Grand Hotel"/>
            </a:endParaRPr>
          </a:p>
        </p:txBody>
      </p:sp>
      <p:sp>
        <p:nvSpPr>
          <p:cNvPr id="3729" name="Google Shape;3729;p39"/>
          <p:cNvSpPr/>
          <p:nvPr/>
        </p:nvSpPr>
        <p:spPr>
          <a:xfrm rot="5400000">
            <a:off x="8730825" y="12314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39">
            <a:hlinkClick r:id="rId5" action="ppaction://hlinksldjump"/>
          </p:cNvPr>
          <p:cNvSpPr txBox="1"/>
          <p:nvPr/>
        </p:nvSpPr>
        <p:spPr>
          <a:xfrm>
            <a:off x="8696075" y="11406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rId5" action="ppaction://hlinksldjump">
                  <a:extLst>
                    <a:ext uri="{A12FA001-AC4F-418D-AE19-62706E023703}">
                      <ahyp:hlinkClr xmlns:ahyp="http://schemas.microsoft.com/office/drawing/2018/hyperlinkcolor" val="tx"/>
                    </a:ext>
                  </a:extLst>
                </a:hlinkClick>
              </a:rPr>
              <a:t>2</a:t>
            </a:r>
            <a:endParaRPr sz="2400">
              <a:solidFill>
                <a:srgbClr val="FFFFFF"/>
              </a:solidFill>
              <a:latin typeface="Grand Hotel"/>
              <a:ea typeface="Grand Hotel"/>
              <a:cs typeface="Grand Hotel"/>
              <a:sym typeface="Grand Hotel"/>
            </a:endParaRPr>
          </a:p>
        </p:txBody>
      </p:sp>
      <p:sp>
        <p:nvSpPr>
          <p:cNvPr id="3731" name="Google Shape;3731;p39"/>
          <p:cNvSpPr/>
          <p:nvPr/>
        </p:nvSpPr>
        <p:spPr>
          <a:xfrm rot="5400000">
            <a:off x="8730825" y="1746625"/>
            <a:ext cx="285300" cy="394800"/>
          </a:xfrm>
          <a:prstGeom prst="round2SameRect">
            <a:avLst>
              <a:gd name="adj1" fmla="val 50000"/>
              <a:gd name="adj2" fmla="val 0"/>
            </a:avLst>
          </a:prstGeom>
          <a:solidFill>
            <a:schemeClr val="accent1"/>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39">
            <a:hlinkClick r:id="rId6" action="ppaction://hlinksldjump"/>
          </p:cNvPr>
          <p:cNvSpPr txBox="1"/>
          <p:nvPr/>
        </p:nvSpPr>
        <p:spPr>
          <a:xfrm>
            <a:off x="8696075" y="166697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rId6" action="ppaction://hlinksldjump">
                  <a:extLst>
                    <a:ext uri="{A12FA001-AC4F-418D-AE19-62706E023703}">
                      <ahyp:hlinkClr xmlns:ahyp="http://schemas.microsoft.com/office/drawing/2018/hyperlinkcolor" val="tx"/>
                    </a:ext>
                  </a:extLst>
                </a:hlinkClick>
              </a:rPr>
              <a:t>3</a:t>
            </a:r>
            <a:endParaRPr sz="2400">
              <a:solidFill>
                <a:srgbClr val="FFFFFF"/>
              </a:solidFill>
              <a:latin typeface="Grand Hotel"/>
              <a:ea typeface="Grand Hotel"/>
              <a:cs typeface="Grand Hotel"/>
              <a:sym typeface="Grand Hotel"/>
            </a:endParaRPr>
          </a:p>
        </p:txBody>
      </p:sp>
      <p:sp>
        <p:nvSpPr>
          <p:cNvPr id="3733" name="Google Shape;3733;p39"/>
          <p:cNvSpPr/>
          <p:nvPr/>
        </p:nvSpPr>
        <p:spPr>
          <a:xfrm rot="5400000">
            <a:off x="8730825" y="2261775"/>
            <a:ext cx="285300" cy="394800"/>
          </a:xfrm>
          <a:prstGeom prst="round2SameRect">
            <a:avLst>
              <a:gd name="adj1" fmla="val 50000"/>
              <a:gd name="adj2" fmla="val 0"/>
            </a:avLst>
          </a:prstGeom>
          <a:solidFill>
            <a:schemeClr val="accent3"/>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39">
            <a:hlinkClick r:id="" action="ppaction://noaction"/>
          </p:cNvPr>
          <p:cNvSpPr txBox="1"/>
          <p:nvPr/>
        </p:nvSpPr>
        <p:spPr>
          <a:xfrm>
            <a:off x="8696075" y="21741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4</a:t>
            </a:r>
            <a:endParaRPr sz="2400">
              <a:solidFill>
                <a:srgbClr val="FFFFFF"/>
              </a:solidFill>
              <a:latin typeface="Grand Hotel"/>
              <a:ea typeface="Grand Hotel"/>
              <a:cs typeface="Grand Hotel"/>
              <a:sym typeface="Grand Hotel"/>
            </a:endParaRPr>
          </a:p>
        </p:txBody>
      </p:sp>
      <p:sp>
        <p:nvSpPr>
          <p:cNvPr id="3735" name="Google Shape;3735;p39"/>
          <p:cNvSpPr/>
          <p:nvPr/>
        </p:nvSpPr>
        <p:spPr>
          <a:xfrm rot="5400000">
            <a:off x="8730825" y="2776925"/>
            <a:ext cx="285300" cy="394800"/>
          </a:xfrm>
          <a:prstGeom prst="round2SameRect">
            <a:avLst>
              <a:gd name="adj1" fmla="val 50000"/>
              <a:gd name="adj2" fmla="val 0"/>
            </a:avLst>
          </a:prstGeom>
          <a:solidFill>
            <a:schemeClr val="dk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39">
            <a:hlinkClick r:id="" action="ppaction://noaction"/>
          </p:cNvPr>
          <p:cNvSpPr txBox="1"/>
          <p:nvPr/>
        </p:nvSpPr>
        <p:spPr>
          <a:xfrm>
            <a:off x="8696075" y="2686350"/>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5</a:t>
            </a:r>
            <a:endParaRPr sz="2400">
              <a:solidFill>
                <a:srgbClr val="FFFFFF"/>
              </a:solidFill>
              <a:latin typeface="Grand Hotel"/>
              <a:ea typeface="Grand Hotel"/>
              <a:cs typeface="Grand Hotel"/>
              <a:sym typeface="Grand Hotel"/>
            </a:endParaRPr>
          </a:p>
        </p:txBody>
      </p:sp>
      <p:sp>
        <p:nvSpPr>
          <p:cNvPr id="3737" name="Google Shape;3737;p39"/>
          <p:cNvSpPr/>
          <p:nvPr/>
        </p:nvSpPr>
        <p:spPr>
          <a:xfrm rot="5400000">
            <a:off x="8730825" y="32920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39">
            <a:hlinkClick r:id="" action="ppaction://noaction"/>
          </p:cNvPr>
          <p:cNvSpPr txBox="1"/>
          <p:nvPr/>
        </p:nvSpPr>
        <p:spPr>
          <a:xfrm>
            <a:off x="8696075" y="32076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6</a:t>
            </a:r>
            <a:endParaRPr sz="2400">
              <a:solidFill>
                <a:srgbClr val="FFFFFF"/>
              </a:solidFill>
              <a:latin typeface="Grand Hotel"/>
              <a:ea typeface="Grand Hotel"/>
              <a:cs typeface="Grand Hotel"/>
              <a:sym typeface="Grand Hotel"/>
            </a:endParaRPr>
          </a:p>
        </p:txBody>
      </p:sp>
      <p:sp>
        <p:nvSpPr>
          <p:cNvPr id="3739" name="Google Shape;3739;p39"/>
          <p:cNvSpPr/>
          <p:nvPr/>
        </p:nvSpPr>
        <p:spPr>
          <a:xfrm>
            <a:off x="8763856" y="4125614"/>
            <a:ext cx="181722" cy="195700"/>
          </a:xfrm>
          <a:custGeom>
            <a:avLst/>
            <a:gdLst/>
            <a:ahLst/>
            <a:cxnLst/>
            <a:rect l="l" t="t" r="r" b="b"/>
            <a:pathLst>
              <a:path w="10820" h="11654" extrusionOk="0">
                <a:moveTo>
                  <a:pt x="5410" y="1"/>
                </a:moveTo>
                <a:cubicBezTo>
                  <a:pt x="5383" y="1"/>
                  <a:pt x="5357" y="9"/>
                  <a:pt x="5336" y="26"/>
                </a:cubicBezTo>
                <a:lnTo>
                  <a:pt x="1" y="4673"/>
                </a:lnTo>
                <a:lnTo>
                  <a:pt x="1" y="11335"/>
                </a:lnTo>
                <a:cubicBezTo>
                  <a:pt x="1" y="11510"/>
                  <a:pt x="145" y="11653"/>
                  <a:pt x="320" y="11653"/>
                </a:cubicBezTo>
                <a:lnTo>
                  <a:pt x="10501" y="11653"/>
                </a:lnTo>
                <a:cubicBezTo>
                  <a:pt x="10675" y="11653"/>
                  <a:pt x="10819" y="11510"/>
                  <a:pt x="10819" y="11335"/>
                </a:cubicBezTo>
                <a:lnTo>
                  <a:pt x="10819" y="4673"/>
                </a:lnTo>
                <a:lnTo>
                  <a:pt x="5484" y="26"/>
                </a:lnTo>
                <a:cubicBezTo>
                  <a:pt x="5463" y="9"/>
                  <a:pt x="5437" y="1"/>
                  <a:pt x="54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39"/>
          <p:cNvSpPr/>
          <p:nvPr/>
        </p:nvSpPr>
        <p:spPr>
          <a:xfrm>
            <a:off x="8846335" y="4125614"/>
            <a:ext cx="99242" cy="195700"/>
          </a:xfrm>
          <a:custGeom>
            <a:avLst/>
            <a:gdLst/>
            <a:ahLst/>
            <a:cxnLst/>
            <a:rect l="l" t="t" r="r" b="b"/>
            <a:pathLst>
              <a:path w="5909" h="11654" extrusionOk="0">
                <a:moveTo>
                  <a:pt x="499" y="1"/>
                </a:moveTo>
                <a:cubicBezTo>
                  <a:pt x="472" y="1"/>
                  <a:pt x="446" y="9"/>
                  <a:pt x="425" y="26"/>
                </a:cubicBezTo>
                <a:lnTo>
                  <a:pt x="0" y="396"/>
                </a:lnTo>
                <a:cubicBezTo>
                  <a:pt x="1916" y="2031"/>
                  <a:pt x="4959" y="4670"/>
                  <a:pt x="4959" y="4670"/>
                </a:cubicBezTo>
                <a:lnTo>
                  <a:pt x="4959" y="11331"/>
                </a:lnTo>
                <a:cubicBezTo>
                  <a:pt x="4959" y="11510"/>
                  <a:pt x="4815" y="11653"/>
                  <a:pt x="4640" y="11653"/>
                </a:cubicBezTo>
                <a:lnTo>
                  <a:pt x="5590" y="11653"/>
                </a:lnTo>
                <a:cubicBezTo>
                  <a:pt x="5764" y="11653"/>
                  <a:pt x="5908" y="11510"/>
                  <a:pt x="5908" y="11331"/>
                </a:cubicBezTo>
                <a:lnTo>
                  <a:pt x="5908" y="4673"/>
                </a:lnTo>
                <a:lnTo>
                  <a:pt x="573" y="26"/>
                </a:lnTo>
                <a:cubicBezTo>
                  <a:pt x="552" y="9"/>
                  <a:pt x="526" y="1"/>
                  <a:pt x="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39"/>
          <p:cNvSpPr/>
          <p:nvPr/>
        </p:nvSpPr>
        <p:spPr>
          <a:xfrm>
            <a:off x="8733994" y="4099785"/>
            <a:ext cx="241395" cy="106616"/>
          </a:xfrm>
          <a:custGeom>
            <a:avLst/>
            <a:gdLst/>
            <a:ahLst/>
            <a:cxnLst/>
            <a:rect l="l" t="t" r="r" b="b"/>
            <a:pathLst>
              <a:path w="14373" h="6349" extrusionOk="0">
                <a:moveTo>
                  <a:pt x="7187" y="0"/>
                </a:moveTo>
                <a:cubicBezTo>
                  <a:pt x="7161" y="0"/>
                  <a:pt x="7135" y="9"/>
                  <a:pt x="7114" y="26"/>
                </a:cubicBezTo>
                <a:lnTo>
                  <a:pt x="83" y="6149"/>
                </a:lnTo>
                <a:cubicBezTo>
                  <a:pt x="0" y="6218"/>
                  <a:pt x="52" y="6348"/>
                  <a:pt x="158" y="6348"/>
                </a:cubicBezTo>
                <a:lnTo>
                  <a:pt x="1779" y="6348"/>
                </a:lnTo>
                <a:lnTo>
                  <a:pt x="7114" y="1705"/>
                </a:lnTo>
                <a:cubicBezTo>
                  <a:pt x="7135" y="1686"/>
                  <a:pt x="7161" y="1677"/>
                  <a:pt x="7187" y="1677"/>
                </a:cubicBezTo>
                <a:cubicBezTo>
                  <a:pt x="7213" y="1677"/>
                  <a:pt x="7239" y="1686"/>
                  <a:pt x="7262" y="1705"/>
                </a:cubicBezTo>
                <a:lnTo>
                  <a:pt x="12597" y="6348"/>
                </a:lnTo>
                <a:lnTo>
                  <a:pt x="14218" y="6348"/>
                </a:lnTo>
                <a:cubicBezTo>
                  <a:pt x="14324" y="6348"/>
                  <a:pt x="14372" y="6218"/>
                  <a:pt x="14293" y="6149"/>
                </a:cubicBezTo>
                <a:lnTo>
                  <a:pt x="7262" y="26"/>
                </a:lnTo>
                <a:cubicBezTo>
                  <a:pt x="7239" y="9"/>
                  <a:pt x="7213" y="0"/>
                  <a:pt x="7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39">
            <a:hlinkClick r:id="rId7" action="ppaction://hlinksldjump"/>
          </p:cNvPr>
          <p:cNvSpPr/>
          <p:nvPr/>
        </p:nvSpPr>
        <p:spPr>
          <a:xfrm>
            <a:off x="8729275" y="4096275"/>
            <a:ext cx="250951" cy="228546"/>
          </a:xfrm>
          <a:custGeom>
            <a:avLst/>
            <a:gdLst/>
            <a:ahLst/>
            <a:cxnLst/>
            <a:rect l="l" t="t" r="r" b="b"/>
            <a:pathLst>
              <a:path w="14942" h="13610" extrusionOk="0">
                <a:moveTo>
                  <a:pt x="4548" y="1571"/>
                </a:moveTo>
                <a:lnTo>
                  <a:pt x="4548" y="2006"/>
                </a:lnTo>
                <a:lnTo>
                  <a:pt x="2272" y="2006"/>
                </a:lnTo>
                <a:lnTo>
                  <a:pt x="2272" y="1571"/>
                </a:lnTo>
                <a:close/>
                <a:moveTo>
                  <a:pt x="4164" y="2424"/>
                </a:moveTo>
                <a:lnTo>
                  <a:pt x="4164" y="2774"/>
                </a:lnTo>
                <a:lnTo>
                  <a:pt x="2728" y="4021"/>
                </a:lnTo>
                <a:lnTo>
                  <a:pt x="2728" y="2424"/>
                </a:lnTo>
                <a:close/>
                <a:moveTo>
                  <a:pt x="8937" y="7822"/>
                </a:moveTo>
                <a:cubicBezTo>
                  <a:pt x="8985" y="7822"/>
                  <a:pt x="9023" y="7859"/>
                  <a:pt x="9023" y="7907"/>
                </a:cubicBezTo>
                <a:lnTo>
                  <a:pt x="9023" y="13191"/>
                </a:lnTo>
                <a:lnTo>
                  <a:pt x="6175" y="13191"/>
                </a:lnTo>
                <a:lnTo>
                  <a:pt x="6175" y="7907"/>
                </a:lnTo>
                <a:cubicBezTo>
                  <a:pt x="6175" y="7859"/>
                  <a:pt x="6213" y="7822"/>
                  <a:pt x="6261" y="7822"/>
                </a:cubicBezTo>
                <a:close/>
                <a:moveTo>
                  <a:pt x="7469" y="1"/>
                </a:moveTo>
                <a:cubicBezTo>
                  <a:pt x="7394" y="1"/>
                  <a:pt x="7318" y="27"/>
                  <a:pt x="7258" y="80"/>
                </a:cubicBezTo>
                <a:lnTo>
                  <a:pt x="4966" y="2075"/>
                </a:lnTo>
                <a:lnTo>
                  <a:pt x="4966" y="1482"/>
                </a:lnTo>
                <a:cubicBezTo>
                  <a:pt x="4962" y="1300"/>
                  <a:pt x="4818" y="1153"/>
                  <a:pt x="4637" y="1153"/>
                </a:cubicBezTo>
                <a:lnTo>
                  <a:pt x="2180" y="1153"/>
                </a:lnTo>
                <a:cubicBezTo>
                  <a:pt x="1998" y="1153"/>
                  <a:pt x="1854" y="1300"/>
                  <a:pt x="1851" y="1482"/>
                </a:cubicBezTo>
                <a:lnTo>
                  <a:pt x="1851" y="2099"/>
                </a:lnTo>
                <a:cubicBezTo>
                  <a:pt x="1854" y="2277"/>
                  <a:pt x="1998" y="2424"/>
                  <a:pt x="2180" y="2424"/>
                </a:cubicBezTo>
                <a:lnTo>
                  <a:pt x="2310" y="2424"/>
                </a:lnTo>
                <a:lnTo>
                  <a:pt x="2310" y="4385"/>
                </a:lnTo>
                <a:lnTo>
                  <a:pt x="226" y="6201"/>
                </a:lnTo>
                <a:cubicBezTo>
                  <a:pt x="0" y="6396"/>
                  <a:pt x="141" y="6766"/>
                  <a:pt x="439" y="6766"/>
                </a:cubicBezTo>
                <a:lnTo>
                  <a:pt x="1851" y="6766"/>
                </a:lnTo>
                <a:lnTo>
                  <a:pt x="1851" y="10484"/>
                </a:lnTo>
                <a:cubicBezTo>
                  <a:pt x="1847" y="10604"/>
                  <a:pt x="1940" y="10704"/>
                  <a:pt x="2060" y="10704"/>
                </a:cubicBezTo>
                <a:cubicBezTo>
                  <a:pt x="2180" y="10704"/>
                  <a:pt x="2276" y="10604"/>
                  <a:pt x="2269" y="10484"/>
                </a:cubicBezTo>
                <a:lnTo>
                  <a:pt x="2269" y="6653"/>
                </a:lnTo>
                <a:lnTo>
                  <a:pt x="7471" y="2126"/>
                </a:lnTo>
                <a:lnTo>
                  <a:pt x="12669" y="6653"/>
                </a:lnTo>
                <a:lnTo>
                  <a:pt x="12669" y="13082"/>
                </a:lnTo>
                <a:cubicBezTo>
                  <a:pt x="12669" y="13140"/>
                  <a:pt x="12618" y="13191"/>
                  <a:pt x="12560" y="13191"/>
                </a:cubicBezTo>
                <a:lnTo>
                  <a:pt x="9441" y="13191"/>
                </a:lnTo>
                <a:lnTo>
                  <a:pt x="9441" y="7907"/>
                </a:lnTo>
                <a:cubicBezTo>
                  <a:pt x="9441" y="7630"/>
                  <a:pt x="9215" y="7404"/>
                  <a:pt x="8937" y="7404"/>
                </a:cubicBezTo>
                <a:lnTo>
                  <a:pt x="6261" y="7404"/>
                </a:lnTo>
                <a:cubicBezTo>
                  <a:pt x="5983" y="7404"/>
                  <a:pt x="5757" y="7630"/>
                  <a:pt x="5757" y="7907"/>
                </a:cubicBezTo>
                <a:lnTo>
                  <a:pt x="5757" y="13191"/>
                </a:lnTo>
                <a:lnTo>
                  <a:pt x="2379" y="13191"/>
                </a:lnTo>
                <a:cubicBezTo>
                  <a:pt x="2320" y="13191"/>
                  <a:pt x="2269" y="13140"/>
                  <a:pt x="2269" y="13082"/>
                </a:cubicBezTo>
                <a:lnTo>
                  <a:pt x="2269" y="11492"/>
                </a:lnTo>
                <a:cubicBezTo>
                  <a:pt x="2264" y="11358"/>
                  <a:pt x="2163" y="11291"/>
                  <a:pt x="2061" y="11291"/>
                </a:cubicBezTo>
                <a:cubicBezTo>
                  <a:pt x="1960" y="11291"/>
                  <a:pt x="1858" y="11358"/>
                  <a:pt x="1851" y="11492"/>
                </a:cubicBezTo>
                <a:lnTo>
                  <a:pt x="1851" y="13082"/>
                </a:lnTo>
                <a:cubicBezTo>
                  <a:pt x="1851" y="13373"/>
                  <a:pt x="2087" y="13609"/>
                  <a:pt x="2379" y="13609"/>
                </a:cubicBezTo>
                <a:lnTo>
                  <a:pt x="12560" y="13609"/>
                </a:lnTo>
                <a:cubicBezTo>
                  <a:pt x="12851" y="13609"/>
                  <a:pt x="13087" y="13373"/>
                  <a:pt x="13087" y="13082"/>
                </a:cubicBezTo>
                <a:lnTo>
                  <a:pt x="13087" y="6766"/>
                </a:lnTo>
                <a:lnTo>
                  <a:pt x="14499" y="6766"/>
                </a:lnTo>
                <a:cubicBezTo>
                  <a:pt x="14801" y="6766"/>
                  <a:pt x="14941" y="6396"/>
                  <a:pt x="14715" y="6201"/>
                </a:cubicBezTo>
                <a:lnTo>
                  <a:pt x="14712" y="6201"/>
                </a:lnTo>
                <a:lnTo>
                  <a:pt x="11675" y="3555"/>
                </a:lnTo>
                <a:cubicBezTo>
                  <a:pt x="11631" y="3517"/>
                  <a:pt x="11583" y="3501"/>
                  <a:pt x="11538" y="3501"/>
                </a:cubicBezTo>
                <a:cubicBezTo>
                  <a:pt x="11369" y="3501"/>
                  <a:pt x="11234" y="3727"/>
                  <a:pt x="11401" y="3871"/>
                </a:cubicBezTo>
                <a:lnTo>
                  <a:pt x="14245" y="6348"/>
                </a:lnTo>
                <a:lnTo>
                  <a:pt x="12954" y="6348"/>
                </a:lnTo>
                <a:lnTo>
                  <a:pt x="7680" y="1756"/>
                </a:lnTo>
                <a:cubicBezTo>
                  <a:pt x="7620" y="1703"/>
                  <a:pt x="7544" y="1677"/>
                  <a:pt x="7469" y="1677"/>
                </a:cubicBezTo>
                <a:cubicBezTo>
                  <a:pt x="7394" y="1677"/>
                  <a:pt x="7318" y="1703"/>
                  <a:pt x="7258" y="1756"/>
                </a:cubicBezTo>
                <a:lnTo>
                  <a:pt x="1981" y="6348"/>
                </a:lnTo>
                <a:lnTo>
                  <a:pt x="693" y="6348"/>
                </a:lnTo>
                <a:lnTo>
                  <a:pt x="2656" y="4638"/>
                </a:lnTo>
                <a:lnTo>
                  <a:pt x="4510" y="3024"/>
                </a:lnTo>
                <a:lnTo>
                  <a:pt x="7467" y="451"/>
                </a:lnTo>
                <a:lnTo>
                  <a:pt x="10644" y="3216"/>
                </a:lnTo>
                <a:cubicBezTo>
                  <a:pt x="10689" y="3254"/>
                  <a:pt x="10736" y="3271"/>
                  <a:pt x="10782" y="3271"/>
                </a:cubicBezTo>
                <a:cubicBezTo>
                  <a:pt x="10951" y="3271"/>
                  <a:pt x="11086" y="3044"/>
                  <a:pt x="10921" y="2901"/>
                </a:cubicBezTo>
                <a:lnTo>
                  <a:pt x="7680" y="80"/>
                </a:lnTo>
                <a:cubicBezTo>
                  <a:pt x="7620" y="27"/>
                  <a:pt x="7544" y="1"/>
                  <a:pt x="7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6CF87ABB-42F7-C663-BFAD-E1169396D2E7}"/>
              </a:ext>
            </a:extLst>
          </p:cNvPr>
          <p:cNvPicPr>
            <a:picLocks noChangeAspect="1"/>
          </p:cNvPicPr>
          <p:nvPr/>
        </p:nvPicPr>
        <p:blipFill>
          <a:blip r:embed="rId8"/>
          <a:stretch>
            <a:fillRect/>
          </a:stretch>
        </p:blipFill>
        <p:spPr>
          <a:xfrm>
            <a:off x="-148880" y="1528388"/>
            <a:ext cx="3177174" cy="3177174"/>
          </a:xfrm>
          <a:prstGeom prst="rect">
            <a:avLst/>
          </a:prstGeom>
        </p:spPr>
      </p:pic>
    </p:spTree>
    <p:extLst>
      <p:ext uri="{BB962C8B-B14F-4D97-AF65-F5344CB8AC3E}">
        <p14:creationId xmlns:p14="http://schemas.microsoft.com/office/powerpoint/2010/main" val="411140243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grpSp>
        <p:nvGrpSpPr>
          <p:cNvPr id="3165" name="Google Shape;3165;p34"/>
          <p:cNvGrpSpPr/>
          <p:nvPr/>
        </p:nvGrpSpPr>
        <p:grpSpPr>
          <a:xfrm>
            <a:off x="7754266" y="330121"/>
            <a:ext cx="966556" cy="757179"/>
            <a:chOff x="7603624" y="535136"/>
            <a:chExt cx="966556" cy="757179"/>
          </a:xfrm>
        </p:grpSpPr>
        <p:sp>
          <p:nvSpPr>
            <p:cNvPr id="3166" name="Google Shape;3166;p34"/>
            <p:cNvSpPr/>
            <p:nvPr/>
          </p:nvSpPr>
          <p:spPr>
            <a:xfrm rot="1106660">
              <a:off x="7613262" y="764671"/>
              <a:ext cx="88017" cy="73741"/>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4"/>
            <p:cNvSpPr/>
            <p:nvPr/>
          </p:nvSpPr>
          <p:spPr>
            <a:xfrm rot="1106660">
              <a:off x="7613555" y="762125"/>
              <a:ext cx="80634" cy="75874"/>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4"/>
            <p:cNvSpPr/>
            <p:nvPr/>
          </p:nvSpPr>
          <p:spPr>
            <a:xfrm rot="1106660">
              <a:off x="7642030" y="801244"/>
              <a:ext cx="33796" cy="27725"/>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4"/>
            <p:cNvSpPr/>
            <p:nvPr/>
          </p:nvSpPr>
          <p:spPr>
            <a:xfrm rot="1106660">
              <a:off x="7753665" y="808291"/>
              <a:ext cx="78419" cy="78416"/>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4"/>
            <p:cNvSpPr/>
            <p:nvPr/>
          </p:nvSpPr>
          <p:spPr>
            <a:xfrm rot="1106660">
              <a:off x="7747437" y="807443"/>
              <a:ext cx="91134" cy="80631"/>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4"/>
            <p:cNvSpPr/>
            <p:nvPr/>
          </p:nvSpPr>
          <p:spPr>
            <a:xfrm rot="1106660">
              <a:off x="7780259" y="852551"/>
              <a:ext cx="31089" cy="26002"/>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4"/>
            <p:cNvSpPr/>
            <p:nvPr/>
          </p:nvSpPr>
          <p:spPr>
            <a:xfrm rot="1106660">
              <a:off x="7699123" y="565099"/>
              <a:ext cx="231485" cy="259201"/>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34"/>
            <p:cNvSpPr/>
            <p:nvPr/>
          </p:nvSpPr>
          <p:spPr>
            <a:xfrm rot="1106660">
              <a:off x="7746716" y="659365"/>
              <a:ext cx="65213" cy="161180"/>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34"/>
            <p:cNvSpPr/>
            <p:nvPr/>
          </p:nvSpPr>
          <p:spPr>
            <a:xfrm rot="1106660">
              <a:off x="8158677" y="744631"/>
              <a:ext cx="375609" cy="268552"/>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34"/>
            <p:cNvSpPr/>
            <p:nvPr/>
          </p:nvSpPr>
          <p:spPr>
            <a:xfrm rot="1106660">
              <a:off x="8129949" y="771183"/>
              <a:ext cx="380203" cy="191940"/>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34"/>
            <p:cNvSpPr/>
            <p:nvPr/>
          </p:nvSpPr>
          <p:spPr>
            <a:xfrm rot="1106660">
              <a:off x="8203287" y="824302"/>
              <a:ext cx="306787" cy="224094"/>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34"/>
            <p:cNvSpPr/>
            <p:nvPr/>
          </p:nvSpPr>
          <p:spPr>
            <a:xfrm rot="1106660">
              <a:off x="8181368" y="747974"/>
              <a:ext cx="355102" cy="270766"/>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34"/>
            <p:cNvSpPr/>
            <p:nvPr/>
          </p:nvSpPr>
          <p:spPr>
            <a:xfrm rot="1106660">
              <a:off x="7994340" y="951220"/>
              <a:ext cx="138546" cy="227867"/>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34"/>
            <p:cNvSpPr/>
            <p:nvPr/>
          </p:nvSpPr>
          <p:spPr>
            <a:xfrm rot="1106660">
              <a:off x="8096344" y="995056"/>
              <a:ext cx="243871" cy="101466"/>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34"/>
            <p:cNvSpPr/>
            <p:nvPr/>
          </p:nvSpPr>
          <p:spPr>
            <a:xfrm rot="1106660">
              <a:off x="8089754" y="1053031"/>
              <a:ext cx="157413" cy="215317"/>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34"/>
            <p:cNvSpPr/>
            <p:nvPr/>
          </p:nvSpPr>
          <p:spPr>
            <a:xfrm rot="1106660">
              <a:off x="7967943" y="837488"/>
              <a:ext cx="138793" cy="227867"/>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34"/>
            <p:cNvSpPr/>
            <p:nvPr/>
          </p:nvSpPr>
          <p:spPr>
            <a:xfrm rot="1106660">
              <a:off x="8069636" y="880715"/>
              <a:ext cx="244117" cy="101958"/>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34"/>
            <p:cNvSpPr/>
            <p:nvPr/>
          </p:nvSpPr>
          <p:spPr>
            <a:xfrm rot="1106660">
              <a:off x="7948368" y="725046"/>
              <a:ext cx="136988" cy="229671"/>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4"/>
            <p:cNvSpPr/>
            <p:nvPr/>
          </p:nvSpPr>
          <p:spPr>
            <a:xfrm rot="1106660">
              <a:off x="8028104" y="756651"/>
              <a:ext cx="242395" cy="84978"/>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4"/>
            <p:cNvSpPr/>
            <p:nvPr/>
          </p:nvSpPr>
          <p:spPr>
            <a:xfrm rot="1106660">
              <a:off x="7920397" y="620107"/>
              <a:ext cx="133297" cy="227621"/>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4"/>
            <p:cNvSpPr/>
            <p:nvPr/>
          </p:nvSpPr>
          <p:spPr>
            <a:xfrm rot="1106660">
              <a:off x="7978660" y="634617"/>
              <a:ext cx="238621" cy="74233"/>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4"/>
            <p:cNvSpPr/>
            <p:nvPr/>
          </p:nvSpPr>
          <p:spPr>
            <a:xfrm rot="1106660">
              <a:off x="7957080" y="814281"/>
              <a:ext cx="81290" cy="142888"/>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4"/>
            <p:cNvSpPr/>
            <p:nvPr/>
          </p:nvSpPr>
          <p:spPr>
            <a:xfrm rot="1106660">
              <a:off x="7944886" y="852957"/>
              <a:ext cx="333201" cy="396840"/>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4"/>
            <p:cNvSpPr/>
            <p:nvPr/>
          </p:nvSpPr>
          <p:spPr>
            <a:xfrm rot="1106660">
              <a:off x="7938790" y="821194"/>
              <a:ext cx="35190" cy="22803"/>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4"/>
            <p:cNvSpPr/>
            <p:nvPr/>
          </p:nvSpPr>
          <p:spPr>
            <a:xfrm rot="1106660">
              <a:off x="8094801" y="1044175"/>
              <a:ext cx="108360" cy="217614"/>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4"/>
            <p:cNvSpPr/>
            <p:nvPr/>
          </p:nvSpPr>
          <p:spPr>
            <a:xfrm rot="1106660">
              <a:off x="8030379" y="950966"/>
              <a:ext cx="72513" cy="229179"/>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4"/>
            <p:cNvSpPr/>
            <p:nvPr/>
          </p:nvSpPr>
          <p:spPr>
            <a:xfrm rot="1106660">
              <a:off x="8096827" y="990279"/>
              <a:ext cx="219017" cy="104090"/>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4"/>
            <p:cNvSpPr/>
            <p:nvPr/>
          </p:nvSpPr>
          <p:spPr>
            <a:xfrm rot="1106660">
              <a:off x="8001512" y="838183"/>
              <a:ext cx="75466" cy="230082"/>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4"/>
            <p:cNvSpPr/>
            <p:nvPr/>
          </p:nvSpPr>
          <p:spPr>
            <a:xfrm rot="1106660">
              <a:off x="8070114" y="876211"/>
              <a:ext cx="218935" cy="104008"/>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4"/>
            <p:cNvSpPr/>
            <p:nvPr/>
          </p:nvSpPr>
          <p:spPr>
            <a:xfrm rot="1106660">
              <a:off x="7974709" y="723262"/>
              <a:ext cx="73334" cy="231394"/>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4"/>
            <p:cNvSpPr/>
            <p:nvPr/>
          </p:nvSpPr>
          <p:spPr>
            <a:xfrm rot="1106660">
              <a:off x="8028419" y="752495"/>
              <a:ext cx="225579" cy="88670"/>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4"/>
            <p:cNvSpPr/>
            <p:nvPr/>
          </p:nvSpPr>
          <p:spPr>
            <a:xfrm rot="1106660">
              <a:off x="7935994" y="615979"/>
              <a:ext cx="76943" cy="230164"/>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4"/>
            <p:cNvSpPr/>
            <p:nvPr/>
          </p:nvSpPr>
          <p:spPr>
            <a:xfrm rot="1106660">
              <a:off x="7977010" y="630975"/>
              <a:ext cx="230665" cy="76120"/>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4"/>
            <p:cNvSpPr/>
            <p:nvPr/>
          </p:nvSpPr>
          <p:spPr>
            <a:xfrm rot="1106660">
              <a:off x="7867736" y="599945"/>
              <a:ext cx="402269" cy="483787"/>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0" name="Google Shape;3200;p34"/>
          <p:cNvGrpSpPr/>
          <p:nvPr/>
        </p:nvGrpSpPr>
        <p:grpSpPr>
          <a:xfrm>
            <a:off x="499323" y="305178"/>
            <a:ext cx="698011" cy="569395"/>
            <a:chOff x="647774" y="580156"/>
            <a:chExt cx="698011" cy="569395"/>
          </a:xfrm>
        </p:grpSpPr>
        <p:sp>
          <p:nvSpPr>
            <p:cNvPr id="3201" name="Google Shape;3201;p34"/>
            <p:cNvSpPr/>
            <p:nvPr/>
          </p:nvSpPr>
          <p:spPr>
            <a:xfrm rot="5189938" flipH="1">
              <a:off x="1066854" y="612099"/>
              <a:ext cx="251925" cy="286696"/>
            </a:xfrm>
            <a:custGeom>
              <a:avLst/>
              <a:gdLst/>
              <a:ahLst/>
              <a:cxnLst/>
              <a:rect l="l" t="t" r="r" b="b"/>
              <a:pathLst>
                <a:path w="3312" h="3769" extrusionOk="0">
                  <a:moveTo>
                    <a:pt x="402" y="1"/>
                  </a:moveTo>
                  <a:lnTo>
                    <a:pt x="402" y="1"/>
                  </a:lnTo>
                  <a:cubicBezTo>
                    <a:pt x="54" y="750"/>
                    <a:pt x="1" y="2625"/>
                    <a:pt x="652" y="3339"/>
                  </a:cubicBezTo>
                  <a:cubicBezTo>
                    <a:pt x="968" y="3680"/>
                    <a:pt x="1367" y="3768"/>
                    <a:pt x="1696" y="3768"/>
                  </a:cubicBezTo>
                  <a:cubicBezTo>
                    <a:pt x="2044" y="3768"/>
                    <a:pt x="2312" y="3669"/>
                    <a:pt x="2312" y="3669"/>
                  </a:cubicBezTo>
                  <a:cubicBezTo>
                    <a:pt x="2651" y="3544"/>
                    <a:pt x="3312" y="3205"/>
                    <a:pt x="2964" y="2107"/>
                  </a:cubicBezTo>
                  <a:cubicBezTo>
                    <a:pt x="2625" y="1000"/>
                    <a:pt x="402"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4"/>
            <p:cNvSpPr/>
            <p:nvPr/>
          </p:nvSpPr>
          <p:spPr>
            <a:xfrm rot="5189938" flipH="1">
              <a:off x="1075694" y="600540"/>
              <a:ext cx="158518" cy="321459"/>
            </a:xfrm>
            <a:custGeom>
              <a:avLst/>
              <a:gdLst/>
              <a:ahLst/>
              <a:cxnLst/>
              <a:rect l="l" t="t" r="r" b="b"/>
              <a:pathLst>
                <a:path w="2084" h="4226" extrusionOk="0">
                  <a:moveTo>
                    <a:pt x="1727" y="1940"/>
                  </a:moveTo>
                  <a:lnTo>
                    <a:pt x="1727" y="1940"/>
                  </a:lnTo>
                  <a:cubicBezTo>
                    <a:pt x="1727" y="1940"/>
                    <a:pt x="1727" y="1940"/>
                    <a:pt x="1726" y="1941"/>
                  </a:cubicBezTo>
                  <a:lnTo>
                    <a:pt x="1724" y="1950"/>
                  </a:lnTo>
                  <a:lnTo>
                    <a:pt x="1724" y="1950"/>
                  </a:lnTo>
                  <a:cubicBezTo>
                    <a:pt x="1727" y="1943"/>
                    <a:pt x="1728" y="1940"/>
                    <a:pt x="1727" y="1940"/>
                  </a:cubicBezTo>
                  <a:close/>
                  <a:moveTo>
                    <a:pt x="10" y="1"/>
                  </a:moveTo>
                  <a:cubicBezTo>
                    <a:pt x="0" y="1"/>
                    <a:pt x="280" y="711"/>
                    <a:pt x="495" y="1182"/>
                  </a:cubicBezTo>
                  <a:lnTo>
                    <a:pt x="155" y="1084"/>
                  </a:lnTo>
                  <a:lnTo>
                    <a:pt x="93" y="1066"/>
                  </a:lnTo>
                  <a:lnTo>
                    <a:pt x="93" y="1066"/>
                  </a:lnTo>
                  <a:cubicBezTo>
                    <a:pt x="227" y="1138"/>
                    <a:pt x="370" y="1200"/>
                    <a:pt x="512" y="1245"/>
                  </a:cubicBezTo>
                  <a:lnTo>
                    <a:pt x="521" y="1245"/>
                  </a:lnTo>
                  <a:cubicBezTo>
                    <a:pt x="655" y="1530"/>
                    <a:pt x="762" y="1754"/>
                    <a:pt x="914" y="2030"/>
                  </a:cubicBezTo>
                  <a:cubicBezTo>
                    <a:pt x="977" y="2137"/>
                    <a:pt x="1039" y="2253"/>
                    <a:pt x="1110" y="2361"/>
                  </a:cubicBezTo>
                  <a:lnTo>
                    <a:pt x="361" y="2182"/>
                  </a:lnTo>
                  <a:lnTo>
                    <a:pt x="245" y="2146"/>
                  </a:lnTo>
                  <a:cubicBezTo>
                    <a:pt x="244" y="2146"/>
                    <a:pt x="244" y="2146"/>
                    <a:pt x="243" y="2146"/>
                  </a:cubicBezTo>
                  <a:lnTo>
                    <a:pt x="243" y="2146"/>
                  </a:lnTo>
                  <a:cubicBezTo>
                    <a:pt x="233" y="2146"/>
                    <a:pt x="786" y="2344"/>
                    <a:pt x="1057" y="2414"/>
                  </a:cubicBezTo>
                  <a:lnTo>
                    <a:pt x="1146" y="2432"/>
                  </a:lnTo>
                  <a:cubicBezTo>
                    <a:pt x="1244" y="2593"/>
                    <a:pt x="1343" y="2762"/>
                    <a:pt x="1432" y="2923"/>
                  </a:cubicBezTo>
                  <a:lnTo>
                    <a:pt x="1485" y="3021"/>
                  </a:lnTo>
                  <a:lnTo>
                    <a:pt x="745" y="2932"/>
                  </a:lnTo>
                  <a:lnTo>
                    <a:pt x="637" y="2923"/>
                  </a:lnTo>
                  <a:cubicBezTo>
                    <a:pt x="602" y="2923"/>
                    <a:pt x="1164" y="3039"/>
                    <a:pt x="1432" y="3075"/>
                  </a:cubicBezTo>
                  <a:lnTo>
                    <a:pt x="1521" y="3083"/>
                  </a:lnTo>
                  <a:cubicBezTo>
                    <a:pt x="1610" y="3262"/>
                    <a:pt x="1700" y="3432"/>
                    <a:pt x="1780" y="3610"/>
                  </a:cubicBezTo>
                  <a:cubicBezTo>
                    <a:pt x="1860" y="3789"/>
                    <a:pt x="1923" y="3976"/>
                    <a:pt x="1967" y="4172"/>
                  </a:cubicBezTo>
                  <a:cubicBezTo>
                    <a:pt x="1972" y="4208"/>
                    <a:pt x="2003" y="4226"/>
                    <a:pt x="2031" y="4226"/>
                  </a:cubicBezTo>
                  <a:cubicBezTo>
                    <a:pt x="2059" y="4226"/>
                    <a:pt x="2083" y="4208"/>
                    <a:pt x="2074" y="4172"/>
                  </a:cubicBezTo>
                  <a:cubicBezTo>
                    <a:pt x="2039" y="4003"/>
                    <a:pt x="1994" y="3842"/>
                    <a:pt x="1923" y="3681"/>
                  </a:cubicBezTo>
                  <a:cubicBezTo>
                    <a:pt x="1833" y="3485"/>
                    <a:pt x="1735" y="3280"/>
                    <a:pt x="1637" y="3083"/>
                  </a:cubicBezTo>
                  <a:cubicBezTo>
                    <a:pt x="1583" y="2985"/>
                    <a:pt x="1521" y="2887"/>
                    <a:pt x="1467" y="2780"/>
                  </a:cubicBezTo>
                  <a:cubicBezTo>
                    <a:pt x="1548" y="2539"/>
                    <a:pt x="1619" y="2298"/>
                    <a:pt x="1700" y="2057"/>
                  </a:cubicBezTo>
                  <a:lnTo>
                    <a:pt x="1724" y="1950"/>
                  </a:lnTo>
                  <a:lnTo>
                    <a:pt x="1724" y="1950"/>
                  </a:lnTo>
                  <a:cubicBezTo>
                    <a:pt x="1699" y="2019"/>
                    <a:pt x="1513" y="2450"/>
                    <a:pt x="1441" y="2682"/>
                  </a:cubicBezTo>
                  <a:lnTo>
                    <a:pt x="1423" y="2709"/>
                  </a:lnTo>
                  <a:cubicBezTo>
                    <a:pt x="1307" y="2512"/>
                    <a:pt x="1191" y="2307"/>
                    <a:pt x="1075" y="2102"/>
                  </a:cubicBezTo>
                  <a:cubicBezTo>
                    <a:pt x="986" y="1941"/>
                    <a:pt x="905" y="1789"/>
                    <a:pt x="816" y="1629"/>
                  </a:cubicBezTo>
                  <a:cubicBezTo>
                    <a:pt x="852" y="1423"/>
                    <a:pt x="878" y="1227"/>
                    <a:pt x="905" y="1022"/>
                  </a:cubicBezTo>
                  <a:lnTo>
                    <a:pt x="923" y="924"/>
                  </a:lnTo>
                  <a:lnTo>
                    <a:pt x="923" y="924"/>
                  </a:lnTo>
                  <a:cubicBezTo>
                    <a:pt x="861" y="1120"/>
                    <a:pt x="807" y="1325"/>
                    <a:pt x="771" y="1530"/>
                  </a:cubicBezTo>
                  <a:cubicBezTo>
                    <a:pt x="584" y="1173"/>
                    <a:pt x="405" y="808"/>
                    <a:pt x="227" y="442"/>
                  </a:cubicBezTo>
                  <a:cubicBezTo>
                    <a:pt x="155" y="299"/>
                    <a:pt x="84" y="156"/>
                    <a:pt x="13" y="4"/>
                  </a:cubicBezTo>
                  <a:cubicBezTo>
                    <a:pt x="11" y="2"/>
                    <a:pt x="10"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4"/>
            <p:cNvSpPr/>
            <p:nvPr/>
          </p:nvSpPr>
          <p:spPr>
            <a:xfrm rot="5189938" flipH="1">
              <a:off x="1081532" y="646460"/>
              <a:ext cx="200962" cy="262127"/>
            </a:xfrm>
            <a:custGeom>
              <a:avLst/>
              <a:gdLst/>
              <a:ahLst/>
              <a:cxnLst/>
              <a:rect l="l" t="t" r="r" b="b"/>
              <a:pathLst>
                <a:path w="2642" h="3446" extrusionOk="0">
                  <a:moveTo>
                    <a:pt x="1062" y="171"/>
                  </a:moveTo>
                  <a:cubicBezTo>
                    <a:pt x="794" y="54"/>
                    <a:pt x="518" y="1"/>
                    <a:pt x="232" y="10"/>
                  </a:cubicBezTo>
                  <a:cubicBezTo>
                    <a:pt x="0" y="876"/>
                    <a:pt x="27" y="2384"/>
                    <a:pt x="598" y="3009"/>
                  </a:cubicBezTo>
                  <a:cubicBezTo>
                    <a:pt x="848" y="3276"/>
                    <a:pt x="1187" y="3428"/>
                    <a:pt x="1553" y="3446"/>
                  </a:cubicBezTo>
                  <a:cubicBezTo>
                    <a:pt x="2642" y="2500"/>
                    <a:pt x="2383" y="742"/>
                    <a:pt x="1062" y="17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34"/>
            <p:cNvSpPr/>
            <p:nvPr/>
          </p:nvSpPr>
          <p:spPr>
            <a:xfrm rot="5189938" flipH="1">
              <a:off x="1082452" y="615733"/>
              <a:ext cx="224086" cy="289435"/>
            </a:xfrm>
            <a:custGeom>
              <a:avLst/>
              <a:gdLst/>
              <a:ahLst/>
              <a:cxnLst/>
              <a:rect l="l" t="t" r="r" b="b"/>
              <a:pathLst>
                <a:path w="2946" h="3805" extrusionOk="0">
                  <a:moveTo>
                    <a:pt x="268" y="1"/>
                  </a:moveTo>
                  <a:lnTo>
                    <a:pt x="259" y="19"/>
                  </a:lnTo>
                  <a:cubicBezTo>
                    <a:pt x="170" y="224"/>
                    <a:pt x="117" y="438"/>
                    <a:pt x="81" y="661"/>
                  </a:cubicBezTo>
                  <a:cubicBezTo>
                    <a:pt x="45" y="876"/>
                    <a:pt x="27" y="1099"/>
                    <a:pt x="18" y="1313"/>
                  </a:cubicBezTo>
                  <a:cubicBezTo>
                    <a:pt x="1" y="1759"/>
                    <a:pt x="45" y="2196"/>
                    <a:pt x="152" y="2625"/>
                  </a:cubicBezTo>
                  <a:cubicBezTo>
                    <a:pt x="215" y="2839"/>
                    <a:pt x="295" y="3035"/>
                    <a:pt x="420" y="3223"/>
                  </a:cubicBezTo>
                  <a:cubicBezTo>
                    <a:pt x="545" y="3410"/>
                    <a:pt x="715" y="3553"/>
                    <a:pt x="911" y="3660"/>
                  </a:cubicBezTo>
                  <a:cubicBezTo>
                    <a:pt x="1107" y="3758"/>
                    <a:pt x="1330" y="3803"/>
                    <a:pt x="1545" y="3803"/>
                  </a:cubicBezTo>
                  <a:cubicBezTo>
                    <a:pt x="1567" y="3804"/>
                    <a:pt x="1590" y="3804"/>
                    <a:pt x="1612" y="3804"/>
                  </a:cubicBezTo>
                  <a:cubicBezTo>
                    <a:pt x="1813" y="3804"/>
                    <a:pt x="2012" y="3769"/>
                    <a:pt x="2196" y="3705"/>
                  </a:cubicBezTo>
                  <a:lnTo>
                    <a:pt x="2196" y="3705"/>
                  </a:lnTo>
                  <a:cubicBezTo>
                    <a:pt x="2012" y="3761"/>
                    <a:pt x="1813" y="3795"/>
                    <a:pt x="1619" y="3795"/>
                  </a:cubicBezTo>
                  <a:cubicBezTo>
                    <a:pt x="1597" y="3795"/>
                    <a:pt x="1575" y="3795"/>
                    <a:pt x="1554" y="3794"/>
                  </a:cubicBezTo>
                  <a:cubicBezTo>
                    <a:pt x="1330" y="3794"/>
                    <a:pt x="1116" y="3741"/>
                    <a:pt x="920" y="3642"/>
                  </a:cubicBezTo>
                  <a:cubicBezTo>
                    <a:pt x="724" y="3544"/>
                    <a:pt x="554" y="3401"/>
                    <a:pt x="429" y="3214"/>
                  </a:cubicBezTo>
                  <a:cubicBezTo>
                    <a:pt x="322" y="3027"/>
                    <a:pt x="233" y="2830"/>
                    <a:pt x="179" y="2616"/>
                  </a:cubicBezTo>
                  <a:cubicBezTo>
                    <a:pt x="72" y="2188"/>
                    <a:pt x="36" y="1750"/>
                    <a:pt x="54" y="1313"/>
                  </a:cubicBezTo>
                  <a:cubicBezTo>
                    <a:pt x="63" y="1099"/>
                    <a:pt x="90" y="885"/>
                    <a:pt x="126" y="670"/>
                  </a:cubicBezTo>
                  <a:cubicBezTo>
                    <a:pt x="160" y="455"/>
                    <a:pt x="219" y="257"/>
                    <a:pt x="295" y="67"/>
                  </a:cubicBezTo>
                  <a:lnTo>
                    <a:pt x="295" y="67"/>
                  </a:lnTo>
                  <a:cubicBezTo>
                    <a:pt x="688" y="252"/>
                    <a:pt x="1071" y="461"/>
                    <a:pt x="1429" y="688"/>
                  </a:cubicBezTo>
                  <a:cubicBezTo>
                    <a:pt x="1803" y="920"/>
                    <a:pt x="2152" y="1206"/>
                    <a:pt x="2455" y="1518"/>
                  </a:cubicBezTo>
                  <a:cubicBezTo>
                    <a:pt x="2607" y="1679"/>
                    <a:pt x="2732" y="1866"/>
                    <a:pt x="2812" y="2072"/>
                  </a:cubicBezTo>
                  <a:cubicBezTo>
                    <a:pt x="2892" y="2277"/>
                    <a:pt x="2928" y="2500"/>
                    <a:pt x="2937" y="2714"/>
                  </a:cubicBezTo>
                  <a:cubicBezTo>
                    <a:pt x="2937" y="2937"/>
                    <a:pt x="2866" y="3151"/>
                    <a:pt x="2732" y="3330"/>
                  </a:cubicBezTo>
                  <a:cubicBezTo>
                    <a:pt x="2589" y="3500"/>
                    <a:pt x="2401" y="3633"/>
                    <a:pt x="2196" y="3705"/>
                  </a:cubicBezTo>
                  <a:cubicBezTo>
                    <a:pt x="2410" y="3633"/>
                    <a:pt x="2589" y="3508"/>
                    <a:pt x="2741" y="3330"/>
                  </a:cubicBezTo>
                  <a:cubicBezTo>
                    <a:pt x="2874" y="3160"/>
                    <a:pt x="2946" y="2937"/>
                    <a:pt x="2946" y="2714"/>
                  </a:cubicBezTo>
                  <a:cubicBezTo>
                    <a:pt x="2946" y="2491"/>
                    <a:pt x="2910" y="2268"/>
                    <a:pt x="2830" y="2063"/>
                  </a:cubicBezTo>
                  <a:cubicBezTo>
                    <a:pt x="2749" y="1857"/>
                    <a:pt x="2625" y="1670"/>
                    <a:pt x="2482" y="1500"/>
                  </a:cubicBezTo>
                  <a:cubicBezTo>
                    <a:pt x="2169" y="1179"/>
                    <a:pt x="1830" y="893"/>
                    <a:pt x="1455" y="661"/>
                  </a:cubicBezTo>
                  <a:cubicBezTo>
                    <a:pt x="1081" y="411"/>
                    <a:pt x="697" y="197"/>
                    <a:pt x="295" y="10"/>
                  </a:cubicBezTo>
                  <a:lnTo>
                    <a:pt x="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4"/>
            <p:cNvSpPr/>
            <p:nvPr/>
          </p:nvSpPr>
          <p:spPr>
            <a:xfrm rot="5189938" flipH="1">
              <a:off x="968070" y="852267"/>
              <a:ext cx="122236" cy="210705"/>
            </a:xfrm>
            <a:custGeom>
              <a:avLst/>
              <a:gdLst/>
              <a:ahLst/>
              <a:cxnLst/>
              <a:rect l="l" t="t" r="r" b="b"/>
              <a:pathLst>
                <a:path w="1607" h="2770" extrusionOk="0">
                  <a:moveTo>
                    <a:pt x="928" y="1"/>
                  </a:moveTo>
                  <a:cubicBezTo>
                    <a:pt x="892" y="1"/>
                    <a:pt x="853" y="7"/>
                    <a:pt x="813" y="21"/>
                  </a:cubicBezTo>
                  <a:cubicBezTo>
                    <a:pt x="1" y="298"/>
                    <a:pt x="1277" y="2770"/>
                    <a:pt x="1277" y="2770"/>
                  </a:cubicBezTo>
                  <a:cubicBezTo>
                    <a:pt x="1514" y="2278"/>
                    <a:pt x="1607" y="1"/>
                    <a:pt x="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4"/>
            <p:cNvSpPr/>
            <p:nvPr/>
          </p:nvSpPr>
          <p:spPr>
            <a:xfrm rot="5189938" flipH="1">
              <a:off x="831030" y="1000467"/>
              <a:ext cx="219750" cy="66254"/>
            </a:xfrm>
            <a:custGeom>
              <a:avLst/>
              <a:gdLst/>
              <a:ahLst/>
              <a:cxnLst/>
              <a:rect l="l" t="t" r="r" b="b"/>
              <a:pathLst>
                <a:path w="2889" h="871" extrusionOk="0">
                  <a:moveTo>
                    <a:pt x="699" y="0"/>
                  </a:moveTo>
                  <a:cubicBezTo>
                    <a:pt x="405" y="0"/>
                    <a:pt x="183" y="80"/>
                    <a:pt x="122" y="297"/>
                  </a:cubicBezTo>
                  <a:cubicBezTo>
                    <a:pt x="0" y="727"/>
                    <a:pt x="626" y="870"/>
                    <a:pt x="1321" y="870"/>
                  </a:cubicBezTo>
                  <a:cubicBezTo>
                    <a:pt x="1956" y="870"/>
                    <a:pt x="2650" y="751"/>
                    <a:pt x="2889" y="619"/>
                  </a:cubicBezTo>
                  <a:cubicBezTo>
                    <a:pt x="2889" y="619"/>
                    <a:pt x="1517" y="0"/>
                    <a:pt x="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4"/>
            <p:cNvSpPr/>
            <p:nvPr/>
          </p:nvSpPr>
          <p:spPr>
            <a:xfrm rot="5189938" flipH="1">
              <a:off x="977314" y="969310"/>
              <a:ext cx="175253" cy="174878"/>
            </a:xfrm>
            <a:custGeom>
              <a:avLst/>
              <a:gdLst/>
              <a:ahLst/>
              <a:cxnLst/>
              <a:rect l="l" t="t" r="r" b="b"/>
              <a:pathLst>
                <a:path w="2304" h="2299" extrusionOk="0">
                  <a:moveTo>
                    <a:pt x="813" y="1"/>
                  </a:moveTo>
                  <a:cubicBezTo>
                    <a:pt x="730" y="1"/>
                    <a:pt x="651" y="35"/>
                    <a:pt x="581" y="112"/>
                  </a:cubicBezTo>
                  <a:cubicBezTo>
                    <a:pt x="1" y="737"/>
                    <a:pt x="2303" y="2299"/>
                    <a:pt x="2303" y="2299"/>
                  </a:cubicBezTo>
                  <a:cubicBezTo>
                    <a:pt x="2280" y="1797"/>
                    <a:pt x="1416" y="1"/>
                    <a:pt x="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4"/>
            <p:cNvSpPr/>
            <p:nvPr/>
          </p:nvSpPr>
          <p:spPr>
            <a:xfrm rot="5189938" flipH="1">
              <a:off x="888760" y="778229"/>
              <a:ext cx="122844" cy="210097"/>
            </a:xfrm>
            <a:custGeom>
              <a:avLst/>
              <a:gdLst/>
              <a:ahLst/>
              <a:cxnLst/>
              <a:rect l="l" t="t" r="r" b="b"/>
              <a:pathLst>
                <a:path w="1615" h="2762" extrusionOk="0">
                  <a:moveTo>
                    <a:pt x="933" y="0"/>
                  </a:moveTo>
                  <a:cubicBezTo>
                    <a:pt x="895" y="0"/>
                    <a:pt x="855" y="7"/>
                    <a:pt x="813" y="22"/>
                  </a:cubicBezTo>
                  <a:cubicBezTo>
                    <a:pt x="1" y="289"/>
                    <a:pt x="1286" y="2762"/>
                    <a:pt x="1286" y="2762"/>
                  </a:cubicBezTo>
                  <a:cubicBezTo>
                    <a:pt x="1515" y="2279"/>
                    <a:pt x="1615" y="0"/>
                    <a:pt x="9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4"/>
            <p:cNvSpPr/>
            <p:nvPr/>
          </p:nvSpPr>
          <p:spPr>
            <a:xfrm rot="5189938" flipH="1">
              <a:off x="752228" y="925730"/>
              <a:ext cx="219750" cy="66254"/>
            </a:xfrm>
            <a:custGeom>
              <a:avLst/>
              <a:gdLst/>
              <a:ahLst/>
              <a:cxnLst/>
              <a:rect l="l" t="t" r="r" b="b"/>
              <a:pathLst>
                <a:path w="2889" h="871" extrusionOk="0">
                  <a:moveTo>
                    <a:pt x="691" y="1"/>
                  </a:moveTo>
                  <a:cubicBezTo>
                    <a:pt x="400" y="1"/>
                    <a:pt x="181" y="80"/>
                    <a:pt x="122" y="296"/>
                  </a:cubicBezTo>
                  <a:cubicBezTo>
                    <a:pt x="0" y="727"/>
                    <a:pt x="631" y="871"/>
                    <a:pt x="1331" y="871"/>
                  </a:cubicBezTo>
                  <a:cubicBezTo>
                    <a:pt x="1963" y="871"/>
                    <a:pt x="2651" y="753"/>
                    <a:pt x="2889" y="626"/>
                  </a:cubicBezTo>
                  <a:cubicBezTo>
                    <a:pt x="2889" y="626"/>
                    <a:pt x="1507" y="1"/>
                    <a:pt x="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4"/>
            <p:cNvSpPr/>
            <p:nvPr/>
          </p:nvSpPr>
          <p:spPr>
            <a:xfrm rot="5189938" flipH="1">
              <a:off x="808199" y="703885"/>
              <a:ext cx="130831" cy="206370"/>
            </a:xfrm>
            <a:custGeom>
              <a:avLst/>
              <a:gdLst/>
              <a:ahLst/>
              <a:cxnLst/>
              <a:rect l="l" t="t" r="r" b="b"/>
              <a:pathLst>
                <a:path w="1720" h="2713" extrusionOk="0">
                  <a:moveTo>
                    <a:pt x="913" y="1"/>
                  </a:moveTo>
                  <a:cubicBezTo>
                    <a:pt x="867" y="1"/>
                    <a:pt x="819" y="12"/>
                    <a:pt x="768" y="35"/>
                  </a:cubicBezTo>
                  <a:cubicBezTo>
                    <a:pt x="0" y="401"/>
                    <a:pt x="1544" y="2713"/>
                    <a:pt x="1544" y="2713"/>
                  </a:cubicBezTo>
                  <a:cubicBezTo>
                    <a:pt x="1719" y="2213"/>
                    <a:pt x="1560" y="1"/>
                    <a:pt x="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4"/>
            <p:cNvSpPr/>
            <p:nvPr/>
          </p:nvSpPr>
          <p:spPr>
            <a:xfrm rot="5189938" flipH="1">
              <a:off x="661247" y="833924"/>
              <a:ext cx="216632" cy="63592"/>
            </a:xfrm>
            <a:custGeom>
              <a:avLst/>
              <a:gdLst/>
              <a:ahLst/>
              <a:cxnLst/>
              <a:rect l="l" t="t" r="r" b="b"/>
              <a:pathLst>
                <a:path w="2848" h="836" extrusionOk="0">
                  <a:moveTo>
                    <a:pt x="833" y="0"/>
                  </a:moveTo>
                  <a:cubicBezTo>
                    <a:pt x="424" y="0"/>
                    <a:pt x="102" y="93"/>
                    <a:pt x="54" y="371"/>
                  </a:cubicBezTo>
                  <a:cubicBezTo>
                    <a:pt x="0" y="715"/>
                    <a:pt x="372" y="835"/>
                    <a:pt x="864" y="835"/>
                  </a:cubicBezTo>
                  <a:cubicBezTo>
                    <a:pt x="1586" y="835"/>
                    <a:pt x="2567" y="576"/>
                    <a:pt x="2848" y="380"/>
                  </a:cubicBezTo>
                  <a:cubicBezTo>
                    <a:pt x="2848" y="380"/>
                    <a:pt x="1662" y="0"/>
                    <a:pt x="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4"/>
            <p:cNvSpPr/>
            <p:nvPr/>
          </p:nvSpPr>
          <p:spPr>
            <a:xfrm rot="5189938" flipH="1">
              <a:off x="732579" y="623248"/>
              <a:ext cx="145283" cy="199676"/>
            </a:xfrm>
            <a:custGeom>
              <a:avLst/>
              <a:gdLst/>
              <a:ahLst/>
              <a:cxnLst/>
              <a:rect l="l" t="t" r="r" b="b"/>
              <a:pathLst>
                <a:path w="1910" h="2625" extrusionOk="0">
                  <a:moveTo>
                    <a:pt x="905" y="0"/>
                  </a:moveTo>
                  <a:cubicBezTo>
                    <a:pt x="850" y="0"/>
                    <a:pt x="792" y="17"/>
                    <a:pt x="732" y="54"/>
                  </a:cubicBezTo>
                  <a:cubicBezTo>
                    <a:pt x="0" y="500"/>
                    <a:pt x="1794" y="2624"/>
                    <a:pt x="1794" y="2624"/>
                  </a:cubicBezTo>
                  <a:cubicBezTo>
                    <a:pt x="1909" y="2116"/>
                    <a:pt x="1528" y="0"/>
                    <a:pt x="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4"/>
            <p:cNvSpPr/>
            <p:nvPr/>
          </p:nvSpPr>
          <p:spPr>
            <a:xfrm rot="5189938" flipH="1">
              <a:off x="581602" y="735825"/>
              <a:ext cx="212296" cy="65494"/>
            </a:xfrm>
            <a:custGeom>
              <a:avLst/>
              <a:gdLst/>
              <a:ahLst/>
              <a:cxnLst/>
              <a:rect l="l" t="t" r="r" b="b"/>
              <a:pathLst>
                <a:path w="2791" h="861" extrusionOk="0">
                  <a:moveTo>
                    <a:pt x="1142" y="1"/>
                  </a:moveTo>
                  <a:cubicBezTo>
                    <a:pt x="556" y="1"/>
                    <a:pt x="35" y="106"/>
                    <a:pt x="15" y="477"/>
                  </a:cubicBezTo>
                  <a:cubicBezTo>
                    <a:pt x="1" y="757"/>
                    <a:pt x="251" y="860"/>
                    <a:pt x="610" y="860"/>
                  </a:cubicBezTo>
                  <a:cubicBezTo>
                    <a:pt x="1336" y="860"/>
                    <a:pt x="2504" y="433"/>
                    <a:pt x="2791" y="182"/>
                  </a:cubicBezTo>
                  <a:cubicBezTo>
                    <a:pt x="2791" y="182"/>
                    <a:pt x="191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4"/>
            <p:cNvSpPr/>
            <p:nvPr/>
          </p:nvSpPr>
          <p:spPr>
            <a:xfrm rot="5189938" flipH="1">
              <a:off x="990798" y="949363"/>
              <a:ext cx="143990" cy="177008"/>
            </a:xfrm>
            <a:custGeom>
              <a:avLst/>
              <a:gdLst/>
              <a:ahLst/>
              <a:cxnLst/>
              <a:rect l="l" t="t" r="r" b="b"/>
              <a:pathLst>
                <a:path w="1893" h="2327" extrusionOk="0">
                  <a:moveTo>
                    <a:pt x="358" y="1"/>
                  </a:moveTo>
                  <a:cubicBezTo>
                    <a:pt x="333" y="1"/>
                    <a:pt x="309" y="3"/>
                    <a:pt x="286" y="6"/>
                  </a:cubicBezTo>
                  <a:cubicBezTo>
                    <a:pt x="303" y="4"/>
                    <a:pt x="321" y="3"/>
                    <a:pt x="338" y="3"/>
                  </a:cubicBezTo>
                  <a:cubicBezTo>
                    <a:pt x="387" y="3"/>
                    <a:pt x="437" y="11"/>
                    <a:pt x="483" y="24"/>
                  </a:cubicBezTo>
                  <a:cubicBezTo>
                    <a:pt x="443" y="7"/>
                    <a:pt x="400" y="1"/>
                    <a:pt x="358" y="1"/>
                  </a:cubicBezTo>
                  <a:close/>
                  <a:moveTo>
                    <a:pt x="483" y="24"/>
                  </a:moveTo>
                  <a:lnTo>
                    <a:pt x="483" y="24"/>
                  </a:lnTo>
                  <a:cubicBezTo>
                    <a:pt x="599" y="78"/>
                    <a:pt x="706" y="149"/>
                    <a:pt x="795" y="247"/>
                  </a:cubicBezTo>
                  <a:cubicBezTo>
                    <a:pt x="974" y="435"/>
                    <a:pt x="1125" y="649"/>
                    <a:pt x="1259" y="872"/>
                  </a:cubicBezTo>
                  <a:cubicBezTo>
                    <a:pt x="1393" y="1095"/>
                    <a:pt x="1509" y="1327"/>
                    <a:pt x="1607" y="1568"/>
                  </a:cubicBezTo>
                  <a:cubicBezTo>
                    <a:pt x="1661" y="1684"/>
                    <a:pt x="1714" y="1800"/>
                    <a:pt x="1750" y="1925"/>
                  </a:cubicBezTo>
                  <a:cubicBezTo>
                    <a:pt x="1788" y="2023"/>
                    <a:pt x="1813" y="2127"/>
                    <a:pt x="1830" y="2238"/>
                  </a:cubicBezTo>
                  <a:lnTo>
                    <a:pt x="1830" y="2238"/>
                  </a:lnTo>
                  <a:cubicBezTo>
                    <a:pt x="1643" y="2113"/>
                    <a:pt x="1456" y="1974"/>
                    <a:pt x="1277" y="1836"/>
                  </a:cubicBezTo>
                  <a:cubicBezTo>
                    <a:pt x="1081" y="1684"/>
                    <a:pt x="884" y="1524"/>
                    <a:pt x="706" y="1354"/>
                  </a:cubicBezTo>
                  <a:cubicBezTo>
                    <a:pt x="519" y="1184"/>
                    <a:pt x="349" y="997"/>
                    <a:pt x="206" y="792"/>
                  </a:cubicBezTo>
                  <a:cubicBezTo>
                    <a:pt x="135" y="694"/>
                    <a:pt x="81" y="577"/>
                    <a:pt x="46" y="461"/>
                  </a:cubicBezTo>
                  <a:cubicBezTo>
                    <a:pt x="10" y="337"/>
                    <a:pt x="46" y="203"/>
                    <a:pt x="126" y="113"/>
                  </a:cubicBezTo>
                  <a:lnTo>
                    <a:pt x="126" y="113"/>
                  </a:lnTo>
                  <a:cubicBezTo>
                    <a:pt x="37" y="212"/>
                    <a:pt x="1" y="345"/>
                    <a:pt x="46" y="479"/>
                  </a:cubicBezTo>
                  <a:cubicBezTo>
                    <a:pt x="72" y="595"/>
                    <a:pt x="126" y="711"/>
                    <a:pt x="197" y="810"/>
                  </a:cubicBezTo>
                  <a:cubicBezTo>
                    <a:pt x="340" y="1015"/>
                    <a:pt x="510" y="1202"/>
                    <a:pt x="688" y="1381"/>
                  </a:cubicBezTo>
                  <a:cubicBezTo>
                    <a:pt x="1045" y="1729"/>
                    <a:pt x="1438" y="2041"/>
                    <a:pt x="1857" y="2327"/>
                  </a:cubicBezTo>
                  <a:lnTo>
                    <a:pt x="1866" y="2327"/>
                  </a:lnTo>
                  <a:cubicBezTo>
                    <a:pt x="1884" y="2327"/>
                    <a:pt x="1893" y="2309"/>
                    <a:pt x="1893" y="2300"/>
                  </a:cubicBezTo>
                  <a:cubicBezTo>
                    <a:pt x="1875" y="2166"/>
                    <a:pt x="1848" y="2032"/>
                    <a:pt x="1804" y="1907"/>
                  </a:cubicBezTo>
                  <a:cubicBezTo>
                    <a:pt x="1759" y="1791"/>
                    <a:pt x="1706" y="1666"/>
                    <a:pt x="1652" y="1550"/>
                  </a:cubicBezTo>
                  <a:cubicBezTo>
                    <a:pt x="1545" y="1309"/>
                    <a:pt x="1420" y="1077"/>
                    <a:pt x="1286" y="863"/>
                  </a:cubicBezTo>
                  <a:cubicBezTo>
                    <a:pt x="1143" y="640"/>
                    <a:pt x="983" y="435"/>
                    <a:pt x="804" y="247"/>
                  </a:cubicBezTo>
                  <a:cubicBezTo>
                    <a:pt x="715" y="149"/>
                    <a:pt x="599" y="69"/>
                    <a:pt x="483" y="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4"/>
            <p:cNvSpPr/>
            <p:nvPr/>
          </p:nvSpPr>
          <p:spPr>
            <a:xfrm rot="5189938" flipH="1">
              <a:off x="991589" y="835964"/>
              <a:ext cx="71348" cy="212835"/>
            </a:xfrm>
            <a:custGeom>
              <a:avLst/>
              <a:gdLst/>
              <a:ahLst/>
              <a:cxnLst/>
              <a:rect l="l" t="t" r="r" b="b"/>
              <a:pathLst>
                <a:path w="938" h="2798" extrusionOk="0">
                  <a:moveTo>
                    <a:pt x="350" y="5"/>
                  </a:moveTo>
                  <a:cubicBezTo>
                    <a:pt x="325" y="8"/>
                    <a:pt x="301" y="13"/>
                    <a:pt x="277" y="22"/>
                  </a:cubicBezTo>
                  <a:cubicBezTo>
                    <a:pt x="299" y="15"/>
                    <a:pt x="324" y="9"/>
                    <a:pt x="350" y="5"/>
                  </a:cubicBezTo>
                  <a:close/>
                  <a:moveTo>
                    <a:pt x="413" y="1"/>
                  </a:moveTo>
                  <a:cubicBezTo>
                    <a:pt x="392" y="1"/>
                    <a:pt x="370" y="2"/>
                    <a:pt x="350" y="5"/>
                  </a:cubicBezTo>
                  <a:lnTo>
                    <a:pt x="350" y="5"/>
                  </a:lnTo>
                  <a:cubicBezTo>
                    <a:pt x="362" y="4"/>
                    <a:pt x="373" y="3"/>
                    <a:pt x="385" y="3"/>
                  </a:cubicBezTo>
                  <a:cubicBezTo>
                    <a:pt x="477" y="3"/>
                    <a:pt x="567" y="43"/>
                    <a:pt x="625" y="120"/>
                  </a:cubicBezTo>
                  <a:cubicBezTo>
                    <a:pt x="656" y="159"/>
                    <a:pt x="685" y="200"/>
                    <a:pt x="711" y="244"/>
                  </a:cubicBezTo>
                  <a:lnTo>
                    <a:pt x="711" y="244"/>
                  </a:lnTo>
                  <a:cubicBezTo>
                    <a:pt x="686" y="196"/>
                    <a:pt x="658" y="151"/>
                    <a:pt x="625" y="111"/>
                  </a:cubicBezTo>
                  <a:cubicBezTo>
                    <a:pt x="580" y="66"/>
                    <a:pt x="527" y="22"/>
                    <a:pt x="464" y="4"/>
                  </a:cubicBezTo>
                  <a:cubicBezTo>
                    <a:pt x="447" y="2"/>
                    <a:pt x="430" y="1"/>
                    <a:pt x="413" y="1"/>
                  </a:cubicBezTo>
                  <a:close/>
                  <a:moveTo>
                    <a:pt x="276" y="22"/>
                  </a:moveTo>
                  <a:cubicBezTo>
                    <a:pt x="152" y="67"/>
                    <a:pt x="63" y="165"/>
                    <a:pt x="36" y="290"/>
                  </a:cubicBezTo>
                  <a:cubicBezTo>
                    <a:pt x="71" y="165"/>
                    <a:pt x="152" y="67"/>
                    <a:pt x="276" y="22"/>
                  </a:cubicBezTo>
                  <a:close/>
                  <a:moveTo>
                    <a:pt x="711" y="244"/>
                  </a:moveTo>
                  <a:cubicBezTo>
                    <a:pt x="746" y="312"/>
                    <a:pt x="773" y="386"/>
                    <a:pt x="794" y="459"/>
                  </a:cubicBezTo>
                  <a:cubicBezTo>
                    <a:pt x="857" y="709"/>
                    <a:pt x="893" y="968"/>
                    <a:pt x="902" y="1227"/>
                  </a:cubicBezTo>
                  <a:cubicBezTo>
                    <a:pt x="902" y="1486"/>
                    <a:pt x="893" y="1744"/>
                    <a:pt x="875" y="2003"/>
                  </a:cubicBezTo>
                  <a:cubicBezTo>
                    <a:pt x="857" y="2128"/>
                    <a:pt x="848" y="2262"/>
                    <a:pt x="821" y="2387"/>
                  </a:cubicBezTo>
                  <a:cubicBezTo>
                    <a:pt x="806" y="2494"/>
                    <a:pt x="777" y="2602"/>
                    <a:pt x="741" y="2703"/>
                  </a:cubicBezTo>
                  <a:lnTo>
                    <a:pt x="741" y="2703"/>
                  </a:lnTo>
                  <a:cubicBezTo>
                    <a:pt x="637" y="2503"/>
                    <a:pt x="546" y="2290"/>
                    <a:pt x="455" y="2084"/>
                  </a:cubicBezTo>
                  <a:cubicBezTo>
                    <a:pt x="348" y="1851"/>
                    <a:pt x="259" y="1619"/>
                    <a:pt x="179" y="1387"/>
                  </a:cubicBezTo>
                  <a:cubicBezTo>
                    <a:pt x="98" y="1155"/>
                    <a:pt x="45" y="905"/>
                    <a:pt x="18" y="664"/>
                  </a:cubicBezTo>
                  <a:cubicBezTo>
                    <a:pt x="0" y="541"/>
                    <a:pt x="9" y="418"/>
                    <a:pt x="35" y="294"/>
                  </a:cubicBezTo>
                  <a:lnTo>
                    <a:pt x="35" y="294"/>
                  </a:lnTo>
                  <a:cubicBezTo>
                    <a:pt x="9" y="418"/>
                    <a:pt x="0" y="541"/>
                    <a:pt x="9" y="664"/>
                  </a:cubicBezTo>
                  <a:cubicBezTo>
                    <a:pt x="36" y="914"/>
                    <a:pt x="89" y="1155"/>
                    <a:pt x="161" y="1396"/>
                  </a:cubicBezTo>
                  <a:cubicBezTo>
                    <a:pt x="312" y="1869"/>
                    <a:pt x="491" y="2333"/>
                    <a:pt x="723" y="2780"/>
                  </a:cubicBezTo>
                  <a:cubicBezTo>
                    <a:pt x="723" y="2789"/>
                    <a:pt x="732" y="2789"/>
                    <a:pt x="732" y="2798"/>
                  </a:cubicBezTo>
                  <a:cubicBezTo>
                    <a:pt x="750" y="2798"/>
                    <a:pt x="759" y="2798"/>
                    <a:pt x="768" y="2780"/>
                  </a:cubicBezTo>
                  <a:cubicBezTo>
                    <a:pt x="812" y="2664"/>
                    <a:pt x="848" y="2530"/>
                    <a:pt x="866" y="2405"/>
                  </a:cubicBezTo>
                  <a:cubicBezTo>
                    <a:pt x="893" y="2271"/>
                    <a:pt x="902" y="2146"/>
                    <a:pt x="919" y="2012"/>
                  </a:cubicBezTo>
                  <a:cubicBezTo>
                    <a:pt x="937" y="1753"/>
                    <a:pt x="937" y="1494"/>
                    <a:pt x="928" y="1236"/>
                  </a:cubicBezTo>
                  <a:cubicBezTo>
                    <a:pt x="910" y="968"/>
                    <a:pt x="875" y="709"/>
                    <a:pt x="803" y="459"/>
                  </a:cubicBezTo>
                  <a:cubicBezTo>
                    <a:pt x="782" y="383"/>
                    <a:pt x="750" y="311"/>
                    <a:pt x="711" y="2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4"/>
            <p:cNvSpPr/>
            <p:nvPr/>
          </p:nvSpPr>
          <p:spPr>
            <a:xfrm rot="5189938" flipH="1">
              <a:off x="834083" y="995852"/>
              <a:ext cx="213893" cy="69601"/>
            </a:xfrm>
            <a:custGeom>
              <a:avLst/>
              <a:gdLst/>
              <a:ahLst/>
              <a:cxnLst/>
              <a:rect l="l" t="t" r="r" b="b"/>
              <a:pathLst>
                <a:path w="2812" h="915" extrusionOk="0">
                  <a:moveTo>
                    <a:pt x="573" y="0"/>
                  </a:moveTo>
                  <a:cubicBezTo>
                    <a:pt x="459" y="0"/>
                    <a:pt x="350" y="26"/>
                    <a:pt x="241" y="64"/>
                  </a:cubicBezTo>
                  <a:cubicBezTo>
                    <a:pt x="116" y="118"/>
                    <a:pt x="27" y="243"/>
                    <a:pt x="9" y="377"/>
                  </a:cubicBezTo>
                  <a:cubicBezTo>
                    <a:pt x="0" y="448"/>
                    <a:pt x="18" y="520"/>
                    <a:pt x="45" y="582"/>
                  </a:cubicBezTo>
                  <a:cubicBezTo>
                    <a:pt x="80" y="636"/>
                    <a:pt x="134" y="680"/>
                    <a:pt x="188" y="716"/>
                  </a:cubicBezTo>
                  <a:cubicBezTo>
                    <a:pt x="304" y="787"/>
                    <a:pt x="429" y="832"/>
                    <a:pt x="553" y="859"/>
                  </a:cubicBezTo>
                  <a:cubicBezTo>
                    <a:pt x="762" y="896"/>
                    <a:pt x="976" y="915"/>
                    <a:pt x="1192" y="915"/>
                  </a:cubicBezTo>
                  <a:cubicBezTo>
                    <a:pt x="1235" y="915"/>
                    <a:pt x="1278" y="914"/>
                    <a:pt x="1321" y="912"/>
                  </a:cubicBezTo>
                  <a:cubicBezTo>
                    <a:pt x="1571" y="903"/>
                    <a:pt x="1830" y="886"/>
                    <a:pt x="2080" y="850"/>
                  </a:cubicBezTo>
                  <a:cubicBezTo>
                    <a:pt x="2330" y="814"/>
                    <a:pt x="2579" y="752"/>
                    <a:pt x="2812" y="645"/>
                  </a:cubicBezTo>
                  <a:lnTo>
                    <a:pt x="2812" y="645"/>
                  </a:lnTo>
                  <a:cubicBezTo>
                    <a:pt x="2579" y="734"/>
                    <a:pt x="2330" y="796"/>
                    <a:pt x="2080" y="814"/>
                  </a:cubicBezTo>
                  <a:cubicBezTo>
                    <a:pt x="1821" y="850"/>
                    <a:pt x="1571" y="868"/>
                    <a:pt x="1321" y="868"/>
                  </a:cubicBezTo>
                  <a:cubicBezTo>
                    <a:pt x="1062" y="868"/>
                    <a:pt x="812" y="850"/>
                    <a:pt x="562" y="805"/>
                  </a:cubicBezTo>
                  <a:cubicBezTo>
                    <a:pt x="437" y="778"/>
                    <a:pt x="321" y="734"/>
                    <a:pt x="214" y="671"/>
                  </a:cubicBezTo>
                  <a:cubicBezTo>
                    <a:pt x="107" y="618"/>
                    <a:pt x="45" y="502"/>
                    <a:pt x="63" y="377"/>
                  </a:cubicBezTo>
                  <a:cubicBezTo>
                    <a:pt x="72" y="261"/>
                    <a:pt x="152" y="154"/>
                    <a:pt x="259" y="109"/>
                  </a:cubicBezTo>
                  <a:cubicBezTo>
                    <a:pt x="356" y="64"/>
                    <a:pt x="460" y="44"/>
                    <a:pt x="564" y="44"/>
                  </a:cubicBezTo>
                  <a:cubicBezTo>
                    <a:pt x="584" y="44"/>
                    <a:pt x="605" y="45"/>
                    <a:pt x="625" y="47"/>
                  </a:cubicBezTo>
                  <a:cubicBezTo>
                    <a:pt x="875" y="47"/>
                    <a:pt x="1125" y="91"/>
                    <a:pt x="1375" y="154"/>
                  </a:cubicBezTo>
                  <a:cubicBezTo>
                    <a:pt x="1616" y="216"/>
                    <a:pt x="1857" y="297"/>
                    <a:pt x="2098" y="377"/>
                  </a:cubicBezTo>
                  <a:cubicBezTo>
                    <a:pt x="2338" y="457"/>
                    <a:pt x="2579" y="546"/>
                    <a:pt x="2812" y="645"/>
                  </a:cubicBezTo>
                  <a:cubicBezTo>
                    <a:pt x="2356" y="430"/>
                    <a:pt x="1874" y="252"/>
                    <a:pt x="1384" y="118"/>
                  </a:cubicBezTo>
                  <a:cubicBezTo>
                    <a:pt x="1134" y="47"/>
                    <a:pt x="884" y="11"/>
                    <a:pt x="625" y="2"/>
                  </a:cubicBezTo>
                  <a:cubicBezTo>
                    <a:pt x="608" y="1"/>
                    <a:pt x="590" y="0"/>
                    <a:pt x="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4"/>
            <p:cNvSpPr/>
            <p:nvPr/>
          </p:nvSpPr>
          <p:spPr>
            <a:xfrm rot="5189938" flipH="1">
              <a:off x="913286" y="762828"/>
              <a:ext cx="74087" cy="212151"/>
            </a:xfrm>
            <a:custGeom>
              <a:avLst/>
              <a:gdLst/>
              <a:ahLst/>
              <a:cxnLst/>
              <a:rect l="l" t="t" r="r" b="b"/>
              <a:pathLst>
                <a:path w="974" h="2789" extrusionOk="0">
                  <a:moveTo>
                    <a:pt x="411" y="1"/>
                  </a:moveTo>
                  <a:cubicBezTo>
                    <a:pt x="393" y="1"/>
                    <a:pt x="375" y="2"/>
                    <a:pt x="358" y="4"/>
                  </a:cubicBezTo>
                  <a:cubicBezTo>
                    <a:pt x="224" y="31"/>
                    <a:pt x="108" y="120"/>
                    <a:pt x="63" y="254"/>
                  </a:cubicBezTo>
                  <a:cubicBezTo>
                    <a:pt x="18" y="379"/>
                    <a:pt x="1" y="504"/>
                    <a:pt x="18" y="638"/>
                  </a:cubicBezTo>
                  <a:cubicBezTo>
                    <a:pt x="36" y="896"/>
                    <a:pt x="90" y="1146"/>
                    <a:pt x="170" y="1387"/>
                  </a:cubicBezTo>
                  <a:cubicBezTo>
                    <a:pt x="331" y="1869"/>
                    <a:pt x="536" y="2342"/>
                    <a:pt x="777" y="2789"/>
                  </a:cubicBezTo>
                  <a:cubicBezTo>
                    <a:pt x="661" y="2565"/>
                    <a:pt x="563" y="2333"/>
                    <a:pt x="465" y="2101"/>
                  </a:cubicBezTo>
                  <a:cubicBezTo>
                    <a:pt x="375" y="1860"/>
                    <a:pt x="286" y="1628"/>
                    <a:pt x="215" y="1378"/>
                  </a:cubicBezTo>
                  <a:cubicBezTo>
                    <a:pt x="134" y="1137"/>
                    <a:pt x="81" y="896"/>
                    <a:pt x="63" y="638"/>
                  </a:cubicBezTo>
                  <a:cubicBezTo>
                    <a:pt x="54" y="522"/>
                    <a:pt x="72" y="397"/>
                    <a:pt x="108" y="281"/>
                  </a:cubicBezTo>
                  <a:cubicBezTo>
                    <a:pt x="152" y="165"/>
                    <a:pt x="251" y="84"/>
                    <a:pt x="367" y="58"/>
                  </a:cubicBezTo>
                  <a:cubicBezTo>
                    <a:pt x="382" y="55"/>
                    <a:pt x="398" y="54"/>
                    <a:pt x="414" y="54"/>
                  </a:cubicBezTo>
                  <a:cubicBezTo>
                    <a:pt x="520" y="54"/>
                    <a:pt x="615" y="107"/>
                    <a:pt x="670" y="200"/>
                  </a:cubicBezTo>
                  <a:cubicBezTo>
                    <a:pt x="741" y="307"/>
                    <a:pt x="786" y="415"/>
                    <a:pt x="822" y="539"/>
                  </a:cubicBezTo>
                  <a:cubicBezTo>
                    <a:pt x="875" y="780"/>
                    <a:pt x="911" y="1030"/>
                    <a:pt x="920" y="1289"/>
                  </a:cubicBezTo>
                  <a:cubicBezTo>
                    <a:pt x="938" y="1539"/>
                    <a:pt x="929" y="1789"/>
                    <a:pt x="911" y="2048"/>
                  </a:cubicBezTo>
                  <a:cubicBezTo>
                    <a:pt x="902" y="2298"/>
                    <a:pt x="857" y="2548"/>
                    <a:pt x="777" y="2789"/>
                  </a:cubicBezTo>
                  <a:cubicBezTo>
                    <a:pt x="866" y="2557"/>
                    <a:pt x="920" y="2307"/>
                    <a:pt x="938" y="2048"/>
                  </a:cubicBezTo>
                  <a:cubicBezTo>
                    <a:pt x="965" y="1798"/>
                    <a:pt x="973" y="1539"/>
                    <a:pt x="965" y="1280"/>
                  </a:cubicBezTo>
                  <a:cubicBezTo>
                    <a:pt x="956" y="1030"/>
                    <a:pt x="929" y="772"/>
                    <a:pt x="866" y="522"/>
                  </a:cubicBezTo>
                  <a:cubicBezTo>
                    <a:pt x="831" y="397"/>
                    <a:pt x="786" y="281"/>
                    <a:pt x="715" y="165"/>
                  </a:cubicBezTo>
                  <a:cubicBezTo>
                    <a:pt x="670" y="111"/>
                    <a:pt x="625" y="66"/>
                    <a:pt x="563" y="31"/>
                  </a:cubicBezTo>
                  <a:cubicBezTo>
                    <a:pt x="516" y="11"/>
                    <a:pt x="464"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4"/>
            <p:cNvSpPr/>
            <p:nvPr/>
          </p:nvSpPr>
          <p:spPr>
            <a:xfrm rot="5189938" flipH="1">
              <a:off x="754694" y="921207"/>
              <a:ext cx="214578" cy="70134"/>
            </a:xfrm>
            <a:custGeom>
              <a:avLst/>
              <a:gdLst/>
              <a:ahLst/>
              <a:cxnLst/>
              <a:rect l="l" t="t" r="r" b="b"/>
              <a:pathLst>
                <a:path w="2821" h="922" extrusionOk="0">
                  <a:moveTo>
                    <a:pt x="625" y="1"/>
                  </a:moveTo>
                  <a:cubicBezTo>
                    <a:pt x="500" y="1"/>
                    <a:pt x="366" y="19"/>
                    <a:pt x="241" y="72"/>
                  </a:cubicBezTo>
                  <a:cubicBezTo>
                    <a:pt x="116" y="126"/>
                    <a:pt x="27" y="242"/>
                    <a:pt x="9" y="385"/>
                  </a:cubicBezTo>
                  <a:cubicBezTo>
                    <a:pt x="0" y="447"/>
                    <a:pt x="18" y="518"/>
                    <a:pt x="54" y="581"/>
                  </a:cubicBezTo>
                  <a:cubicBezTo>
                    <a:pt x="90" y="643"/>
                    <a:pt x="134" y="688"/>
                    <a:pt x="197" y="724"/>
                  </a:cubicBezTo>
                  <a:cubicBezTo>
                    <a:pt x="304" y="786"/>
                    <a:pt x="429" y="831"/>
                    <a:pt x="554" y="858"/>
                  </a:cubicBezTo>
                  <a:cubicBezTo>
                    <a:pt x="779" y="896"/>
                    <a:pt x="998" y="922"/>
                    <a:pt x="1221" y="922"/>
                  </a:cubicBezTo>
                  <a:cubicBezTo>
                    <a:pt x="1255" y="922"/>
                    <a:pt x="1288" y="921"/>
                    <a:pt x="1321" y="920"/>
                  </a:cubicBezTo>
                  <a:cubicBezTo>
                    <a:pt x="1580" y="911"/>
                    <a:pt x="1830" y="893"/>
                    <a:pt x="2080" y="849"/>
                  </a:cubicBezTo>
                  <a:cubicBezTo>
                    <a:pt x="2339" y="822"/>
                    <a:pt x="2580" y="751"/>
                    <a:pt x="2821" y="652"/>
                  </a:cubicBezTo>
                  <a:lnTo>
                    <a:pt x="2821" y="652"/>
                  </a:lnTo>
                  <a:cubicBezTo>
                    <a:pt x="2580" y="742"/>
                    <a:pt x="2330" y="795"/>
                    <a:pt x="2080" y="822"/>
                  </a:cubicBezTo>
                  <a:cubicBezTo>
                    <a:pt x="1830" y="849"/>
                    <a:pt x="1571" y="867"/>
                    <a:pt x="1321" y="867"/>
                  </a:cubicBezTo>
                  <a:cubicBezTo>
                    <a:pt x="1289" y="868"/>
                    <a:pt x="1257" y="868"/>
                    <a:pt x="1224" y="868"/>
                  </a:cubicBezTo>
                  <a:cubicBezTo>
                    <a:pt x="1005" y="868"/>
                    <a:pt x="781" y="843"/>
                    <a:pt x="572" y="804"/>
                  </a:cubicBezTo>
                  <a:cubicBezTo>
                    <a:pt x="447" y="777"/>
                    <a:pt x="331" y="733"/>
                    <a:pt x="224" y="670"/>
                  </a:cubicBezTo>
                  <a:cubicBezTo>
                    <a:pt x="116" y="617"/>
                    <a:pt x="54" y="501"/>
                    <a:pt x="63" y="385"/>
                  </a:cubicBezTo>
                  <a:cubicBezTo>
                    <a:pt x="81" y="260"/>
                    <a:pt x="152" y="153"/>
                    <a:pt x="268" y="108"/>
                  </a:cubicBezTo>
                  <a:cubicBezTo>
                    <a:pt x="369" y="69"/>
                    <a:pt x="470" y="44"/>
                    <a:pt x="577" y="44"/>
                  </a:cubicBezTo>
                  <a:cubicBezTo>
                    <a:pt x="593" y="44"/>
                    <a:pt x="609" y="44"/>
                    <a:pt x="625" y="45"/>
                  </a:cubicBezTo>
                  <a:cubicBezTo>
                    <a:pt x="884" y="54"/>
                    <a:pt x="1134" y="90"/>
                    <a:pt x="1375" y="161"/>
                  </a:cubicBezTo>
                  <a:cubicBezTo>
                    <a:pt x="1625" y="224"/>
                    <a:pt x="1866" y="295"/>
                    <a:pt x="2107" y="385"/>
                  </a:cubicBezTo>
                  <a:cubicBezTo>
                    <a:pt x="2348" y="465"/>
                    <a:pt x="2580" y="554"/>
                    <a:pt x="2821" y="652"/>
                  </a:cubicBezTo>
                  <a:cubicBezTo>
                    <a:pt x="2357" y="438"/>
                    <a:pt x="1875" y="260"/>
                    <a:pt x="1384" y="126"/>
                  </a:cubicBezTo>
                  <a:cubicBezTo>
                    <a:pt x="1143" y="54"/>
                    <a:pt x="884" y="10"/>
                    <a:pt x="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4"/>
            <p:cNvSpPr/>
            <p:nvPr/>
          </p:nvSpPr>
          <p:spPr>
            <a:xfrm rot="5189938" flipH="1">
              <a:off x="831039" y="686558"/>
              <a:ext cx="84888" cy="208119"/>
            </a:xfrm>
            <a:custGeom>
              <a:avLst/>
              <a:gdLst/>
              <a:ahLst/>
              <a:cxnLst/>
              <a:rect l="l" t="t" r="r" b="b"/>
              <a:pathLst>
                <a:path w="1116" h="2736" extrusionOk="0">
                  <a:moveTo>
                    <a:pt x="402" y="0"/>
                  </a:moveTo>
                  <a:cubicBezTo>
                    <a:pt x="368" y="0"/>
                    <a:pt x="335" y="5"/>
                    <a:pt x="304" y="14"/>
                  </a:cubicBezTo>
                  <a:cubicBezTo>
                    <a:pt x="170" y="58"/>
                    <a:pt x="63" y="165"/>
                    <a:pt x="36" y="299"/>
                  </a:cubicBezTo>
                  <a:cubicBezTo>
                    <a:pt x="0" y="424"/>
                    <a:pt x="0" y="558"/>
                    <a:pt x="36" y="683"/>
                  </a:cubicBezTo>
                  <a:cubicBezTo>
                    <a:pt x="80" y="942"/>
                    <a:pt x="161" y="1183"/>
                    <a:pt x="277" y="1415"/>
                  </a:cubicBezTo>
                  <a:cubicBezTo>
                    <a:pt x="482" y="1879"/>
                    <a:pt x="741" y="2316"/>
                    <a:pt x="1026" y="2736"/>
                  </a:cubicBezTo>
                  <a:cubicBezTo>
                    <a:pt x="893" y="2522"/>
                    <a:pt x="768" y="2299"/>
                    <a:pt x="652" y="2075"/>
                  </a:cubicBezTo>
                  <a:cubicBezTo>
                    <a:pt x="527" y="1852"/>
                    <a:pt x="411" y="1629"/>
                    <a:pt x="312" y="1388"/>
                  </a:cubicBezTo>
                  <a:cubicBezTo>
                    <a:pt x="205" y="1165"/>
                    <a:pt x="134" y="924"/>
                    <a:pt x="80" y="674"/>
                  </a:cubicBezTo>
                  <a:cubicBezTo>
                    <a:pt x="54" y="549"/>
                    <a:pt x="54" y="424"/>
                    <a:pt x="80" y="308"/>
                  </a:cubicBezTo>
                  <a:cubicBezTo>
                    <a:pt x="107" y="183"/>
                    <a:pt x="196" y="94"/>
                    <a:pt x="321" y="58"/>
                  </a:cubicBezTo>
                  <a:cubicBezTo>
                    <a:pt x="344" y="53"/>
                    <a:pt x="366" y="51"/>
                    <a:pt x="389" y="51"/>
                  </a:cubicBezTo>
                  <a:cubicBezTo>
                    <a:pt x="483" y="51"/>
                    <a:pt x="576" y="95"/>
                    <a:pt x="634" y="174"/>
                  </a:cubicBezTo>
                  <a:cubicBezTo>
                    <a:pt x="714" y="273"/>
                    <a:pt x="777" y="380"/>
                    <a:pt x="821" y="496"/>
                  </a:cubicBezTo>
                  <a:cubicBezTo>
                    <a:pt x="901" y="728"/>
                    <a:pt x="973" y="978"/>
                    <a:pt x="1009" y="1228"/>
                  </a:cubicBezTo>
                  <a:cubicBezTo>
                    <a:pt x="1044" y="1477"/>
                    <a:pt x="1071" y="1727"/>
                    <a:pt x="1080" y="1986"/>
                  </a:cubicBezTo>
                  <a:cubicBezTo>
                    <a:pt x="1098" y="2236"/>
                    <a:pt x="1080" y="2486"/>
                    <a:pt x="1026" y="2736"/>
                  </a:cubicBezTo>
                  <a:cubicBezTo>
                    <a:pt x="1089" y="2486"/>
                    <a:pt x="1116" y="2227"/>
                    <a:pt x="1107" y="1968"/>
                  </a:cubicBezTo>
                  <a:cubicBezTo>
                    <a:pt x="1098" y="1718"/>
                    <a:pt x="1080" y="1460"/>
                    <a:pt x="1044" y="1210"/>
                  </a:cubicBezTo>
                  <a:cubicBezTo>
                    <a:pt x="1009" y="951"/>
                    <a:pt x="946" y="701"/>
                    <a:pt x="857" y="460"/>
                  </a:cubicBezTo>
                  <a:cubicBezTo>
                    <a:pt x="812" y="344"/>
                    <a:pt x="750" y="228"/>
                    <a:pt x="669" y="130"/>
                  </a:cubicBezTo>
                  <a:cubicBezTo>
                    <a:pt x="625" y="76"/>
                    <a:pt x="562" y="41"/>
                    <a:pt x="500" y="14"/>
                  </a:cubicBezTo>
                  <a:cubicBezTo>
                    <a:pt x="469" y="5"/>
                    <a:pt x="435"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4"/>
            <p:cNvSpPr/>
            <p:nvPr/>
          </p:nvSpPr>
          <p:spPr>
            <a:xfrm rot="5189938" flipH="1">
              <a:off x="662401" y="831404"/>
              <a:ext cx="214578" cy="66559"/>
            </a:xfrm>
            <a:custGeom>
              <a:avLst/>
              <a:gdLst/>
              <a:ahLst/>
              <a:cxnLst/>
              <a:rect l="l" t="t" r="r" b="b"/>
              <a:pathLst>
                <a:path w="2821" h="875" extrusionOk="0">
                  <a:moveTo>
                    <a:pt x="824" y="0"/>
                  </a:moveTo>
                  <a:cubicBezTo>
                    <a:pt x="739" y="0"/>
                    <a:pt x="655" y="3"/>
                    <a:pt x="572" y="9"/>
                  </a:cubicBezTo>
                  <a:cubicBezTo>
                    <a:pt x="438" y="18"/>
                    <a:pt x="313" y="54"/>
                    <a:pt x="197" y="116"/>
                  </a:cubicBezTo>
                  <a:cubicBezTo>
                    <a:pt x="72" y="188"/>
                    <a:pt x="1" y="312"/>
                    <a:pt x="1" y="455"/>
                  </a:cubicBezTo>
                  <a:cubicBezTo>
                    <a:pt x="1" y="527"/>
                    <a:pt x="19" y="589"/>
                    <a:pt x="63" y="652"/>
                  </a:cubicBezTo>
                  <a:cubicBezTo>
                    <a:pt x="99" y="705"/>
                    <a:pt x="152" y="741"/>
                    <a:pt x="215" y="777"/>
                  </a:cubicBezTo>
                  <a:cubicBezTo>
                    <a:pt x="340" y="821"/>
                    <a:pt x="465" y="857"/>
                    <a:pt x="599" y="866"/>
                  </a:cubicBezTo>
                  <a:cubicBezTo>
                    <a:pt x="682" y="872"/>
                    <a:pt x="766" y="875"/>
                    <a:pt x="851" y="875"/>
                  </a:cubicBezTo>
                  <a:cubicBezTo>
                    <a:pt x="1020" y="875"/>
                    <a:pt x="1191" y="863"/>
                    <a:pt x="1357" y="839"/>
                  </a:cubicBezTo>
                  <a:cubicBezTo>
                    <a:pt x="1616" y="803"/>
                    <a:pt x="1866" y="750"/>
                    <a:pt x="2107" y="687"/>
                  </a:cubicBezTo>
                  <a:cubicBezTo>
                    <a:pt x="2357" y="625"/>
                    <a:pt x="2598" y="527"/>
                    <a:pt x="2821" y="402"/>
                  </a:cubicBezTo>
                  <a:lnTo>
                    <a:pt x="2821" y="402"/>
                  </a:lnTo>
                  <a:cubicBezTo>
                    <a:pt x="2589" y="527"/>
                    <a:pt x="2357" y="607"/>
                    <a:pt x="2107" y="661"/>
                  </a:cubicBezTo>
                  <a:cubicBezTo>
                    <a:pt x="1857" y="723"/>
                    <a:pt x="1607" y="768"/>
                    <a:pt x="1357" y="794"/>
                  </a:cubicBezTo>
                  <a:cubicBezTo>
                    <a:pt x="1191" y="818"/>
                    <a:pt x="1020" y="830"/>
                    <a:pt x="851" y="830"/>
                  </a:cubicBezTo>
                  <a:cubicBezTo>
                    <a:pt x="766" y="830"/>
                    <a:pt x="682" y="827"/>
                    <a:pt x="599" y="821"/>
                  </a:cubicBezTo>
                  <a:cubicBezTo>
                    <a:pt x="474" y="812"/>
                    <a:pt x="358" y="777"/>
                    <a:pt x="242" y="732"/>
                  </a:cubicBezTo>
                  <a:cubicBezTo>
                    <a:pt x="126" y="687"/>
                    <a:pt x="54" y="571"/>
                    <a:pt x="54" y="455"/>
                  </a:cubicBezTo>
                  <a:cubicBezTo>
                    <a:pt x="54" y="330"/>
                    <a:pt x="117" y="223"/>
                    <a:pt x="224" y="161"/>
                  </a:cubicBezTo>
                  <a:cubicBezTo>
                    <a:pt x="331" y="98"/>
                    <a:pt x="447" y="63"/>
                    <a:pt x="572" y="54"/>
                  </a:cubicBezTo>
                  <a:cubicBezTo>
                    <a:pt x="655" y="48"/>
                    <a:pt x="739" y="45"/>
                    <a:pt x="824" y="45"/>
                  </a:cubicBezTo>
                  <a:cubicBezTo>
                    <a:pt x="993" y="45"/>
                    <a:pt x="1164" y="57"/>
                    <a:pt x="1331" y="80"/>
                  </a:cubicBezTo>
                  <a:cubicBezTo>
                    <a:pt x="1580" y="116"/>
                    <a:pt x="1830" y="161"/>
                    <a:pt x="2080" y="214"/>
                  </a:cubicBezTo>
                  <a:cubicBezTo>
                    <a:pt x="2330" y="268"/>
                    <a:pt x="2571" y="330"/>
                    <a:pt x="2821" y="402"/>
                  </a:cubicBezTo>
                  <a:cubicBezTo>
                    <a:pt x="2339" y="241"/>
                    <a:pt x="1839" y="116"/>
                    <a:pt x="1339" y="36"/>
                  </a:cubicBezTo>
                  <a:cubicBezTo>
                    <a:pt x="1167" y="12"/>
                    <a:pt x="994" y="0"/>
                    <a:pt x="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4"/>
            <p:cNvSpPr/>
            <p:nvPr/>
          </p:nvSpPr>
          <p:spPr>
            <a:xfrm rot="5189938" flipH="1">
              <a:off x="755610" y="605151"/>
              <a:ext cx="99188" cy="201730"/>
            </a:xfrm>
            <a:custGeom>
              <a:avLst/>
              <a:gdLst/>
              <a:ahLst/>
              <a:cxnLst/>
              <a:rect l="l" t="t" r="r" b="b"/>
              <a:pathLst>
                <a:path w="1304" h="2652" extrusionOk="0">
                  <a:moveTo>
                    <a:pt x="380" y="0"/>
                  </a:moveTo>
                  <a:cubicBezTo>
                    <a:pt x="334" y="0"/>
                    <a:pt x="290" y="10"/>
                    <a:pt x="250" y="27"/>
                  </a:cubicBezTo>
                  <a:cubicBezTo>
                    <a:pt x="125" y="81"/>
                    <a:pt x="36" y="197"/>
                    <a:pt x="18" y="340"/>
                  </a:cubicBezTo>
                  <a:cubicBezTo>
                    <a:pt x="0" y="465"/>
                    <a:pt x="18" y="599"/>
                    <a:pt x="54" y="723"/>
                  </a:cubicBezTo>
                  <a:cubicBezTo>
                    <a:pt x="134" y="964"/>
                    <a:pt x="241" y="1205"/>
                    <a:pt x="375" y="1420"/>
                  </a:cubicBezTo>
                  <a:cubicBezTo>
                    <a:pt x="634" y="1857"/>
                    <a:pt x="937" y="2267"/>
                    <a:pt x="1267" y="2651"/>
                  </a:cubicBezTo>
                  <a:cubicBezTo>
                    <a:pt x="1107" y="2455"/>
                    <a:pt x="955" y="2250"/>
                    <a:pt x="812" y="2044"/>
                  </a:cubicBezTo>
                  <a:cubicBezTo>
                    <a:pt x="669" y="1830"/>
                    <a:pt x="527" y="1625"/>
                    <a:pt x="402" y="1402"/>
                  </a:cubicBezTo>
                  <a:cubicBezTo>
                    <a:pt x="277" y="1179"/>
                    <a:pt x="170" y="956"/>
                    <a:pt x="98" y="706"/>
                  </a:cubicBezTo>
                  <a:cubicBezTo>
                    <a:pt x="54" y="590"/>
                    <a:pt x="45" y="465"/>
                    <a:pt x="54" y="349"/>
                  </a:cubicBezTo>
                  <a:cubicBezTo>
                    <a:pt x="71" y="224"/>
                    <a:pt x="152" y="125"/>
                    <a:pt x="268" y="72"/>
                  </a:cubicBezTo>
                  <a:cubicBezTo>
                    <a:pt x="299" y="59"/>
                    <a:pt x="333" y="53"/>
                    <a:pt x="366" y="53"/>
                  </a:cubicBezTo>
                  <a:cubicBezTo>
                    <a:pt x="449" y="53"/>
                    <a:pt x="532" y="89"/>
                    <a:pt x="589" y="152"/>
                  </a:cubicBezTo>
                  <a:cubicBezTo>
                    <a:pt x="678" y="233"/>
                    <a:pt x="759" y="331"/>
                    <a:pt x="812" y="447"/>
                  </a:cubicBezTo>
                  <a:cubicBezTo>
                    <a:pt x="928" y="670"/>
                    <a:pt x="1018" y="911"/>
                    <a:pt x="1080" y="1152"/>
                  </a:cubicBezTo>
                  <a:cubicBezTo>
                    <a:pt x="1142" y="1402"/>
                    <a:pt x="1196" y="1643"/>
                    <a:pt x="1232" y="1902"/>
                  </a:cubicBezTo>
                  <a:cubicBezTo>
                    <a:pt x="1285" y="2143"/>
                    <a:pt x="1294" y="2401"/>
                    <a:pt x="1267" y="2651"/>
                  </a:cubicBezTo>
                  <a:cubicBezTo>
                    <a:pt x="1303" y="2401"/>
                    <a:pt x="1303" y="2143"/>
                    <a:pt x="1267" y="1893"/>
                  </a:cubicBezTo>
                  <a:cubicBezTo>
                    <a:pt x="1232" y="1643"/>
                    <a:pt x="1187" y="1393"/>
                    <a:pt x="1125" y="1143"/>
                  </a:cubicBezTo>
                  <a:cubicBezTo>
                    <a:pt x="1062" y="893"/>
                    <a:pt x="973" y="652"/>
                    <a:pt x="857" y="420"/>
                  </a:cubicBezTo>
                  <a:cubicBezTo>
                    <a:pt x="803" y="304"/>
                    <a:pt x="723" y="197"/>
                    <a:pt x="625" y="108"/>
                  </a:cubicBezTo>
                  <a:cubicBezTo>
                    <a:pt x="580" y="63"/>
                    <a:pt x="518" y="27"/>
                    <a:pt x="455" y="9"/>
                  </a:cubicBezTo>
                  <a:cubicBezTo>
                    <a:pt x="430" y="3"/>
                    <a:pt x="405" y="0"/>
                    <a:pt x="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4"/>
            <p:cNvSpPr/>
            <p:nvPr/>
          </p:nvSpPr>
          <p:spPr>
            <a:xfrm rot="5189938" flipH="1">
              <a:off x="580993" y="733605"/>
              <a:ext cx="213893" cy="67395"/>
            </a:xfrm>
            <a:custGeom>
              <a:avLst/>
              <a:gdLst/>
              <a:ahLst/>
              <a:cxnLst/>
              <a:rect l="l" t="t" r="r" b="b"/>
              <a:pathLst>
                <a:path w="2812" h="886" extrusionOk="0">
                  <a:moveTo>
                    <a:pt x="9" y="493"/>
                  </a:moveTo>
                  <a:cubicBezTo>
                    <a:pt x="0" y="555"/>
                    <a:pt x="18" y="618"/>
                    <a:pt x="54" y="680"/>
                  </a:cubicBezTo>
                  <a:cubicBezTo>
                    <a:pt x="18" y="618"/>
                    <a:pt x="9" y="555"/>
                    <a:pt x="9" y="493"/>
                  </a:cubicBezTo>
                  <a:close/>
                  <a:moveTo>
                    <a:pt x="1202" y="0"/>
                  </a:moveTo>
                  <a:cubicBezTo>
                    <a:pt x="979" y="0"/>
                    <a:pt x="763" y="24"/>
                    <a:pt x="554" y="55"/>
                  </a:cubicBezTo>
                  <a:cubicBezTo>
                    <a:pt x="429" y="82"/>
                    <a:pt x="313" y="127"/>
                    <a:pt x="206" y="189"/>
                  </a:cubicBezTo>
                  <a:lnTo>
                    <a:pt x="206" y="189"/>
                  </a:lnTo>
                  <a:cubicBezTo>
                    <a:pt x="313" y="127"/>
                    <a:pt x="429" y="82"/>
                    <a:pt x="554" y="64"/>
                  </a:cubicBezTo>
                  <a:cubicBezTo>
                    <a:pt x="737" y="38"/>
                    <a:pt x="920" y="22"/>
                    <a:pt x="1099" y="22"/>
                  </a:cubicBezTo>
                  <a:cubicBezTo>
                    <a:pt x="1165" y="22"/>
                    <a:pt x="1230" y="24"/>
                    <a:pt x="1294" y="29"/>
                  </a:cubicBezTo>
                  <a:cubicBezTo>
                    <a:pt x="1544" y="37"/>
                    <a:pt x="1794" y="64"/>
                    <a:pt x="2044" y="100"/>
                  </a:cubicBezTo>
                  <a:cubicBezTo>
                    <a:pt x="2267" y="125"/>
                    <a:pt x="2496" y="165"/>
                    <a:pt x="2720" y="206"/>
                  </a:cubicBezTo>
                  <a:lnTo>
                    <a:pt x="2720" y="206"/>
                  </a:lnTo>
                  <a:cubicBezTo>
                    <a:pt x="2628" y="270"/>
                    <a:pt x="2536" y="322"/>
                    <a:pt x="2437" y="368"/>
                  </a:cubicBezTo>
                  <a:cubicBezTo>
                    <a:pt x="2321" y="430"/>
                    <a:pt x="2205" y="475"/>
                    <a:pt x="2080" y="519"/>
                  </a:cubicBezTo>
                  <a:cubicBezTo>
                    <a:pt x="1839" y="618"/>
                    <a:pt x="1598" y="698"/>
                    <a:pt x="1339" y="760"/>
                  </a:cubicBezTo>
                  <a:cubicBezTo>
                    <a:pt x="1089" y="823"/>
                    <a:pt x="839" y="867"/>
                    <a:pt x="580" y="867"/>
                  </a:cubicBezTo>
                  <a:cubicBezTo>
                    <a:pt x="563" y="869"/>
                    <a:pt x="546" y="869"/>
                    <a:pt x="529" y="869"/>
                  </a:cubicBezTo>
                  <a:cubicBezTo>
                    <a:pt x="414" y="869"/>
                    <a:pt x="306" y="844"/>
                    <a:pt x="197" y="805"/>
                  </a:cubicBezTo>
                  <a:lnTo>
                    <a:pt x="197" y="805"/>
                  </a:lnTo>
                  <a:cubicBezTo>
                    <a:pt x="313" y="859"/>
                    <a:pt x="447" y="885"/>
                    <a:pt x="580" y="885"/>
                  </a:cubicBezTo>
                  <a:cubicBezTo>
                    <a:pt x="839" y="885"/>
                    <a:pt x="1098" y="850"/>
                    <a:pt x="1348" y="787"/>
                  </a:cubicBezTo>
                  <a:cubicBezTo>
                    <a:pt x="1607" y="734"/>
                    <a:pt x="1857" y="662"/>
                    <a:pt x="2098" y="564"/>
                  </a:cubicBezTo>
                  <a:cubicBezTo>
                    <a:pt x="2223" y="519"/>
                    <a:pt x="2348" y="475"/>
                    <a:pt x="2455" y="412"/>
                  </a:cubicBezTo>
                  <a:cubicBezTo>
                    <a:pt x="2580" y="368"/>
                    <a:pt x="2696" y="296"/>
                    <a:pt x="2803" y="216"/>
                  </a:cubicBezTo>
                  <a:cubicBezTo>
                    <a:pt x="2803" y="207"/>
                    <a:pt x="2803" y="207"/>
                    <a:pt x="2812" y="198"/>
                  </a:cubicBezTo>
                  <a:cubicBezTo>
                    <a:pt x="2812" y="189"/>
                    <a:pt x="2803" y="171"/>
                    <a:pt x="2785" y="171"/>
                  </a:cubicBezTo>
                  <a:cubicBezTo>
                    <a:pt x="2294" y="73"/>
                    <a:pt x="1794" y="20"/>
                    <a:pt x="1303" y="2"/>
                  </a:cubicBezTo>
                  <a:cubicBezTo>
                    <a:pt x="1269" y="1"/>
                    <a:pt x="1236" y="0"/>
                    <a:pt x="1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4"/>
            <p:cNvSpPr/>
            <p:nvPr/>
          </p:nvSpPr>
          <p:spPr>
            <a:xfrm rot="5189938" flipH="1">
              <a:off x="631610" y="637488"/>
              <a:ext cx="454409" cy="360938"/>
            </a:xfrm>
            <a:custGeom>
              <a:avLst/>
              <a:gdLst/>
              <a:ahLst/>
              <a:cxnLst/>
              <a:rect l="l" t="t" r="r" b="b"/>
              <a:pathLst>
                <a:path w="5974" h="4745" extrusionOk="0">
                  <a:moveTo>
                    <a:pt x="1250" y="0"/>
                  </a:moveTo>
                  <a:lnTo>
                    <a:pt x="1250" y="0"/>
                  </a:lnTo>
                  <a:cubicBezTo>
                    <a:pt x="1232" y="286"/>
                    <a:pt x="1241" y="572"/>
                    <a:pt x="1277" y="857"/>
                  </a:cubicBezTo>
                  <a:cubicBezTo>
                    <a:pt x="1312" y="1063"/>
                    <a:pt x="1357" y="1277"/>
                    <a:pt x="1402" y="1482"/>
                  </a:cubicBezTo>
                  <a:cubicBezTo>
                    <a:pt x="1011" y="1074"/>
                    <a:pt x="199" y="195"/>
                    <a:pt x="187" y="195"/>
                  </a:cubicBezTo>
                  <a:lnTo>
                    <a:pt x="187" y="195"/>
                  </a:lnTo>
                  <a:cubicBezTo>
                    <a:pt x="187" y="195"/>
                    <a:pt x="187" y="195"/>
                    <a:pt x="188" y="197"/>
                  </a:cubicBezTo>
                  <a:cubicBezTo>
                    <a:pt x="554" y="697"/>
                    <a:pt x="955" y="1170"/>
                    <a:pt x="1393" y="1607"/>
                  </a:cubicBezTo>
                  <a:cubicBezTo>
                    <a:pt x="1339" y="1617"/>
                    <a:pt x="1284" y="1621"/>
                    <a:pt x="1227" y="1621"/>
                  </a:cubicBezTo>
                  <a:cubicBezTo>
                    <a:pt x="1031" y="1621"/>
                    <a:pt x="825" y="1570"/>
                    <a:pt x="652" y="1536"/>
                  </a:cubicBezTo>
                  <a:cubicBezTo>
                    <a:pt x="496" y="1498"/>
                    <a:pt x="116" y="1449"/>
                    <a:pt x="25" y="1449"/>
                  </a:cubicBezTo>
                  <a:cubicBezTo>
                    <a:pt x="7" y="1449"/>
                    <a:pt x="0" y="1451"/>
                    <a:pt x="9" y="1455"/>
                  </a:cubicBezTo>
                  <a:cubicBezTo>
                    <a:pt x="215" y="1536"/>
                    <a:pt x="429" y="1589"/>
                    <a:pt x="643" y="1625"/>
                  </a:cubicBezTo>
                  <a:cubicBezTo>
                    <a:pt x="819" y="1669"/>
                    <a:pt x="1030" y="1717"/>
                    <a:pt x="1230" y="1717"/>
                  </a:cubicBezTo>
                  <a:cubicBezTo>
                    <a:pt x="1314" y="1717"/>
                    <a:pt x="1396" y="1709"/>
                    <a:pt x="1473" y="1687"/>
                  </a:cubicBezTo>
                  <a:cubicBezTo>
                    <a:pt x="1768" y="1991"/>
                    <a:pt x="2080" y="2267"/>
                    <a:pt x="2401" y="2544"/>
                  </a:cubicBezTo>
                  <a:cubicBezTo>
                    <a:pt x="2169" y="2544"/>
                    <a:pt x="1946" y="2517"/>
                    <a:pt x="1723" y="2455"/>
                  </a:cubicBezTo>
                  <a:cubicBezTo>
                    <a:pt x="1560" y="2425"/>
                    <a:pt x="1180" y="2377"/>
                    <a:pt x="1093" y="2377"/>
                  </a:cubicBezTo>
                  <a:cubicBezTo>
                    <a:pt x="1075" y="2377"/>
                    <a:pt x="1070" y="2379"/>
                    <a:pt x="1080" y="2383"/>
                  </a:cubicBezTo>
                  <a:cubicBezTo>
                    <a:pt x="1286" y="2464"/>
                    <a:pt x="1491" y="2517"/>
                    <a:pt x="1705" y="2553"/>
                  </a:cubicBezTo>
                  <a:cubicBezTo>
                    <a:pt x="1886" y="2593"/>
                    <a:pt x="2097" y="2643"/>
                    <a:pt x="2300" y="2643"/>
                  </a:cubicBezTo>
                  <a:cubicBezTo>
                    <a:pt x="2368" y="2643"/>
                    <a:pt x="2435" y="2638"/>
                    <a:pt x="2499" y="2624"/>
                  </a:cubicBezTo>
                  <a:cubicBezTo>
                    <a:pt x="2874" y="2928"/>
                    <a:pt x="3258" y="3222"/>
                    <a:pt x="3660" y="3499"/>
                  </a:cubicBezTo>
                  <a:cubicBezTo>
                    <a:pt x="3586" y="3518"/>
                    <a:pt x="3507" y="3526"/>
                    <a:pt x="3427" y="3526"/>
                  </a:cubicBezTo>
                  <a:cubicBezTo>
                    <a:pt x="3247" y="3526"/>
                    <a:pt x="3059" y="3488"/>
                    <a:pt x="2892" y="3463"/>
                  </a:cubicBezTo>
                  <a:cubicBezTo>
                    <a:pt x="2739" y="3436"/>
                    <a:pt x="2401" y="3413"/>
                    <a:pt x="2285" y="3413"/>
                  </a:cubicBezTo>
                  <a:cubicBezTo>
                    <a:pt x="2253" y="3413"/>
                    <a:pt x="2238" y="3415"/>
                    <a:pt x="2249" y="3419"/>
                  </a:cubicBezTo>
                  <a:cubicBezTo>
                    <a:pt x="2455" y="3490"/>
                    <a:pt x="2669" y="3535"/>
                    <a:pt x="2883" y="3562"/>
                  </a:cubicBezTo>
                  <a:cubicBezTo>
                    <a:pt x="3046" y="3589"/>
                    <a:pt x="3236" y="3623"/>
                    <a:pt x="3420" y="3623"/>
                  </a:cubicBezTo>
                  <a:cubicBezTo>
                    <a:pt x="3538" y="3623"/>
                    <a:pt x="3653" y="3609"/>
                    <a:pt x="3758" y="3570"/>
                  </a:cubicBezTo>
                  <a:lnTo>
                    <a:pt x="3874" y="3651"/>
                  </a:lnTo>
                  <a:cubicBezTo>
                    <a:pt x="4222" y="3874"/>
                    <a:pt x="4579" y="4097"/>
                    <a:pt x="4945" y="4293"/>
                  </a:cubicBezTo>
                  <a:cubicBezTo>
                    <a:pt x="4731" y="4356"/>
                    <a:pt x="4499" y="4383"/>
                    <a:pt x="4275" y="4383"/>
                  </a:cubicBezTo>
                  <a:cubicBezTo>
                    <a:pt x="4079" y="4392"/>
                    <a:pt x="3570" y="4463"/>
                    <a:pt x="3633" y="4472"/>
                  </a:cubicBezTo>
                  <a:cubicBezTo>
                    <a:pt x="3751" y="4487"/>
                    <a:pt x="3871" y="4493"/>
                    <a:pt x="3992" y="4493"/>
                  </a:cubicBezTo>
                  <a:cubicBezTo>
                    <a:pt x="4090" y="4493"/>
                    <a:pt x="4188" y="4489"/>
                    <a:pt x="4284" y="4481"/>
                  </a:cubicBezTo>
                  <a:cubicBezTo>
                    <a:pt x="4525" y="4472"/>
                    <a:pt x="4829" y="4463"/>
                    <a:pt x="5061" y="4356"/>
                  </a:cubicBezTo>
                  <a:cubicBezTo>
                    <a:pt x="5329" y="4499"/>
                    <a:pt x="5605" y="4624"/>
                    <a:pt x="5882" y="4740"/>
                  </a:cubicBezTo>
                  <a:cubicBezTo>
                    <a:pt x="5890" y="4743"/>
                    <a:pt x="5898" y="4745"/>
                    <a:pt x="5905" y="4745"/>
                  </a:cubicBezTo>
                  <a:cubicBezTo>
                    <a:pt x="5952" y="4745"/>
                    <a:pt x="5973" y="4674"/>
                    <a:pt x="5927" y="4650"/>
                  </a:cubicBezTo>
                  <a:cubicBezTo>
                    <a:pt x="5668" y="4543"/>
                    <a:pt x="5409" y="4427"/>
                    <a:pt x="5159" y="4293"/>
                  </a:cubicBezTo>
                  <a:cubicBezTo>
                    <a:pt x="5168" y="4276"/>
                    <a:pt x="5168" y="4258"/>
                    <a:pt x="5159" y="4240"/>
                  </a:cubicBezTo>
                  <a:cubicBezTo>
                    <a:pt x="5016" y="3981"/>
                    <a:pt x="4882" y="3704"/>
                    <a:pt x="4757" y="3437"/>
                  </a:cubicBezTo>
                  <a:cubicBezTo>
                    <a:pt x="4650" y="3213"/>
                    <a:pt x="4561" y="2981"/>
                    <a:pt x="4472" y="2740"/>
                  </a:cubicBezTo>
                  <a:lnTo>
                    <a:pt x="4472" y="2740"/>
                  </a:lnTo>
                  <a:cubicBezTo>
                    <a:pt x="4516" y="2999"/>
                    <a:pt x="4588" y="3258"/>
                    <a:pt x="4686" y="3499"/>
                  </a:cubicBezTo>
                  <a:cubicBezTo>
                    <a:pt x="4793" y="3749"/>
                    <a:pt x="4918" y="3990"/>
                    <a:pt x="5043" y="4231"/>
                  </a:cubicBezTo>
                  <a:cubicBezTo>
                    <a:pt x="4695" y="4035"/>
                    <a:pt x="4347" y="3829"/>
                    <a:pt x="4017" y="3615"/>
                  </a:cubicBezTo>
                  <a:cubicBezTo>
                    <a:pt x="3936" y="3562"/>
                    <a:pt x="3856" y="3508"/>
                    <a:pt x="3776" y="3454"/>
                  </a:cubicBezTo>
                  <a:cubicBezTo>
                    <a:pt x="3704" y="3187"/>
                    <a:pt x="3624" y="2910"/>
                    <a:pt x="3561" y="2642"/>
                  </a:cubicBezTo>
                  <a:cubicBezTo>
                    <a:pt x="3508" y="2392"/>
                    <a:pt x="3419" y="2098"/>
                    <a:pt x="3383" y="1848"/>
                  </a:cubicBezTo>
                  <a:lnTo>
                    <a:pt x="3383" y="1848"/>
                  </a:lnTo>
                  <a:cubicBezTo>
                    <a:pt x="3401" y="2116"/>
                    <a:pt x="3437" y="2383"/>
                    <a:pt x="3481" y="2642"/>
                  </a:cubicBezTo>
                  <a:cubicBezTo>
                    <a:pt x="3535" y="2865"/>
                    <a:pt x="3588" y="3151"/>
                    <a:pt x="3651" y="3374"/>
                  </a:cubicBezTo>
                  <a:cubicBezTo>
                    <a:pt x="3294" y="3124"/>
                    <a:pt x="2946" y="2865"/>
                    <a:pt x="2606" y="2589"/>
                  </a:cubicBezTo>
                  <a:cubicBezTo>
                    <a:pt x="2615" y="2571"/>
                    <a:pt x="2615" y="2553"/>
                    <a:pt x="2606" y="2544"/>
                  </a:cubicBezTo>
                  <a:cubicBezTo>
                    <a:pt x="2544" y="2259"/>
                    <a:pt x="2473" y="1964"/>
                    <a:pt x="2428" y="1678"/>
                  </a:cubicBezTo>
                  <a:cubicBezTo>
                    <a:pt x="2383" y="1428"/>
                    <a:pt x="2339" y="1179"/>
                    <a:pt x="2321" y="920"/>
                  </a:cubicBezTo>
                  <a:cubicBezTo>
                    <a:pt x="2294" y="1179"/>
                    <a:pt x="2294" y="1428"/>
                    <a:pt x="2321" y="1678"/>
                  </a:cubicBezTo>
                  <a:cubicBezTo>
                    <a:pt x="2374" y="1955"/>
                    <a:pt x="2437" y="2232"/>
                    <a:pt x="2490" y="2499"/>
                  </a:cubicBezTo>
                  <a:cubicBezTo>
                    <a:pt x="2160" y="2223"/>
                    <a:pt x="1839" y="1928"/>
                    <a:pt x="1536" y="1616"/>
                  </a:cubicBezTo>
                  <a:cubicBezTo>
                    <a:pt x="1464" y="1312"/>
                    <a:pt x="1393" y="1000"/>
                    <a:pt x="1339" y="679"/>
                  </a:cubicBezTo>
                  <a:cubicBezTo>
                    <a:pt x="1303" y="456"/>
                    <a:pt x="1268" y="224"/>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4"/>
            <p:cNvSpPr/>
            <p:nvPr/>
          </p:nvSpPr>
          <p:spPr>
            <a:xfrm rot="5189938" flipH="1">
              <a:off x="871339" y="726134"/>
              <a:ext cx="92418" cy="141941"/>
            </a:xfrm>
            <a:custGeom>
              <a:avLst/>
              <a:gdLst/>
              <a:ahLst/>
              <a:cxnLst/>
              <a:rect l="l" t="t" r="r" b="b"/>
              <a:pathLst>
                <a:path w="1215" h="1866" extrusionOk="0">
                  <a:moveTo>
                    <a:pt x="420" y="205"/>
                  </a:moveTo>
                  <a:cubicBezTo>
                    <a:pt x="0" y="402"/>
                    <a:pt x="277" y="1187"/>
                    <a:pt x="607" y="1865"/>
                  </a:cubicBezTo>
                  <a:cubicBezTo>
                    <a:pt x="822" y="1749"/>
                    <a:pt x="1027" y="1615"/>
                    <a:pt x="1214" y="1455"/>
                  </a:cubicBezTo>
                  <a:cubicBezTo>
                    <a:pt x="1107" y="705"/>
                    <a:pt x="857" y="0"/>
                    <a:pt x="420" y="20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4"/>
            <p:cNvSpPr/>
            <p:nvPr/>
          </p:nvSpPr>
          <p:spPr>
            <a:xfrm rot="5189938" flipH="1">
              <a:off x="851099" y="802812"/>
              <a:ext cx="289958" cy="332032"/>
            </a:xfrm>
            <a:custGeom>
              <a:avLst/>
              <a:gdLst/>
              <a:ahLst/>
              <a:cxnLst/>
              <a:rect l="l" t="t" r="r" b="b"/>
              <a:pathLst>
                <a:path w="3812" h="4365" extrusionOk="0">
                  <a:moveTo>
                    <a:pt x="1" y="2579"/>
                  </a:moveTo>
                  <a:cubicBezTo>
                    <a:pt x="108" y="2865"/>
                    <a:pt x="269" y="3124"/>
                    <a:pt x="465" y="3356"/>
                  </a:cubicBezTo>
                  <a:cubicBezTo>
                    <a:pt x="1125" y="3454"/>
                    <a:pt x="2071" y="3338"/>
                    <a:pt x="2455" y="3186"/>
                  </a:cubicBezTo>
                  <a:lnTo>
                    <a:pt x="2482" y="3186"/>
                  </a:lnTo>
                  <a:cubicBezTo>
                    <a:pt x="2777" y="3481"/>
                    <a:pt x="3089" y="3766"/>
                    <a:pt x="3410" y="4034"/>
                  </a:cubicBezTo>
                  <a:lnTo>
                    <a:pt x="3383" y="4034"/>
                  </a:lnTo>
                  <a:cubicBezTo>
                    <a:pt x="2794" y="3793"/>
                    <a:pt x="1134" y="3168"/>
                    <a:pt x="849" y="3731"/>
                  </a:cubicBezTo>
                  <a:cubicBezTo>
                    <a:pt x="1295" y="4088"/>
                    <a:pt x="1839" y="4302"/>
                    <a:pt x="2411" y="4364"/>
                  </a:cubicBezTo>
                  <a:cubicBezTo>
                    <a:pt x="2884" y="4329"/>
                    <a:pt x="3330" y="4239"/>
                    <a:pt x="3544" y="4150"/>
                  </a:cubicBezTo>
                  <a:cubicBezTo>
                    <a:pt x="3580" y="4177"/>
                    <a:pt x="3615" y="4204"/>
                    <a:pt x="3660" y="4239"/>
                  </a:cubicBezTo>
                  <a:lnTo>
                    <a:pt x="3767" y="4204"/>
                  </a:lnTo>
                  <a:cubicBezTo>
                    <a:pt x="3714" y="4159"/>
                    <a:pt x="3660" y="4123"/>
                    <a:pt x="3607" y="4079"/>
                  </a:cubicBezTo>
                  <a:cubicBezTo>
                    <a:pt x="3615" y="4061"/>
                    <a:pt x="3615" y="4052"/>
                    <a:pt x="3607" y="4034"/>
                  </a:cubicBezTo>
                  <a:cubicBezTo>
                    <a:pt x="3598" y="4007"/>
                    <a:pt x="3598" y="3981"/>
                    <a:pt x="3589" y="3954"/>
                  </a:cubicBezTo>
                  <a:cubicBezTo>
                    <a:pt x="3785" y="3222"/>
                    <a:pt x="3812" y="1107"/>
                    <a:pt x="3062" y="1357"/>
                  </a:cubicBezTo>
                  <a:cubicBezTo>
                    <a:pt x="2375" y="1589"/>
                    <a:pt x="3205" y="3436"/>
                    <a:pt x="3464" y="3963"/>
                  </a:cubicBezTo>
                  <a:cubicBezTo>
                    <a:pt x="3142" y="3695"/>
                    <a:pt x="2839" y="3400"/>
                    <a:pt x="2545" y="3115"/>
                  </a:cubicBezTo>
                  <a:lnTo>
                    <a:pt x="2527" y="3052"/>
                  </a:lnTo>
                  <a:cubicBezTo>
                    <a:pt x="2750" y="2401"/>
                    <a:pt x="2803" y="116"/>
                    <a:pt x="2027" y="384"/>
                  </a:cubicBezTo>
                  <a:cubicBezTo>
                    <a:pt x="1357" y="607"/>
                    <a:pt x="2125" y="2356"/>
                    <a:pt x="2402" y="2936"/>
                  </a:cubicBezTo>
                  <a:cubicBezTo>
                    <a:pt x="2402" y="2954"/>
                    <a:pt x="2402" y="2963"/>
                    <a:pt x="2411" y="2981"/>
                  </a:cubicBezTo>
                  <a:cubicBezTo>
                    <a:pt x="2259" y="2820"/>
                    <a:pt x="2036" y="2579"/>
                    <a:pt x="1822" y="2356"/>
                  </a:cubicBezTo>
                  <a:cubicBezTo>
                    <a:pt x="1670" y="1678"/>
                    <a:pt x="795" y="0"/>
                    <a:pt x="242" y="223"/>
                  </a:cubicBezTo>
                  <a:cubicBezTo>
                    <a:pt x="162" y="357"/>
                    <a:pt x="90" y="500"/>
                    <a:pt x="37" y="643"/>
                  </a:cubicBezTo>
                  <a:cubicBezTo>
                    <a:pt x="162" y="1366"/>
                    <a:pt x="1848" y="2499"/>
                    <a:pt x="1848" y="2499"/>
                  </a:cubicBezTo>
                  <a:lnTo>
                    <a:pt x="1848" y="2499"/>
                  </a:lnTo>
                  <a:cubicBezTo>
                    <a:pt x="2018" y="2695"/>
                    <a:pt x="2188" y="2892"/>
                    <a:pt x="2375" y="3079"/>
                  </a:cubicBezTo>
                  <a:cubicBezTo>
                    <a:pt x="1902" y="2874"/>
                    <a:pt x="554" y="2347"/>
                    <a:pt x="1" y="25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4"/>
            <p:cNvSpPr/>
            <p:nvPr/>
          </p:nvSpPr>
          <p:spPr>
            <a:xfrm rot="5189938" flipH="1">
              <a:off x="878722" y="721155"/>
              <a:ext cx="26546" cy="27917"/>
            </a:xfrm>
            <a:custGeom>
              <a:avLst/>
              <a:gdLst/>
              <a:ahLst/>
              <a:cxnLst/>
              <a:rect l="l" t="t" r="r" b="b"/>
              <a:pathLst>
                <a:path w="349" h="367" extrusionOk="0">
                  <a:moveTo>
                    <a:pt x="179" y="54"/>
                  </a:moveTo>
                  <a:cubicBezTo>
                    <a:pt x="72" y="116"/>
                    <a:pt x="1" y="241"/>
                    <a:pt x="1" y="366"/>
                  </a:cubicBezTo>
                  <a:cubicBezTo>
                    <a:pt x="126" y="250"/>
                    <a:pt x="242" y="134"/>
                    <a:pt x="349" y="0"/>
                  </a:cubicBezTo>
                  <a:cubicBezTo>
                    <a:pt x="286" y="0"/>
                    <a:pt x="224" y="18"/>
                    <a:pt x="179"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2" name="Google Shape;3312;p34"/>
          <p:cNvSpPr/>
          <p:nvPr/>
        </p:nvSpPr>
        <p:spPr>
          <a:xfrm rot="5400000">
            <a:off x="8730825" y="4013150"/>
            <a:ext cx="285300" cy="394800"/>
          </a:xfrm>
          <a:prstGeom prst="round2SameRect">
            <a:avLst>
              <a:gd name="adj1" fmla="val 50000"/>
              <a:gd name="adj2" fmla="val 0"/>
            </a:avLst>
          </a:prstGeom>
          <a:solidFill>
            <a:schemeClr val="accent5"/>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4"/>
          <p:cNvSpPr/>
          <p:nvPr/>
        </p:nvSpPr>
        <p:spPr>
          <a:xfrm rot="5400000">
            <a:off x="8730825" y="716325"/>
            <a:ext cx="285300" cy="394800"/>
          </a:xfrm>
          <a:prstGeom prst="round2SameRect">
            <a:avLst>
              <a:gd name="adj1" fmla="val 50000"/>
              <a:gd name="adj2" fmla="val 0"/>
            </a:avLst>
          </a:prstGeom>
          <a:solidFill>
            <a:schemeClr val="lt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34">
            <a:hlinkClick r:id="" action="ppaction://noaction"/>
          </p:cNvPr>
          <p:cNvSpPr txBox="1"/>
          <p:nvPr/>
        </p:nvSpPr>
        <p:spPr>
          <a:xfrm>
            <a:off x="8696075" y="62667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1</a:t>
            </a:r>
            <a:endParaRPr sz="2400">
              <a:solidFill>
                <a:srgbClr val="FFFFFF"/>
              </a:solidFill>
              <a:latin typeface="Grand Hotel"/>
              <a:ea typeface="Grand Hotel"/>
              <a:cs typeface="Grand Hotel"/>
              <a:sym typeface="Grand Hotel"/>
            </a:endParaRPr>
          </a:p>
        </p:txBody>
      </p:sp>
      <p:sp>
        <p:nvSpPr>
          <p:cNvPr id="3315" name="Google Shape;3315;p34"/>
          <p:cNvSpPr/>
          <p:nvPr/>
        </p:nvSpPr>
        <p:spPr>
          <a:xfrm rot="5400000">
            <a:off x="8730825" y="12314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4">
            <a:hlinkClick r:id="" action="ppaction://noaction"/>
          </p:cNvPr>
          <p:cNvSpPr txBox="1"/>
          <p:nvPr/>
        </p:nvSpPr>
        <p:spPr>
          <a:xfrm>
            <a:off x="8696075" y="11406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2</a:t>
            </a:r>
            <a:endParaRPr sz="2400">
              <a:solidFill>
                <a:srgbClr val="FFFFFF"/>
              </a:solidFill>
              <a:latin typeface="Grand Hotel"/>
              <a:ea typeface="Grand Hotel"/>
              <a:cs typeface="Grand Hotel"/>
              <a:sym typeface="Grand Hotel"/>
            </a:endParaRPr>
          </a:p>
        </p:txBody>
      </p:sp>
      <p:sp>
        <p:nvSpPr>
          <p:cNvPr id="3317" name="Google Shape;3317;p34"/>
          <p:cNvSpPr/>
          <p:nvPr/>
        </p:nvSpPr>
        <p:spPr>
          <a:xfrm rot="5400000">
            <a:off x="8730825" y="1746625"/>
            <a:ext cx="285300" cy="394800"/>
          </a:xfrm>
          <a:prstGeom prst="round2SameRect">
            <a:avLst>
              <a:gd name="adj1" fmla="val 50000"/>
              <a:gd name="adj2" fmla="val 0"/>
            </a:avLst>
          </a:prstGeom>
          <a:solidFill>
            <a:schemeClr val="accent1"/>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34">
            <a:hlinkClick r:id="" action="ppaction://noaction"/>
          </p:cNvPr>
          <p:cNvSpPr txBox="1"/>
          <p:nvPr/>
        </p:nvSpPr>
        <p:spPr>
          <a:xfrm>
            <a:off x="8696075" y="166697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3</a:t>
            </a:r>
            <a:endParaRPr sz="2400">
              <a:solidFill>
                <a:srgbClr val="FFFFFF"/>
              </a:solidFill>
              <a:latin typeface="Grand Hotel"/>
              <a:ea typeface="Grand Hotel"/>
              <a:cs typeface="Grand Hotel"/>
              <a:sym typeface="Grand Hotel"/>
            </a:endParaRPr>
          </a:p>
        </p:txBody>
      </p:sp>
      <p:sp>
        <p:nvSpPr>
          <p:cNvPr id="3319" name="Google Shape;3319;p34"/>
          <p:cNvSpPr/>
          <p:nvPr/>
        </p:nvSpPr>
        <p:spPr>
          <a:xfrm rot="5400000">
            <a:off x="8730825" y="2261775"/>
            <a:ext cx="285300" cy="394800"/>
          </a:xfrm>
          <a:prstGeom prst="round2SameRect">
            <a:avLst>
              <a:gd name="adj1" fmla="val 50000"/>
              <a:gd name="adj2" fmla="val 0"/>
            </a:avLst>
          </a:prstGeom>
          <a:solidFill>
            <a:schemeClr val="accent3"/>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34">
            <a:hlinkClick r:id="" action="ppaction://noaction"/>
          </p:cNvPr>
          <p:cNvSpPr txBox="1"/>
          <p:nvPr/>
        </p:nvSpPr>
        <p:spPr>
          <a:xfrm>
            <a:off x="8696075" y="21741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4</a:t>
            </a:r>
            <a:endParaRPr sz="2400">
              <a:solidFill>
                <a:srgbClr val="FFFFFF"/>
              </a:solidFill>
              <a:latin typeface="Grand Hotel"/>
              <a:ea typeface="Grand Hotel"/>
              <a:cs typeface="Grand Hotel"/>
              <a:sym typeface="Grand Hotel"/>
            </a:endParaRPr>
          </a:p>
        </p:txBody>
      </p:sp>
      <p:sp>
        <p:nvSpPr>
          <p:cNvPr id="3321" name="Google Shape;3321;p34"/>
          <p:cNvSpPr/>
          <p:nvPr/>
        </p:nvSpPr>
        <p:spPr>
          <a:xfrm rot="5400000">
            <a:off x="8730825" y="2776925"/>
            <a:ext cx="285300" cy="394800"/>
          </a:xfrm>
          <a:prstGeom prst="round2SameRect">
            <a:avLst>
              <a:gd name="adj1" fmla="val 50000"/>
              <a:gd name="adj2" fmla="val 0"/>
            </a:avLst>
          </a:prstGeom>
          <a:solidFill>
            <a:schemeClr val="dk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4">
            <a:hlinkClick r:id="" action="ppaction://noaction"/>
          </p:cNvPr>
          <p:cNvSpPr txBox="1"/>
          <p:nvPr/>
        </p:nvSpPr>
        <p:spPr>
          <a:xfrm>
            <a:off x="8696075" y="2686350"/>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5</a:t>
            </a:r>
            <a:endParaRPr sz="2400">
              <a:solidFill>
                <a:srgbClr val="FFFFFF"/>
              </a:solidFill>
              <a:latin typeface="Grand Hotel"/>
              <a:ea typeface="Grand Hotel"/>
              <a:cs typeface="Grand Hotel"/>
              <a:sym typeface="Grand Hotel"/>
            </a:endParaRPr>
          </a:p>
        </p:txBody>
      </p:sp>
      <p:sp>
        <p:nvSpPr>
          <p:cNvPr id="3323" name="Google Shape;3323;p34"/>
          <p:cNvSpPr/>
          <p:nvPr/>
        </p:nvSpPr>
        <p:spPr>
          <a:xfrm rot="5400000">
            <a:off x="8730825" y="32920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4">
            <a:hlinkClick r:id="" action="ppaction://noaction"/>
          </p:cNvPr>
          <p:cNvSpPr txBox="1"/>
          <p:nvPr/>
        </p:nvSpPr>
        <p:spPr>
          <a:xfrm>
            <a:off x="8696075" y="32076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6</a:t>
            </a:r>
            <a:endParaRPr sz="2400">
              <a:solidFill>
                <a:srgbClr val="FFFFFF"/>
              </a:solidFill>
              <a:latin typeface="Grand Hotel"/>
              <a:ea typeface="Grand Hotel"/>
              <a:cs typeface="Grand Hotel"/>
              <a:sym typeface="Grand Hotel"/>
            </a:endParaRPr>
          </a:p>
        </p:txBody>
      </p:sp>
      <p:sp>
        <p:nvSpPr>
          <p:cNvPr id="3325" name="Google Shape;3325;p34"/>
          <p:cNvSpPr/>
          <p:nvPr/>
        </p:nvSpPr>
        <p:spPr>
          <a:xfrm>
            <a:off x="8763856" y="4125614"/>
            <a:ext cx="181722" cy="195700"/>
          </a:xfrm>
          <a:custGeom>
            <a:avLst/>
            <a:gdLst/>
            <a:ahLst/>
            <a:cxnLst/>
            <a:rect l="l" t="t" r="r" b="b"/>
            <a:pathLst>
              <a:path w="10820" h="11654" extrusionOk="0">
                <a:moveTo>
                  <a:pt x="5410" y="1"/>
                </a:moveTo>
                <a:cubicBezTo>
                  <a:pt x="5383" y="1"/>
                  <a:pt x="5357" y="9"/>
                  <a:pt x="5336" y="26"/>
                </a:cubicBezTo>
                <a:lnTo>
                  <a:pt x="1" y="4673"/>
                </a:lnTo>
                <a:lnTo>
                  <a:pt x="1" y="11335"/>
                </a:lnTo>
                <a:cubicBezTo>
                  <a:pt x="1" y="11510"/>
                  <a:pt x="145" y="11653"/>
                  <a:pt x="320" y="11653"/>
                </a:cubicBezTo>
                <a:lnTo>
                  <a:pt x="10501" y="11653"/>
                </a:lnTo>
                <a:cubicBezTo>
                  <a:pt x="10675" y="11653"/>
                  <a:pt x="10819" y="11510"/>
                  <a:pt x="10819" y="11335"/>
                </a:cubicBezTo>
                <a:lnTo>
                  <a:pt x="10819" y="4673"/>
                </a:lnTo>
                <a:lnTo>
                  <a:pt x="5484" y="26"/>
                </a:lnTo>
                <a:cubicBezTo>
                  <a:pt x="5463" y="9"/>
                  <a:pt x="5437" y="1"/>
                  <a:pt x="54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4"/>
          <p:cNvSpPr/>
          <p:nvPr/>
        </p:nvSpPr>
        <p:spPr>
          <a:xfrm>
            <a:off x="8846335" y="4125614"/>
            <a:ext cx="99242" cy="195700"/>
          </a:xfrm>
          <a:custGeom>
            <a:avLst/>
            <a:gdLst/>
            <a:ahLst/>
            <a:cxnLst/>
            <a:rect l="l" t="t" r="r" b="b"/>
            <a:pathLst>
              <a:path w="5909" h="11654" extrusionOk="0">
                <a:moveTo>
                  <a:pt x="499" y="1"/>
                </a:moveTo>
                <a:cubicBezTo>
                  <a:pt x="472" y="1"/>
                  <a:pt x="446" y="9"/>
                  <a:pt x="425" y="26"/>
                </a:cubicBezTo>
                <a:lnTo>
                  <a:pt x="0" y="396"/>
                </a:lnTo>
                <a:cubicBezTo>
                  <a:pt x="1916" y="2031"/>
                  <a:pt x="4959" y="4670"/>
                  <a:pt x="4959" y="4670"/>
                </a:cubicBezTo>
                <a:lnTo>
                  <a:pt x="4959" y="11331"/>
                </a:lnTo>
                <a:cubicBezTo>
                  <a:pt x="4959" y="11510"/>
                  <a:pt x="4815" y="11653"/>
                  <a:pt x="4640" y="11653"/>
                </a:cubicBezTo>
                <a:lnTo>
                  <a:pt x="5590" y="11653"/>
                </a:lnTo>
                <a:cubicBezTo>
                  <a:pt x="5764" y="11653"/>
                  <a:pt x="5908" y="11510"/>
                  <a:pt x="5908" y="11331"/>
                </a:cubicBezTo>
                <a:lnTo>
                  <a:pt x="5908" y="4673"/>
                </a:lnTo>
                <a:lnTo>
                  <a:pt x="573" y="26"/>
                </a:lnTo>
                <a:cubicBezTo>
                  <a:pt x="552" y="9"/>
                  <a:pt x="526" y="1"/>
                  <a:pt x="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4"/>
          <p:cNvSpPr/>
          <p:nvPr/>
        </p:nvSpPr>
        <p:spPr>
          <a:xfrm>
            <a:off x="8733994" y="4099785"/>
            <a:ext cx="241395" cy="106616"/>
          </a:xfrm>
          <a:custGeom>
            <a:avLst/>
            <a:gdLst/>
            <a:ahLst/>
            <a:cxnLst/>
            <a:rect l="l" t="t" r="r" b="b"/>
            <a:pathLst>
              <a:path w="14373" h="6349" extrusionOk="0">
                <a:moveTo>
                  <a:pt x="7187" y="0"/>
                </a:moveTo>
                <a:cubicBezTo>
                  <a:pt x="7161" y="0"/>
                  <a:pt x="7135" y="9"/>
                  <a:pt x="7114" y="26"/>
                </a:cubicBezTo>
                <a:lnTo>
                  <a:pt x="83" y="6149"/>
                </a:lnTo>
                <a:cubicBezTo>
                  <a:pt x="0" y="6218"/>
                  <a:pt x="52" y="6348"/>
                  <a:pt x="158" y="6348"/>
                </a:cubicBezTo>
                <a:lnTo>
                  <a:pt x="1779" y="6348"/>
                </a:lnTo>
                <a:lnTo>
                  <a:pt x="7114" y="1705"/>
                </a:lnTo>
                <a:cubicBezTo>
                  <a:pt x="7135" y="1686"/>
                  <a:pt x="7161" y="1677"/>
                  <a:pt x="7187" y="1677"/>
                </a:cubicBezTo>
                <a:cubicBezTo>
                  <a:pt x="7213" y="1677"/>
                  <a:pt x="7239" y="1686"/>
                  <a:pt x="7262" y="1705"/>
                </a:cubicBezTo>
                <a:lnTo>
                  <a:pt x="12597" y="6348"/>
                </a:lnTo>
                <a:lnTo>
                  <a:pt x="14218" y="6348"/>
                </a:lnTo>
                <a:cubicBezTo>
                  <a:pt x="14324" y="6348"/>
                  <a:pt x="14372" y="6218"/>
                  <a:pt x="14293" y="6149"/>
                </a:cubicBezTo>
                <a:lnTo>
                  <a:pt x="7262" y="26"/>
                </a:lnTo>
                <a:cubicBezTo>
                  <a:pt x="7239" y="9"/>
                  <a:pt x="7213" y="0"/>
                  <a:pt x="7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4">
            <a:hlinkClick r:id="rId3" action="ppaction://hlinksldjump"/>
          </p:cNvPr>
          <p:cNvSpPr/>
          <p:nvPr/>
        </p:nvSpPr>
        <p:spPr>
          <a:xfrm>
            <a:off x="8729275" y="4096275"/>
            <a:ext cx="250951" cy="228546"/>
          </a:xfrm>
          <a:custGeom>
            <a:avLst/>
            <a:gdLst/>
            <a:ahLst/>
            <a:cxnLst/>
            <a:rect l="l" t="t" r="r" b="b"/>
            <a:pathLst>
              <a:path w="14942" h="13610" extrusionOk="0">
                <a:moveTo>
                  <a:pt x="4548" y="1571"/>
                </a:moveTo>
                <a:lnTo>
                  <a:pt x="4548" y="2006"/>
                </a:lnTo>
                <a:lnTo>
                  <a:pt x="2272" y="2006"/>
                </a:lnTo>
                <a:lnTo>
                  <a:pt x="2272" y="1571"/>
                </a:lnTo>
                <a:close/>
                <a:moveTo>
                  <a:pt x="4164" y="2424"/>
                </a:moveTo>
                <a:lnTo>
                  <a:pt x="4164" y="2774"/>
                </a:lnTo>
                <a:lnTo>
                  <a:pt x="2728" y="4021"/>
                </a:lnTo>
                <a:lnTo>
                  <a:pt x="2728" y="2424"/>
                </a:lnTo>
                <a:close/>
                <a:moveTo>
                  <a:pt x="8937" y="7822"/>
                </a:moveTo>
                <a:cubicBezTo>
                  <a:pt x="8985" y="7822"/>
                  <a:pt x="9023" y="7859"/>
                  <a:pt x="9023" y="7907"/>
                </a:cubicBezTo>
                <a:lnTo>
                  <a:pt x="9023" y="13191"/>
                </a:lnTo>
                <a:lnTo>
                  <a:pt x="6175" y="13191"/>
                </a:lnTo>
                <a:lnTo>
                  <a:pt x="6175" y="7907"/>
                </a:lnTo>
                <a:cubicBezTo>
                  <a:pt x="6175" y="7859"/>
                  <a:pt x="6213" y="7822"/>
                  <a:pt x="6261" y="7822"/>
                </a:cubicBezTo>
                <a:close/>
                <a:moveTo>
                  <a:pt x="7469" y="1"/>
                </a:moveTo>
                <a:cubicBezTo>
                  <a:pt x="7394" y="1"/>
                  <a:pt x="7318" y="27"/>
                  <a:pt x="7258" y="80"/>
                </a:cubicBezTo>
                <a:lnTo>
                  <a:pt x="4966" y="2075"/>
                </a:lnTo>
                <a:lnTo>
                  <a:pt x="4966" y="1482"/>
                </a:lnTo>
                <a:cubicBezTo>
                  <a:pt x="4962" y="1300"/>
                  <a:pt x="4818" y="1153"/>
                  <a:pt x="4637" y="1153"/>
                </a:cubicBezTo>
                <a:lnTo>
                  <a:pt x="2180" y="1153"/>
                </a:lnTo>
                <a:cubicBezTo>
                  <a:pt x="1998" y="1153"/>
                  <a:pt x="1854" y="1300"/>
                  <a:pt x="1851" y="1482"/>
                </a:cubicBezTo>
                <a:lnTo>
                  <a:pt x="1851" y="2099"/>
                </a:lnTo>
                <a:cubicBezTo>
                  <a:pt x="1854" y="2277"/>
                  <a:pt x="1998" y="2424"/>
                  <a:pt x="2180" y="2424"/>
                </a:cubicBezTo>
                <a:lnTo>
                  <a:pt x="2310" y="2424"/>
                </a:lnTo>
                <a:lnTo>
                  <a:pt x="2310" y="4385"/>
                </a:lnTo>
                <a:lnTo>
                  <a:pt x="226" y="6201"/>
                </a:lnTo>
                <a:cubicBezTo>
                  <a:pt x="0" y="6396"/>
                  <a:pt x="141" y="6766"/>
                  <a:pt x="439" y="6766"/>
                </a:cubicBezTo>
                <a:lnTo>
                  <a:pt x="1851" y="6766"/>
                </a:lnTo>
                <a:lnTo>
                  <a:pt x="1851" y="10484"/>
                </a:lnTo>
                <a:cubicBezTo>
                  <a:pt x="1847" y="10604"/>
                  <a:pt x="1940" y="10704"/>
                  <a:pt x="2060" y="10704"/>
                </a:cubicBezTo>
                <a:cubicBezTo>
                  <a:pt x="2180" y="10704"/>
                  <a:pt x="2276" y="10604"/>
                  <a:pt x="2269" y="10484"/>
                </a:cubicBezTo>
                <a:lnTo>
                  <a:pt x="2269" y="6653"/>
                </a:lnTo>
                <a:lnTo>
                  <a:pt x="7471" y="2126"/>
                </a:lnTo>
                <a:lnTo>
                  <a:pt x="12669" y="6653"/>
                </a:lnTo>
                <a:lnTo>
                  <a:pt x="12669" y="13082"/>
                </a:lnTo>
                <a:cubicBezTo>
                  <a:pt x="12669" y="13140"/>
                  <a:pt x="12618" y="13191"/>
                  <a:pt x="12560" y="13191"/>
                </a:cubicBezTo>
                <a:lnTo>
                  <a:pt x="9441" y="13191"/>
                </a:lnTo>
                <a:lnTo>
                  <a:pt x="9441" y="7907"/>
                </a:lnTo>
                <a:cubicBezTo>
                  <a:pt x="9441" y="7630"/>
                  <a:pt x="9215" y="7404"/>
                  <a:pt x="8937" y="7404"/>
                </a:cubicBezTo>
                <a:lnTo>
                  <a:pt x="6261" y="7404"/>
                </a:lnTo>
                <a:cubicBezTo>
                  <a:pt x="5983" y="7404"/>
                  <a:pt x="5757" y="7630"/>
                  <a:pt x="5757" y="7907"/>
                </a:cubicBezTo>
                <a:lnTo>
                  <a:pt x="5757" y="13191"/>
                </a:lnTo>
                <a:lnTo>
                  <a:pt x="2379" y="13191"/>
                </a:lnTo>
                <a:cubicBezTo>
                  <a:pt x="2320" y="13191"/>
                  <a:pt x="2269" y="13140"/>
                  <a:pt x="2269" y="13082"/>
                </a:cubicBezTo>
                <a:lnTo>
                  <a:pt x="2269" y="11492"/>
                </a:lnTo>
                <a:cubicBezTo>
                  <a:pt x="2264" y="11358"/>
                  <a:pt x="2163" y="11291"/>
                  <a:pt x="2061" y="11291"/>
                </a:cubicBezTo>
                <a:cubicBezTo>
                  <a:pt x="1960" y="11291"/>
                  <a:pt x="1858" y="11358"/>
                  <a:pt x="1851" y="11492"/>
                </a:cubicBezTo>
                <a:lnTo>
                  <a:pt x="1851" y="13082"/>
                </a:lnTo>
                <a:cubicBezTo>
                  <a:pt x="1851" y="13373"/>
                  <a:pt x="2087" y="13609"/>
                  <a:pt x="2379" y="13609"/>
                </a:cubicBezTo>
                <a:lnTo>
                  <a:pt x="12560" y="13609"/>
                </a:lnTo>
                <a:cubicBezTo>
                  <a:pt x="12851" y="13609"/>
                  <a:pt x="13087" y="13373"/>
                  <a:pt x="13087" y="13082"/>
                </a:cubicBezTo>
                <a:lnTo>
                  <a:pt x="13087" y="6766"/>
                </a:lnTo>
                <a:lnTo>
                  <a:pt x="14499" y="6766"/>
                </a:lnTo>
                <a:cubicBezTo>
                  <a:pt x="14801" y="6766"/>
                  <a:pt x="14941" y="6396"/>
                  <a:pt x="14715" y="6201"/>
                </a:cubicBezTo>
                <a:lnTo>
                  <a:pt x="14712" y="6201"/>
                </a:lnTo>
                <a:lnTo>
                  <a:pt x="11675" y="3555"/>
                </a:lnTo>
                <a:cubicBezTo>
                  <a:pt x="11631" y="3517"/>
                  <a:pt x="11583" y="3501"/>
                  <a:pt x="11538" y="3501"/>
                </a:cubicBezTo>
                <a:cubicBezTo>
                  <a:pt x="11369" y="3501"/>
                  <a:pt x="11234" y="3727"/>
                  <a:pt x="11401" y="3871"/>
                </a:cubicBezTo>
                <a:lnTo>
                  <a:pt x="14245" y="6348"/>
                </a:lnTo>
                <a:lnTo>
                  <a:pt x="12954" y="6348"/>
                </a:lnTo>
                <a:lnTo>
                  <a:pt x="7680" y="1756"/>
                </a:lnTo>
                <a:cubicBezTo>
                  <a:pt x="7620" y="1703"/>
                  <a:pt x="7544" y="1677"/>
                  <a:pt x="7469" y="1677"/>
                </a:cubicBezTo>
                <a:cubicBezTo>
                  <a:pt x="7394" y="1677"/>
                  <a:pt x="7318" y="1703"/>
                  <a:pt x="7258" y="1756"/>
                </a:cubicBezTo>
                <a:lnTo>
                  <a:pt x="1981" y="6348"/>
                </a:lnTo>
                <a:lnTo>
                  <a:pt x="693" y="6348"/>
                </a:lnTo>
                <a:lnTo>
                  <a:pt x="2656" y="4638"/>
                </a:lnTo>
                <a:lnTo>
                  <a:pt x="4510" y="3024"/>
                </a:lnTo>
                <a:lnTo>
                  <a:pt x="7467" y="451"/>
                </a:lnTo>
                <a:lnTo>
                  <a:pt x="10644" y="3216"/>
                </a:lnTo>
                <a:cubicBezTo>
                  <a:pt x="10689" y="3254"/>
                  <a:pt x="10736" y="3271"/>
                  <a:pt x="10782" y="3271"/>
                </a:cubicBezTo>
                <a:cubicBezTo>
                  <a:pt x="10951" y="3271"/>
                  <a:pt x="11086" y="3044"/>
                  <a:pt x="10921" y="2901"/>
                </a:cubicBezTo>
                <a:lnTo>
                  <a:pt x="7680" y="80"/>
                </a:lnTo>
                <a:cubicBezTo>
                  <a:pt x="7620" y="27"/>
                  <a:pt x="7544" y="1"/>
                  <a:pt x="7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060;p30">
            <a:extLst>
              <a:ext uri="{FF2B5EF4-FFF2-40B4-BE49-F238E27FC236}">
                <a16:creationId xmlns:a16="http://schemas.microsoft.com/office/drawing/2014/main" id="{E8BCA5A0-24D2-CD56-D7AC-5E07748AC522}"/>
              </a:ext>
            </a:extLst>
          </p:cNvPr>
          <p:cNvSpPr txBox="1">
            <a:spLocks/>
          </p:cNvSpPr>
          <p:nvPr/>
        </p:nvSpPr>
        <p:spPr>
          <a:xfrm>
            <a:off x="809795" y="583319"/>
            <a:ext cx="7550700" cy="56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Grand Hotel"/>
              <a:buNone/>
              <a:defRPr sz="35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2pPr>
            <a:lvl3pPr marR="0" lvl="2"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3pPr>
            <a:lvl4pPr marR="0" lvl="3"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4pPr>
            <a:lvl5pPr marR="0" lvl="4"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5pPr>
            <a:lvl6pPr marR="0" lvl="5"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6pPr>
            <a:lvl7pPr marR="0" lvl="6"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7pPr>
            <a:lvl8pPr marR="0" lvl="7"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8pPr>
            <a:lvl9pPr marR="0" lvl="8"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9pPr>
          </a:lstStyle>
          <a:p>
            <a:r>
              <a:rPr lang="en-US" sz="2500" b="1">
                <a:solidFill>
                  <a:srgbClr val="000000"/>
                </a:solidFill>
                <a:latin typeface="+mj-lt"/>
              </a:rPr>
              <a:t>DẶN DÒ</a:t>
            </a:r>
          </a:p>
        </p:txBody>
      </p:sp>
      <p:sp>
        <p:nvSpPr>
          <p:cNvPr id="2" name="Cloud 1">
            <a:extLst>
              <a:ext uri="{FF2B5EF4-FFF2-40B4-BE49-F238E27FC236}">
                <a16:creationId xmlns:a16="http://schemas.microsoft.com/office/drawing/2014/main" id="{1D671484-34FD-D2BD-B00A-B1BD67BA388B}"/>
              </a:ext>
            </a:extLst>
          </p:cNvPr>
          <p:cNvSpPr/>
          <p:nvPr/>
        </p:nvSpPr>
        <p:spPr>
          <a:xfrm>
            <a:off x="751312" y="1666975"/>
            <a:ext cx="3483187" cy="1836838"/>
          </a:xfrm>
          <a:prstGeom prst="cloud">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rgbClr val="000000"/>
                </a:solidFill>
              </a:rPr>
              <a:t>Các em ôn tập lại nội dung của bài học ngày hôm nay.</a:t>
            </a:r>
          </a:p>
        </p:txBody>
      </p:sp>
      <p:sp>
        <p:nvSpPr>
          <p:cNvPr id="85" name="Cloud 84">
            <a:extLst>
              <a:ext uri="{FF2B5EF4-FFF2-40B4-BE49-F238E27FC236}">
                <a16:creationId xmlns:a16="http://schemas.microsoft.com/office/drawing/2014/main" id="{4D28E665-01E9-770A-B25D-7310D791A8DE}"/>
              </a:ext>
            </a:extLst>
          </p:cNvPr>
          <p:cNvSpPr/>
          <p:nvPr/>
        </p:nvSpPr>
        <p:spPr>
          <a:xfrm>
            <a:off x="4444369" y="2322030"/>
            <a:ext cx="3912608" cy="1836839"/>
          </a:xfrm>
          <a:prstGeom prst="cloud">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rgbClr val="000000"/>
                </a:solidFill>
              </a:rPr>
              <a:t>Chuẩn bị cho tiết sinh hoạt lớp theo hướng dẫn của giáo viên.</a:t>
            </a:r>
          </a:p>
        </p:txBody>
      </p:sp>
      <p:sp>
        <p:nvSpPr>
          <p:cNvPr id="86" name="Google Shape;3338;p35">
            <a:extLst>
              <a:ext uri="{FF2B5EF4-FFF2-40B4-BE49-F238E27FC236}">
                <a16:creationId xmlns:a16="http://schemas.microsoft.com/office/drawing/2014/main" id="{58F36D3D-492C-7205-C15A-D69DC6A782DF}"/>
              </a:ext>
            </a:extLst>
          </p:cNvPr>
          <p:cNvSpPr/>
          <p:nvPr/>
        </p:nvSpPr>
        <p:spPr>
          <a:xfrm rot="213298">
            <a:off x="3205483" y="1397046"/>
            <a:ext cx="1113920" cy="680657"/>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340;p35">
            <a:extLst>
              <a:ext uri="{FF2B5EF4-FFF2-40B4-BE49-F238E27FC236}">
                <a16:creationId xmlns:a16="http://schemas.microsoft.com/office/drawing/2014/main" id="{A0C1A2E3-A4D8-788F-AFF6-790B7A86489C}"/>
              </a:ext>
            </a:extLst>
          </p:cNvPr>
          <p:cNvSpPr/>
          <p:nvPr/>
        </p:nvSpPr>
        <p:spPr>
          <a:xfrm rot="3852802">
            <a:off x="3194686" y="1341747"/>
            <a:ext cx="1067309" cy="791257"/>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338;p35">
            <a:extLst>
              <a:ext uri="{FF2B5EF4-FFF2-40B4-BE49-F238E27FC236}">
                <a16:creationId xmlns:a16="http://schemas.microsoft.com/office/drawing/2014/main" id="{4E9E7D3A-943A-801D-142A-E66EA8449D5C}"/>
              </a:ext>
            </a:extLst>
          </p:cNvPr>
          <p:cNvSpPr/>
          <p:nvPr/>
        </p:nvSpPr>
        <p:spPr>
          <a:xfrm rot="213298">
            <a:off x="7291850" y="2136699"/>
            <a:ext cx="1113920" cy="680657"/>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340;p35">
            <a:extLst>
              <a:ext uri="{FF2B5EF4-FFF2-40B4-BE49-F238E27FC236}">
                <a16:creationId xmlns:a16="http://schemas.microsoft.com/office/drawing/2014/main" id="{32357A5A-4CC5-F71D-C0EC-4DC620AD3A64}"/>
              </a:ext>
            </a:extLst>
          </p:cNvPr>
          <p:cNvSpPr/>
          <p:nvPr/>
        </p:nvSpPr>
        <p:spPr>
          <a:xfrm rot="3852802">
            <a:off x="7281053" y="2081400"/>
            <a:ext cx="1067309" cy="791257"/>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62339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barn(inVertical)">
                                      <p:cBhvr>
                                        <p:cTn id="7" dur="5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barn(inVertical)">
                                      <p:cBhvr>
                                        <p:cTn id="15" dur="500"/>
                                        <p:tgtEl>
                                          <p:spTgt spid="8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arn(inVertical)">
                                      <p:cBhvr>
                                        <p:cTn id="18" dur="500"/>
                                        <p:tgtEl>
                                          <p:spTgt spid="8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barn(inVertical)">
                                      <p:cBhvr>
                                        <p:cTn id="23" dur="500"/>
                                        <p:tgtEl>
                                          <p:spTgt spid="8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barn(inVertical)">
                                      <p:cBhvr>
                                        <p:cTn id="26" dur="500"/>
                                        <p:tgtEl>
                                          <p:spTgt spid="8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barn(inVertical)">
                                      <p:cBhvr>
                                        <p:cTn id="2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2" grpId="0" animBg="1"/>
      <p:bldP spid="85" grpId="0" animBg="1"/>
      <p:bldP spid="86" grpId="0" animBg="1"/>
      <p:bldP spid="88" grpId="0" animBg="1"/>
      <p:bldP spid="89" grpId="0" animBg="1"/>
      <p:bldP spid="9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67"/>
        <p:cNvGrpSpPr/>
        <p:nvPr/>
      </p:nvGrpSpPr>
      <p:grpSpPr>
        <a:xfrm>
          <a:off x="0" y="0"/>
          <a:ext cx="0" cy="0"/>
          <a:chOff x="0" y="0"/>
          <a:chExt cx="0" cy="0"/>
        </a:xfrm>
      </p:grpSpPr>
      <p:sp>
        <p:nvSpPr>
          <p:cNvPr id="5468" name="Google Shape;5468;p63"/>
          <p:cNvSpPr txBox="1">
            <a:spLocks noGrp="1"/>
          </p:cNvSpPr>
          <p:nvPr>
            <p:ph type="title"/>
          </p:nvPr>
        </p:nvSpPr>
        <p:spPr>
          <a:xfrm>
            <a:off x="692593" y="778658"/>
            <a:ext cx="7550700" cy="1807073"/>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b="1">
                <a:solidFill>
                  <a:srgbClr val="000000"/>
                </a:solidFill>
                <a:latin typeface="+mj-lt"/>
              </a:rPr>
              <a:t>C</a:t>
            </a:r>
            <a:r>
              <a:rPr lang="en" sz="4000" b="1">
                <a:solidFill>
                  <a:srgbClr val="000000"/>
                </a:solidFill>
                <a:latin typeface="+mj-lt"/>
              </a:rPr>
              <a:t>ảm ơn các em </a:t>
            </a:r>
            <a:br>
              <a:rPr lang="en" sz="4000" b="1">
                <a:solidFill>
                  <a:srgbClr val="000000"/>
                </a:solidFill>
                <a:latin typeface="+mj-lt"/>
              </a:rPr>
            </a:br>
            <a:r>
              <a:rPr lang="en" sz="4000" b="1">
                <a:solidFill>
                  <a:srgbClr val="000000"/>
                </a:solidFill>
                <a:latin typeface="+mj-lt"/>
              </a:rPr>
              <a:t>đã chú ý lắng nghe!</a:t>
            </a:r>
            <a:endParaRPr sz="4000" b="1">
              <a:solidFill>
                <a:srgbClr val="000000"/>
              </a:solidFill>
              <a:latin typeface="+mj-lt"/>
            </a:endParaRPr>
          </a:p>
        </p:txBody>
      </p:sp>
      <p:sp>
        <p:nvSpPr>
          <p:cNvPr id="5470" name="Google Shape;5470;p63"/>
          <p:cNvSpPr/>
          <p:nvPr/>
        </p:nvSpPr>
        <p:spPr>
          <a:xfrm rot="5400000">
            <a:off x="8730825" y="4013150"/>
            <a:ext cx="285300" cy="394800"/>
          </a:xfrm>
          <a:prstGeom prst="round2SameRect">
            <a:avLst>
              <a:gd name="adj1" fmla="val 50000"/>
              <a:gd name="adj2" fmla="val 0"/>
            </a:avLst>
          </a:prstGeom>
          <a:solidFill>
            <a:schemeClr val="accent5"/>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63"/>
          <p:cNvSpPr/>
          <p:nvPr/>
        </p:nvSpPr>
        <p:spPr>
          <a:xfrm rot="5400000">
            <a:off x="8730825" y="716325"/>
            <a:ext cx="285300" cy="394800"/>
          </a:xfrm>
          <a:prstGeom prst="round2SameRect">
            <a:avLst>
              <a:gd name="adj1" fmla="val 50000"/>
              <a:gd name="adj2" fmla="val 0"/>
            </a:avLst>
          </a:prstGeom>
          <a:solidFill>
            <a:schemeClr val="lt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63">
            <a:hlinkClick r:id="rId3" action="ppaction://hlinksldjump"/>
          </p:cNvPr>
          <p:cNvSpPr txBox="1"/>
          <p:nvPr/>
        </p:nvSpPr>
        <p:spPr>
          <a:xfrm>
            <a:off x="8696075" y="62667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rId3" action="ppaction://hlinksldjump">
                  <a:extLst>
                    <a:ext uri="{A12FA001-AC4F-418D-AE19-62706E023703}">
                      <ahyp:hlinkClr xmlns:ahyp="http://schemas.microsoft.com/office/drawing/2018/hyperlinkcolor" val="tx"/>
                    </a:ext>
                  </a:extLst>
                </a:hlinkClick>
              </a:rPr>
              <a:t>1</a:t>
            </a:r>
            <a:endParaRPr sz="2400">
              <a:solidFill>
                <a:srgbClr val="FFFFFF"/>
              </a:solidFill>
              <a:latin typeface="Grand Hotel"/>
              <a:ea typeface="Grand Hotel"/>
              <a:cs typeface="Grand Hotel"/>
              <a:sym typeface="Grand Hotel"/>
            </a:endParaRPr>
          </a:p>
        </p:txBody>
      </p:sp>
      <p:sp>
        <p:nvSpPr>
          <p:cNvPr id="5473" name="Google Shape;5473;p63"/>
          <p:cNvSpPr/>
          <p:nvPr/>
        </p:nvSpPr>
        <p:spPr>
          <a:xfrm rot="5400000">
            <a:off x="8730825" y="12314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63">
            <a:hlinkClick r:id="rId4" action="ppaction://hlinksldjump"/>
          </p:cNvPr>
          <p:cNvSpPr txBox="1"/>
          <p:nvPr/>
        </p:nvSpPr>
        <p:spPr>
          <a:xfrm>
            <a:off x="8696075" y="11406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rId4" action="ppaction://hlinksldjump">
                  <a:extLst>
                    <a:ext uri="{A12FA001-AC4F-418D-AE19-62706E023703}">
                      <ahyp:hlinkClr xmlns:ahyp="http://schemas.microsoft.com/office/drawing/2018/hyperlinkcolor" val="tx"/>
                    </a:ext>
                  </a:extLst>
                </a:hlinkClick>
              </a:rPr>
              <a:t>2</a:t>
            </a:r>
            <a:endParaRPr sz="2400">
              <a:solidFill>
                <a:srgbClr val="FFFFFF"/>
              </a:solidFill>
              <a:latin typeface="Grand Hotel"/>
              <a:ea typeface="Grand Hotel"/>
              <a:cs typeface="Grand Hotel"/>
              <a:sym typeface="Grand Hotel"/>
            </a:endParaRPr>
          </a:p>
        </p:txBody>
      </p:sp>
      <p:sp>
        <p:nvSpPr>
          <p:cNvPr id="5475" name="Google Shape;5475;p63"/>
          <p:cNvSpPr/>
          <p:nvPr/>
        </p:nvSpPr>
        <p:spPr>
          <a:xfrm rot="5400000">
            <a:off x="8730825" y="1746625"/>
            <a:ext cx="285300" cy="394800"/>
          </a:xfrm>
          <a:prstGeom prst="round2SameRect">
            <a:avLst>
              <a:gd name="adj1" fmla="val 50000"/>
              <a:gd name="adj2" fmla="val 0"/>
            </a:avLst>
          </a:prstGeom>
          <a:solidFill>
            <a:schemeClr val="accent1"/>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63">
            <a:hlinkClick r:id="rId5" action="ppaction://hlinksldjump"/>
          </p:cNvPr>
          <p:cNvSpPr txBox="1"/>
          <p:nvPr/>
        </p:nvSpPr>
        <p:spPr>
          <a:xfrm>
            <a:off x="8696075" y="166697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rId5" action="ppaction://hlinksldjump">
                  <a:extLst>
                    <a:ext uri="{A12FA001-AC4F-418D-AE19-62706E023703}">
                      <ahyp:hlinkClr xmlns:ahyp="http://schemas.microsoft.com/office/drawing/2018/hyperlinkcolor" val="tx"/>
                    </a:ext>
                  </a:extLst>
                </a:hlinkClick>
              </a:rPr>
              <a:t>3</a:t>
            </a:r>
            <a:endParaRPr sz="2400">
              <a:solidFill>
                <a:srgbClr val="FFFFFF"/>
              </a:solidFill>
              <a:latin typeface="Grand Hotel"/>
              <a:ea typeface="Grand Hotel"/>
              <a:cs typeface="Grand Hotel"/>
              <a:sym typeface="Grand Hotel"/>
            </a:endParaRPr>
          </a:p>
        </p:txBody>
      </p:sp>
      <p:sp>
        <p:nvSpPr>
          <p:cNvPr id="5477" name="Google Shape;5477;p63"/>
          <p:cNvSpPr/>
          <p:nvPr/>
        </p:nvSpPr>
        <p:spPr>
          <a:xfrm rot="5400000">
            <a:off x="8730825" y="2261775"/>
            <a:ext cx="285300" cy="394800"/>
          </a:xfrm>
          <a:prstGeom prst="round2SameRect">
            <a:avLst>
              <a:gd name="adj1" fmla="val 50000"/>
              <a:gd name="adj2" fmla="val 0"/>
            </a:avLst>
          </a:prstGeom>
          <a:solidFill>
            <a:schemeClr val="accent3"/>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63">
            <a:hlinkClick r:id="" action="ppaction://noaction"/>
          </p:cNvPr>
          <p:cNvSpPr txBox="1"/>
          <p:nvPr/>
        </p:nvSpPr>
        <p:spPr>
          <a:xfrm>
            <a:off x="8696075" y="21741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4</a:t>
            </a:r>
            <a:endParaRPr sz="2400">
              <a:solidFill>
                <a:srgbClr val="FFFFFF"/>
              </a:solidFill>
              <a:latin typeface="Grand Hotel"/>
              <a:ea typeface="Grand Hotel"/>
              <a:cs typeface="Grand Hotel"/>
              <a:sym typeface="Grand Hotel"/>
            </a:endParaRPr>
          </a:p>
        </p:txBody>
      </p:sp>
      <p:sp>
        <p:nvSpPr>
          <p:cNvPr id="5479" name="Google Shape;5479;p63"/>
          <p:cNvSpPr/>
          <p:nvPr/>
        </p:nvSpPr>
        <p:spPr>
          <a:xfrm rot="5400000">
            <a:off x="8730825" y="2776925"/>
            <a:ext cx="285300" cy="394800"/>
          </a:xfrm>
          <a:prstGeom prst="round2SameRect">
            <a:avLst>
              <a:gd name="adj1" fmla="val 50000"/>
              <a:gd name="adj2" fmla="val 0"/>
            </a:avLst>
          </a:prstGeom>
          <a:solidFill>
            <a:schemeClr val="dk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63">
            <a:hlinkClick r:id="" action="ppaction://noaction"/>
          </p:cNvPr>
          <p:cNvSpPr txBox="1"/>
          <p:nvPr/>
        </p:nvSpPr>
        <p:spPr>
          <a:xfrm>
            <a:off x="8696075" y="2686350"/>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5</a:t>
            </a:r>
            <a:endParaRPr sz="2400">
              <a:solidFill>
                <a:srgbClr val="FFFFFF"/>
              </a:solidFill>
              <a:latin typeface="Grand Hotel"/>
              <a:ea typeface="Grand Hotel"/>
              <a:cs typeface="Grand Hotel"/>
              <a:sym typeface="Grand Hotel"/>
            </a:endParaRPr>
          </a:p>
        </p:txBody>
      </p:sp>
      <p:sp>
        <p:nvSpPr>
          <p:cNvPr id="5481" name="Google Shape;5481;p63"/>
          <p:cNvSpPr/>
          <p:nvPr/>
        </p:nvSpPr>
        <p:spPr>
          <a:xfrm rot="5400000">
            <a:off x="8730825" y="32920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63">
            <a:hlinkClick r:id="" action="ppaction://noaction"/>
          </p:cNvPr>
          <p:cNvSpPr txBox="1"/>
          <p:nvPr/>
        </p:nvSpPr>
        <p:spPr>
          <a:xfrm>
            <a:off x="8696075" y="32076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6</a:t>
            </a:r>
            <a:endParaRPr sz="2400">
              <a:solidFill>
                <a:srgbClr val="FFFFFF"/>
              </a:solidFill>
              <a:latin typeface="Grand Hotel"/>
              <a:ea typeface="Grand Hotel"/>
              <a:cs typeface="Grand Hotel"/>
              <a:sym typeface="Grand Hotel"/>
            </a:endParaRPr>
          </a:p>
        </p:txBody>
      </p:sp>
      <p:sp>
        <p:nvSpPr>
          <p:cNvPr id="5483" name="Google Shape;5483;p63"/>
          <p:cNvSpPr/>
          <p:nvPr/>
        </p:nvSpPr>
        <p:spPr>
          <a:xfrm>
            <a:off x="8763856" y="4125614"/>
            <a:ext cx="181722" cy="195700"/>
          </a:xfrm>
          <a:custGeom>
            <a:avLst/>
            <a:gdLst/>
            <a:ahLst/>
            <a:cxnLst/>
            <a:rect l="l" t="t" r="r" b="b"/>
            <a:pathLst>
              <a:path w="10820" h="11654" extrusionOk="0">
                <a:moveTo>
                  <a:pt x="5410" y="1"/>
                </a:moveTo>
                <a:cubicBezTo>
                  <a:pt x="5383" y="1"/>
                  <a:pt x="5357" y="9"/>
                  <a:pt x="5336" y="26"/>
                </a:cubicBezTo>
                <a:lnTo>
                  <a:pt x="1" y="4673"/>
                </a:lnTo>
                <a:lnTo>
                  <a:pt x="1" y="11335"/>
                </a:lnTo>
                <a:cubicBezTo>
                  <a:pt x="1" y="11510"/>
                  <a:pt x="145" y="11653"/>
                  <a:pt x="320" y="11653"/>
                </a:cubicBezTo>
                <a:lnTo>
                  <a:pt x="10501" y="11653"/>
                </a:lnTo>
                <a:cubicBezTo>
                  <a:pt x="10675" y="11653"/>
                  <a:pt x="10819" y="11510"/>
                  <a:pt x="10819" y="11335"/>
                </a:cubicBezTo>
                <a:lnTo>
                  <a:pt x="10819" y="4673"/>
                </a:lnTo>
                <a:lnTo>
                  <a:pt x="5484" y="26"/>
                </a:lnTo>
                <a:cubicBezTo>
                  <a:pt x="5463" y="9"/>
                  <a:pt x="5437" y="1"/>
                  <a:pt x="54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63"/>
          <p:cNvSpPr/>
          <p:nvPr/>
        </p:nvSpPr>
        <p:spPr>
          <a:xfrm>
            <a:off x="8846335" y="4125614"/>
            <a:ext cx="99242" cy="195700"/>
          </a:xfrm>
          <a:custGeom>
            <a:avLst/>
            <a:gdLst/>
            <a:ahLst/>
            <a:cxnLst/>
            <a:rect l="l" t="t" r="r" b="b"/>
            <a:pathLst>
              <a:path w="5909" h="11654" extrusionOk="0">
                <a:moveTo>
                  <a:pt x="499" y="1"/>
                </a:moveTo>
                <a:cubicBezTo>
                  <a:pt x="472" y="1"/>
                  <a:pt x="446" y="9"/>
                  <a:pt x="425" y="26"/>
                </a:cubicBezTo>
                <a:lnTo>
                  <a:pt x="0" y="396"/>
                </a:lnTo>
                <a:cubicBezTo>
                  <a:pt x="1916" y="2031"/>
                  <a:pt x="4959" y="4670"/>
                  <a:pt x="4959" y="4670"/>
                </a:cubicBezTo>
                <a:lnTo>
                  <a:pt x="4959" y="11331"/>
                </a:lnTo>
                <a:cubicBezTo>
                  <a:pt x="4959" y="11510"/>
                  <a:pt x="4815" y="11653"/>
                  <a:pt x="4640" y="11653"/>
                </a:cubicBezTo>
                <a:lnTo>
                  <a:pt x="5590" y="11653"/>
                </a:lnTo>
                <a:cubicBezTo>
                  <a:pt x="5764" y="11653"/>
                  <a:pt x="5908" y="11510"/>
                  <a:pt x="5908" y="11331"/>
                </a:cubicBezTo>
                <a:lnTo>
                  <a:pt x="5908" y="4673"/>
                </a:lnTo>
                <a:lnTo>
                  <a:pt x="573" y="26"/>
                </a:lnTo>
                <a:cubicBezTo>
                  <a:pt x="552" y="9"/>
                  <a:pt x="526" y="1"/>
                  <a:pt x="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63"/>
          <p:cNvSpPr/>
          <p:nvPr/>
        </p:nvSpPr>
        <p:spPr>
          <a:xfrm>
            <a:off x="8733994" y="4099785"/>
            <a:ext cx="241395" cy="106616"/>
          </a:xfrm>
          <a:custGeom>
            <a:avLst/>
            <a:gdLst/>
            <a:ahLst/>
            <a:cxnLst/>
            <a:rect l="l" t="t" r="r" b="b"/>
            <a:pathLst>
              <a:path w="14373" h="6349" extrusionOk="0">
                <a:moveTo>
                  <a:pt x="7187" y="0"/>
                </a:moveTo>
                <a:cubicBezTo>
                  <a:pt x="7161" y="0"/>
                  <a:pt x="7135" y="9"/>
                  <a:pt x="7114" y="26"/>
                </a:cubicBezTo>
                <a:lnTo>
                  <a:pt x="83" y="6149"/>
                </a:lnTo>
                <a:cubicBezTo>
                  <a:pt x="0" y="6218"/>
                  <a:pt x="52" y="6348"/>
                  <a:pt x="158" y="6348"/>
                </a:cubicBezTo>
                <a:lnTo>
                  <a:pt x="1779" y="6348"/>
                </a:lnTo>
                <a:lnTo>
                  <a:pt x="7114" y="1705"/>
                </a:lnTo>
                <a:cubicBezTo>
                  <a:pt x="7135" y="1686"/>
                  <a:pt x="7161" y="1677"/>
                  <a:pt x="7187" y="1677"/>
                </a:cubicBezTo>
                <a:cubicBezTo>
                  <a:pt x="7213" y="1677"/>
                  <a:pt x="7239" y="1686"/>
                  <a:pt x="7262" y="1705"/>
                </a:cubicBezTo>
                <a:lnTo>
                  <a:pt x="12597" y="6348"/>
                </a:lnTo>
                <a:lnTo>
                  <a:pt x="14218" y="6348"/>
                </a:lnTo>
                <a:cubicBezTo>
                  <a:pt x="14324" y="6348"/>
                  <a:pt x="14372" y="6218"/>
                  <a:pt x="14293" y="6149"/>
                </a:cubicBezTo>
                <a:lnTo>
                  <a:pt x="7262" y="26"/>
                </a:lnTo>
                <a:cubicBezTo>
                  <a:pt x="7239" y="9"/>
                  <a:pt x="7213" y="0"/>
                  <a:pt x="7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63">
            <a:hlinkClick r:id="rId6" action="ppaction://hlinksldjump"/>
          </p:cNvPr>
          <p:cNvSpPr/>
          <p:nvPr/>
        </p:nvSpPr>
        <p:spPr>
          <a:xfrm>
            <a:off x="8729275" y="4096275"/>
            <a:ext cx="250951" cy="228546"/>
          </a:xfrm>
          <a:custGeom>
            <a:avLst/>
            <a:gdLst/>
            <a:ahLst/>
            <a:cxnLst/>
            <a:rect l="l" t="t" r="r" b="b"/>
            <a:pathLst>
              <a:path w="14942" h="13610" extrusionOk="0">
                <a:moveTo>
                  <a:pt x="4548" y="1571"/>
                </a:moveTo>
                <a:lnTo>
                  <a:pt x="4548" y="2006"/>
                </a:lnTo>
                <a:lnTo>
                  <a:pt x="2272" y="2006"/>
                </a:lnTo>
                <a:lnTo>
                  <a:pt x="2272" y="1571"/>
                </a:lnTo>
                <a:close/>
                <a:moveTo>
                  <a:pt x="4164" y="2424"/>
                </a:moveTo>
                <a:lnTo>
                  <a:pt x="4164" y="2774"/>
                </a:lnTo>
                <a:lnTo>
                  <a:pt x="2728" y="4021"/>
                </a:lnTo>
                <a:lnTo>
                  <a:pt x="2728" y="2424"/>
                </a:lnTo>
                <a:close/>
                <a:moveTo>
                  <a:pt x="8937" y="7822"/>
                </a:moveTo>
                <a:cubicBezTo>
                  <a:pt x="8985" y="7822"/>
                  <a:pt x="9023" y="7859"/>
                  <a:pt x="9023" y="7907"/>
                </a:cubicBezTo>
                <a:lnTo>
                  <a:pt x="9023" y="13191"/>
                </a:lnTo>
                <a:lnTo>
                  <a:pt x="6175" y="13191"/>
                </a:lnTo>
                <a:lnTo>
                  <a:pt x="6175" y="7907"/>
                </a:lnTo>
                <a:cubicBezTo>
                  <a:pt x="6175" y="7859"/>
                  <a:pt x="6213" y="7822"/>
                  <a:pt x="6261" y="7822"/>
                </a:cubicBezTo>
                <a:close/>
                <a:moveTo>
                  <a:pt x="7469" y="1"/>
                </a:moveTo>
                <a:cubicBezTo>
                  <a:pt x="7394" y="1"/>
                  <a:pt x="7318" y="27"/>
                  <a:pt x="7258" y="80"/>
                </a:cubicBezTo>
                <a:lnTo>
                  <a:pt x="4966" y="2075"/>
                </a:lnTo>
                <a:lnTo>
                  <a:pt x="4966" y="1482"/>
                </a:lnTo>
                <a:cubicBezTo>
                  <a:pt x="4962" y="1300"/>
                  <a:pt x="4818" y="1153"/>
                  <a:pt x="4637" y="1153"/>
                </a:cubicBezTo>
                <a:lnTo>
                  <a:pt x="2180" y="1153"/>
                </a:lnTo>
                <a:cubicBezTo>
                  <a:pt x="1998" y="1153"/>
                  <a:pt x="1854" y="1300"/>
                  <a:pt x="1851" y="1482"/>
                </a:cubicBezTo>
                <a:lnTo>
                  <a:pt x="1851" y="2099"/>
                </a:lnTo>
                <a:cubicBezTo>
                  <a:pt x="1854" y="2277"/>
                  <a:pt x="1998" y="2424"/>
                  <a:pt x="2180" y="2424"/>
                </a:cubicBezTo>
                <a:lnTo>
                  <a:pt x="2310" y="2424"/>
                </a:lnTo>
                <a:lnTo>
                  <a:pt x="2310" y="4385"/>
                </a:lnTo>
                <a:lnTo>
                  <a:pt x="226" y="6201"/>
                </a:lnTo>
                <a:cubicBezTo>
                  <a:pt x="0" y="6396"/>
                  <a:pt x="141" y="6766"/>
                  <a:pt x="439" y="6766"/>
                </a:cubicBezTo>
                <a:lnTo>
                  <a:pt x="1851" y="6766"/>
                </a:lnTo>
                <a:lnTo>
                  <a:pt x="1851" y="10484"/>
                </a:lnTo>
                <a:cubicBezTo>
                  <a:pt x="1847" y="10604"/>
                  <a:pt x="1940" y="10704"/>
                  <a:pt x="2060" y="10704"/>
                </a:cubicBezTo>
                <a:cubicBezTo>
                  <a:pt x="2180" y="10704"/>
                  <a:pt x="2276" y="10604"/>
                  <a:pt x="2269" y="10484"/>
                </a:cubicBezTo>
                <a:lnTo>
                  <a:pt x="2269" y="6653"/>
                </a:lnTo>
                <a:lnTo>
                  <a:pt x="7471" y="2126"/>
                </a:lnTo>
                <a:lnTo>
                  <a:pt x="12669" y="6653"/>
                </a:lnTo>
                <a:lnTo>
                  <a:pt x="12669" y="13082"/>
                </a:lnTo>
                <a:cubicBezTo>
                  <a:pt x="12669" y="13140"/>
                  <a:pt x="12618" y="13191"/>
                  <a:pt x="12560" y="13191"/>
                </a:cubicBezTo>
                <a:lnTo>
                  <a:pt x="9441" y="13191"/>
                </a:lnTo>
                <a:lnTo>
                  <a:pt x="9441" y="7907"/>
                </a:lnTo>
                <a:cubicBezTo>
                  <a:pt x="9441" y="7630"/>
                  <a:pt x="9215" y="7404"/>
                  <a:pt x="8937" y="7404"/>
                </a:cubicBezTo>
                <a:lnTo>
                  <a:pt x="6261" y="7404"/>
                </a:lnTo>
                <a:cubicBezTo>
                  <a:pt x="5983" y="7404"/>
                  <a:pt x="5757" y="7630"/>
                  <a:pt x="5757" y="7907"/>
                </a:cubicBezTo>
                <a:lnTo>
                  <a:pt x="5757" y="13191"/>
                </a:lnTo>
                <a:lnTo>
                  <a:pt x="2379" y="13191"/>
                </a:lnTo>
                <a:cubicBezTo>
                  <a:pt x="2320" y="13191"/>
                  <a:pt x="2269" y="13140"/>
                  <a:pt x="2269" y="13082"/>
                </a:cubicBezTo>
                <a:lnTo>
                  <a:pt x="2269" y="11492"/>
                </a:lnTo>
                <a:cubicBezTo>
                  <a:pt x="2264" y="11358"/>
                  <a:pt x="2163" y="11291"/>
                  <a:pt x="2061" y="11291"/>
                </a:cubicBezTo>
                <a:cubicBezTo>
                  <a:pt x="1960" y="11291"/>
                  <a:pt x="1858" y="11358"/>
                  <a:pt x="1851" y="11492"/>
                </a:cubicBezTo>
                <a:lnTo>
                  <a:pt x="1851" y="13082"/>
                </a:lnTo>
                <a:cubicBezTo>
                  <a:pt x="1851" y="13373"/>
                  <a:pt x="2087" y="13609"/>
                  <a:pt x="2379" y="13609"/>
                </a:cubicBezTo>
                <a:lnTo>
                  <a:pt x="12560" y="13609"/>
                </a:lnTo>
                <a:cubicBezTo>
                  <a:pt x="12851" y="13609"/>
                  <a:pt x="13087" y="13373"/>
                  <a:pt x="13087" y="13082"/>
                </a:cubicBezTo>
                <a:lnTo>
                  <a:pt x="13087" y="6766"/>
                </a:lnTo>
                <a:lnTo>
                  <a:pt x="14499" y="6766"/>
                </a:lnTo>
                <a:cubicBezTo>
                  <a:pt x="14801" y="6766"/>
                  <a:pt x="14941" y="6396"/>
                  <a:pt x="14715" y="6201"/>
                </a:cubicBezTo>
                <a:lnTo>
                  <a:pt x="14712" y="6201"/>
                </a:lnTo>
                <a:lnTo>
                  <a:pt x="11675" y="3555"/>
                </a:lnTo>
                <a:cubicBezTo>
                  <a:pt x="11631" y="3517"/>
                  <a:pt x="11583" y="3501"/>
                  <a:pt x="11538" y="3501"/>
                </a:cubicBezTo>
                <a:cubicBezTo>
                  <a:pt x="11369" y="3501"/>
                  <a:pt x="11234" y="3727"/>
                  <a:pt x="11401" y="3871"/>
                </a:cubicBezTo>
                <a:lnTo>
                  <a:pt x="14245" y="6348"/>
                </a:lnTo>
                <a:lnTo>
                  <a:pt x="12954" y="6348"/>
                </a:lnTo>
                <a:lnTo>
                  <a:pt x="7680" y="1756"/>
                </a:lnTo>
                <a:cubicBezTo>
                  <a:pt x="7620" y="1703"/>
                  <a:pt x="7544" y="1677"/>
                  <a:pt x="7469" y="1677"/>
                </a:cubicBezTo>
                <a:cubicBezTo>
                  <a:pt x="7394" y="1677"/>
                  <a:pt x="7318" y="1703"/>
                  <a:pt x="7258" y="1756"/>
                </a:cubicBezTo>
                <a:lnTo>
                  <a:pt x="1981" y="6348"/>
                </a:lnTo>
                <a:lnTo>
                  <a:pt x="693" y="6348"/>
                </a:lnTo>
                <a:lnTo>
                  <a:pt x="2656" y="4638"/>
                </a:lnTo>
                <a:lnTo>
                  <a:pt x="4510" y="3024"/>
                </a:lnTo>
                <a:lnTo>
                  <a:pt x="7467" y="451"/>
                </a:lnTo>
                <a:lnTo>
                  <a:pt x="10644" y="3216"/>
                </a:lnTo>
                <a:cubicBezTo>
                  <a:pt x="10689" y="3254"/>
                  <a:pt x="10736" y="3271"/>
                  <a:pt x="10782" y="3271"/>
                </a:cubicBezTo>
                <a:cubicBezTo>
                  <a:pt x="10951" y="3271"/>
                  <a:pt x="11086" y="3044"/>
                  <a:pt x="10921" y="2901"/>
                </a:cubicBezTo>
                <a:lnTo>
                  <a:pt x="7680" y="80"/>
                </a:lnTo>
                <a:cubicBezTo>
                  <a:pt x="7620" y="27"/>
                  <a:pt x="7544" y="1"/>
                  <a:pt x="7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9851851F-D2F1-B8A7-B9D4-1264E8CDA718}"/>
              </a:ext>
            </a:extLst>
          </p:cNvPr>
          <p:cNvPicPr>
            <a:picLocks noChangeAspect="1"/>
          </p:cNvPicPr>
          <p:nvPr/>
        </p:nvPicPr>
        <p:blipFill>
          <a:blip r:embed="rId7"/>
          <a:stretch>
            <a:fillRect/>
          </a:stretch>
        </p:blipFill>
        <p:spPr>
          <a:xfrm>
            <a:off x="5061098" y="2617084"/>
            <a:ext cx="3003370" cy="2289282"/>
          </a:xfrm>
          <a:prstGeom prst="rect">
            <a:avLst/>
          </a:prstGeom>
        </p:spPr>
      </p:pic>
      <p:pic>
        <p:nvPicPr>
          <p:cNvPr id="5" name="Picture 4">
            <a:extLst>
              <a:ext uri="{FF2B5EF4-FFF2-40B4-BE49-F238E27FC236}">
                <a16:creationId xmlns:a16="http://schemas.microsoft.com/office/drawing/2014/main" id="{0FD3046D-AB0F-1CE7-8899-0715F787002C}"/>
              </a:ext>
            </a:extLst>
          </p:cNvPr>
          <p:cNvPicPr>
            <a:picLocks noChangeAspect="1"/>
          </p:cNvPicPr>
          <p:nvPr/>
        </p:nvPicPr>
        <p:blipFill>
          <a:blip r:embed="rId8"/>
          <a:stretch>
            <a:fillRect/>
          </a:stretch>
        </p:blipFill>
        <p:spPr>
          <a:xfrm rot="20116267">
            <a:off x="688290" y="583063"/>
            <a:ext cx="1406324" cy="140632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468"/>
                                        </p:tgtEl>
                                        <p:attrNameLst>
                                          <p:attrName>style.visibility</p:attrName>
                                        </p:attrNameLst>
                                      </p:cBhvr>
                                      <p:to>
                                        <p:strVal val="visible"/>
                                      </p:to>
                                    </p:set>
                                    <p:anim calcmode="lin" valueType="num">
                                      <p:cBhvr>
                                        <p:cTn id="7" dur="500" fill="hold"/>
                                        <p:tgtEl>
                                          <p:spTgt spid="546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468"/>
                                        </p:tgtEl>
                                        <p:attrNameLst>
                                          <p:attrName>ppt_y</p:attrName>
                                        </p:attrNameLst>
                                      </p:cBhvr>
                                      <p:tavLst>
                                        <p:tav tm="0">
                                          <p:val>
                                            <p:strVal val="#ppt_y"/>
                                          </p:val>
                                        </p:tav>
                                        <p:tav tm="100000">
                                          <p:val>
                                            <p:strVal val="#ppt_y"/>
                                          </p:val>
                                        </p:tav>
                                      </p:tavLst>
                                    </p:anim>
                                    <p:anim calcmode="lin" valueType="num">
                                      <p:cBhvr>
                                        <p:cTn id="9" dur="500" fill="hold"/>
                                        <p:tgtEl>
                                          <p:spTgt spid="546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46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04"/>
        <p:cNvGrpSpPr/>
        <p:nvPr/>
      </p:nvGrpSpPr>
      <p:grpSpPr>
        <a:xfrm>
          <a:off x="0" y="0"/>
          <a:ext cx="0" cy="0"/>
          <a:chOff x="0" y="0"/>
          <a:chExt cx="0" cy="0"/>
        </a:xfrm>
      </p:grpSpPr>
      <p:sp>
        <p:nvSpPr>
          <p:cNvPr id="3105" name="Google Shape;3105;p32"/>
          <p:cNvSpPr txBox="1">
            <a:spLocks noGrp="1"/>
          </p:cNvSpPr>
          <p:nvPr>
            <p:ph type="subTitle" idx="1"/>
          </p:nvPr>
        </p:nvSpPr>
        <p:spPr>
          <a:xfrm>
            <a:off x="917721" y="1752191"/>
            <a:ext cx="7477950" cy="1212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3000" b="1" dirty="0">
                <a:solidFill>
                  <a:srgbClr val="000000"/>
                </a:solidFill>
                <a:latin typeface="+mn-lt"/>
              </a:rPr>
              <a:t>CHỦ ĐỀ 1. EM VÀ TRƯỜNG TIỂU HỌC THÂN YÊU</a:t>
            </a:r>
          </a:p>
        </p:txBody>
      </p:sp>
      <p:grpSp>
        <p:nvGrpSpPr>
          <p:cNvPr id="3106" name="Google Shape;3106;p32"/>
          <p:cNvGrpSpPr/>
          <p:nvPr/>
        </p:nvGrpSpPr>
        <p:grpSpPr>
          <a:xfrm>
            <a:off x="2701668" y="3705758"/>
            <a:ext cx="3740663" cy="579025"/>
            <a:chOff x="2859004" y="3054200"/>
            <a:chExt cx="3740663" cy="579025"/>
          </a:xfrm>
        </p:grpSpPr>
        <p:sp>
          <p:nvSpPr>
            <p:cNvPr id="3107" name="Google Shape;3107;p32"/>
            <p:cNvSpPr/>
            <p:nvPr/>
          </p:nvSpPr>
          <p:spPr>
            <a:xfrm>
              <a:off x="2867400" y="3057825"/>
              <a:ext cx="3722100" cy="572100"/>
            </a:xfrm>
            <a:prstGeom prst="snip2DiagRect">
              <a:avLst>
                <a:gd name="adj1" fmla="val 0"/>
                <a:gd name="adj2" fmla="val 45419"/>
              </a:avLst>
            </a:prstGeom>
            <a:solidFill>
              <a:schemeClr val="lt2"/>
            </a:solidFill>
            <a:ln>
              <a:noFill/>
            </a:ln>
            <a:effectLst>
              <a:outerShdw blurRad="42863" dist="19050" dir="87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2"/>
            <p:cNvSpPr/>
            <p:nvPr/>
          </p:nvSpPr>
          <p:spPr>
            <a:xfrm rot="131816">
              <a:off x="6219964" y="3061298"/>
              <a:ext cx="375068" cy="249290"/>
            </a:xfrm>
            <a:custGeom>
              <a:avLst/>
              <a:gdLst/>
              <a:ahLst/>
              <a:cxnLst/>
              <a:rect l="l" t="t" r="r" b="b"/>
              <a:pathLst>
                <a:path w="7280" h="8105" extrusionOk="0">
                  <a:moveTo>
                    <a:pt x="514" y="5057"/>
                  </a:moveTo>
                  <a:cubicBezTo>
                    <a:pt x="155" y="4901"/>
                    <a:pt x="0" y="4483"/>
                    <a:pt x="167" y="4124"/>
                  </a:cubicBezTo>
                  <a:lnTo>
                    <a:pt x="2020" y="0"/>
                  </a:lnTo>
                  <a:lnTo>
                    <a:pt x="7280" y="8105"/>
                  </a:lnTo>
                  <a:close/>
                </a:path>
              </a:pathLst>
            </a:custGeom>
            <a:solidFill>
              <a:schemeClr val="dk2"/>
            </a:soli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2"/>
            <p:cNvSpPr/>
            <p:nvPr/>
          </p:nvSpPr>
          <p:spPr>
            <a:xfrm rot="-10677590">
              <a:off x="2863344" y="3376131"/>
              <a:ext cx="369112" cy="250603"/>
            </a:xfrm>
            <a:custGeom>
              <a:avLst/>
              <a:gdLst/>
              <a:ahLst/>
              <a:cxnLst/>
              <a:rect l="l" t="t" r="r" b="b"/>
              <a:pathLst>
                <a:path w="7280" h="8105" extrusionOk="0">
                  <a:moveTo>
                    <a:pt x="514" y="5057"/>
                  </a:moveTo>
                  <a:cubicBezTo>
                    <a:pt x="155" y="4901"/>
                    <a:pt x="0" y="4483"/>
                    <a:pt x="167" y="4124"/>
                  </a:cubicBezTo>
                  <a:lnTo>
                    <a:pt x="2020" y="0"/>
                  </a:lnTo>
                  <a:lnTo>
                    <a:pt x="7280" y="8105"/>
                  </a:lnTo>
                  <a:close/>
                </a:path>
              </a:pathLst>
            </a:custGeom>
            <a:solidFill>
              <a:schemeClr val="dk2"/>
            </a:solidFill>
            <a:ln>
              <a:noFill/>
            </a:ln>
            <a:effectLst>
              <a:outerShdw blurRad="28575" dist="19050" dir="540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0" name="Google Shape;3110;p32"/>
          <p:cNvSpPr txBox="1">
            <a:spLocks noGrp="1"/>
          </p:cNvSpPr>
          <p:nvPr>
            <p:ph type="title"/>
          </p:nvPr>
        </p:nvSpPr>
        <p:spPr>
          <a:xfrm>
            <a:off x="2582496" y="3716283"/>
            <a:ext cx="4148400" cy="55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000000"/>
                </a:solidFill>
                <a:latin typeface="+mj-lt"/>
              </a:rPr>
              <a:t>TUẦN 3</a:t>
            </a:r>
          </a:p>
        </p:txBody>
      </p:sp>
      <p:sp>
        <p:nvSpPr>
          <p:cNvPr id="3111" name="Google Shape;3111;p32"/>
          <p:cNvSpPr/>
          <p:nvPr/>
        </p:nvSpPr>
        <p:spPr>
          <a:xfrm rot="5400000">
            <a:off x="8730825" y="4013150"/>
            <a:ext cx="285300" cy="394800"/>
          </a:xfrm>
          <a:prstGeom prst="round2SameRect">
            <a:avLst>
              <a:gd name="adj1" fmla="val 50000"/>
              <a:gd name="adj2" fmla="val 0"/>
            </a:avLst>
          </a:prstGeom>
          <a:solidFill>
            <a:schemeClr val="accent5"/>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2"/>
          <p:cNvSpPr/>
          <p:nvPr/>
        </p:nvSpPr>
        <p:spPr>
          <a:xfrm rot="5400000">
            <a:off x="8730825" y="716325"/>
            <a:ext cx="285300" cy="394800"/>
          </a:xfrm>
          <a:prstGeom prst="round2SameRect">
            <a:avLst>
              <a:gd name="adj1" fmla="val 50000"/>
              <a:gd name="adj2" fmla="val 0"/>
            </a:avLst>
          </a:prstGeom>
          <a:solidFill>
            <a:schemeClr val="lt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2">
            <a:hlinkClick r:id="rId3" action="ppaction://hlinksldjump"/>
          </p:cNvPr>
          <p:cNvSpPr txBox="1"/>
          <p:nvPr/>
        </p:nvSpPr>
        <p:spPr>
          <a:xfrm>
            <a:off x="8696075" y="62667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rId3" action="ppaction://hlinksldjump">
                  <a:extLst>
                    <a:ext uri="{A12FA001-AC4F-418D-AE19-62706E023703}">
                      <ahyp:hlinkClr xmlns:ahyp="http://schemas.microsoft.com/office/drawing/2018/hyperlinkcolor" val="tx"/>
                    </a:ext>
                  </a:extLst>
                </a:hlinkClick>
              </a:rPr>
              <a:t>1</a:t>
            </a:r>
            <a:endParaRPr sz="2400">
              <a:solidFill>
                <a:srgbClr val="FFFFFF"/>
              </a:solidFill>
              <a:latin typeface="Grand Hotel"/>
              <a:ea typeface="Grand Hotel"/>
              <a:cs typeface="Grand Hotel"/>
              <a:sym typeface="Grand Hotel"/>
            </a:endParaRPr>
          </a:p>
        </p:txBody>
      </p:sp>
      <p:sp>
        <p:nvSpPr>
          <p:cNvPr id="3114" name="Google Shape;3114;p32"/>
          <p:cNvSpPr/>
          <p:nvPr/>
        </p:nvSpPr>
        <p:spPr>
          <a:xfrm rot="5400000">
            <a:off x="8730825" y="12314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2">
            <a:hlinkClick r:id="rId4" action="ppaction://hlinksldjump"/>
          </p:cNvPr>
          <p:cNvSpPr txBox="1"/>
          <p:nvPr/>
        </p:nvSpPr>
        <p:spPr>
          <a:xfrm>
            <a:off x="8696075" y="11406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rId4" action="ppaction://hlinksldjump">
                  <a:extLst>
                    <a:ext uri="{A12FA001-AC4F-418D-AE19-62706E023703}">
                      <ahyp:hlinkClr xmlns:ahyp="http://schemas.microsoft.com/office/drawing/2018/hyperlinkcolor" val="tx"/>
                    </a:ext>
                  </a:extLst>
                </a:hlinkClick>
              </a:rPr>
              <a:t>2</a:t>
            </a:r>
            <a:endParaRPr sz="2400">
              <a:solidFill>
                <a:srgbClr val="FFFFFF"/>
              </a:solidFill>
              <a:latin typeface="Grand Hotel"/>
              <a:ea typeface="Grand Hotel"/>
              <a:cs typeface="Grand Hotel"/>
              <a:sym typeface="Grand Hotel"/>
            </a:endParaRPr>
          </a:p>
        </p:txBody>
      </p:sp>
      <p:sp>
        <p:nvSpPr>
          <p:cNvPr id="3116" name="Google Shape;3116;p32"/>
          <p:cNvSpPr/>
          <p:nvPr/>
        </p:nvSpPr>
        <p:spPr>
          <a:xfrm rot="5400000">
            <a:off x="8730825" y="1746625"/>
            <a:ext cx="285300" cy="394800"/>
          </a:xfrm>
          <a:prstGeom prst="round2SameRect">
            <a:avLst>
              <a:gd name="adj1" fmla="val 50000"/>
              <a:gd name="adj2" fmla="val 0"/>
            </a:avLst>
          </a:prstGeom>
          <a:solidFill>
            <a:schemeClr val="accent1"/>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2">
            <a:hlinkClick r:id="rId5" action="ppaction://hlinksldjump"/>
          </p:cNvPr>
          <p:cNvSpPr txBox="1"/>
          <p:nvPr/>
        </p:nvSpPr>
        <p:spPr>
          <a:xfrm>
            <a:off x="8696075" y="166697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rId5" action="ppaction://hlinksldjump">
                  <a:extLst>
                    <a:ext uri="{A12FA001-AC4F-418D-AE19-62706E023703}">
                      <ahyp:hlinkClr xmlns:ahyp="http://schemas.microsoft.com/office/drawing/2018/hyperlinkcolor" val="tx"/>
                    </a:ext>
                  </a:extLst>
                </a:hlinkClick>
              </a:rPr>
              <a:t>3</a:t>
            </a:r>
            <a:endParaRPr sz="2400">
              <a:solidFill>
                <a:srgbClr val="FFFFFF"/>
              </a:solidFill>
              <a:latin typeface="Grand Hotel"/>
              <a:ea typeface="Grand Hotel"/>
              <a:cs typeface="Grand Hotel"/>
              <a:sym typeface="Grand Hotel"/>
            </a:endParaRPr>
          </a:p>
        </p:txBody>
      </p:sp>
      <p:sp>
        <p:nvSpPr>
          <p:cNvPr id="3118" name="Google Shape;3118;p32"/>
          <p:cNvSpPr/>
          <p:nvPr/>
        </p:nvSpPr>
        <p:spPr>
          <a:xfrm rot="5400000">
            <a:off x="8730825" y="2261775"/>
            <a:ext cx="285300" cy="394800"/>
          </a:xfrm>
          <a:prstGeom prst="round2SameRect">
            <a:avLst>
              <a:gd name="adj1" fmla="val 50000"/>
              <a:gd name="adj2" fmla="val 0"/>
            </a:avLst>
          </a:prstGeom>
          <a:solidFill>
            <a:schemeClr val="accent3"/>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2">
            <a:hlinkClick r:id="" action="ppaction://noaction"/>
          </p:cNvPr>
          <p:cNvSpPr txBox="1"/>
          <p:nvPr/>
        </p:nvSpPr>
        <p:spPr>
          <a:xfrm>
            <a:off x="8696075" y="21741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4</a:t>
            </a:r>
            <a:endParaRPr sz="2400">
              <a:solidFill>
                <a:srgbClr val="FFFFFF"/>
              </a:solidFill>
              <a:latin typeface="Grand Hotel"/>
              <a:ea typeface="Grand Hotel"/>
              <a:cs typeface="Grand Hotel"/>
              <a:sym typeface="Grand Hotel"/>
            </a:endParaRPr>
          </a:p>
        </p:txBody>
      </p:sp>
      <p:sp>
        <p:nvSpPr>
          <p:cNvPr id="3120" name="Google Shape;3120;p32"/>
          <p:cNvSpPr/>
          <p:nvPr/>
        </p:nvSpPr>
        <p:spPr>
          <a:xfrm rot="5400000">
            <a:off x="8730825" y="2776925"/>
            <a:ext cx="285300" cy="394800"/>
          </a:xfrm>
          <a:prstGeom prst="round2SameRect">
            <a:avLst>
              <a:gd name="adj1" fmla="val 50000"/>
              <a:gd name="adj2" fmla="val 0"/>
            </a:avLst>
          </a:prstGeom>
          <a:solidFill>
            <a:schemeClr val="dk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2">
            <a:hlinkClick r:id="" action="ppaction://noaction"/>
          </p:cNvPr>
          <p:cNvSpPr txBox="1"/>
          <p:nvPr/>
        </p:nvSpPr>
        <p:spPr>
          <a:xfrm>
            <a:off x="8696075" y="2686350"/>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5</a:t>
            </a:r>
            <a:endParaRPr sz="2400">
              <a:solidFill>
                <a:srgbClr val="FFFFFF"/>
              </a:solidFill>
              <a:latin typeface="Grand Hotel"/>
              <a:ea typeface="Grand Hotel"/>
              <a:cs typeface="Grand Hotel"/>
              <a:sym typeface="Grand Hotel"/>
            </a:endParaRPr>
          </a:p>
        </p:txBody>
      </p:sp>
      <p:sp>
        <p:nvSpPr>
          <p:cNvPr id="3122" name="Google Shape;3122;p32"/>
          <p:cNvSpPr/>
          <p:nvPr/>
        </p:nvSpPr>
        <p:spPr>
          <a:xfrm rot="5400000">
            <a:off x="8730825" y="32920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2">
            <a:hlinkClick r:id="" action="ppaction://noaction"/>
          </p:cNvPr>
          <p:cNvSpPr txBox="1"/>
          <p:nvPr/>
        </p:nvSpPr>
        <p:spPr>
          <a:xfrm>
            <a:off x="8696075" y="32076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6</a:t>
            </a:r>
            <a:endParaRPr sz="2400">
              <a:solidFill>
                <a:srgbClr val="FFFFFF"/>
              </a:solidFill>
              <a:latin typeface="Grand Hotel"/>
              <a:ea typeface="Grand Hotel"/>
              <a:cs typeface="Grand Hotel"/>
              <a:sym typeface="Grand Hotel"/>
            </a:endParaRPr>
          </a:p>
        </p:txBody>
      </p:sp>
      <p:sp>
        <p:nvSpPr>
          <p:cNvPr id="3124" name="Google Shape;3124;p32"/>
          <p:cNvSpPr/>
          <p:nvPr/>
        </p:nvSpPr>
        <p:spPr>
          <a:xfrm>
            <a:off x="8763856" y="4125614"/>
            <a:ext cx="181722" cy="195700"/>
          </a:xfrm>
          <a:custGeom>
            <a:avLst/>
            <a:gdLst/>
            <a:ahLst/>
            <a:cxnLst/>
            <a:rect l="l" t="t" r="r" b="b"/>
            <a:pathLst>
              <a:path w="10820" h="11654" extrusionOk="0">
                <a:moveTo>
                  <a:pt x="5410" y="1"/>
                </a:moveTo>
                <a:cubicBezTo>
                  <a:pt x="5383" y="1"/>
                  <a:pt x="5357" y="9"/>
                  <a:pt x="5336" y="26"/>
                </a:cubicBezTo>
                <a:lnTo>
                  <a:pt x="1" y="4673"/>
                </a:lnTo>
                <a:lnTo>
                  <a:pt x="1" y="11335"/>
                </a:lnTo>
                <a:cubicBezTo>
                  <a:pt x="1" y="11510"/>
                  <a:pt x="145" y="11653"/>
                  <a:pt x="320" y="11653"/>
                </a:cubicBezTo>
                <a:lnTo>
                  <a:pt x="10501" y="11653"/>
                </a:lnTo>
                <a:cubicBezTo>
                  <a:pt x="10675" y="11653"/>
                  <a:pt x="10819" y="11510"/>
                  <a:pt x="10819" y="11335"/>
                </a:cubicBezTo>
                <a:lnTo>
                  <a:pt x="10819" y="4673"/>
                </a:lnTo>
                <a:lnTo>
                  <a:pt x="5484" y="26"/>
                </a:lnTo>
                <a:cubicBezTo>
                  <a:pt x="5463" y="9"/>
                  <a:pt x="5437" y="1"/>
                  <a:pt x="54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2"/>
          <p:cNvSpPr/>
          <p:nvPr/>
        </p:nvSpPr>
        <p:spPr>
          <a:xfrm>
            <a:off x="8846335" y="4125614"/>
            <a:ext cx="99242" cy="195700"/>
          </a:xfrm>
          <a:custGeom>
            <a:avLst/>
            <a:gdLst/>
            <a:ahLst/>
            <a:cxnLst/>
            <a:rect l="l" t="t" r="r" b="b"/>
            <a:pathLst>
              <a:path w="5909" h="11654" extrusionOk="0">
                <a:moveTo>
                  <a:pt x="499" y="1"/>
                </a:moveTo>
                <a:cubicBezTo>
                  <a:pt x="472" y="1"/>
                  <a:pt x="446" y="9"/>
                  <a:pt x="425" y="26"/>
                </a:cubicBezTo>
                <a:lnTo>
                  <a:pt x="0" y="396"/>
                </a:lnTo>
                <a:cubicBezTo>
                  <a:pt x="1916" y="2031"/>
                  <a:pt x="4959" y="4670"/>
                  <a:pt x="4959" y="4670"/>
                </a:cubicBezTo>
                <a:lnTo>
                  <a:pt x="4959" y="11331"/>
                </a:lnTo>
                <a:cubicBezTo>
                  <a:pt x="4959" y="11510"/>
                  <a:pt x="4815" y="11653"/>
                  <a:pt x="4640" y="11653"/>
                </a:cubicBezTo>
                <a:lnTo>
                  <a:pt x="5590" y="11653"/>
                </a:lnTo>
                <a:cubicBezTo>
                  <a:pt x="5764" y="11653"/>
                  <a:pt x="5908" y="11510"/>
                  <a:pt x="5908" y="11331"/>
                </a:cubicBezTo>
                <a:lnTo>
                  <a:pt x="5908" y="4673"/>
                </a:lnTo>
                <a:lnTo>
                  <a:pt x="573" y="26"/>
                </a:lnTo>
                <a:cubicBezTo>
                  <a:pt x="552" y="9"/>
                  <a:pt x="526" y="1"/>
                  <a:pt x="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2"/>
          <p:cNvSpPr/>
          <p:nvPr/>
        </p:nvSpPr>
        <p:spPr>
          <a:xfrm>
            <a:off x="8733994" y="4099785"/>
            <a:ext cx="241395" cy="106616"/>
          </a:xfrm>
          <a:custGeom>
            <a:avLst/>
            <a:gdLst/>
            <a:ahLst/>
            <a:cxnLst/>
            <a:rect l="l" t="t" r="r" b="b"/>
            <a:pathLst>
              <a:path w="14373" h="6349" extrusionOk="0">
                <a:moveTo>
                  <a:pt x="7187" y="0"/>
                </a:moveTo>
                <a:cubicBezTo>
                  <a:pt x="7161" y="0"/>
                  <a:pt x="7135" y="9"/>
                  <a:pt x="7114" y="26"/>
                </a:cubicBezTo>
                <a:lnTo>
                  <a:pt x="83" y="6149"/>
                </a:lnTo>
                <a:cubicBezTo>
                  <a:pt x="0" y="6218"/>
                  <a:pt x="52" y="6348"/>
                  <a:pt x="158" y="6348"/>
                </a:cubicBezTo>
                <a:lnTo>
                  <a:pt x="1779" y="6348"/>
                </a:lnTo>
                <a:lnTo>
                  <a:pt x="7114" y="1705"/>
                </a:lnTo>
                <a:cubicBezTo>
                  <a:pt x="7135" y="1686"/>
                  <a:pt x="7161" y="1677"/>
                  <a:pt x="7187" y="1677"/>
                </a:cubicBezTo>
                <a:cubicBezTo>
                  <a:pt x="7213" y="1677"/>
                  <a:pt x="7239" y="1686"/>
                  <a:pt x="7262" y="1705"/>
                </a:cubicBezTo>
                <a:lnTo>
                  <a:pt x="12597" y="6348"/>
                </a:lnTo>
                <a:lnTo>
                  <a:pt x="14218" y="6348"/>
                </a:lnTo>
                <a:cubicBezTo>
                  <a:pt x="14324" y="6348"/>
                  <a:pt x="14372" y="6218"/>
                  <a:pt x="14293" y="6149"/>
                </a:cubicBezTo>
                <a:lnTo>
                  <a:pt x="7262" y="26"/>
                </a:lnTo>
                <a:cubicBezTo>
                  <a:pt x="7239" y="9"/>
                  <a:pt x="7213" y="0"/>
                  <a:pt x="7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2">
            <a:hlinkClick r:id="rId6" action="ppaction://hlinksldjump"/>
          </p:cNvPr>
          <p:cNvSpPr/>
          <p:nvPr/>
        </p:nvSpPr>
        <p:spPr>
          <a:xfrm>
            <a:off x="8729275" y="4096275"/>
            <a:ext cx="250951" cy="228546"/>
          </a:xfrm>
          <a:custGeom>
            <a:avLst/>
            <a:gdLst/>
            <a:ahLst/>
            <a:cxnLst/>
            <a:rect l="l" t="t" r="r" b="b"/>
            <a:pathLst>
              <a:path w="14942" h="13610" extrusionOk="0">
                <a:moveTo>
                  <a:pt x="4548" y="1571"/>
                </a:moveTo>
                <a:lnTo>
                  <a:pt x="4548" y="2006"/>
                </a:lnTo>
                <a:lnTo>
                  <a:pt x="2272" y="2006"/>
                </a:lnTo>
                <a:lnTo>
                  <a:pt x="2272" y="1571"/>
                </a:lnTo>
                <a:close/>
                <a:moveTo>
                  <a:pt x="4164" y="2424"/>
                </a:moveTo>
                <a:lnTo>
                  <a:pt x="4164" y="2774"/>
                </a:lnTo>
                <a:lnTo>
                  <a:pt x="2728" y="4021"/>
                </a:lnTo>
                <a:lnTo>
                  <a:pt x="2728" y="2424"/>
                </a:lnTo>
                <a:close/>
                <a:moveTo>
                  <a:pt x="8937" y="7822"/>
                </a:moveTo>
                <a:cubicBezTo>
                  <a:pt x="8985" y="7822"/>
                  <a:pt x="9023" y="7859"/>
                  <a:pt x="9023" y="7907"/>
                </a:cubicBezTo>
                <a:lnTo>
                  <a:pt x="9023" y="13191"/>
                </a:lnTo>
                <a:lnTo>
                  <a:pt x="6175" y="13191"/>
                </a:lnTo>
                <a:lnTo>
                  <a:pt x="6175" y="7907"/>
                </a:lnTo>
                <a:cubicBezTo>
                  <a:pt x="6175" y="7859"/>
                  <a:pt x="6213" y="7822"/>
                  <a:pt x="6261" y="7822"/>
                </a:cubicBezTo>
                <a:close/>
                <a:moveTo>
                  <a:pt x="7469" y="1"/>
                </a:moveTo>
                <a:cubicBezTo>
                  <a:pt x="7394" y="1"/>
                  <a:pt x="7318" y="27"/>
                  <a:pt x="7258" y="80"/>
                </a:cubicBezTo>
                <a:lnTo>
                  <a:pt x="4966" y="2075"/>
                </a:lnTo>
                <a:lnTo>
                  <a:pt x="4966" y="1482"/>
                </a:lnTo>
                <a:cubicBezTo>
                  <a:pt x="4962" y="1300"/>
                  <a:pt x="4818" y="1153"/>
                  <a:pt x="4637" y="1153"/>
                </a:cubicBezTo>
                <a:lnTo>
                  <a:pt x="2180" y="1153"/>
                </a:lnTo>
                <a:cubicBezTo>
                  <a:pt x="1998" y="1153"/>
                  <a:pt x="1854" y="1300"/>
                  <a:pt x="1851" y="1482"/>
                </a:cubicBezTo>
                <a:lnTo>
                  <a:pt x="1851" y="2099"/>
                </a:lnTo>
                <a:cubicBezTo>
                  <a:pt x="1854" y="2277"/>
                  <a:pt x="1998" y="2424"/>
                  <a:pt x="2180" y="2424"/>
                </a:cubicBezTo>
                <a:lnTo>
                  <a:pt x="2310" y="2424"/>
                </a:lnTo>
                <a:lnTo>
                  <a:pt x="2310" y="4385"/>
                </a:lnTo>
                <a:lnTo>
                  <a:pt x="226" y="6201"/>
                </a:lnTo>
                <a:cubicBezTo>
                  <a:pt x="0" y="6396"/>
                  <a:pt x="141" y="6766"/>
                  <a:pt x="439" y="6766"/>
                </a:cubicBezTo>
                <a:lnTo>
                  <a:pt x="1851" y="6766"/>
                </a:lnTo>
                <a:lnTo>
                  <a:pt x="1851" y="10484"/>
                </a:lnTo>
                <a:cubicBezTo>
                  <a:pt x="1847" y="10604"/>
                  <a:pt x="1940" y="10704"/>
                  <a:pt x="2060" y="10704"/>
                </a:cubicBezTo>
                <a:cubicBezTo>
                  <a:pt x="2180" y="10704"/>
                  <a:pt x="2276" y="10604"/>
                  <a:pt x="2269" y="10484"/>
                </a:cubicBezTo>
                <a:lnTo>
                  <a:pt x="2269" y="6653"/>
                </a:lnTo>
                <a:lnTo>
                  <a:pt x="7471" y="2126"/>
                </a:lnTo>
                <a:lnTo>
                  <a:pt x="12669" y="6653"/>
                </a:lnTo>
                <a:lnTo>
                  <a:pt x="12669" y="13082"/>
                </a:lnTo>
                <a:cubicBezTo>
                  <a:pt x="12669" y="13140"/>
                  <a:pt x="12618" y="13191"/>
                  <a:pt x="12560" y="13191"/>
                </a:cubicBezTo>
                <a:lnTo>
                  <a:pt x="9441" y="13191"/>
                </a:lnTo>
                <a:lnTo>
                  <a:pt x="9441" y="7907"/>
                </a:lnTo>
                <a:cubicBezTo>
                  <a:pt x="9441" y="7630"/>
                  <a:pt x="9215" y="7404"/>
                  <a:pt x="8937" y="7404"/>
                </a:cubicBezTo>
                <a:lnTo>
                  <a:pt x="6261" y="7404"/>
                </a:lnTo>
                <a:cubicBezTo>
                  <a:pt x="5983" y="7404"/>
                  <a:pt x="5757" y="7630"/>
                  <a:pt x="5757" y="7907"/>
                </a:cubicBezTo>
                <a:lnTo>
                  <a:pt x="5757" y="13191"/>
                </a:lnTo>
                <a:lnTo>
                  <a:pt x="2379" y="13191"/>
                </a:lnTo>
                <a:cubicBezTo>
                  <a:pt x="2320" y="13191"/>
                  <a:pt x="2269" y="13140"/>
                  <a:pt x="2269" y="13082"/>
                </a:cubicBezTo>
                <a:lnTo>
                  <a:pt x="2269" y="11492"/>
                </a:lnTo>
                <a:cubicBezTo>
                  <a:pt x="2264" y="11358"/>
                  <a:pt x="2163" y="11291"/>
                  <a:pt x="2061" y="11291"/>
                </a:cubicBezTo>
                <a:cubicBezTo>
                  <a:pt x="1960" y="11291"/>
                  <a:pt x="1858" y="11358"/>
                  <a:pt x="1851" y="11492"/>
                </a:cubicBezTo>
                <a:lnTo>
                  <a:pt x="1851" y="13082"/>
                </a:lnTo>
                <a:cubicBezTo>
                  <a:pt x="1851" y="13373"/>
                  <a:pt x="2087" y="13609"/>
                  <a:pt x="2379" y="13609"/>
                </a:cubicBezTo>
                <a:lnTo>
                  <a:pt x="12560" y="13609"/>
                </a:lnTo>
                <a:cubicBezTo>
                  <a:pt x="12851" y="13609"/>
                  <a:pt x="13087" y="13373"/>
                  <a:pt x="13087" y="13082"/>
                </a:cubicBezTo>
                <a:lnTo>
                  <a:pt x="13087" y="6766"/>
                </a:lnTo>
                <a:lnTo>
                  <a:pt x="14499" y="6766"/>
                </a:lnTo>
                <a:cubicBezTo>
                  <a:pt x="14801" y="6766"/>
                  <a:pt x="14941" y="6396"/>
                  <a:pt x="14715" y="6201"/>
                </a:cubicBezTo>
                <a:lnTo>
                  <a:pt x="14712" y="6201"/>
                </a:lnTo>
                <a:lnTo>
                  <a:pt x="11675" y="3555"/>
                </a:lnTo>
                <a:cubicBezTo>
                  <a:pt x="11631" y="3517"/>
                  <a:pt x="11583" y="3501"/>
                  <a:pt x="11538" y="3501"/>
                </a:cubicBezTo>
                <a:cubicBezTo>
                  <a:pt x="11369" y="3501"/>
                  <a:pt x="11234" y="3727"/>
                  <a:pt x="11401" y="3871"/>
                </a:cubicBezTo>
                <a:lnTo>
                  <a:pt x="14245" y="6348"/>
                </a:lnTo>
                <a:lnTo>
                  <a:pt x="12954" y="6348"/>
                </a:lnTo>
                <a:lnTo>
                  <a:pt x="7680" y="1756"/>
                </a:lnTo>
                <a:cubicBezTo>
                  <a:pt x="7620" y="1703"/>
                  <a:pt x="7544" y="1677"/>
                  <a:pt x="7469" y="1677"/>
                </a:cubicBezTo>
                <a:cubicBezTo>
                  <a:pt x="7394" y="1677"/>
                  <a:pt x="7318" y="1703"/>
                  <a:pt x="7258" y="1756"/>
                </a:cubicBezTo>
                <a:lnTo>
                  <a:pt x="1981" y="6348"/>
                </a:lnTo>
                <a:lnTo>
                  <a:pt x="693" y="6348"/>
                </a:lnTo>
                <a:lnTo>
                  <a:pt x="2656" y="4638"/>
                </a:lnTo>
                <a:lnTo>
                  <a:pt x="4510" y="3024"/>
                </a:lnTo>
                <a:lnTo>
                  <a:pt x="7467" y="451"/>
                </a:lnTo>
                <a:lnTo>
                  <a:pt x="10644" y="3216"/>
                </a:lnTo>
                <a:cubicBezTo>
                  <a:pt x="10689" y="3254"/>
                  <a:pt x="10736" y="3271"/>
                  <a:pt x="10782" y="3271"/>
                </a:cubicBezTo>
                <a:cubicBezTo>
                  <a:pt x="10951" y="3271"/>
                  <a:pt x="11086" y="3044"/>
                  <a:pt x="10921" y="2901"/>
                </a:cubicBezTo>
                <a:lnTo>
                  <a:pt x="7680" y="80"/>
                </a:lnTo>
                <a:cubicBezTo>
                  <a:pt x="7620" y="27"/>
                  <a:pt x="7544" y="1"/>
                  <a:pt x="7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55715663-7202-3534-4ECB-51F166CB11E3}"/>
              </a:ext>
            </a:extLst>
          </p:cNvPr>
          <p:cNvPicPr>
            <a:picLocks noChangeAspect="1"/>
          </p:cNvPicPr>
          <p:nvPr/>
        </p:nvPicPr>
        <p:blipFill>
          <a:blip r:embed="rId7"/>
          <a:stretch>
            <a:fillRect/>
          </a:stretch>
        </p:blipFill>
        <p:spPr>
          <a:xfrm>
            <a:off x="-97468" y="2221075"/>
            <a:ext cx="3414750" cy="341475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05">
                                            <p:txEl>
                                              <p:pRg st="0" end="0"/>
                                            </p:txEl>
                                          </p:spTgt>
                                        </p:tgtEl>
                                        <p:attrNameLst>
                                          <p:attrName>style.visibility</p:attrName>
                                        </p:attrNameLst>
                                      </p:cBhvr>
                                      <p:to>
                                        <p:strVal val="visible"/>
                                      </p:to>
                                    </p:set>
                                    <p:animEffect transition="in" filter="barn(inVertical)">
                                      <p:cBhvr>
                                        <p:cTn id="7" dur="500"/>
                                        <p:tgtEl>
                                          <p:spTgt spid="31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06"/>
                                        </p:tgtEl>
                                        <p:attrNameLst>
                                          <p:attrName>style.visibility</p:attrName>
                                        </p:attrNameLst>
                                      </p:cBhvr>
                                      <p:to>
                                        <p:strVal val="visible"/>
                                      </p:to>
                                    </p:set>
                                    <p:animEffect transition="in" filter="barn(inVertical)">
                                      <p:cBhvr>
                                        <p:cTn id="12" dur="500"/>
                                        <p:tgtEl>
                                          <p:spTgt spid="310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110"/>
                                        </p:tgtEl>
                                        <p:attrNameLst>
                                          <p:attrName>style.visibility</p:attrName>
                                        </p:attrNameLst>
                                      </p:cBhvr>
                                      <p:to>
                                        <p:strVal val="visible"/>
                                      </p:to>
                                    </p:set>
                                    <p:animEffect transition="in" filter="barn(inVertical)">
                                      <p:cBhvr>
                                        <p:cTn id="15" dur="500"/>
                                        <p:tgtEl>
                                          <p:spTgt spid="3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5" grpId="0" build="p"/>
      <p:bldP spid="31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9" name="Google Shape;3159;p34"/>
          <p:cNvSpPr txBox="1">
            <a:spLocks noGrp="1"/>
          </p:cNvSpPr>
          <p:nvPr>
            <p:ph type="subTitle" idx="5"/>
          </p:nvPr>
        </p:nvSpPr>
        <p:spPr>
          <a:xfrm>
            <a:off x="827109" y="2061732"/>
            <a:ext cx="2330700" cy="1114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000">
                <a:solidFill>
                  <a:srgbClr val="000000"/>
                </a:solidFill>
                <a:latin typeface="+mj-lt"/>
              </a:rPr>
              <a:t>T</a:t>
            </a:r>
            <a:r>
              <a:rPr lang="en" sz="2000">
                <a:solidFill>
                  <a:srgbClr val="000000"/>
                </a:solidFill>
                <a:latin typeface="+mj-lt"/>
              </a:rPr>
              <a:t>ìm hiểu cách trang trí lớp học</a:t>
            </a:r>
            <a:endParaRPr sz="2000">
              <a:solidFill>
                <a:srgbClr val="000000"/>
              </a:solidFill>
              <a:latin typeface="+mj-lt"/>
            </a:endParaRPr>
          </a:p>
        </p:txBody>
      </p:sp>
      <p:sp>
        <p:nvSpPr>
          <p:cNvPr id="3161" name="Google Shape;3161;p34"/>
          <p:cNvSpPr txBox="1">
            <a:spLocks noGrp="1"/>
          </p:cNvSpPr>
          <p:nvPr>
            <p:ph type="subTitle" idx="3"/>
          </p:nvPr>
        </p:nvSpPr>
        <p:spPr>
          <a:xfrm>
            <a:off x="5858600" y="2232425"/>
            <a:ext cx="233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a:solidFill>
                  <a:srgbClr val="000000"/>
                </a:solidFill>
                <a:latin typeface="+mj-lt"/>
              </a:rPr>
              <a:t>D</a:t>
            </a:r>
            <a:r>
              <a:rPr lang="en" sz="2000">
                <a:solidFill>
                  <a:srgbClr val="000000"/>
                </a:solidFill>
                <a:latin typeface="+mj-lt"/>
              </a:rPr>
              <a:t>ặn dò</a:t>
            </a:r>
            <a:endParaRPr sz="2000">
              <a:solidFill>
                <a:srgbClr val="000000"/>
              </a:solidFill>
              <a:latin typeface="+mj-lt"/>
            </a:endParaRPr>
          </a:p>
        </p:txBody>
      </p:sp>
      <p:sp>
        <p:nvSpPr>
          <p:cNvPr id="3162" name="Google Shape;3162;p34"/>
          <p:cNvSpPr txBox="1">
            <a:spLocks noGrp="1"/>
          </p:cNvSpPr>
          <p:nvPr>
            <p:ph type="subTitle" idx="6"/>
          </p:nvPr>
        </p:nvSpPr>
        <p:spPr>
          <a:xfrm>
            <a:off x="3406650" y="2701292"/>
            <a:ext cx="2330700" cy="1114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000">
                <a:solidFill>
                  <a:srgbClr val="000000"/>
                </a:solidFill>
                <a:latin typeface="+mj-lt"/>
              </a:rPr>
              <a:t>L</a:t>
            </a:r>
            <a:r>
              <a:rPr lang="en" sz="2000">
                <a:solidFill>
                  <a:srgbClr val="000000"/>
                </a:solidFill>
                <a:latin typeface="+mj-lt"/>
              </a:rPr>
              <a:t>ập kế hoạch trang trí lớp học</a:t>
            </a:r>
            <a:endParaRPr sz="2000">
              <a:solidFill>
                <a:srgbClr val="000000"/>
              </a:solidFill>
              <a:latin typeface="+mj-lt"/>
            </a:endParaRPr>
          </a:p>
        </p:txBody>
      </p:sp>
      <p:sp>
        <p:nvSpPr>
          <p:cNvPr id="3164" name="Google Shape;3164;p34"/>
          <p:cNvSpPr txBox="1">
            <a:spLocks noGrp="1"/>
          </p:cNvSpPr>
          <p:nvPr>
            <p:ph type="title"/>
          </p:nvPr>
        </p:nvSpPr>
        <p:spPr>
          <a:xfrm>
            <a:off x="796663" y="30705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rgbClr val="000000"/>
                </a:solidFill>
                <a:latin typeface="+mj-lt"/>
              </a:rPr>
              <a:t>N</a:t>
            </a:r>
            <a:r>
              <a:rPr lang="en" b="1">
                <a:solidFill>
                  <a:srgbClr val="000000"/>
                </a:solidFill>
                <a:latin typeface="+mj-lt"/>
              </a:rPr>
              <a:t>ội dung bài học</a:t>
            </a:r>
            <a:endParaRPr b="1">
              <a:solidFill>
                <a:srgbClr val="000000"/>
              </a:solidFill>
              <a:latin typeface="+mj-lt"/>
            </a:endParaRPr>
          </a:p>
        </p:txBody>
      </p:sp>
      <p:grpSp>
        <p:nvGrpSpPr>
          <p:cNvPr id="3165" name="Google Shape;3165;p34"/>
          <p:cNvGrpSpPr/>
          <p:nvPr/>
        </p:nvGrpSpPr>
        <p:grpSpPr>
          <a:xfrm>
            <a:off x="7603624" y="535136"/>
            <a:ext cx="966556" cy="757179"/>
            <a:chOff x="7603624" y="535136"/>
            <a:chExt cx="966556" cy="757179"/>
          </a:xfrm>
        </p:grpSpPr>
        <p:sp>
          <p:nvSpPr>
            <p:cNvPr id="3166" name="Google Shape;3166;p34"/>
            <p:cNvSpPr/>
            <p:nvPr/>
          </p:nvSpPr>
          <p:spPr>
            <a:xfrm rot="1106660">
              <a:off x="7613262" y="764671"/>
              <a:ext cx="88017" cy="73741"/>
            </a:xfrm>
            <a:custGeom>
              <a:avLst/>
              <a:gdLst/>
              <a:ahLst/>
              <a:cxnLst/>
              <a:rect l="l" t="t" r="r" b="b"/>
              <a:pathLst>
                <a:path w="1073" h="899" extrusionOk="0">
                  <a:moveTo>
                    <a:pt x="493" y="0"/>
                  </a:moveTo>
                  <a:cubicBezTo>
                    <a:pt x="233" y="0"/>
                    <a:pt x="1" y="236"/>
                    <a:pt x="55" y="534"/>
                  </a:cubicBezTo>
                  <a:cubicBezTo>
                    <a:pt x="94" y="748"/>
                    <a:pt x="289" y="898"/>
                    <a:pt x="500" y="898"/>
                  </a:cubicBezTo>
                  <a:cubicBezTo>
                    <a:pt x="527" y="898"/>
                    <a:pt x="554" y="896"/>
                    <a:pt x="581" y="891"/>
                  </a:cubicBezTo>
                  <a:cubicBezTo>
                    <a:pt x="965" y="811"/>
                    <a:pt x="1072" y="302"/>
                    <a:pt x="742" y="79"/>
                  </a:cubicBezTo>
                  <a:cubicBezTo>
                    <a:pt x="662" y="25"/>
                    <a:pt x="576"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4"/>
            <p:cNvSpPr/>
            <p:nvPr/>
          </p:nvSpPr>
          <p:spPr>
            <a:xfrm rot="1106660">
              <a:off x="7613555" y="762125"/>
              <a:ext cx="80634" cy="75874"/>
            </a:xfrm>
            <a:custGeom>
              <a:avLst/>
              <a:gdLst/>
              <a:ahLst/>
              <a:cxnLst/>
              <a:rect l="l" t="t" r="r" b="b"/>
              <a:pathLst>
                <a:path w="983" h="925" extrusionOk="0">
                  <a:moveTo>
                    <a:pt x="509" y="1"/>
                  </a:moveTo>
                  <a:cubicBezTo>
                    <a:pt x="241" y="1"/>
                    <a:pt x="0" y="245"/>
                    <a:pt x="55" y="551"/>
                  </a:cubicBezTo>
                  <a:cubicBezTo>
                    <a:pt x="37" y="435"/>
                    <a:pt x="55" y="310"/>
                    <a:pt x="126" y="212"/>
                  </a:cubicBezTo>
                  <a:cubicBezTo>
                    <a:pt x="216" y="89"/>
                    <a:pt x="348" y="32"/>
                    <a:pt x="478" y="32"/>
                  </a:cubicBezTo>
                  <a:cubicBezTo>
                    <a:pt x="671" y="32"/>
                    <a:pt x="860" y="158"/>
                    <a:pt x="903" y="381"/>
                  </a:cubicBezTo>
                  <a:cubicBezTo>
                    <a:pt x="958" y="670"/>
                    <a:pt x="727" y="905"/>
                    <a:pt x="472" y="905"/>
                  </a:cubicBezTo>
                  <a:cubicBezTo>
                    <a:pt x="395" y="905"/>
                    <a:pt x="316" y="884"/>
                    <a:pt x="242" y="836"/>
                  </a:cubicBezTo>
                  <a:cubicBezTo>
                    <a:pt x="144" y="765"/>
                    <a:pt x="82" y="667"/>
                    <a:pt x="55" y="551"/>
                  </a:cubicBezTo>
                  <a:lnTo>
                    <a:pt x="55" y="551"/>
                  </a:lnTo>
                  <a:cubicBezTo>
                    <a:pt x="103" y="790"/>
                    <a:pt x="306" y="925"/>
                    <a:pt x="511" y="925"/>
                  </a:cubicBezTo>
                  <a:cubicBezTo>
                    <a:pt x="651" y="925"/>
                    <a:pt x="791" y="863"/>
                    <a:pt x="885" y="729"/>
                  </a:cubicBezTo>
                  <a:cubicBezTo>
                    <a:pt x="956" y="622"/>
                    <a:pt x="983" y="497"/>
                    <a:pt x="956" y="372"/>
                  </a:cubicBezTo>
                  <a:cubicBezTo>
                    <a:pt x="938" y="247"/>
                    <a:pt x="858" y="140"/>
                    <a:pt x="760" y="78"/>
                  </a:cubicBezTo>
                  <a:cubicBezTo>
                    <a:pt x="679" y="25"/>
                    <a:pt x="593" y="1"/>
                    <a:pt x="509"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4"/>
            <p:cNvSpPr/>
            <p:nvPr/>
          </p:nvSpPr>
          <p:spPr>
            <a:xfrm rot="1106660">
              <a:off x="7642030" y="801244"/>
              <a:ext cx="33796" cy="27725"/>
            </a:xfrm>
            <a:custGeom>
              <a:avLst/>
              <a:gdLst/>
              <a:ahLst/>
              <a:cxnLst/>
              <a:rect l="l" t="t" r="r" b="b"/>
              <a:pathLst>
                <a:path w="412" h="338" extrusionOk="0">
                  <a:moveTo>
                    <a:pt x="191" y="0"/>
                  </a:moveTo>
                  <a:cubicBezTo>
                    <a:pt x="91" y="0"/>
                    <a:pt x="1" y="93"/>
                    <a:pt x="28" y="201"/>
                  </a:cubicBezTo>
                  <a:cubicBezTo>
                    <a:pt x="43" y="280"/>
                    <a:pt x="108" y="338"/>
                    <a:pt x="191" y="338"/>
                  </a:cubicBezTo>
                  <a:cubicBezTo>
                    <a:pt x="202" y="338"/>
                    <a:pt x="213" y="337"/>
                    <a:pt x="224" y="335"/>
                  </a:cubicBezTo>
                  <a:cubicBezTo>
                    <a:pt x="367" y="308"/>
                    <a:pt x="411" y="112"/>
                    <a:pt x="286" y="31"/>
                  </a:cubicBezTo>
                  <a:cubicBezTo>
                    <a:pt x="256" y="10"/>
                    <a:pt x="223" y="0"/>
                    <a:pt x="191"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4"/>
            <p:cNvSpPr/>
            <p:nvPr/>
          </p:nvSpPr>
          <p:spPr>
            <a:xfrm rot="1106660">
              <a:off x="7753665" y="808291"/>
              <a:ext cx="78419" cy="78416"/>
            </a:xfrm>
            <a:custGeom>
              <a:avLst/>
              <a:gdLst/>
              <a:ahLst/>
              <a:cxnLst/>
              <a:rect l="l" t="t" r="r" b="b"/>
              <a:pathLst>
                <a:path w="956" h="956" extrusionOk="0">
                  <a:moveTo>
                    <a:pt x="482" y="1"/>
                  </a:moveTo>
                  <a:cubicBezTo>
                    <a:pt x="214" y="1"/>
                    <a:pt x="0" y="215"/>
                    <a:pt x="0" y="482"/>
                  </a:cubicBezTo>
                  <a:cubicBezTo>
                    <a:pt x="0" y="741"/>
                    <a:pt x="214" y="955"/>
                    <a:pt x="482" y="955"/>
                  </a:cubicBezTo>
                  <a:cubicBezTo>
                    <a:pt x="741" y="955"/>
                    <a:pt x="955" y="741"/>
                    <a:pt x="955" y="482"/>
                  </a:cubicBezTo>
                  <a:cubicBezTo>
                    <a:pt x="955" y="215"/>
                    <a:pt x="741"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4"/>
            <p:cNvSpPr/>
            <p:nvPr/>
          </p:nvSpPr>
          <p:spPr>
            <a:xfrm rot="1106660">
              <a:off x="7747437" y="807443"/>
              <a:ext cx="91134" cy="80631"/>
            </a:xfrm>
            <a:custGeom>
              <a:avLst/>
              <a:gdLst/>
              <a:ahLst/>
              <a:cxnLst/>
              <a:rect l="l" t="t" r="r" b="b"/>
              <a:pathLst>
                <a:path w="1111" h="983" extrusionOk="0">
                  <a:moveTo>
                    <a:pt x="578" y="1"/>
                  </a:moveTo>
                  <a:cubicBezTo>
                    <a:pt x="357" y="1"/>
                    <a:pt x="155" y="145"/>
                    <a:pt x="93" y="369"/>
                  </a:cubicBezTo>
                  <a:cubicBezTo>
                    <a:pt x="129" y="244"/>
                    <a:pt x="209" y="145"/>
                    <a:pt x="316" y="83"/>
                  </a:cubicBezTo>
                  <a:cubicBezTo>
                    <a:pt x="392" y="40"/>
                    <a:pt x="470" y="20"/>
                    <a:pt x="545" y="20"/>
                  </a:cubicBezTo>
                  <a:cubicBezTo>
                    <a:pt x="827" y="20"/>
                    <a:pt x="1070" y="291"/>
                    <a:pt x="985" y="601"/>
                  </a:cubicBezTo>
                  <a:cubicBezTo>
                    <a:pt x="930" y="827"/>
                    <a:pt x="735" y="949"/>
                    <a:pt x="539" y="949"/>
                  </a:cubicBezTo>
                  <a:cubicBezTo>
                    <a:pt x="388" y="949"/>
                    <a:pt x="236" y="877"/>
                    <a:pt x="146" y="726"/>
                  </a:cubicBezTo>
                  <a:cubicBezTo>
                    <a:pt x="75" y="618"/>
                    <a:pt x="57" y="485"/>
                    <a:pt x="93" y="369"/>
                  </a:cubicBezTo>
                  <a:lnTo>
                    <a:pt x="93" y="360"/>
                  </a:lnTo>
                  <a:lnTo>
                    <a:pt x="93" y="360"/>
                  </a:lnTo>
                  <a:cubicBezTo>
                    <a:pt x="1" y="694"/>
                    <a:pt x="265" y="983"/>
                    <a:pt x="570" y="983"/>
                  </a:cubicBezTo>
                  <a:cubicBezTo>
                    <a:pt x="648" y="983"/>
                    <a:pt x="729" y="964"/>
                    <a:pt x="807" y="922"/>
                  </a:cubicBezTo>
                  <a:cubicBezTo>
                    <a:pt x="914" y="859"/>
                    <a:pt x="1003" y="743"/>
                    <a:pt x="1039" y="618"/>
                  </a:cubicBezTo>
                  <a:cubicBezTo>
                    <a:pt x="1110" y="351"/>
                    <a:pt x="950" y="74"/>
                    <a:pt x="682" y="12"/>
                  </a:cubicBezTo>
                  <a:cubicBezTo>
                    <a:pt x="647" y="4"/>
                    <a:pt x="612" y="1"/>
                    <a:pt x="578" y="1"/>
                  </a:cubicBezTo>
                  <a:close/>
                </a:path>
              </a:pathLst>
            </a:custGeom>
            <a:solidFill>
              <a:srgbClr val="680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4"/>
            <p:cNvSpPr/>
            <p:nvPr/>
          </p:nvSpPr>
          <p:spPr>
            <a:xfrm rot="1106660">
              <a:off x="7780259" y="852551"/>
              <a:ext cx="31089" cy="26002"/>
            </a:xfrm>
            <a:custGeom>
              <a:avLst/>
              <a:gdLst/>
              <a:ahLst/>
              <a:cxnLst/>
              <a:rect l="l" t="t" r="r" b="b"/>
              <a:pathLst>
                <a:path w="379" h="317" extrusionOk="0">
                  <a:moveTo>
                    <a:pt x="178" y="1"/>
                  </a:moveTo>
                  <a:cubicBezTo>
                    <a:pt x="112" y="1"/>
                    <a:pt x="48" y="42"/>
                    <a:pt x="28" y="117"/>
                  </a:cubicBezTo>
                  <a:cubicBezTo>
                    <a:pt x="1" y="198"/>
                    <a:pt x="54" y="287"/>
                    <a:pt x="135" y="314"/>
                  </a:cubicBezTo>
                  <a:cubicBezTo>
                    <a:pt x="146" y="316"/>
                    <a:pt x="157" y="317"/>
                    <a:pt x="167" y="317"/>
                  </a:cubicBezTo>
                  <a:cubicBezTo>
                    <a:pt x="286" y="317"/>
                    <a:pt x="379" y="188"/>
                    <a:pt x="313" y="81"/>
                  </a:cubicBezTo>
                  <a:cubicBezTo>
                    <a:pt x="282" y="26"/>
                    <a:pt x="230" y="1"/>
                    <a:pt x="178"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4"/>
            <p:cNvSpPr/>
            <p:nvPr/>
          </p:nvSpPr>
          <p:spPr>
            <a:xfrm rot="1106660">
              <a:off x="7699123" y="565099"/>
              <a:ext cx="231485" cy="259201"/>
            </a:xfrm>
            <a:custGeom>
              <a:avLst/>
              <a:gdLst/>
              <a:ahLst/>
              <a:cxnLst/>
              <a:rect l="l" t="t" r="r" b="b"/>
              <a:pathLst>
                <a:path w="2822" h="3160" fill="none" extrusionOk="0">
                  <a:moveTo>
                    <a:pt x="1" y="3160"/>
                  </a:moveTo>
                  <a:cubicBezTo>
                    <a:pt x="1" y="3160"/>
                    <a:pt x="1277" y="447"/>
                    <a:pt x="2821" y="0"/>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34"/>
            <p:cNvSpPr/>
            <p:nvPr/>
          </p:nvSpPr>
          <p:spPr>
            <a:xfrm rot="1106660">
              <a:off x="7746716" y="659365"/>
              <a:ext cx="65213" cy="161180"/>
            </a:xfrm>
            <a:custGeom>
              <a:avLst/>
              <a:gdLst/>
              <a:ahLst/>
              <a:cxnLst/>
              <a:rect l="l" t="t" r="r" b="b"/>
              <a:pathLst>
                <a:path w="795" h="1965" fill="none" extrusionOk="0">
                  <a:moveTo>
                    <a:pt x="795" y="1964"/>
                  </a:moveTo>
                  <a:cubicBezTo>
                    <a:pt x="795" y="1964"/>
                    <a:pt x="0" y="1232"/>
                    <a:pt x="420" y="1"/>
                  </a:cubicBezTo>
                </a:path>
              </a:pathLst>
            </a:custGeom>
            <a:solidFill>
              <a:schemeClr val="dk1"/>
            </a:solidFill>
            <a:ln w="2000" cap="rnd" cmpd="sng">
              <a:solidFill>
                <a:srgbClr val="4D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34"/>
            <p:cNvSpPr/>
            <p:nvPr/>
          </p:nvSpPr>
          <p:spPr>
            <a:xfrm rot="1106660">
              <a:off x="8158677" y="744631"/>
              <a:ext cx="375609" cy="268552"/>
            </a:xfrm>
            <a:custGeom>
              <a:avLst/>
              <a:gdLst/>
              <a:ahLst/>
              <a:cxnLst/>
              <a:rect l="l" t="t" r="r" b="b"/>
              <a:pathLst>
                <a:path w="4579" h="3274" extrusionOk="0">
                  <a:moveTo>
                    <a:pt x="1886" y="1"/>
                  </a:moveTo>
                  <a:cubicBezTo>
                    <a:pt x="980" y="1"/>
                    <a:pt x="482" y="1004"/>
                    <a:pt x="482" y="1004"/>
                  </a:cubicBezTo>
                  <a:cubicBezTo>
                    <a:pt x="304" y="1387"/>
                    <a:pt x="0" y="2218"/>
                    <a:pt x="1036" y="2958"/>
                  </a:cubicBezTo>
                  <a:cubicBezTo>
                    <a:pt x="1363" y="3193"/>
                    <a:pt x="1833" y="3274"/>
                    <a:pt x="2325" y="3274"/>
                  </a:cubicBezTo>
                  <a:cubicBezTo>
                    <a:pt x="3401" y="3274"/>
                    <a:pt x="4579" y="2887"/>
                    <a:pt x="4579" y="2887"/>
                  </a:cubicBezTo>
                  <a:cubicBezTo>
                    <a:pt x="4338" y="1923"/>
                    <a:pt x="3089" y="156"/>
                    <a:pt x="2062" y="13"/>
                  </a:cubicBezTo>
                  <a:cubicBezTo>
                    <a:pt x="2002" y="5"/>
                    <a:pt x="1943" y="1"/>
                    <a:pt x="1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34"/>
            <p:cNvSpPr/>
            <p:nvPr/>
          </p:nvSpPr>
          <p:spPr>
            <a:xfrm rot="1106660">
              <a:off x="8129949" y="771183"/>
              <a:ext cx="380203" cy="191940"/>
            </a:xfrm>
            <a:custGeom>
              <a:avLst/>
              <a:gdLst/>
              <a:ahLst/>
              <a:cxnLst/>
              <a:rect l="l" t="t" r="r" b="b"/>
              <a:pathLst>
                <a:path w="4635" h="2340" extrusionOk="0">
                  <a:moveTo>
                    <a:pt x="104" y="1"/>
                  </a:moveTo>
                  <a:cubicBezTo>
                    <a:pt x="50" y="1"/>
                    <a:pt x="0" y="66"/>
                    <a:pt x="49" y="116"/>
                  </a:cubicBezTo>
                  <a:cubicBezTo>
                    <a:pt x="192" y="240"/>
                    <a:pt x="344" y="348"/>
                    <a:pt x="513" y="437"/>
                  </a:cubicBezTo>
                  <a:cubicBezTo>
                    <a:pt x="719" y="562"/>
                    <a:pt x="942" y="660"/>
                    <a:pt x="1156" y="767"/>
                  </a:cubicBezTo>
                  <a:cubicBezTo>
                    <a:pt x="1272" y="821"/>
                    <a:pt x="1388" y="874"/>
                    <a:pt x="1504" y="919"/>
                  </a:cubicBezTo>
                  <a:cubicBezTo>
                    <a:pt x="1611" y="1204"/>
                    <a:pt x="1718" y="1490"/>
                    <a:pt x="1825" y="1767"/>
                  </a:cubicBezTo>
                  <a:lnTo>
                    <a:pt x="1870" y="1901"/>
                  </a:lnTo>
                  <a:cubicBezTo>
                    <a:pt x="1871" y="1901"/>
                    <a:pt x="1871" y="1902"/>
                    <a:pt x="1872" y="1902"/>
                  </a:cubicBezTo>
                  <a:cubicBezTo>
                    <a:pt x="1887" y="1902"/>
                    <a:pt x="1715" y="1277"/>
                    <a:pt x="1611" y="990"/>
                  </a:cubicBezTo>
                  <a:lnTo>
                    <a:pt x="1593" y="954"/>
                  </a:lnTo>
                  <a:lnTo>
                    <a:pt x="1593" y="954"/>
                  </a:lnTo>
                  <a:cubicBezTo>
                    <a:pt x="1834" y="1044"/>
                    <a:pt x="2066" y="1133"/>
                    <a:pt x="2298" y="1240"/>
                  </a:cubicBezTo>
                  <a:cubicBezTo>
                    <a:pt x="2486" y="1311"/>
                    <a:pt x="2664" y="1392"/>
                    <a:pt x="2843" y="1481"/>
                  </a:cubicBezTo>
                  <a:cubicBezTo>
                    <a:pt x="2950" y="1686"/>
                    <a:pt x="3066" y="1892"/>
                    <a:pt x="3191" y="2097"/>
                  </a:cubicBezTo>
                  <a:lnTo>
                    <a:pt x="3244" y="2204"/>
                  </a:lnTo>
                  <a:cubicBezTo>
                    <a:pt x="3155" y="1972"/>
                    <a:pt x="3057" y="1740"/>
                    <a:pt x="2941" y="1526"/>
                  </a:cubicBezTo>
                  <a:lnTo>
                    <a:pt x="2941" y="1526"/>
                  </a:lnTo>
                  <a:cubicBezTo>
                    <a:pt x="3343" y="1713"/>
                    <a:pt x="3744" y="1909"/>
                    <a:pt x="4146" y="2097"/>
                  </a:cubicBezTo>
                  <a:lnTo>
                    <a:pt x="4619" y="2338"/>
                  </a:lnTo>
                  <a:cubicBezTo>
                    <a:pt x="4621" y="2339"/>
                    <a:pt x="4623" y="2340"/>
                    <a:pt x="4623" y="2340"/>
                  </a:cubicBezTo>
                  <a:cubicBezTo>
                    <a:pt x="4635" y="2340"/>
                    <a:pt x="3913" y="1899"/>
                    <a:pt x="3414" y="1624"/>
                  </a:cubicBezTo>
                  <a:lnTo>
                    <a:pt x="3762" y="1454"/>
                  </a:lnTo>
                  <a:lnTo>
                    <a:pt x="3825" y="1428"/>
                  </a:lnTo>
                  <a:lnTo>
                    <a:pt x="3825" y="1428"/>
                  </a:lnTo>
                  <a:cubicBezTo>
                    <a:pt x="3664" y="1463"/>
                    <a:pt x="3503" y="1517"/>
                    <a:pt x="3351" y="1579"/>
                  </a:cubicBezTo>
                  <a:lnTo>
                    <a:pt x="3343" y="1588"/>
                  </a:lnTo>
                  <a:cubicBezTo>
                    <a:pt x="3039" y="1428"/>
                    <a:pt x="2798" y="1311"/>
                    <a:pt x="2477" y="1169"/>
                  </a:cubicBezTo>
                  <a:cubicBezTo>
                    <a:pt x="2352" y="1115"/>
                    <a:pt x="2218" y="1062"/>
                    <a:pt x="2093" y="1008"/>
                  </a:cubicBezTo>
                  <a:lnTo>
                    <a:pt x="2825" y="597"/>
                  </a:lnTo>
                  <a:lnTo>
                    <a:pt x="2941" y="526"/>
                  </a:lnTo>
                  <a:cubicBezTo>
                    <a:pt x="2942" y="526"/>
                    <a:pt x="2943" y="525"/>
                    <a:pt x="2942" y="525"/>
                  </a:cubicBezTo>
                  <a:lnTo>
                    <a:pt x="2942" y="525"/>
                  </a:lnTo>
                  <a:cubicBezTo>
                    <a:pt x="2938" y="525"/>
                    <a:pt x="2352" y="781"/>
                    <a:pt x="2093" y="928"/>
                  </a:cubicBezTo>
                  <a:lnTo>
                    <a:pt x="2013" y="981"/>
                  </a:lnTo>
                  <a:cubicBezTo>
                    <a:pt x="1816" y="901"/>
                    <a:pt x="1629" y="830"/>
                    <a:pt x="1442" y="749"/>
                  </a:cubicBezTo>
                  <a:lnTo>
                    <a:pt x="1326" y="696"/>
                  </a:lnTo>
                  <a:lnTo>
                    <a:pt x="1986" y="205"/>
                  </a:lnTo>
                  <a:lnTo>
                    <a:pt x="2084" y="124"/>
                  </a:lnTo>
                  <a:cubicBezTo>
                    <a:pt x="2086" y="123"/>
                    <a:pt x="2086" y="123"/>
                    <a:pt x="2086" y="123"/>
                  </a:cubicBezTo>
                  <a:lnTo>
                    <a:pt x="2086" y="123"/>
                  </a:lnTo>
                  <a:cubicBezTo>
                    <a:pt x="2078" y="123"/>
                    <a:pt x="1557" y="435"/>
                    <a:pt x="1326" y="615"/>
                  </a:cubicBezTo>
                  <a:lnTo>
                    <a:pt x="1254" y="669"/>
                  </a:lnTo>
                  <a:cubicBezTo>
                    <a:pt x="1058" y="580"/>
                    <a:pt x="870" y="490"/>
                    <a:pt x="683" y="383"/>
                  </a:cubicBezTo>
                  <a:cubicBezTo>
                    <a:pt x="487" y="285"/>
                    <a:pt x="308" y="160"/>
                    <a:pt x="147" y="17"/>
                  </a:cubicBezTo>
                  <a:cubicBezTo>
                    <a:pt x="134" y="6"/>
                    <a:pt x="11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34"/>
            <p:cNvSpPr/>
            <p:nvPr/>
          </p:nvSpPr>
          <p:spPr>
            <a:xfrm rot="1106660">
              <a:off x="8203287" y="824302"/>
              <a:ext cx="306787" cy="224094"/>
            </a:xfrm>
            <a:custGeom>
              <a:avLst/>
              <a:gdLst/>
              <a:ahLst/>
              <a:cxnLst/>
              <a:rect l="l" t="t" r="r" b="b"/>
              <a:pathLst>
                <a:path w="3740" h="2732" extrusionOk="0">
                  <a:moveTo>
                    <a:pt x="0" y="1821"/>
                  </a:moveTo>
                  <a:cubicBezTo>
                    <a:pt x="89" y="1911"/>
                    <a:pt x="179" y="1991"/>
                    <a:pt x="286" y="2062"/>
                  </a:cubicBezTo>
                  <a:cubicBezTo>
                    <a:pt x="1205" y="2732"/>
                    <a:pt x="3293" y="2152"/>
                    <a:pt x="3740" y="2018"/>
                  </a:cubicBezTo>
                  <a:cubicBezTo>
                    <a:pt x="3276" y="134"/>
                    <a:pt x="652" y="1"/>
                    <a:pt x="0" y="182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34"/>
            <p:cNvSpPr/>
            <p:nvPr/>
          </p:nvSpPr>
          <p:spPr>
            <a:xfrm rot="1106660">
              <a:off x="8181368" y="747974"/>
              <a:ext cx="355102" cy="270766"/>
            </a:xfrm>
            <a:custGeom>
              <a:avLst/>
              <a:gdLst/>
              <a:ahLst/>
              <a:cxnLst/>
              <a:rect l="l" t="t" r="r" b="b"/>
              <a:pathLst>
                <a:path w="4329" h="3301" extrusionOk="0">
                  <a:moveTo>
                    <a:pt x="1597" y="1"/>
                  </a:moveTo>
                  <a:cubicBezTo>
                    <a:pt x="1492" y="1"/>
                    <a:pt x="1388" y="14"/>
                    <a:pt x="1285" y="41"/>
                  </a:cubicBezTo>
                  <a:cubicBezTo>
                    <a:pt x="1044" y="112"/>
                    <a:pt x="821" y="246"/>
                    <a:pt x="643" y="416"/>
                  </a:cubicBezTo>
                  <a:cubicBezTo>
                    <a:pt x="464" y="585"/>
                    <a:pt x="312" y="791"/>
                    <a:pt x="196" y="1014"/>
                  </a:cubicBezTo>
                  <a:cubicBezTo>
                    <a:pt x="312" y="791"/>
                    <a:pt x="464" y="594"/>
                    <a:pt x="652" y="425"/>
                  </a:cubicBezTo>
                  <a:cubicBezTo>
                    <a:pt x="821" y="246"/>
                    <a:pt x="1044" y="121"/>
                    <a:pt x="1285" y="59"/>
                  </a:cubicBezTo>
                  <a:cubicBezTo>
                    <a:pt x="1388" y="32"/>
                    <a:pt x="1492" y="18"/>
                    <a:pt x="1596" y="18"/>
                  </a:cubicBezTo>
                  <a:cubicBezTo>
                    <a:pt x="1736" y="18"/>
                    <a:pt x="1875" y="43"/>
                    <a:pt x="2008" y="94"/>
                  </a:cubicBezTo>
                  <a:cubicBezTo>
                    <a:pt x="2240" y="184"/>
                    <a:pt x="2454" y="309"/>
                    <a:pt x="2642" y="469"/>
                  </a:cubicBezTo>
                  <a:cubicBezTo>
                    <a:pt x="3017" y="791"/>
                    <a:pt x="3347" y="1165"/>
                    <a:pt x="3624" y="1576"/>
                  </a:cubicBezTo>
                  <a:cubicBezTo>
                    <a:pt x="3766" y="1781"/>
                    <a:pt x="3891" y="1995"/>
                    <a:pt x="3998" y="2219"/>
                  </a:cubicBezTo>
                  <a:cubicBezTo>
                    <a:pt x="4110" y="2425"/>
                    <a:pt x="4197" y="2647"/>
                    <a:pt x="4259" y="2878"/>
                  </a:cubicBezTo>
                  <a:lnTo>
                    <a:pt x="4259" y="2878"/>
                  </a:lnTo>
                  <a:cubicBezTo>
                    <a:pt x="3803" y="3026"/>
                    <a:pt x="3329" y="3130"/>
                    <a:pt x="2856" y="3200"/>
                  </a:cubicBezTo>
                  <a:cubicBezTo>
                    <a:pt x="2615" y="3236"/>
                    <a:pt x="2365" y="3263"/>
                    <a:pt x="2124" y="3263"/>
                  </a:cubicBezTo>
                  <a:cubicBezTo>
                    <a:pt x="2083" y="3264"/>
                    <a:pt x="2041" y="3265"/>
                    <a:pt x="1999" y="3265"/>
                  </a:cubicBezTo>
                  <a:cubicBezTo>
                    <a:pt x="1798" y="3265"/>
                    <a:pt x="1592" y="3248"/>
                    <a:pt x="1392" y="3218"/>
                  </a:cubicBezTo>
                  <a:cubicBezTo>
                    <a:pt x="910" y="3120"/>
                    <a:pt x="482" y="2834"/>
                    <a:pt x="214" y="2415"/>
                  </a:cubicBezTo>
                  <a:cubicBezTo>
                    <a:pt x="80" y="2210"/>
                    <a:pt x="9" y="1960"/>
                    <a:pt x="18" y="1719"/>
                  </a:cubicBezTo>
                  <a:cubicBezTo>
                    <a:pt x="18" y="1471"/>
                    <a:pt x="79" y="1233"/>
                    <a:pt x="193" y="1020"/>
                  </a:cubicBezTo>
                  <a:lnTo>
                    <a:pt x="193" y="1020"/>
                  </a:lnTo>
                  <a:cubicBezTo>
                    <a:pt x="79" y="1233"/>
                    <a:pt x="18" y="1471"/>
                    <a:pt x="9" y="1719"/>
                  </a:cubicBezTo>
                  <a:cubicBezTo>
                    <a:pt x="0" y="1969"/>
                    <a:pt x="71" y="2210"/>
                    <a:pt x="205" y="2424"/>
                  </a:cubicBezTo>
                  <a:cubicBezTo>
                    <a:pt x="473" y="2843"/>
                    <a:pt x="901" y="3138"/>
                    <a:pt x="1392" y="3236"/>
                  </a:cubicBezTo>
                  <a:cubicBezTo>
                    <a:pt x="1594" y="3281"/>
                    <a:pt x="1796" y="3301"/>
                    <a:pt x="2003" y="3301"/>
                  </a:cubicBezTo>
                  <a:cubicBezTo>
                    <a:pt x="2043" y="3301"/>
                    <a:pt x="2084" y="3300"/>
                    <a:pt x="2124" y="3299"/>
                  </a:cubicBezTo>
                  <a:cubicBezTo>
                    <a:pt x="2374" y="3290"/>
                    <a:pt x="2615" y="3272"/>
                    <a:pt x="2865" y="3236"/>
                  </a:cubicBezTo>
                  <a:cubicBezTo>
                    <a:pt x="3347" y="3174"/>
                    <a:pt x="3829" y="3066"/>
                    <a:pt x="4302" y="2924"/>
                  </a:cubicBezTo>
                  <a:lnTo>
                    <a:pt x="4329" y="2915"/>
                  </a:lnTo>
                  <a:lnTo>
                    <a:pt x="4320" y="2888"/>
                  </a:lnTo>
                  <a:cubicBezTo>
                    <a:pt x="4248" y="2647"/>
                    <a:pt x="4159" y="2415"/>
                    <a:pt x="4043" y="2192"/>
                  </a:cubicBezTo>
                  <a:cubicBezTo>
                    <a:pt x="3927" y="1978"/>
                    <a:pt x="3802" y="1763"/>
                    <a:pt x="3659" y="1558"/>
                  </a:cubicBezTo>
                  <a:cubicBezTo>
                    <a:pt x="3374" y="1139"/>
                    <a:pt x="3043" y="773"/>
                    <a:pt x="2660" y="451"/>
                  </a:cubicBezTo>
                  <a:cubicBezTo>
                    <a:pt x="2472" y="291"/>
                    <a:pt x="2249" y="157"/>
                    <a:pt x="2017" y="77"/>
                  </a:cubicBezTo>
                  <a:cubicBezTo>
                    <a:pt x="1879" y="25"/>
                    <a:pt x="1738"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34"/>
            <p:cNvSpPr/>
            <p:nvPr/>
          </p:nvSpPr>
          <p:spPr>
            <a:xfrm rot="1106660">
              <a:off x="7994340" y="951220"/>
              <a:ext cx="138546" cy="227867"/>
            </a:xfrm>
            <a:custGeom>
              <a:avLst/>
              <a:gdLst/>
              <a:ahLst/>
              <a:cxnLst/>
              <a:rect l="l" t="t" r="r" b="b"/>
              <a:pathLst>
                <a:path w="1689" h="2778" extrusionOk="0">
                  <a:moveTo>
                    <a:pt x="1108" y="1"/>
                  </a:moveTo>
                  <a:cubicBezTo>
                    <a:pt x="747" y="433"/>
                    <a:pt x="1" y="2777"/>
                    <a:pt x="813" y="2777"/>
                  </a:cubicBezTo>
                  <a:cubicBezTo>
                    <a:pt x="822" y="2777"/>
                    <a:pt x="831" y="2777"/>
                    <a:pt x="841" y="2776"/>
                  </a:cubicBezTo>
                  <a:cubicBezTo>
                    <a:pt x="1689" y="2723"/>
                    <a:pt x="1109" y="1"/>
                    <a:pt x="1108"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34"/>
            <p:cNvSpPr/>
            <p:nvPr/>
          </p:nvSpPr>
          <p:spPr>
            <a:xfrm rot="1106660">
              <a:off x="8096344" y="995056"/>
              <a:ext cx="243871" cy="101466"/>
            </a:xfrm>
            <a:custGeom>
              <a:avLst/>
              <a:gdLst/>
              <a:ahLst/>
              <a:cxnLst/>
              <a:rect l="l" t="t" r="r" b="b"/>
              <a:pathLst>
                <a:path w="2973" h="1237" extrusionOk="0">
                  <a:moveTo>
                    <a:pt x="277" y="0"/>
                  </a:moveTo>
                  <a:cubicBezTo>
                    <a:pt x="162" y="0"/>
                    <a:pt x="68" y="8"/>
                    <a:pt x="1" y="24"/>
                  </a:cubicBezTo>
                  <a:cubicBezTo>
                    <a:pt x="1" y="24"/>
                    <a:pt x="1471" y="1237"/>
                    <a:pt x="2224" y="1237"/>
                  </a:cubicBezTo>
                  <a:cubicBezTo>
                    <a:pt x="2380" y="1237"/>
                    <a:pt x="2505" y="1185"/>
                    <a:pt x="2580" y="1059"/>
                  </a:cubicBezTo>
                  <a:cubicBezTo>
                    <a:pt x="2972" y="416"/>
                    <a:pt x="1108"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34"/>
            <p:cNvSpPr/>
            <p:nvPr/>
          </p:nvSpPr>
          <p:spPr>
            <a:xfrm rot="1106660">
              <a:off x="8089754" y="1053031"/>
              <a:ext cx="157413" cy="215317"/>
            </a:xfrm>
            <a:custGeom>
              <a:avLst/>
              <a:gdLst/>
              <a:ahLst/>
              <a:cxnLst/>
              <a:rect l="l" t="t" r="r" b="b"/>
              <a:pathLst>
                <a:path w="1919" h="2625" extrusionOk="0">
                  <a:moveTo>
                    <a:pt x="107" y="0"/>
                  </a:moveTo>
                  <a:lnTo>
                    <a:pt x="107" y="0"/>
                  </a:lnTo>
                  <a:cubicBezTo>
                    <a:pt x="0" y="508"/>
                    <a:pt x="397" y="2624"/>
                    <a:pt x="1022" y="2624"/>
                  </a:cubicBezTo>
                  <a:cubicBezTo>
                    <a:pt x="1078" y="2624"/>
                    <a:pt x="1136" y="2607"/>
                    <a:pt x="1195" y="2571"/>
                  </a:cubicBezTo>
                  <a:cubicBezTo>
                    <a:pt x="1918" y="2116"/>
                    <a:pt x="107" y="0"/>
                    <a:pt x="10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34"/>
            <p:cNvSpPr/>
            <p:nvPr/>
          </p:nvSpPr>
          <p:spPr>
            <a:xfrm rot="1106660">
              <a:off x="7967943" y="837488"/>
              <a:ext cx="138793" cy="227867"/>
            </a:xfrm>
            <a:custGeom>
              <a:avLst/>
              <a:gdLst/>
              <a:ahLst/>
              <a:cxnLst/>
              <a:rect l="l" t="t" r="r" b="b"/>
              <a:pathLst>
                <a:path w="1692" h="2778" extrusionOk="0">
                  <a:moveTo>
                    <a:pt x="1112" y="1"/>
                  </a:moveTo>
                  <a:cubicBezTo>
                    <a:pt x="740" y="425"/>
                    <a:pt x="1" y="2777"/>
                    <a:pt x="812" y="2777"/>
                  </a:cubicBezTo>
                  <a:cubicBezTo>
                    <a:pt x="819" y="2777"/>
                    <a:pt x="827" y="2777"/>
                    <a:pt x="835" y="2777"/>
                  </a:cubicBezTo>
                  <a:cubicBezTo>
                    <a:pt x="1692" y="2723"/>
                    <a:pt x="1112" y="1"/>
                    <a:pt x="1112" y="1"/>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34"/>
            <p:cNvSpPr/>
            <p:nvPr/>
          </p:nvSpPr>
          <p:spPr>
            <a:xfrm rot="1106660">
              <a:off x="8069636" y="880715"/>
              <a:ext cx="244117" cy="101958"/>
            </a:xfrm>
            <a:custGeom>
              <a:avLst/>
              <a:gdLst/>
              <a:ahLst/>
              <a:cxnLst/>
              <a:rect l="l" t="t" r="r" b="b"/>
              <a:pathLst>
                <a:path w="2976" h="1243" extrusionOk="0">
                  <a:moveTo>
                    <a:pt x="258" y="0"/>
                  </a:moveTo>
                  <a:cubicBezTo>
                    <a:pt x="152" y="0"/>
                    <a:pt x="63" y="7"/>
                    <a:pt x="0" y="21"/>
                  </a:cubicBezTo>
                  <a:cubicBezTo>
                    <a:pt x="0" y="21"/>
                    <a:pt x="1479" y="1242"/>
                    <a:pt x="2233" y="1242"/>
                  </a:cubicBezTo>
                  <a:cubicBezTo>
                    <a:pt x="2389" y="1242"/>
                    <a:pt x="2514" y="1191"/>
                    <a:pt x="2588" y="1066"/>
                  </a:cubicBezTo>
                  <a:cubicBezTo>
                    <a:pt x="2976" y="417"/>
                    <a:pt x="1080"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34"/>
            <p:cNvSpPr/>
            <p:nvPr/>
          </p:nvSpPr>
          <p:spPr>
            <a:xfrm rot="1106660">
              <a:off x="7948368" y="725046"/>
              <a:ext cx="136988" cy="229671"/>
            </a:xfrm>
            <a:custGeom>
              <a:avLst/>
              <a:gdLst/>
              <a:ahLst/>
              <a:cxnLst/>
              <a:rect l="l" t="t" r="r" b="b"/>
              <a:pathLst>
                <a:path w="1670" h="2800" extrusionOk="0">
                  <a:moveTo>
                    <a:pt x="777" y="0"/>
                  </a:moveTo>
                  <a:cubicBezTo>
                    <a:pt x="465" y="469"/>
                    <a:pt x="1" y="2800"/>
                    <a:pt x="753" y="2800"/>
                  </a:cubicBezTo>
                  <a:cubicBezTo>
                    <a:pt x="775" y="2800"/>
                    <a:pt x="798" y="2798"/>
                    <a:pt x="822" y="2794"/>
                  </a:cubicBezTo>
                  <a:cubicBezTo>
                    <a:pt x="1670" y="2642"/>
                    <a:pt x="777" y="0"/>
                    <a:pt x="777"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4"/>
            <p:cNvSpPr/>
            <p:nvPr/>
          </p:nvSpPr>
          <p:spPr>
            <a:xfrm rot="1106660">
              <a:off x="8028104" y="756651"/>
              <a:ext cx="242395" cy="84978"/>
            </a:xfrm>
            <a:custGeom>
              <a:avLst/>
              <a:gdLst/>
              <a:ahLst/>
              <a:cxnLst/>
              <a:rect l="l" t="t" r="r" b="b"/>
              <a:pathLst>
                <a:path w="2955" h="1036" extrusionOk="0">
                  <a:moveTo>
                    <a:pt x="696" y="1"/>
                  </a:moveTo>
                  <a:cubicBezTo>
                    <a:pt x="391" y="1"/>
                    <a:pt x="134" y="27"/>
                    <a:pt x="0" y="73"/>
                  </a:cubicBezTo>
                  <a:cubicBezTo>
                    <a:pt x="0" y="73"/>
                    <a:pt x="1483" y="1035"/>
                    <a:pt x="2263" y="1035"/>
                  </a:cubicBezTo>
                  <a:cubicBezTo>
                    <a:pt x="2462" y="1035"/>
                    <a:pt x="2616" y="972"/>
                    <a:pt x="2687" y="814"/>
                  </a:cubicBezTo>
                  <a:cubicBezTo>
                    <a:pt x="2955" y="232"/>
                    <a:pt x="1611" y="1"/>
                    <a:pt x="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4"/>
            <p:cNvSpPr/>
            <p:nvPr/>
          </p:nvSpPr>
          <p:spPr>
            <a:xfrm rot="1106660">
              <a:off x="7920397" y="620107"/>
              <a:ext cx="133297" cy="227621"/>
            </a:xfrm>
            <a:custGeom>
              <a:avLst/>
              <a:gdLst/>
              <a:ahLst/>
              <a:cxnLst/>
              <a:rect l="l" t="t" r="r" b="b"/>
              <a:pathLst>
                <a:path w="1625" h="2775" extrusionOk="0">
                  <a:moveTo>
                    <a:pt x="446" y="0"/>
                  </a:moveTo>
                  <a:cubicBezTo>
                    <a:pt x="199" y="477"/>
                    <a:pt x="1" y="2775"/>
                    <a:pt x="697" y="2775"/>
                  </a:cubicBezTo>
                  <a:cubicBezTo>
                    <a:pt x="730" y="2775"/>
                    <a:pt x="765" y="2769"/>
                    <a:pt x="803" y="2758"/>
                  </a:cubicBezTo>
                  <a:cubicBezTo>
                    <a:pt x="1624" y="2526"/>
                    <a:pt x="446" y="1"/>
                    <a:pt x="446" y="0"/>
                  </a:cubicBezTo>
                  <a:close/>
                </a:path>
              </a:pathLst>
            </a:custGeom>
            <a:solidFill>
              <a:srgbClr val="EE7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4"/>
            <p:cNvSpPr/>
            <p:nvPr/>
          </p:nvSpPr>
          <p:spPr>
            <a:xfrm rot="1106660">
              <a:off x="7978660" y="634617"/>
              <a:ext cx="238621" cy="74233"/>
            </a:xfrm>
            <a:custGeom>
              <a:avLst/>
              <a:gdLst/>
              <a:ahLst/>
              <a:cxnLst/>
              <a:rect l="l" t="t" r="r" b="b"/>
              <a:pathLst>
                <a:path w="2909" h="905" extrusionOk="0">
                  <a:moveTo>
                    <a:pt x="1338" y="1"/>
                  </a:moveTo>
                  <a:cubicBezTo>
                    <a:pt x="777" y="1"/>
                    <a:pt x="216" y="81"/>
                    <a:pt x="0" y="186"/>
                  </a:cubicBezTo>
                  <a:cubicBezTo>
                    <a:pt x="0" y="186"/>
                    <a:pt x="1424" y="905"/>
                    <a:pt x="2234" y="905"/>
                  </a:cubicBezTo>
                  <a:cubicBezTo>
                    <a:pt x="2495" y="905"/>
                    <a:pt x="2693" y="830"/>
                    <a:pt x="2758" y="632"/>
                  </a:cubicBezTo>
                  <a:cubicBezTo>
                    <a:pt x="2909" y="159"/>
                    <a:pt x="2123"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4"/>
            <p:cNvSpPr/>
            <p:nvPr/>
          </p:nvSpPr>
          <p:spPr>
            <a:xfrm rot="1106660">
              <a:off x="7957080" y="814281"/>
              <a:ext cx="81290" cy="142888"/>
            </a:xfrm>
            <a:custGeom>
              <a:avLst/>
              <a:gdLst/>
              <a:ahLst/>
              <a:cxnLst/>
              <a:rect l="l" t="t" r="r" b="b"/>
              <a:pathLst>
                <a:path w="991" h="1742" extrusionOk="0">
                  <a:moveTo>
                    <a:pt x="527" y="1652"/>
                  </a:moveTo>
                  <a:cubicBezTo>
                    <a:pt x="991" y="1572"/>
                    <a:pt x="928" y="742"/>
                    <a:pt x="785" y="1"/>
                  </a:cubicBezTo>
                  <a:cubicBezTo>
                    <a:pt x="544" y="54"/>
                    <a:pt x="312" y="135"/>
                    <a:pt x="98" y="242"/>
                  </a:cubicBezTo>
                  <a:cubicBezTo>
                    <a:pt x="0" y="991"/>
                    <a:pt x="54" y="1741"/>
                    <a:pt x="527" y="165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4"/>
            <p:cNvSpPr/>
            <p:nvPr/>
          </p:nvSpPr>
          <p:spPr>
            <a:xfrm rot="1106660">
              <a:off x="7944886" y="852957"/>
              <a:ext cx="333201" cy="396840"/>
            </a:xfrm>
            <a:custGeom>
              <a:avLst/>
              <a:gdLst/>
              <a:ahLst/>
              <a:cxnLst/>
              <a:rect l="l" t="t" r="r" b="b"/>
              <a:pathLst>
                <a:path w="4062" h="4838" extrusionOk="0">
                  <a:moveTo>
                    <a:pt x="4061" y="2562"/>
                  </a:moveTo>
                  <a:cubicBezTo>
                    <a:pt x="4035" y="2258"/>
                    <a:pt x="3954" y="1964"/>
                    <a:pt x="3820" y="1687"/>
                  </a:cubicBezTo>
                  <a:cubicBezTo>
                    <a:pt x="3214" y="1419"/>
                    <a:pt x="2267" y="1286"/>
                    <a:pt x="1857" y="1330"/>
                  </a:cubicBezTo>
                  <a:lnTo>
                    <a:pt x="1830" y="1330"/>
                  </a:lnTo>
                  <a:cubicBezTo>
                    <a:pt x="1616" y="964"/>
                    <a:pt x="1393" y="607"/>
                    <a:pt x="1161" y="268"/>
                  </a:cubicBezTo>
                  <a:lnTo>
                    <a:pt x="1188" y="268"/>
                  </a:lnTo>
                  <a:cubicBezTo>
                    <a:pt x="1687" y="661"/>
                    <a:pt x="3124" y="1705"/>
                    <a:pt x="3553" y="1232"/>
                  </a:cubicBezTo>
                  <a:cubicBezTo>
                    <a:pt x="3214" y="768"/>
                    <a:pt x="2749" y="420"/>
                    <a:pt x="2214" y="215"/>
                  </a:cubicBezTo>
                  <a:cubicBezTo>
                    <a:pt x="1750" y="125"/>
                    <a:pt x="1286" y="90"/>
                    <a:pt x="1063" y="125"/>
                  </a:cubicBezTo>
                  <a:cubicBezTo>
                    <a:pt x="1027" y="81"/>
                    <a:pt x="1000" y="45"/>
                    <a:pt x="973" y="0"/>
                  </a:cubicBezTo>
                  <a:lnTo>
                    <a:pt x="857" y="0"/>
                  </a:lnTo>
                  <a:cubicBezTo>
                    <a:pt x="902" y="54"/>
                    <a:pt x="947" y="116"/>
                    <a:pt x="982" y="170"/>
                  </a:cubicBezTo>
                  <a:cubicBezTo>
                    <a:pt x="973" y="179"/>
                    <a:pt x="964" y="188"/>
                    <a:pt x="964" y="206"/>
                  </a:cubicBezTo>
                  <a:lnTo>
                    <a:pt x="964" y="295"/>
                  </a:lnTo>
                  <a:cubicBezTo>
                    <a:pt x="581" y="946"/>
                    <a:pt x="1" y="2981"/>
                    <a:pt x="786" y="2928"/>
                  </a:cubicBezTo>
                  <a:cubicBezTo>
                    <a:pt x="1518" y="2892"/>
                    <a:pt x="1196" y="893"/>
                    <a:pt x="1089" y="313"/>
                  </a:cubicBezTo>
                  <a:cubicBezTo>
                    <a:pt x="1330" y="661"/>
                    <a:pt x="1553" y="1018"/>
                    <a:pt x="1759" y="1375"/>
                  </a:cubicBezTo>
                  <a:lnTo>
                    <a:pt x="1759" y="1446"/>
                  </a:lnTo>
                  <a:cubicBezTo>
                    <a:pt x="1375" y="2008"/>
                    <a:pt x="723" y="4195"/>
                    <a:pt x="1536" y="4150"/>
                  </a:cubicBezTo>
                  <a:cubicBezTo>
                    <a:pt x="2250" y="4106"/>
                    <a:pt x="1964" y="2214"/>
                    <a:pt x="1848" y="1580"/>
                  </a:cubicBezTo>
                  <a:lnTo>
                    <a:pt x="1848" y="1544"/>
                  </a:lnTo>
                  <a:cubicBezTo>
                    <a:pt x="1955" y="1741"/>
                    <a:pt x="2107" y="2026"/>
                    <a:pt x="2250" y="2303"/>
                  </a:cubicBezTo>
                  <a:cubicBezTo>
                    <a:pt x="2223" y="2990"/>
                    <a:pt x="2624" y="4838"/>
                    <a:pt x="3214" y="4766"/>
                  </a:cubicBezTo>
                  <a:cubicBezTo>
                    <a:pt x="3330" y="4659"/>
                    <a:pt x="3428" y="4543"/>
                    <a:pt x="3526" y="4427"/>
                  </a:cubicBezTo>
                  <a:cubicBezTo>
                    <a:pt x="3597" y="3695"/>
                    <a:pt x="2267" y="2151"/>
                    <a:pt x="2267" y="2151"/>
                  </a:cubicBezTo>
                  <a:lnTo>
                    <a:pt x="2267" y="2151"/>
                  </a:lnTo>
                  <a:cubicBezTo>
                    <a:pt x="2160" y="1919"/>
                    <a:pt x="2035" y="1687"/>
                    <a:pt x="1910" y="1455"/>
                  </a:cubicBezTo>
                  <a:cubicBezTo>
                    <a:pt x="2303" y="1776"/>
                    <a:pt x="3472" y="2633"/>
                    <a:pt x="4061" y="2562"/>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4"/>
            <p:cNvSpPr/>
            <p:nvPr/>
          </p:nvSpPr>
          <p:spPr>
            <a:xfrm rot="1106660">
              <a:off x="7938790" y="821194"/>
              <a:ext cx="35190" cy="22803"/>
            </a:xfrm>
            <a:custGeom>
              <a:avLst/>
              <a:gdLst/>
              <a:ahLst/>
              <a:cxnLst/>
              <a:rect l="l" t="t" r="r" b="b"/>
              <a:pathLst>
                <a:path w="429" h="278" extrusionOk="0">
                  <a:moveTo>
                    <a:pt x="179" y="250"/>
                  </a:moveTo>
                  <a:cubicBezTo>
                    <a:pt x="295" y="215"/>
                    <a:pt x="393" y="116"/>
                    <a:pt x="429" y="0"/>
                  </a:cubicBezTo>
                  <a:cubicBezTo>
                    <a:pt x="277" y="72"/>
                    <a:pt x="134" y="161"/>
                    <a:pt x="0" y="259"/>
                  </a:cubicBezTo>
                  <a:cubicBezTo>
                    <a:pt x="63" y="277"/>
                    <a:pt x="116" y="268"/>
                    <a:pt x="179" y="25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4"/>
            <p:cNvSpPr/>
            <p:nvPr/>
          </p:nvSpPr>
          <p:spPr>
            <a:xfrm rot="1106660">
              <a:off x="8094801" y="1044175"/>
              <a:ext cx="108360" cy="217614"/>
            </a:xfrm>
            <a:custGeom>
              <a:avLst/>
              <a:gdLst/>
              <a:ahLst/>
              <a:cxnLst/>
              <a:rect l="l" t="t" r="r" b="b"/>
              <a:pathLst>
                <a:path w="1321" h="2653" extrusionOk="0">
                  <a:moveTo>
                    <a:pt x="1259" y="1911"/>
                  </a:moveTo>
                  <a:cubicBezTo>
                    <a:pt x="1294" y="2027"/>
                    <a:pt x="1321" y="2152"/>
                    <a:pt x="1321" y="2277"/>
                  </a:cubicBezTo>
                  <a:cubicBezTo>
                    <a:pt x="1321" y="2152"/>
                    <a:pt x="1303" y="2027"/>
                    <a:pt x="1259" y="1911"/>
                  </a:cubicBezTo>
                  <a:close/>
                  <a:moveTo>
                    <a:pt x="47" y="1"/>
                  </a:moveTo>
                  <a:cubicBezTo>
                    <a:pt x="36" y="1"/>
                    <a:pt x="23" y="8"/>
                    <a:pt x="18" y="19"/>
                  </a:cubicBezTo>
                  <a:cubicBezTo>
                    <a:pt x="0" y="153"/>
                    <a:pt x="0" y="287"/>
                    <a:pt x="9" y="421"/>
                  </a:cubicBezTo>
                  <a:cubicBezTo>
                    <a:pt x="18" y="546"/>
                    <a:pt x="36" y="680"/>
                    <a:pt x="54" y="805"/>
                  </a:cubicBezTo>
                  <a:cubicBezTo>
                    <a:pt x="98" y="1064"/>
                    <a:pt x="161" y="1322"/>
                    <a:pt x="232" y="1572"/>
                  </a:cubicBezTo>
                  <a:cubicBezTo>
                    <a:pt x="304" y="1822"/>
                    <a:pt x="411" y="2063"/>
                    <a:pt x="536" y="2286"/>
                  </a:cubicBezTo>
                  <a:cubicBezTo>
                    <a:pt x="598" y="2402"/>
                    <a:pt x="687" y="2500"/>
                    <a:pt x="785" y="2581"/>
                  </a:cubicBezTo>
                  <a:cubicBezTo>
                    <a:pt x="839" y="2625"/>
                    <a:pt x="902" y="2643"/>
                    <a:pt x="973" y="2652"/>
                  </a:cubicBezTo>
                  <a:cubicBezTo>
                    <a:pt x="1035" y="2643"/>
                    <a:pt x="1097" y="2626"/>
                    <a:pt x="1150" y="2591"/>
                  </a:cubicBezTo>
                  <a:lnTo>
                    <a:pt x="1150" y="2591"/>
                  </a:lnTo>
                  <a:cubicBezTo>
                    <a:pt x="1097" y="2626"/>
                    <a:pt x="1035" y="2643"/>
                    <a:pt x="973" y="2643"/>
                  </a:cubicBezTo>
                  <a:cubicBezTo>
                    <a:pt x="902" y="2634"/>
                    <a:pt x="839" y="2617"/>
                    <a:pt x="794" y="2581"/>
                  </a:cubicBezTo>
                  <a:cubicBezTo>
                    <a:pt x="687" y="2500"/>
                    <a:pt x="607" y="2393"/>
                    <a:pt x="545" y="2286"/>
                  </a:cubicBezTo>
                  <a:cubicBezTo>
                    <a:pt x="420" y="2054"/>
                    <a:pt x="321" y="1813"/>
                    <a:pt x="259" y="1563"/>
                  </a:cubicBezTo>
                  <a:cubicBezTo>
                    <a:pt x="188" y="1305"/>
                    <a:pt x="134" y="1055"/>
                    <a:pt x="98" y="796"/>
                  </a:cubicBezTo>
                  <a:cubicBezTo>
                    <a:pt x="80" y="671"/>
                    <a:pt x="63" y="537"/>
                    <a:pt x="63" y="412"/>
                  </a:cubicBezTo>
                  <a:cubicBezTo>
                    <a:pt x="48" y="307"/>
                    <a:pt x="51" y="196"/>
                    <a:pt x="64" y="89"/>
                  </a:cubicBezTo>
                  <a:lnTo>
                    <a:pt x="64" y="89"/>
                  </a:lnTo>
                  <a:cubicBezTo>
                    <a:pt x="212" y="264"/>
                    <a:pt x="359" y="445"/>
                    <a:pt x="491" y="626"/>
                  </a:cubicBezTo>
                  <a:cubicBezTo>
                    <a:pt x="643" y="823"/>
                    <a:pt x="785" y="1028"/>
                    <a:pt x="919" y="1242"/>
                  </a:cubicBezTo>
                  <a:cubicBezTo>
                    <a:pt x="1053" y="1447"/>
                    <a:pt x="1169" y="1670"/>
                    <a:pt x="1259" y="1911"/>
                  </a:cubicBezTo>
                  <a:cubicBezTo>
                    <a:pt x="1178" y="1670"/>
                    <a:pt x="1071" y="1447"/>
                    <a:pt x="937" y="1233"/>
                  </a:cubicBezTo>
                  <a:cubicBezTo>
                    <a:pt x="687" y="796"/>
                    <a:pt x="393" y="394"/>
                    <a:pt x="63" y="10"/>
                  </a:cubicBezTo>
                  <a:cubicBezTo>
                    <a:pt x="59" y="4"/>
                    <a:pt x="53" y="1"/>
                    <a:pt x="47"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4"/>
            <p:cNvSpPr/>
            <p:nvPr/>
          </p:nvSpPr>
          <p:spPr>
            <a:xfrm rot="1106660">
              <a:off x="8030379" y="950966"/>
              <a:ext cx="72513" cy="229179"/>
            </a:xfrm>
            <a:custGeom>
              <a:avLst/>
              <a:gdLst/>
              <a:ahLst/>
              <a:cxnLst/>
              <a:rect l="l" t="t" r="r" b="b"/>
              <a:pathLst>
                <a:path w="884" h="2794" extrusionOk="0">
                  <a:moveTo>
                    <a:pt x="669" y="0"/>
                  </a:moveTo>
                  <a:cubicBezTo>
                    <a:pt x="663" y="0"/>
                    <a:pt x="656" y="2"/>
                    <a:pt x="652" y="7"/>
                  </a:cubicBezTo>
                  <a:cubicBezTo>
                    <a:pt x="571" y="114"/>
                    <a:pt x="500" y="221"/>
                    <a:pt x="455" y="346"/>
                  </a:cubicBezTo>
                  <a:cubicBezTo>
                    <a:pt x="393" y="462"/>
                    <a:pt x="348" y="578"/>
                    <a:pt x="304" y="703"/>
                  </a:cubicBezTo>
                  <a:cubicBezTo>
                    <a:pt x="214" y="953"/>
                    <a:pt x="143" y="1203"/>
                    <a:pt x="89" y="1453"/>
                  </a:cubicBezTo>
                  <a:cubicBezTo>
                    <a:pt x="36" y="1712"/>
                    <a:pt x="0" y="1970"/>
                    <a:pt x="9" y="2229"/>
                  </a:cubicBezTo>
                  <a:cubicBezTo>
                    <a:pt x="9" y="2363"/>
                    <a:pt x="36" y="2488"/>
                    <a:pt x="89" y="2613"/>
                  </a:cubicBezTo>
                  <a:cubicBezTo>
                    <a:pt x="116" y="2667"/>
                    <a:pt x="161" y="2720"/>
                    <a:pt x="214" y="2756"/>
                  </a:cubicBezTo>
                  <a:cubicBezTo>
                    <a:pt x="258" y="2778"/>
                    <a:pt x="315" y="2794"/>
                    <a:pt x="368" y="2794"/>
                  </a:cubicBezTo>
                  <a:cubicBezTo>
                    <a:pt x="379" y="2794"/>
                    <a:pt x="391" y="2793"/>
                    <a:pt x="402" y="2791"/>
                  </a:cubicBezTo>
                  <a:cubicBezTo>
                    <a:pt x="339" y="2791"/>
                    <a:pt x="277" y="2783"/>
                    <a:pt x="223" y="2747"/>
                  </a:cubicBezTo>
                  <a:cubicBezTo>
                    <a:pt x="161" y="2711"/>
                    <a:pt x="125" y="2667"/>
                    <a:pt x="98" y="2604"/>
                  </a:cubicBezTo>
                  <a:cubicBezTo>
                    <a:pt x="45" y="2488"/>
                    <a:pt x="18" y="2363"/>
                    <a:pt x="18" y="2229"/>
                  </a:cubicBezTo>
                  <a:cubicBezTo>
                    <a:pt x="27" y="1970"/>
                    <a:pt x="54" y="1712"/>
                    <a:pt x="125" y="1462"/>
                  </a:cubicBezTo>
                  <a:cubicBezTo>
                    <a:pt x="179" y="1212"/>
                    <a:pt x="259" y="962"/>
                    <a:pt x="348" y="721"/>
                  </a:cubicBezTo>
                  <a:cubicBezTo>
                    <a:pt x="393" y="596"/>
                    <a:pt x="437" y="471"/>
                    <a:pt x="500" y="364"/>
                  </a:cubicBezTo>
                  <a:cubicBezTo>
                    <a:pt x="538" y="266"/>
                    <a:pt x="595" y="167"/>
                    <a:pt x="655" y="80"/>
                  </a:cubicBezTo>
                  <a:lnTo>
                    <a:pt x="655" y="80"/>
                  </a:lnTo>
                  <a:cubicBezTo>
                    <a:pt x="702" y="304"/>
                    <a:pt x="735" y="534"/>
                    <a:pt x="768" y="757"/>
                  </a:cubicBezTo>
                  <a:cubicBezTo>
                    <a:pt x="803" y="1006"/>
                    <a:pt x="830" y="1247"/>
                    <a:pt x="848" y="1497"/>
                  </a:cubicBezTo>
                  <a:cubicBezTo>
                    <a:pt x="866" y="1747"/>
                    <a:pt x="857" y="1997"/>
                    <a:pt x="821" y="2247"/>
                  </a:cubicBezTo>
                  <a:cubicBezTo>
                    <a:pt x="803" y="2363"/>
                    <a:pt x="759" y="2488"/>
                    <a:pt x="696" y="2595"/>
                  </a:cubicBezTo>
                  <a:cubicBezTo>
                    <a:pt x="634" y="2702"/>
                    <a:pt x="527" y="2783"/>
                    <a:pt x="402" y="2791"/>
                  </a:cubicBezTo>
                  <a:cubicBezTo>
                    <a:pt x="527" y="2783"/>
                    <a:pt x="634" y="2711"/>
                    <a:pt x="705" y="2604"/>
                  </a:cubicBezTo>
                  <a:cubicBezTo>
                    <a:pt x="768" y="2497"/>
                    <a:pt x="803" y="2381"/>
                    <a:pt x="821" y="2256"/>
                  </a:cubicBezTo>
                  <a:cubicBezTo>
                    <a:pt x="866" y="2006"/>
                    <a:pt x="884" y="1756"/>
                    <a:pt x="875" y="1506"/>
                  </a:cubicBezTo>
                  <a:cubicBezTo>
                    <a:pt x="857" y="1006"/>
                    <a:pt x="794" y="516"/>
                    <a:pt x="696" y="25"/>
                  </a:cubicBezTo>
                  <a:cubicBezTo>
                    <a:pt x="696" y="16"/>
                    <a:pt x="687" y="7"/>
                    <a:pt x="687" y="7"/>
                  </a:cubicBezTo>
                  <a:cubicBezTo>
                    <a:pt x="683" y="2"/>
                    <a:pt x="676" y="0"/>
                    <a:pt x="66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4"/>
            <p:cNvSpPr/>
            <p:nvPr/>
          </p:nvSpPr>
          <p:spPr>
            <a:xfrm rot="1106660">
              <a:off x="8096827" y="990279"/>
              <a:ext cx="219017" cy="104090"/>
            </a:xfrm>
            <a:custGeom>
              <a:avLst/>
              <a:gdLst/>
              <a:ahLst/>
              <a:cxnLst/>
              <a:rect l="l" t="t" r="r" b="b"/>
              <a:pathLst>
                <a:path w="2670" h="1269" extrusionOk="0">
                  <a:moveTo>
                    <a:pt x="380" y="1"/>
                  </a:moveTo>
                  <a:cubicBezTo>
                    <a:pt x="253" y="1"/>
                    <a:pt x="126" y="12"/>
                    <a:pt x="1" y="34"/>
                  </a:cubicBezTo>
                  <a:cubicBezTo>
                    <a:pt x="110" y="18"/>
                    <a:pt x="222" y="11"/>
                    <a:pt x="333" y="11"/>
                  </a:cubicBezTo>
                  <a:cubicBezTo>
                    <a:pt x="476" y="11"/>
                    <a:pt x="619" y="23"/>
                    <a:pt x="759" y="43"/>
                  </a:cubicBezTo>
                  <a:cubicBezTo>
                    <a:pt x="1009" y="79"/>
                    <a:pt x="1259" y="132"/>
                    <a:pt x="1500" y="195"/>
                  </a:cubicBezTo>
                  <a:cubicBezTo>
                    <a:pt x="1750" y="257"/>
                    <a:pt x="1982" y="346"/>
                    <a:pt x="2214" y="453"/>
                  </a:cubicBezTo>
                  <a:cubicBezTo>
                    <a:pt x="2321" y="516"/>
                    <a:pt x="2428" y="587"/>
                    <a:pt x="2509" y="677"/>
                  </a:cubicBezTo>
                  <a:cubicBezTo>
                    <a:pt x="2598" y="766"/>
                    <a:pt x="2634" y="891"/>
                    <a:pt x="2589" y="1007"/>
                  </a:cubicBezTo>
                  <a:cubicBezTo>
                    <a:pt x="2544" y="1114"/>
                    <a:pt x="2437" y="1194"/>
                    <a:pt x="2321" y="1212"/>
                  </a:cubicBezTo>
                  <a:cubicBezTo>
                    <a:pt x="2280" y="1218"/>
                    <a:pt x="2238" y="1221"/>
                    <a:pt x="2197" y="1221"/>
                  </a:cubicBezTo>
                  <a:cubicBezTo>
                    <a:pt x="2114" y="1221"/>
                    <a:pt x="2033" y="1209"/>
                    <a:pt x="1955" y="1185"/>
                  </a:cubicBezTo>
                  <a:cubicBezTo>
                    <a:pt x="1714" y="1105"/>
                    <a:pt x="1482" y="1007"/>
                    <a:pt x="1259" y="882"/>
                  </a:cubicBezTo>
                  <a:cubicBezTo>
                    <a:pt x="1036" y="757"/>
                    <a:pt x="822" y="614"/>
                    <a:pt x="617" y="480"/>
                  </a:cubicBezTo>
                  <a:cubicBezTo>
                    <a:pt x="402" y="337"/>
                    <a:pt x="197" y="186"/>
                    <a:pt x="1" y="34"/>
                  </a:cubicBezTo>
                  <a:lnTo>
                    <a:pt x="1" y="34"/>
                  </a:lnTo>
                  <a:cubicBezTo>
                    <a:pt x="385" y="355"/>
                    <a:pt x="804" y="650"/>
                    <a:pt x="1241" y="909"/>
                  </a:cubicBezTo>
                  <a:cubicBezTo>
                    <a:pt x="1464" y="1043"/>
                    <a:pt x="1697" y="1150"/>
                    <a:pt x="1937" y="1221"/>
                  </a:cubicBezTo>
                  <a:cubicBezTo>
                    <a:pt x="2034" y="1256"/>
                    <a:pt x="2137" y="1269"/>
                    <a:pt x="2240" y="1269"/>
                  </a:cubicBezTo>
                  <a:cubicBezTo>
                    <a:pt x="2270" y="1269"/>
                    <a:pt x="2300" y="1268"/>
                    <a:pt x="2330" y="1266"/>
                  </a:cubicBezTo>
                  <a:cubicBezTo>
                    <a:pt x="2464" y="1239"/>
                    <a:pt x="2580" y="1150"/>
                    <a:pt x="2634" y="1025"/>
                  </a:cubicBezTo>
                  <a:cubicBezTo>
                    <a:pt x="2660" y="962"/>
                    <a:pt x="2669" y="891"/>
                    <a:pt x="2651" y="819"/>
                  </a:cubicBezTo>
                  <a:cubicBezTo>
                    <a:pt x="2634" y="757"/>
                    <a:pt x="2598" y="694"/>
                    <a:pt x="2553" y="650"/>
                  </a:cubicBezTo>
                  <a:cubicBezTo>
                    <a:pt x="2455" y="552"/>
                    <a:pt x="2348" y="480"/>
                    <a:pt x="2232" y="427"/>
                  </a:cubicBezTo>
                  <a:cubicBezTo>
                    <a:pt x="2000" y="311"/>
                    <a:pt x="1759" y="221"/>
                    <a:pt x="1509" y="168"/>
                  </a:cubicBezTo>
                  <a:cubicBezTo>
                    <a:pt x="1268" y="105"/>
                    <a:pt x="1018" y="61"/>
                    <a:pt x="759" y="34"/>
                  </a:cubicBezTo>
                  <a:cubicBezTo>
                    <a:pt x="634" y="12"/>
                    <a:pt x="507" y="1"/>
                    <a:pt x="3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4"/>
            <p:cNvSpPr/>
            <p:nvPr/>
          </p:nvSpPr>
          <p:spPr>
            <a:xfrm rot="1106660">
              <a:off x="8001512" y="838183"/>
              <a:ext cx="75466" cy="230082"/>
            </a:xfrm>
            <a:custGeom>
              <a:avLst/>
              <a:gdLst/>
              <a:ahLst/>
              <a:cxnLst/>
              <a:rect l="l" t="t" r="r" b="b"/>
              <a:pathLst>
                <a:path w="920" h="2805" extrusionOk="0">
                  <a:moveTo>
                    <a:pt x="697" y="1"/>
                  </a:moveTo>
                  <a:lnTo>
                    <a:pt x="697" y="1"/>
                  </a:lnTo>
                  <a:cubicBezTo>
                    <a:pt x="545" y="206"/>
                    <a:pt x="420" y="438"/>
                    <a:pt x="331" y="679"/>
                  </a:cubicBezTo>
                  <a:cubicBezTo>
                    <a:pt x="242" y="911"/>
                    <a:pt x="170" y="1161"/>
                    <a:pt x="108" y="1411"/>
                  </a:cubicBezTo>
                  <a:cubicBezTo>
                    <a:pt x="45" y="1652"/>
                    <a:pt x="9" y="1911"/>
                    <a:pt x="1" y="2170"/>
                  </a:cubicBezTo>
                  <a:cubicBezTo>
                    <a:pt x="1" y="2295"/>
                    <a:pt x="18" y="2429"/>
                    <a:pt x="63" y="2554"/>
                  </a:cubicBezTo>
                  <a:cubicBezTo>
                    <a:pt x="81" y="2616"/>
                    <a:pt x="125" y="2670"/>
                    <a:pt x="170" y="2723"/>
                  </a:cubicBezTo>
                  <a:cubicBezTo>
                    <a:pt x="224" y="2768"/>
                    <a:pt x="286" y="2795"/>
                    <a:pt x="358" y="2803"/>
                  </a:cubicBezTo>
                  <a:cubicBezTo>
                    <a:pt x="367" y="2804"/>
                    <a:pt x="376" y="2804"/>
                    <a:pt x="385" y="2804"/>
                  </a:cubicBezTo>
                  <a:cubicBezTo>
                    <a:pt x="517" y="2804"/>
                    <a:pt x="639" y="2743"/>
                    <a:pt x="715" y="2643"/>
                  </a:cubicBezTo>
                  <a:cubicBezTo>
                    <a:pt x="786" y="2527"/>
                    <a:pt x="839" y="2411"/>
                    <a:pt x="857" y="2277"/>
                  </a:cubicBezTo>
                  <a:cubicBezTo>
                    <a:pt x="902" y="2027"/>
                    <a:pt x="920" y="1768"/>
                    <a:pt x="902" y="1509"/>
                  </a:cubicBezTo>
                  <a:cubicBezTo>
                    <a:pt x="875" y="1001"/>
                    <a:pt x="804" y="501"/>
                    <a:pt x="697" y="1"/>
                  </a:cubicBezTo>
                  <a:lnTo>
                    <a:pt x="697" y="1"/>
                  </a:lnTo>
                  <a:cubicBezTo>
                    <a:pt x="741" y="251"/>
                    <a:pt x="777" y="501"/>
                    <a:pt x="804" y="760"/>
                  </a:cubicBezTo>
                  <a:cubicBezTo>
                    <a:pt x="839" y="1010"/>
                    <a:pt x="857" y="1259"/>
                    <a:pt x="866" y="1518"/>
                  </a:cubicBezTo>
                  <a:cubicBezTo>
                    <a:pt x="875" y="1768"/>
                    <a:pt x="857" y="2018"/>
                    <a:pt x="813" y="2268"/>
                  </a:cubicBezTo>
                  <a:cubicBezTo>
                    <a:pt x="786" y="2393"/>
                    <a:pt x="741" y="2509"/>
                    <a:pt x="670" y="2607"/>
                  </a:cubicBezTo>
                  <a:cubicBezTo>
                    <a:pt x="604" y="2698"/>
                    <a:pt x="499" y="2751"/>
                    <a:pt x="392" y="2751"/>
                  </a:cubicBezTo>
                  <a:cubicBezTo>
                    <a:pt x="383" y="2751"/>
                    <a:pt x="375" y="2751"/>
                    <a:pt x="366" y="2750"/>
                  </a:cubicBezTo>
                  <a:cubicBezTo>
                    <a:pt x="242" y="2732"/>
                    <a:pt x="143" y="2652"/>
                    <a:pt x="108" y="2536"/>
                  </a:cubicBezTo>
                  <a:cubicBezTo>
                    <a:pt x="72" y="2411"/>
                    <a:pt x="54" y="2286"/>
                    <a:pt x="54" y="2170"/>
                  </a:cubicBezTo>
                  <a:cubicBezTo>
                    <a:pt x="63" y="1911"/>
                    <a:pt x="99" y="1661"/>
                    <a:pt x="152" y="1420"/>
                  </a:cubicBezTo>
                  <a:cubicBezTo>
                    <a:pt x="206" y="1170"/>
                    <a:pt x="277" y="920"/>
                    <a:pt x="366" y="688"/>
                  </a:cubicBezTo>
                  <a:cubicBezTo>
                    <a:pt x="438" y="438"/>
                    <a:pt x="554" y="215"/>
                    <a:pt x="697"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4"/>
            <p:cNvSpPr/>
            <p:nvPr/>
          </p:nvSpPr>
          <p:spPr>
            <a:xfrm rot="1106660">
              <a:off x="8070114" y="876211"/>
              <a:ext cx="218935" cy="104008"/>
            </a:xfrm>
            <a:custGeom>
              <a:avLst/>
              <a:gdLst/>
              <a:ahLst/>
              <a:cxnLst/>
              <a:rect l="l" t="t" r="r" b="b"/>
              <a:pathLst>
                <a:path w="2669" h="1268" extrusionOk="0">
                  <a:moveTo>
                    <a:pt x="384" y="1"/>
                  </a:moveTo>
                  <a:cubicBezTo>
                    <a:pt x="257" y="1"/>
                    <a:pt x="129" y="9"/>
                    <a:pt x="0" y="27"/>
                  </a:cubicBezTo>
                  <a:cubicBezTo>
                    <a:pt x="97" y="17"/>
                    <a:pt x="193" y="12"/>
                    <a:pt x="288" y="12"/>
                  </a:cubicBezTo>
                  <a:cubicBezTo>
                    <a:pt x="446" y="12"/>
                    <a:pt x="603" y="26"/>
                    <a:pt x="759" y="54"/>
                  </a:cubicBezTo>
                  <a:cubicBezTo>
                    <a:pt x="1009" y="81"/>
                    <a:pt x="1258" y="134"/>
                    <a:pt x="1508" y="197"/>
                  </a:cubicBezTo>
                  <a:cubicBezTo>
                    <a:pt x="1749" y="259"/>
                    <a:pt x="1990" y="349"/>
                    <a:pt x="2213" y="456"/>
                  </a:cubicBezTo>
                  <a:cubicBezTo>
                    <a:pt x="2329" y="518"/>
                    <a:pt x="2428" y="590"/>
                    <a:pt x="2517" y="679"/>
                  </a:cubicBezTo>
                  <a:cubicBezTo>
                    <a:pt x="2606" y="768"/>
                    <a:pt x="2633" y="893"/>
                    <a:pt x="2588" y="1009"/>
                  </a:cubicBezTo>
                  <a:cubicBezTo>
                    <a:pt x="2544" y="1116"/>
                    <a:pt x="2446" y="1196"/>
                    <a:pt x="2321" y="1214"/>
                  </a:cubicBezTo>
                  <a:cubicBezTo>
                    <a:pt x="2289" y="1219"/>
                    <a:pt x="2258" y="1221"/>
                    <a:pt x="2226" y="1221"/>
                  </a:cubicBezTo>
                  <a:cubicBezTo>
                    <a:pt x="2138" y="1221"/>
                    <a:pt x="2046" y="1205"/>
                    <a:pt x="1955" y="1179"/>
                  </a:cubicBezTo>
                  <a:cubicBezTo>
                    <a:pt x="1714" y="1107"/>
                    <a:pt x="1482" y="1009"/>
                    <a:pt x="1267" y="884"/>
                  </a:cubicBezTo>
                  <a:cubicBezTo>
                    <a:pt x="1044" y="759"/>
                    <a:pt x="830" y="616"/>
                    <a:pt x="616" y="474"/>
                  </a:cubicBezTo>
                  <a:cubicBezTo>
                    <a:pt x="411" y="340"/>
                    <a:pt x="205" y="188"/>
                    <a:pt x="0" y="27"/>
                  </a:cubicBezTo>
                  <a:lnTo>
                    <a:pt x="0" y="27"/>
                  </a:lnTo>
                  <a:cubicBezTo>
                    <a:pt x="393" y="358"/>
                    <a:pt x="803" y="652"/>
                    <a:pt x="1250" y="911"/>
                  </a:cubicBezTo>
                  <a:cubicBezTo>
                    <a:pt x="1464" y="1045"/>
                    <a:pt x="1696" y="1152"/>
                    <a:pt x="1946" y="1223"/>
                  </a:cubicBezTo>
                  <a:cubicBezTo>
                    <a:pt x="2031" y="1254"/>
                    <a:pt x="2121" y="1268"/>
                    <a:pt x="2209" y="1268"/>
                  </a:cubicBezTo>
                  <a:cubicBezTo>
                    <a:pt x="2249" y="1268"/>
                    <a:pt x="2290" y="1265"/>
                    <a:pt x="2329" y="1259"/>
                  </a:cubicBezTo>
                  <a:cubicBezTo>
                    <a:pt x="2472" y="1241"/>
                    <a:pt x="2588" y="1152"/>
                    <a:pt x="2642" y="1027"/>
                  </a:cubicBezTo>
                  <a:cubicBezTo>
                    <a:pt x="2669" y="955"/>
                    <a:pt x="2669" y="884"/>
                    <a:pt x="2651" y="822"/>
                  </a:cubicBezTo>
                  <a:cubicBezTo>
                    <a:pt x="2633" y="759"/>
                    <a:pt x="2597" y="697"/>
                    <a:pt x="2553" y="643"/>
                  </a:cubicBezTo>
                  <a:cubicBezTo>
                    <a:pt x="2463" y="554"/>
                    <a:pt x="2356" y="482"/>
                    <a:pt x="2240" y="420"/>
                  </a:cubicBezTo>
                  <a:cubicBezTo>
                    <a:pt x="2008" y="313"/>
                    <a:pt x="1767" y="224"/>
                    <a:pt x="1517" y="170"/>
                  </a:cubicBezTo>
                  <a:cubicBezTo>
                    <a:pt x="1267" y="108"/>
                    <a:pt x="1018" y="63"/>
                    <a:pt x="768" y="27"/>
                  </a:cubicBezTo>
                  <a:cubicBezTo>
                    <a:pt x="638" y="9"/>
                    <a:pt x="511" y="1"/>
                    <a:pt x="384"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4"/>
            <p:cNvSpPr/>
            <p:nvPr/>
          </p:nvSpPr>
          <p:spPr>
            <a:xfrm rot="1106660">
              <a:off x="7974709" y="723262"/>
              <a:ext cx="73334" cy="231394"/>
            </a:xfrm>
            <a:custGeom>
              <a:avLst/>
              <a:gdLst/>
              <a:ahLst/>
              <a:cxnLst/>
              <a:rect l="l" t="t" r="r" b="b"/>
              <a:pathLst>
                <a:path w="894" h="2821" extrusionOk="0">
                  <a:moveTo>
                    <a:pt x="456" y="0"/>
                  </a:moveTo>
                  <a:cubicBezTo>
                    <a:pt x="527" y="241"/>
                    <a:pt x="590" y="491"/>
                    <a:pt x="652" y="741"/>
                  </a:cubicBezTo>
                  <a:cubicBezTo>
                    <a:pt x="715" y="982"/>
                    <a:pt x="759" y="1232"/>
                    <a:pt x="795" y="1482"/>
                  </a:cubicBezTo>
                  <a:cubicBezTo>
                    <a:pt x="840" y="1732"/>
                    <a:pt x="849" y="1991"/>
                    <a:pt x="831" y="2240"/>
                  </a:cubicBezTo>
                  <a:cubicBezTo>
                    <a:pt x="822" y="2365"/>
                    <a:pt x="786" y="2481"/>
                    <a:pt x="733" y="2597"/>
                  </a:cubicBezTo>
                  <a:cubicBezTo>
                    <a:pt x="670" y="2705"/>
                    <a:pt x="563" y="2767"/>
                    <a:pt x="438" y="2767"/>
                  </a:cubicBezTo>
                  <a:cubicBezTo>
                    <a:pt x="322" y="2767"/>
                    <a:pt x="206" y="2696"/>
                    <a:pt x="161" y="2580"/>
                  </a:cubicBezTo>
                  <a:cubicBezTo>
                    <a:pt x="108" y="2472"/>
                    <a:pt x="81" y="2348"/>
                    <a:pt x="72" y="2223"/>
                  </a:cubicBezTo>
                  <a:cubicBezTo>
                    <a:pt x="45" y="1973"/>
                    <a:pt x="45" y="1723"/>
                    <a:pt x="81" y="1473"/>
                  </a:cubicBezTo>
                  <a:cubicBezTo>
                    <a:pt x="108" y="1214"/>
                    <a:pt x="153" y="964"/>
                    <a:pt x="206" y="723"/>
                  </a:cubicBezTo>
                  <a:cubicBezTo>
                    <a:pt x="260" y="473"/>
                    <a:pt x="340" y="223"/>
                    <a:pt x="456" y="0"/>
                  </a:cubicBezTo>
                  <a:lnTo>
                    <a:pt x="456" y="0"/>
                  </a:lnTo>
                  <a:cubicBezTo>
                    <a:pt x="331" y="223"/>
                    <a:pt x="242" y="464"/>
                    <a:pt x="179" y="714"/>
                  </a:cubicBezTo>
                  <a:cubicBezTo>
                    <a:pt x="117" y="955"/>
                    <a:pt x="72" y="1214"/>
                    <a:pt x="37" y="1464"/>
                  </a:cubicBezTo>
                  <a:cubicBezTo>
                    <a:pt x="1" y="1714"/>
                    <a:pt x="1" y="1973"/>
                    <a:pt x="19" y="2232"/>
                  </a:cubicBezTo>
                  <a:cubicBezTo>
                    <a:pt x="28" y="2356"/>
                    <a:pt x="63" y="2490"/>
                    <a:pt x="117" y="2606"/>
                  </a:cubicBezTo>
                  <a:cubicBezTo>
                    <a:pt x="144" y="2669"/>
                    <a:pt x="188" y="2722"/>
                    <a:pt x="242" y="2758"/>
                  </a:cubicBezTo>
                  <a:cubicBezTo>
                    <a:pt x="304" y="2803"/>
                    <a:pt x="367" y="2821"/>
                    <a:pt x="438" y="2821"/>
                  </a:cubicBezTo>
                  <a:cubicBezTo>
                    <a:pt x="581" y="2821"/>
                    <a:pt x="706" y="2740"/>
                    <a:pt x="777" y="2615"/>
                  </a:cubicBezTo>
                  <a:cubicBezTo>
                    <a:pt x="831" y="2499"/>
                    <a:pt x="867" y="2374"/>
                    <a:pt x="875" y="2249"/>
                  </a:cubicBezTo>
                  <a:cubicBezTo>
                    <a:pt x="893" y="1991"/>
                    <a:pt x="884" y="1732"/>
                    <a:pt x="840" y="1482"/>
                  </a:cubicBezTo>
                  <a:cubicBezTo>
                    <a:pt x="751" y="973"/>
                    <a:pt x="626" y="482"/>
                    <a:pt x="456"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4"/>
            <p:cNvSpPr/>
            <p:nvPr/>
          </p:nvSpPr>
          <p:spPr>
            <a:xfrm rot="1106660">
              <a:off x="8028419" y="752495"/>
              <a:ext cx="225579" cy="88670"/>
            </a:xfrm>
            <a:custGeom>
              <a:avLst/>
              <a:gdLst/>
              <a:ahLst/>
              <a:cxnLst/>
              <a:rect l="l" t="t" r="r" b="b"/>
              <a:pathLst>
                <a:path w="2750" h="1081" extrusionOk="0">
                  <a:moveTo>
                    <a:pt x="680" y="1"/>
                  </a:moveTo>
                  <a:cubicBezTo>
                    <a:pt x="449" y="1"/>
                    <a:pt x="225" y="35"/>
                    <a:pt x="0" y="91"/>
                  </a:cubicBezTo>
                  <a:cubicBezTo>
                    <a:pt x="198" y="49"/>
                    <a:pt x="401" y="24"/>
                    <a:pt x="602" y="24"/>
                  </a:cubicBezTo>
                  <a:cubicBezTo>
                    <a:pt x="654" y="24"/>
                    <a:pt x="707" y="25"/>
                    <a:pt x="759" y="29"/>
                  </a:cubicBezTo>
                  <a:cubicBezTo>
                    <a:pt x="1018" y="38"/>
                    <a:pt x="1268" y="56"/>
                    <a:pt x="1518" y="100"/>
                  </a:cubicBezTo>
                  <a:cubicBezTo>
                    <a:pt x="1768" y="127"/>
                    <a:pt x="2017" y="190"/>
                    <a:pt x="2258" y="279"/>
                  </a:cubicBezTo>
                  <a:cubicBezTo>
                    <a:pt x="2374" y="315"/>
                    <a:pt x="2482" y="377"/>
                    <a:pt x="2580" y="457"/>
                  </a:cubicBezTo>
                  <a:cubicBezTo>
                    <a:pt x="2678" y="529"/>
                    <a:pt x="2723" y="654"/>
                    <a:pt x="2687" y="770"/>
                  </a:cubicBezTo>
                  <a:cubicBezTo>
                    <a:pt x="2660" y="886"/>
                    <a:pt x="2571" y="975"/>
                    <a:pt x="2446" y="1011"/>
                  </a:cubicBezTo>
                  <a:cubicBezTo>
                    <a:pt x="2382" y="1026"/>
                    <a:pt x="2315" y="1032"/>
                    <a:pt x="2248" y="1032"/>
                  </a:cubicBezTo>
                  <a:cubicBezTo>
                    <a:pt x="2192" y="1032"/>
                    <a:pt x="2136" y="1028"/>
                    <a:pt x="2080" y="1020"/>
                  </a:cubicBezTo>
                  <a:cubicBezTo>
                    <a:pt x="1830" y="966"/>
                    <a:pt x="1589" y="895"/>
                    <a:pt x="1357" y="797"/>
                  </a:cubicBezTo>
                  <a:cubicBezTo>
                    <a:pt x="1125" y="698"/>
                    <a:pt x="902" y="582"/>
                    <a:pt x="670" y="466"/>
                  </a:cubicBezTo>
                  <a:cubicBezTo>
                    <a:pt x="438" y="350"/>
                    <a:pt x="224" y="225"/>
                    <a:pt x="0" y="91"/>
                  </a:cubicBezTo>
                  <a:lnTo>
                    <a:pt x="0" y="91"/>
                  </a:lnTo>
                  <a:cubicBezTo>
                    <a:pt x="429" y="377"/>
                    <a:pt x="866" y="618"/>
                    <a:pt x="1330" y="832"/>
                  </a:cubicBezTo>
                  <a:cubicBezTo>
                    <a:pt x="1571" y="939"/>
                    <a:pt x="1812" y="1011"/>
                    <a:pt x="2062" y="1064"/>
                  </a:cubicBezTo>
                  <a:cubicBezTo>
                    <a:pt x="2118" y="1076"/>
                    <a:pt x="2173" y="1080"/>
                    <a:pt x="2227" y="1080"/>
                  </a:cubicBezTo>
                  <a:cubicBezTo>
                    <a:pt x="2302" y="1080"/>
                    <a:pt x="2377" y="1071"/>
                    <a:pt x="2455" y="1055"/>
                  </a:cubicBezTo>
                  <a:cubicBezTo>
                    <a:pt x="2589" y="1020"/>
                    <a:pt x="2696" y="913"/>
                    <a:pt x="2731" y="788"/>
                  </a:cubicBezTo>
                  <a:cubicBezTo>
                    <a:pt x="2749" y="716"/>
                    <a:pt x="2749" y="645"/>
                    <a:pt x="2723" y="582"/>
                  </a:cubicBezTo>
                  <a:cubicBezTo>
                    <a:pt x="2696" y="520"/>
                    <a:pt x="2651" y="457"/>
                    <a:pt x="2606" y="422"/>
                  </a:cubicBezTo>
                  <a:cubicBezTo>
                    <a:pt x="2499" y="332"/>
                    <a:pt x="2392" y="270"/>
                    <a:pt x="2267" y="225"/>
                  </a:cubicBezTo>
                  <a:cubicBezTo>
                    <a:pt x="2026" y="145"/>
                    <a:pt x="1776" y="83"/>
                    <a:pt x="1518" y="56"/>
                  </a:cubicBezTo>
                  <a:cubicBezTo>
                    <a:pt x="1268" y="20"/>
                    <a:pt x="1018" y="2"/>
                    <a:pt x="759" y="2"/>
                  </a:cubicBezTo>
                  <a:cubicBezTo>
                    <a:pt x="733" y="1"/>
                    <a:pt x="706" y="1"/>
                    <a:pt x="680"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4"/>
            <p:cNvSpPr/>
            <p:nvPr/>
          </p:nvSpPr>
          <p:spPr>
            <a:xfrm rot="1106660">
              <a:off x="7935994" y="615979"/>
              <a:ext cx="76943" cy="230164"/>
            </a:xfrm>
            <a:custGeom>
              <a:avLst/>
              <a:gdLst/>
              <a:ahLst/>
              <a:cxnLst/>
              <a:rect l="l" t="t" r="r" b="b"/>
              <a:pathLst>
                <a:path w="938" h="2806" extrusionOk="0">
                  <a:moveTo>
                    <a:pt x="259" y="0"/>
                  </a:moveTo>
                  <a:cubicBezTo>
                    <a:pt x="161" y="233"/>
                    <a:pt x="98" y="482"/>
                    <a:pt x="72" y="732"/>
                  </a:cubicBezTo>
                  <a:cubicBezTo>
                    <a:pt x="36" y="982"/>
                    <a:pt x="9" y="1241"/>
                    <a:pt x="9" y="1500"/>
                  </a:cubicBezTo>
                  <a:cubicBezTo>
                    <a:pt x="0" y="1750"/>
                    <a:pt x="27" y="2009"/>
                    <a:pt x="72" y="2259"/>
                  </a:cubicBezTo>
                  <a:cubicBezTo>
                    <a:pt x="98" y="2383"/>
                    <a:pt x="143" y="2508"/>
                    <a:pt x="214" y="2624"/>
                  </a:cubicBezTo>
                  <a:cubicBezTo>
                    <a:pt x="250" y="2678"/>
                    <a:pt x="295" y="2732"/>
                    <a:pt x="357" y="2767"/>
                  </a:cubicBezTo>
                  <a:cubicBezTo>
                    <a:pt x="409" y="2789"/>
                    <a:pt x="466" y="2805"/>
                    <a:pt x="520" y="2805"/>
                  </a:cubicBezTo>
                  <a:cubicBezTo>
                    <a:pt x="531" y="2805"/>
                    <a:pt x="542" y="2805"/>
                    <a:pt x="553" y="2803"/>
                  </a:cubicBezTo>
                  <a:cubicBezTo>
                    <a:pt x="696" y="2785"/>
                    <a:pt x="812" y="2696"/>
                    <a:pt x="866" y="2562"/>
                  </a:cubicBezTo>
                  <a:cubicBezTo>
                    <a:pt x="910" y="2446"/>
                    <a:pt x="937" y="2312"/>
                    <a:pt x="928" y="2178"/>
                  </a:cubicBezTo>
                  <a:cubicBezTo>
                    <a:pt x="919" y="1928"/>
                    <a:pt x="875" y="1669"/>
                    <a:pt x="803" y="1428"/>
                  </a:cubicBezTo>
                  <a:cubicBezTo>
                    <a:pt x="661" y="938"/>
                    <a:pt x="482" y="456"/>
                    <a:pt x="259" y="0"/>
                  </a:cubicBezTo>
                  <a:lnTo>
                    <a:pt x="259" y="0"/>
                  </a:lnTo>
                  <a:cubicBezTo>
                    <a:pt x="366" y="233"/>
                    <a:pt x="464" y="465"/>
                    <a:pt x="545" y="706"/>
                  </a:cubicBezTo>
                  <a:cubicBezTo>
                    <a:pt x="625" y="947"/>
                    <a:pt x="705" y="1188"/>
                    <a:pt x="768" y="1437"/>
                  </a:cubicBezTo>
                  <a:cubicBezTo>
                    <a:pt x="830" y="1678"/>
                    <a:pt x="875" y="1928"/>
                    <a:pt x="884" y="2178"/>
                  </a:cubicBezTo>
                  <a:cubicBezTo>
                    <a:pt x="884" y="2303"/>
                    <a:pt x="866" y="2428"/>
                    <a:pt x="821" y="2544"/>
                  </a:cubicBezTo>
                  <a:cubicBezTo>
                    <a:pt x="777" y="2651"/>
                    <a:pt x="669" y="2732"/>
                    <a:pt x="553" y="2749"/>
                  </a:cubicBezTo>
                  <a:cubicBezTo>
                    <a:pt x="545" y="2750"/>
                    <a:pt x="536" y="2750"/>
                    <a:pt x="527" y="2750"/>
                  </a:cubicBezTo>
                  <a:cubicBezTo>
                    <a:pt x="412" y="2750"/>
                    <a:pt x="309" y="2697"/>
                    <a:pt x="259" y="2598"/>
                  </a:cubicBezTo>
                  <a:cubicBezTo>
                    <a:pt x="188" y="2491"/>
                    <a:pt x="143" y="2375"/>
                    <a:pt x="125" y="2250"/>
                  </a:cubicBezTo>
                  <a:cubicBezTo>
                    <a:pt x="72" y="2000"/>
                    <a:pt x="45" y="1750"/>
                    <a:pt x="54" y="1500"/>
                  </a:cubicBezTo>
                  <a:cubicBezTo>
                    <a:pt x="45" y="1241"/>
                    <a:pt x="63" y="991"/>
                    <a:pt x="98" y="741"/>
                  </a:cubicBezTo>
                  <a:cubicBezTo>
                    <a:pt x="116" y="482"/>
                    <a:pt x="170" y="233"/>
                    <a:pt x="259" y="0"/>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4"/>
            <p:cNvSpPr/>
            <p:nvPr/>
          </p:nvSpPr>
          <p:spPr>
            <a:xfrm rot="1106660">
              <a:off x="7977010" y="630975"/>
              <a:ext cx="230665" cy="76120"/>
            </a:xfrm>
            <a:custGeom>
              <a:avLst/>
              <a:gdLst/>
              <a:ahLst/>
              <a:cxnLst/>
              <a:rect l="l" t="t" r="r" b="b"/>
              <a:pathLst>
                <a:path w="2812" h="928" extrusionOk="0">
                  <a:moveTo>
                    <a:pt x="1272" y="1"/>
                  </a:moveTo>
                  <a:cubicBezTo>
                    <a:pt x="1109" y="1"/>
                    <a:pt x="946" y="8"/>
                    <a:pt x="786" y="19"/>
                  </a:cubicBezTo>
                  <a:cubicBezTo>
                    <a:pt x="661" y="37"/>
                    <a:pt x="527" y="46"/>
                    <a:pt x="402" y="73"/>
                  </a:cubicBezTo>
                  <a:cubicBezTo>
                    <a:pt x="268" y="91"/>
                    <a:pt x="143" y="126"/>
                    <a:pt x="18" y="180"/>
                  </a:cubicBezTo>
                  <a:cubicBezTo>
                    <a:pt x="9" y="189"/>
                    <a:pt x="9" y="189"/>
                    <a:pt x="9" y="198"/>
                  </a:cubicBezTo>
                  <a:cubicBezTo>
                    <a:pt x="1" y="207"/>
                    <a:pt x="9" y="225"/>
                    <a:pt x="18" y="233"/>
                  </a:cubicBezTo>
                  <a:cubicBezTo>
                    <a:pt x="465" y="448"/>
                    <a:pt x="929" y="635"/>
                    <a:pt x="1411" y="778"/>
                  </a:cubicBezTo>
                  <a:cubicBezTo>
                    <a:pt x="1652" y="849"/>
                    <a:pt x="1893" y="903"/>
                    <a:pt x="2143" y="921"/>
                  </a:cubicBezTo>
                  <a:cubicBezTo>
                    <a:pt x="2177" y="926"/>
                    <a:pt x="2212" y="928"/>
                    <a:pt x="2247" y="928"/>
                  </a:cubicBezTo>
                  <a:cubicBezTo>
                    <a:pt x="2337" y="928"/>
                    <a:pt x="2427" y="913"/>
                    <a:pt x="2517" y="894"/>
                  </a:cubicBezTo>
                  <a:cubicBezTo>
                    <a:pt x="2642" y="858"/>
                    <a:pt x="2740" y="769"/>
                    <a:pt x="2785" y="653"/>
                  </a:cubicBezTo>
                  <a:lnTo>
                    <a:pt x="2785" y="653"/>
                  </a:lnTo>
                  <a:cubicBezTo>
                    <a:pt x="2740" y="769"/>
                    <a:pt x="2633" y="858"/>
                    <a:pt x="2508" y="885"/>
                  </a:cubicBezTo>
                  <a:cubicBezTo>
                    <a:pt x="2431" y="909"/>
                    <a:pt x="2350" y="921"/>
                    <a:pt x="2267" y="921"/>
                  </a:cubicBezTo>
                  <a:cubicBezTo>
                    <a:pt x="2226" y="921"/>
                    <a:pt x="2184" y="918"/>
                    <a:pt x="2143" y="912"/>
                  </a:cubicBezTo>
                  <a:cubicBezTo>
                    <a:pt x="1893" y="885"/>
                    <a:pt x="1652" y="831"/>
                    <a:pt x="1411" y="751"/>
                  </a:cubicBezTo>
                  <a:cubicBezTo>
                    <a:pt x="1179" y="680"/>
                    <a:pt x="947" y="590"/>
                    <a:pt x="715" y="492"/>
                  </a:cubicBezTo>
                  <a:cubicBezTo>
                    <a:pt x="502" y="402"/>
                    <a:pt x="297" y="313"/>
                    <a:pt x="93" y="209"/>
                  </a:cubicBezTo>
                  <a:lnTo>
                    <a:pt x="93" y="209"/>
                  </a:lnTo>
                  <a:cubicBezTo>
                    <a:pt x="192" y="169"/>
                    <a:pt x="297" y="141"/>
                    <a:pt x="402" y="126"/>
                  </a:cubicBezTo>
                  <a:cubicBezTo>
                    <a:pt x="536" y="100"/>
                    <a:pt x="661" y="82"/>
                    <a:pt x="786" y="73"/>
                  </a:cubicBezTo>
                  <a:cubicBezTo>
                    <a:pt x="1045" y="46"/>
                    <a:pt x="1304" y="37"/>
                    <a:pt x="1562" y="37"/>
                  </a:cubicBezTo>
                  <a:cubicBezTo>
                    <a:pt x="1821" y="37"/>
                    <a:pt x="2080" y="73"/>
                    <a:pt x="2330" y="135"/>
                  </a:cubicBezTo>
                  <a:cubicBezTo>
                    <a:pt x="2455" y="162"/>
                    <a:pt x="2580" y="225"/>
                    <a:pt x="2678" y="305"/>
                  </a:cubicBezTo>
                  <a:cubicBezTo>
                    <a:pt x="2732" y="341"/>
                    <a:pt x="2767" y="394"/>
                    <a:pt x="2794" y="457"/>
                  </a:cubicBezTo>
                  <a:cubicBezTo>
                    <a:pt x="2803" y="519"/>
                    <a:pt x="2803" y="590"/>
                    <a:pt x="2785" y="653"/>
                  </a:cubicBezTo>
                  <a:cubicBezTo>
                    <a:pt x="2803" y="590"/>
                    <a:pt x="2812" y="519"/>
                    <a:pt x="2794" y="448"/>
                  </a:cubicBezTo>
                  <a:cubicBezTo>
                    <a:pt x="2776" y="385"/>
                    <a:pt x="2741" y="332"/>
                    <a:pt x="2687" y="287"/>
                  </a:cubicBezTo>
                  <a:cubicBezTo>
                    <a:pt x="2580" y="207"/>
                    <a:pt x="2464" y="153"/>
                    <a:pt x="2339" y="117"/>
                  </a:cubicBezTo>
                  <a:cubicBezTo>
                    <a:pt x="2089" y="55"/>
                    <a:pt x="1830" y="10"/>
                    <a:pt x="1571" y="10"/>
                  </a:cubicBezTo>
                  <a:cubicBezTo>
                    <a:pt x="1472" y="4"/>
                    <a:pt x="1372" y="1"/>
                    <a:pt x="1272" y="1"/>
                  </a:cubicBezTo>
                  <a:close/>
                </a:path>
              </a:pathLst>
            </a:custGeom>
            <a:solidFill>
              <a:srgbClr val="CB4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4"/>
            <p:cNvSpPr/>
            <p:nvPr/>
          </p:nvSpPr>
          <p:spPr>
            <a:xfrm rot="1106660">
              <a:off x="7867736" y="599945"/>
              <a:ext cx="402269" cy="483787"/>
            </a:xfrm>
            <a:custGeom>
              <a:avLst/>
              <a:gdLst/>
              <a:ahLst/>
              <a:cxnLst/>
              <a:rect l="l" t="t" r="r" b="b"/>
              <a:pathLst>
                <a:path w="4904" h="5898" extrusionOk="0">
                  <a:moveTo>
                    <a:pt x="69" y="1"/>
                  </a:moveTo>
                  <a:cubicBezTo>
                    <a:pt x="32" y="1"/>
                    <a:pt x="0" y="57"/>
                    <a:pt x="36" y="85"/>
                  </a:cubicBezTo>
                  <a:cubicBezTo>
                    <a:pt x="259" y="255"/>
                    <a:pt x="473" y="442"/>
                    <a:pt x="687" y="629"/>
                  </a:cubicBezTo>
                  <a:cubicBezTo>
                    <a:pt x="669" y="647"/>
                    <a:pt x="669" y="665"/>
                    <a:pt x="669" y="683"/>
                  </a:cubicBezTo>
                  <a:cubicBezTo>
                    <a:pt x="732" y="978"/>
                    <a:pt x="794" y="1272"/>
                    <a:pt x="848" y="1567"/>
                  </a:cubicBezTo>
                  <a:cubicBezTo>
                    <a:pt x="884" y="1808"/>
                    <a:pt x="919" y="2057"/>
                    <a:pt x="937" y="2307"/>
                  </a:cubicBezTo>
                  <a:cubicBezTo>
                    <a:pt x="964" y="2049"/>
                    <a:pt x="964" y="1781"/>
                    <a:pt x="937" y="1522"/>
                  </a:cubicBezTo>
                  <a:cubicBezTo>
                    <a:pt x="893" y="1254"/>
                    <a:pt x="839" y="986"/>
                    <a:pt x="776" y="728"/>
                  </a:cubicBezTo>
                  <a:lnTo>
                    <a:pt x="776" y="728"/>
                  </a:lnTo>
                  <a:cubicBezTo>
                    <a:pt x="1071" y="1004"/>
                    <a:pt x="1348" y="1299"/>
                    <a:pt x="1607" y="1584"/>
                  </a:cubicBezTo>
                  <a:cubicBezTo>
                    <a:pt x="1669" y="1656"/>
                    <a:pt x="1731" y="1736"/>
                    <a:pt x="1803" y="1808"/>
                  </a:cubicBezTo>
                  <a:cubicBezTo>
                    <a:pt x="1803" y="2084"/>
                    <a:pt x="1803" y="2361"/>
                    <a:pt x="1794" y="2647"/>
                  </a:cubicBezTo>
                  <a:cubicBezTo>
                    <a:pt x="1776" y="2896"/>
                    <a:pt x="1794" y="3209"/>
                    <a:pt x="1758" y="3459"/>
                  </a:cubicBezTo>
                  <a:cubicBezTo>
                    <a:pt x="1812" y="3200"/>
                    <a:pt x="1847" y="2941"/>
                    <a:pt x="1865" y="2673"/>
                  </a:cubicBezTo>
                  <a:cubicBezTo>
                    <a:pt x="1874" y="2441"/>
                    <a:pt x="1892" y="2156"/>
                    <a:pt x="1892" y="1924"/>
                  </a:cubicBezTo>
                  <a:cubicBezTo>
                    <a:pt x="2178" y="2254"/>
                    <a:pt x="2445" y="2602"/>
                    <a:pt x="2695" y="2959"/>
                  </a:cubicBezTo>
                  <a:cubicBezTo>
                    <a:pt x="2686" y="2968"/>
                    <a:pt x="2678" y="2986"/>
                    <a:pt x="2678" y="2995"/>
                  </a:cubicBezTo>
                  <a:cubicBezTo>
                    <a:pt x="2669" y="3289"/>
                    <a:pt x="2651" y="3584"/>
                    <a:pt x="2624" y="3878"/>
                  </a:cubicBezTo>
                  <a:cubicBezTo>
                    <a:pt x="2606" y="4137"/>
                    <a:pt x="2570" y="4387"/>
                    <a:pt x="2526" y="4637"/>
                  </a:cubicBezTo>
                  <a:cubicBezTo>
                    <a:pt x="2615" y="4396"/>
                    <a:pt x="2686" y="4155"/>
                    <a:pt x="2722" y="3905"/>
                  </a:cubicBezTo>
                  <a:cubicBezTo>
                    <a:pt x="2749" y="3628"/>
                    <a:pt x="2758" y="3343"/>
                    <a:pt x="2776" y="3066"/>
                  </a:cubicBezTo>
                  <a:cubicBezTo>
                    <a:pt x="3017" y="3423"/>
                    <a:pt x="3249" y="3789"/>
                    <a:pt x="3463" y="4173"/>
                  </a:cubicBezTo>
                  <a:cubicBezTo>
                    <a:pt x="3454" y="4485"/>
                    <a:pt x="3436" y="4806"/>
                    <a:pt x="3409" y="5128"/>
                  </a:cubicBezTo>
                  <a:cubicBezTo>
                    <a:pt x="3383" y="5351"/>
                    <a:pt x="3356" y="5583"/>
                    <a:pt x="3311" y="5806"/>
                  </a:cubicBezTo>
                  <a:cubicBezTo>
                    <a:pt x="3409" y="5538"/>
                    <a:pt x="3472" y="5262"/>
                    <a:pt x="3516" y="4976"/>
                  </a:cubicBezTo>
                  <a:cubicBezTo>
                    <a:pt x="3534" y="4762"/>
                    <a:pt x="3543" y="4548"/>
                    <a:pt x="3552" y="4333"/>
                  </a:cubicBezTo>
                  <a:cubicBezTo>
                    <a:pt x="3831" y="4830"/>
                    <a:pt x="4391" y="5897"/>
                    <a:pt x="4392" y="5897"/>
                  </a:cubicBezTo>
                  <a:cubicBezTo>
                    <a:pt x="4392" y="5897"/>
                    <a:pt x="4392" y="5896"/>
                    <a:pt x="4391" y="5895"/>
                  </a:cubicBezTo>
                  <a:cubicBezTo>
                    <a:pt x="4168" y="5315"/>
                    <a:pt x="3900" y="4762"/>
                    <a:pt x="3606" y="4217"/>
                  </a:cubicBezTo>
                  <a:lnTo>
                    <a:pt x="3606" y="4217"/>
                  </a:lnTo>
                  <a:cubicBezTo>
                    <a:pt x="3847" y="4244"/>
                    <a:pt x="4088" y="4378"/>
                    <a:pt x="4293" y="4485"/>
                  </a:cubicBezTo>
                  <a:cubicBezTo>
                    <a:pt x="4464" y="4567"/>
                    <a:pt x="4867" y="4731"/>
                    <a:pt x="4901" y="4731"/>
                  </a:cubicBezTo>
                  <a:cubicBezTo>
                    <a:pt x="4904" y="4731"/>
                    <a:pt x="4904" y="4729"/>
                    <a:pt x="4900" y="4726"/>
                  </a:cubicBezTo>
                  <a:cubicBezTo>
                    <a:pt x="4721" y="4592"/>
                    <a:pt x="4534" y="4485"/>
                    <a:pt x="4338" y="4396"/>
                  </a:cubicBezTo>
                  <a:cubicBezTo>
                    <a:pt x="4106" y="4271"/>
                    <a:pt x="3820" y="4119"/>
                    <a:pt x="3552" y="4119"/>
                  </a:cubicBezTo>
                  <a:cubicBezTo>
                    <a:pt x="3347" y="3753"/>
                    <a:pt x="3124" y="3396"/>
                    <a:pt x="2883" y="3048"/>
                  </a:cubicBezTo>
                  <a:lnTo>
                    <a:pt x="2883" y="3048"/>
                  </a:lnTo>
                  <a:cubicBezTo>
                    <a:pt x="3106" y="3102"/>
                    <a:pt x="3320" y="3191"/>
                    <a:pt x="3516" y="3307"/>
                  </a:cubicBezTo>
                  <a:cubicBezTo>
                    <a:pt x="3668" y="3395"/>
                    <a:pt x="4064" y="3555"/>
                    <a:pt x="4113" y="3555"/>
                  </a:cubicBezTo>
                  <a:cubicBezTo>
                    <a:pt x="4118" y="3555"/>
                    <a:pt x="4119" y="3553"/>
                    <a:pt x="4114" y="3548"/>
                  </a:cubicBezTo>
                  <a:cubicBezTo>
                    <a:pt x="3936" y="3423"/>
                    <a:pt x="3749" y="3307"/>
                    <a:pt x="3552" y="3218"/>
                  </a:cubicBezTo>
                  <a:cubicBezTo>
                    <a:pt x="3329" y="3102"/>
                    <a:pt x="3070" y="2959"/>
                    <a:pt x="2811" y="2941"/>
                  </a:cubicBezTo>
                  <a:cubicBezTo>
                    <a:pt x="2526" y="2539"/>
                    <a:pt x="2231" y="2165"/>
                    <a:pt x="1919" y="1799"/>
                  </a:cubicBezTo>
                  <a:cubicBezTo>
                    <a:pt x="2160" y="1799"/>
                    <a:pt x="2428" y="1933"/>
                    <a:pt x="2642" y="2031"/>
                  </a:cubicBezTo>
                  <a:cubicBezTo>
                    <a:pt x="2803" y="2103"/>
                    <a:pt x="3211" y="2241"/>
                    <a:pt x="3256" y="2241"/>
                  </a:cubicBezTo>
                  <a:cubicBezTo>
                    <a:pt x="3261" y="2241"/>
                    <a:pt x="3262" y="2239"/>
                    <a:pt x="3258" y="2236"/>
                  </a:cubicBezTo>
                  <a:cubicBezTo>
                    <a:pt x="3070" y="2120"/>
                    <a:pt x="2883" y="2013"/>
                    <a:pt x="2678" y="1933"/>
                  </a:cubicBezTo>
                  <a:cubicBezTo>
                    <a:pt x="2447" y="1834"/>
                    <a:pt x="2172" y="1697"/>
                    <a:pt x="1906" y="1697"/>
                  </a:cubicBezTo>
                  <a:cubicBezTo>
                    <a:pt x="1884" y="1697"/>
                    <a:pt x="1861" y="1698"/>
                    <a:pt x="1839" y="1700"/>
                  </a:cubicBezTo>
                  <a:lnTo>
                    <a:pt x="1740" y="1593"/>
                  </a:lnTo>
                  <a:cubicBezTo>
                    <a:pt x="1473" y="1281"/>
                    <a:pt x="1187" y="978"/>
                    <a:pt x="884" y="683"/>
                  </a:cubicBezTo>
                  <a:cubicBezTo>
                    <a:pt x="1107" y="683"/>
                    <a:pt x="1339" y="710"/>
                    <a:pt x="1553" y="772"/>
                  </a:cubicBezTo>
                  <a:cubicBezTo>
                    <a:pt x="1720" y="810"/>
                    <a:pt x="2105" y="867"/>
                    <a:pt x="2185" y="867"/>
                  </a:cubicBezTo>
                  <a:cubicBezTo>
                    <a:pt x="2199" y="867"/>
                    <a:pt x="2204" y="866"/>
                    <a:pt x="2196" y="862"/>
                  </a:cubicBezTo>
                  <a:cubicBezTo>
                    <a:pt x="1990" y="781"/>
                    <a:pt x="1785" y="719"/>
                    <a:pt x="1571" y="683"/>
                  </a:cubicBezTo>
                  <a:cubicBezTo>
                    <a:pt x="1386" y="642"/>
                    <a:pt x="1175" y="585"/>
                    <a:pt x="969" y="585"/>
                  </a:cubicBezTo>
                  <a:cubicBezTo>
                    <a:pt x="907" y="585"/>
                    <a:pt x="846" y="590"/>
                    <a:pt x="785" y="603"/>
                  </a:cubicBezTo>
                  <a:cubicBezTo>
                    <a:pt x="571" y="389"/>
                    <a:pt x="339" y="192"/>
                    <a:pt x="98" y="14"/>
                  </a:cubicBezTo>
                  <a:cubicBezTo>
                    <a:pt x="89" y="4"/>
                    <a:pt x="7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0" name="Google Shape;3200;p34"/>
          <p:cNvGrpSpPr/>
          <p:nvPr/>
        </p:nvGrpSpPr>
        <p:grpSpPr>
          <a:xfrm>
            <a:off x="647774" y="580156"/>
            <a:ext cx="698011" cy="569395"/>
            <a:chOff x="647774" y="580156"/>
            <a:chExt cx="698011" cy="569395"/>
          </a:xfrm>
        </p:grpSpPr>
        <p:sp>
          <p:nvSpPr>
            <p:cNvPr id="3201" name="Google Shape;3201;p34"/>
            <p:cNvSpPr/>
            <p:nvPr/>
          </p:nvSpPr>
          <p:spPr>
            <a:xfrm rot="5189938" flipH="1">
              <a:off x="1066854" y="612099"/>
              <a:ext cx="251925" cy="286696"/>
            </a:xfrm>
            <a:custGeom>
              <a:avLst/>
              <a:gdLst/>
              <a:ahLst/>
              <a:cxnLst/>
              <a:rect l="l" t="t" r="r" b="b"/>
              <a:pathLst>
                <a:path w="3312" h="3769" extrusionOk="0">
                  <a:moveTo>
                    <a:pt x="402" y="1"/>
                  </a:moveTo>
                  <a:lnTo>
                    <a:pt x="402" y="1"/>
                  </a:lnTo>
                  <a:cubicBezTo>
                    <a:pt x="54" y="750"/>
                    <a:pt x="1" y="2625"/>
                    <a:pt x="652" y="3339"/>
                  </a:cubicBezTo>
                  <a:cubicBezTo>
                    <a:pt x="968" y="3680"/>
                    <a:pt x="1367" y="3768"/>
                    <a:pt x="1696" y="3768"/>
                  </a:cubicBezTo>
                  <a:cubicBezTo>
                    <a:pt x="2044" y="3768"/>
                    <a:pt x="2312" y="3669"/>
                    <a:pt x="2312" y="3669"/>
                  </a:cubicBezTo>
                  <a:cubicBezTo>
                    <a:pt x="2651" y="3544"/>
                    <a:pt x="3312" y="3205"/>
                    <a:pt x="2964" y="2107"/>
                  </a:cubicBezTo>
                  <a:cubicBezTo>
                    <a:pt x="2625" y="1000"/>
                    <a:pt x="402"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4"/>
            <p:cNvSpPr/>
            <p:nvPr/>
          </p:nvSpPr>
          <p:spPr>
            <a:xfrm rot="5189938" flipH="1">
              <a:off x="1075694" y="600540"/>
              <a:ext cx="158518" cy="321459"/>
            </a:xfrm>
            <a:custGeom>
              <a:avLst/>
              <a:gdLst/>
              <a:ahLst/>
              <a:cxnLst/>
              <a:rect l="l" t="t" r="r" b="b"/>
              <a:pathLst>
                <a:path w="2084" h="4226" extrusionOk="0">
                  <a:moveTo>
                    <a:pt x="1727" y="1940"/>
                  </a:moveTo>
                  <a:lnTo>
                    <a:pt x="1727" y="1940"/>
                  </a:lnTo>
                  <a:cubicBezTo>
                    <a:pt x="1727" y="1940"/>
                    <a:pt x="1727" y="1940"/>
                    <a:pt x="1726" y="1941"/>
                  </a:cubicBezTo>
                  <a:lnTo>
                    <a:pt x="1724" y="1950"/>
                  </a:lnTo>
                  <a:lnTo>
                    <a:pt x="1724" y="1950"/>
                  </a:lnTo>
                  <a:cubicBezTo>
                    <a:pt x="1727" y="1943"/>
                    <a:pt x="1728" y="1940"/>
                    <a:pt x="1727" y="1940"/>
                  </a:cubicBezTo>
                  <a:close/>
                  <a:moveTo>
                    <a:pt x="10" y="1"/>
                  </a:moveTo>
                  <a:cubicBezTo>
                    <a:pt x="0" y="1"/>
                    <a:pt x="280" y="711"/>
                    <a:pt x="495" y="1182"/>
                  </a:cubicBezTo>
                  <a:lnTo>
                    <a:pt x="155" y="1084"/>
                  </a:lnTo>
                  <a:lnTo>
                    <a:pt x="93" y="1066"/>
                  </a:lnTo>
                  <a:lnTo>
                    <a:pt x="93" y="1066"/>
                  </a:lnTo>
                  <a:cubicBezTo>
                    <a:pt x="227" y="1138"/>
                    <a:pt x="370" y="1200"/>
                    <a:pt x="512" y="1245"/>
                  </a:cubicBezTo>
                  <a:lnTo>
                    <a:pt x="521" y="1245"/>
                  </a:lnTo>
                  <a:cubicBezTo>
                    <a:pt x="655" y="1530"/>
                    <a:pt x="762" y="1754"/>
                    <a:pt x="914" y="2030"/>
                  </a:cubicBezTo>
                  <a:cubicBezTo>
                    <a:pt x="977" y="2137"/>
                    <a:pt x="1039" y="2253"/>
                    <a:pt x="1110" y="2361"/>
                  </a:cubicBezTo>
                  <a:lnTo>
                    <a:pt x="361" y="2182"/>
                  </a:lnTo>
                  <a:lnTo>
                    <a:pt x="245" y="2146"/>
                  </a:lnTo>
                  <a:cubicBezTo>
                    <a:pt x="244" y="2146"/>
                    <a:pt x="244" y="2146"/>
                    <a:pt x="243" y="2146"/>
                  </a:cubicBezTo>
                  <a:lnTo>
                    <a:pt x="243" y="2146"/>
                  </a:lnTo>
                  <a:cubicBezTo>
                    <a:pt x="233" y="2146"/>
                    <a:pt x="786" y="2344"/>
                    <a:pt x="1057" y="2414"/>
                  </a:cubicBezTo>
                  <a:lnTo>
                    <a:pt x="1146" y="2432"/>
                  </a:lnTo>
                  <a:cubicBezTo>
                    <a:pt x="1244" y="2593"/>
                    <a:pt x="1343" y="2762"/>
                    <a:pt x="1432" y="2923"/>
                  </a:cubicBezTo>
                  <a:lnTo>
                    <a:pt x="1485" y="3021"/>
                  </a:lnTo>
                  <a:lnTo>
                    <a:pt x="745" y="2932"/>
                  </a:lnTo>
                  <a:lnTo>
                    <a:pt x="637" y="2923"/>
                  </a:lnTo>
                  <a:cubicBezTo>
                    <a:pt x="602" y="2923"/>
                    <a:pt x="1164" y="3039"/>
                    <a:pt x="1432" y="3075"/>
                  </a:cubicBezTo>
                  <a:lnTo>
                    <a:pt x="1521" y="3083"/>
                  </a:lnTo>
                  <a:cubicBezTo>
                    <a:pt x="1610" y="3262"/>
                    <a:pt x="1700" y="3432"/>
                    <a:pt x="1780" y="3610"/>
                  </a:cubicBezTo>
                  <a:cubicBezTo>
                    <a:pt x="1860" y="3789"/>
                    <a:pt x="1923" y="3976"/>
                    <a:pt x="1967" y="4172"/>
                  </a:cubicBezTo>
                  <a:cubicBezTo>
                    <a:pt x="1972" y="4208"/>
                    <a:pt x="2003" y="4226"/>
                    <a:pt x="2031" y="4226"/>
                  </a:cubicBezTo>
                  <a:cubicBezTo>
                    <a:pt x="2059" y="4226"/>
                    <a:pt x="2083" y="4208"/>
                    <a:pt x="2074" y="4172"/>
                  </a:cubicBezTo>
                  <a:cubicBezTo>
                    <a:pt x="2039" y="4003"/>
                    <a:pt x="1994" y="3842"/>
                    <a:pt x="1923" y="3681"/>
                  </a:cubicBezTo>
                  <a:cubicBezTo>
                    <a:pt x="1833" y="3485"/>
                    <a:pt x="1735" y="3280"/>
                    <a:pt x="1637" y="3083"/>
                  </a:cubicBezTo>
                  <a:cubicBezTo>
                    <a:pt x="1583" y="2985"/>
                    <a:pt x="1521" y="2887"/>
                    <a:pt x="1467" y="2780"/>
                  </a:cubicBezTo>
                  <a:cubicBezTo>
                    <a:pt x="1548" y="2539"/>
                    <a:pt x="1619" y="2298"/>
                    <a:pt x="1700" y="2057"/>
                  </a:cubicBezTo>
                  <a:lnTo>
                    <a:pt x="1724" y="1950"/>
                  </a:lnTo>
                  <a:lnTo>
                    <a:pt x="1724" y="1950"/>
                  </a:lnTo>
                  <a:cubicBezTo>
                    <a:pt x="1699" y="2019"/>
                    <a:pt x="1513" y="2450"/>
                    <a:pt x="1441" y="2682"/>
                  </a:cubicBezTo>
                  <a:lnTo>
                    <a:pt x="1423" y="2709"/>
                  </a:lnTo>
                  <a:cubicBezTo>
                    <a:pt x="1307" y="2512"/>
                    <a:pt x="1191" y="2307"/>
                    <a:pt x="1075" y="2102"/>
                  </a:cubicBezTo>
                  <a:cubicBezTo>
                    <a:pt x="986" y="1941"/>
                    <a:pt x="905" y="1789"/>
                    <a:pt x="816" y="1629"/>
                  </a:cubicBezTo>
                  <a:cubicBezTo>
                    <a:pt x="852" y="1423"/>
                    <a:pt x="878" y="1227"/>
                    <a:pt x="905" y="1022"/>
                  </a:cubicBezTo>
                  <a:lnTo>
                    <a:pt x="923" y="924"/>
                  </a:lnTo>
                  <a:lnTo>
                    <a:pt x="923" y="924"/>
                  </a:lnTo>
                  <a:cubicBezTo>
                    <a:pt x="861" y="1120"/>
                    <a:pt x="807" y="1325"/>
                    <a:pt x="771" y="1530"/>
                  </a:cubicBezTo>
                  <a:cubicBezTo>
                    <a:pt x="584" y="1173"/>
                    <a:pt x="405" y="808"/>
                    <a:pt x="227" y="442"/>
                  </a:cubicBezTo>
                  <a:cubicBezTo>
                    <a:pt x="155" y="299"/>
                    <a:pt x="84" y="156"/>
                    <a:pt x="13" y="4"/>
                  </a:cubicBezTo>
                  <a:cubicBezTo>
                    <a:pt x="11" y="2"/>
                    <a:pt x="10"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4"/>
            <p:cNvSpPr/>
            <p:nvPr/>
          </p:nvSpPr>
          <p:spPr>
            <a:xfrm rot="5189938" flipH="1">
              <a:off x="1081532" y="646460"/>
              <a:ext cx="200962" cy="262127"/>
            </a:xfrm>
            <a:custGeom>
              <a:avLst/>
              <a:gdLst/>
              <a:ahLst/>
              <a:cxnLst/>
              <a:rect l="l" t="t" r="r" b="b"/>
              <a:pathLst>
                <a:path w="2642" h="3446" extrusionOk="0">
                  <a:moveTo>
                    <a:pt x="1062" y="171"/>
                  </a:moveTo>
                  <a:cubicBezTo>
                    <a:pt x="794" y="54"/>
                    <a:pt x="518" y="1"/>
                    <a:pt x="232" y="10"/>
                  </a:cubicBezTo>
                  <a:cubicBezTo>
                    <a:pt x="0" y="876"/>
                    <a:pt x="27" y="2384"/>
                    <a:pt x="598" y="3009"/>
                  </a:cubicBezTo>
                  <a:cubicBezTo>
                    <a:pt x="848" y="3276"/>
                    <a:pt x="1187" y="3428"/>
                    <a:pt x="1553" y="3446"/>
                  </a:cubicBezTo>
                  <a:cubicBezTo>
                    <a:pt x="2642" y="2500"/>
                    <a:pt x="2383" y="742"/>
                    <a:pt x="1062" y="17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34"/>
            <p:cNvSpPr/>
            <p:nvPr/>
          </p:nvSpPr>
          <p:spPr>
            <a:xfrm rot="5189938" flipH="1">
              <a:off x="1082452" y="615733"/>
              <a:ext cx="224086" cy="289435"/>
            </a:xfrm>
            <a:custGeom>
              <a:avLst/>
              <a:gdLst/>
              <a:ahLst/>
              <a:cxnLst/>
              <a:rect l="l" t="t" r="r" b="b"/>
              <a:pathLst>
                <a:path w="2946" h="3805" extrusionOk="0">
                  <a:moveTo>
                    <a:pt x="268" y="1"/>
                  </a:moveTo>
                  <a:lnTo>
                    <a:pt x="259" y="19"/>
                  </a:lnTo>
                  <a:cubicBezTo>
                    <a:pt x="170" y="224"/>
                    <a:pt x="117" y="438"/>
                    <a:pt x="81" y="661"/>
                  </a:cubicBezTo>
                  <a:cubicBezTo>
                    <a:pt x="45" y="876"/>
                    <a:pt x="27" y="1099"/>
                    <a:pt x="18" y="1313"/>
                  </a:cubicBezTo>
                  <a:cubicBezTo>
                    <a:pt x="1" y="1759"/>
                    <a:pt x="45" y="2196"/>
                    <a:pt x="152" y="2625"/>
                  </a:cubicBezTo>
                  <a:cubicBezTo>
                    <a:pt x="215" y="2839"/>
                    <a:pt x="295" y="3035"/>
                    <a:pt x="420" y="3223"/>
                  </a:cubicBezTo>
                  <a:cubicBezTo>
                    <a:pt x="545" y="3410"/>
                    <a:pt x="715" y="3553"/>
                    <a:pt x="911" y="3660"/>
                  </a:cubicBezTo>
                  <a:cubicBezTo>
                    <a:pt x="1107" y="3758"/>
                    <a:pt x="1330" y="3803"/>
                    <a:pt x="1545" y="3803"/>
                  </a:cubicBezTo>
                  <a:cubicBezTo>
                    <a:pt x="1567" y="3804"/>
                    <a:pt x="1590" y="3804"/>
                    <a:pt x="1612" y="3804"/>
                  </a:cubicBezTo>
                  <a:cubicBezTo>
                    <a:pt x="1813" y="3804"/>
                    <a:pt x="2012" y="3769"/>
                    <a:pt x="2196" y="3705"/>
                  </a:cubicBezTo>
                  <a:lnTo>
                    <a:pt x="2196" y="3705"/>
                  </a:lnTo>
                  <a:cubicBezTo>
                    <a:pt x="2012" y="3761"/>
                    <a:pt x="1813" y="3795"/>
                    <a:pt x="1619" y="3795"/>
                  </a:cubicBezTo>
                  <a:cubicBezTo>
                    <a:pt x="1597" y="3795"/>
                    <a:pt x="1575" y="3795"/>
                    <a:pt x="1554" y="3794"/>
                  </a:cubicBezTo>
                  <a:cubicBezTo>
                    <a:pt x="1330" y="3794"/>
                    <a:pt x="1116" y="3741"/>
                    <a:pt x="920" y="3642"/>
                  </a:cubicBezTo>
                  <a:cubicBezTo>
                    <a:pt x="724" y="3544"/>
                    <a:pt x="554" y="3401"/>
                    <a:pt x="429" y="3214"/>
                  </a:cubicBezTo>
                  <a:cubicBezTo>
                    <a:pt x="322" y="3027"/>
                    <a:pt x="233" y="2830"/>
                    <a:pt x="179" y="2616"/>
                  </a:cubicBezTo>
                  <a:cubicBezTo>
                    <a:pt x="72" y="2188"/>
                    <a:pt x="36" y="1750"/>
                    <a:pt x="54" y="1313"/>
                  </a:cubicBezTo>
                  <a:cubicBezTo>
                    <a:pt x="63" y="1099"/>
                    <a:pt x="90" y="885"/>
                    <a:pt x="126" y="670"/>
                  </a:cubicBezTo>
                  <a:cubicBezTo>
                    <a:pt x="160" y="455"/>
                    <a:pt x="219" y="257"/>
                    <a:pt x="295" y="67"/>
                  </a:cubicBezTo>
                  <a:lnTo>
                    <a:pt x="295" y="67"/>
                  </a:lnTo>
                  <a:cubicBezTo>
                    <a:pt x="688" y="252"/>
                    <a:pt x="1071" y="461"/>
                    <a:pt x="1429" y="688"/>
                  </a:cubicBezTo>
                  <a:cubicBezTo>
                    <a:pt x="1803" y="920"/>
                    <a:pt x="2152" y="1206"/>
                    <a:pt x="2455" y="1518"/>
                  </a:cubicBezTo>
                  <a:cubicBezTo>
                    <a:pt x="2607" y="1679"/>
                    <a:pt x="2732" y="1866"/>
                    <a:pt x="2812" y="2072"/>
                  </a:cubicBezTo>
                  <a:cubicBezTo>
                    <a:pt x="2892" y="2277"/>
                    <a:pt x="2928" y="2500"/>
                    <a:pt x="2937" y="2714"/>
                  </a:cubicBezTo>
                  <a:cubicBezTo>
                    <a:pt x="2937" y="2937"/>
                    <a:pt x="2866" y="3151"/>
                    <a:pt x="2732" y="3330"/>
                  </a:cubicBezTo>
                  <a:cubicBezTo>
                    <a:pt x="2589" y="3500"/>
                    <a:pt x="2401" y="3633"/>
                    <a:pt x="2196" y="3705"/>
                  </a:cubicBezTo>
                  <a:cubicBezTo>
                    <a:pt x="2410" y="3633"/>
                    <a:pt x="2589" y="3508"/>
                    <a:pt x="2741" y="3330"/>
                  </a:cubicBezTo>
                  <a:cubicBezTo>
                    <a:pt x="2874" y="3160"/>
                    <a:pt x="2946" y="2937"/>
                    <a:pt x="2946" y="2714"/>
                  </a:cubicBezTo>
                  <a:cubicBezTo>
                    <a:pt x="2946" y="2491"/>
                    <a:pt x="2910" y="2268"/>
                    <a:pt x="2830" y="2063"/>
                  </a:cubicBezTo>
                  <a:cubicBezTo>
                    <a:pt x="2749" y="1857"/>
                    <a:pt x="2625" y="1670"/>
                    <a:pt x="2482" y="1500"/>
                  </a:cubicBezTo>
                  <a:cubicBezTo>
                    <a:pt x="2169" y="1179"/>
                    <a:pt x="1830" y="893"/>
                    <a:pt x="1455" y="661"/>
                  </a:cubicBezTo>
                  <a:cubicBezTo>
                    <a:pt x="1081" y="411"/>
                    <a:pt x="697" y="197"/>
                    <a:pt x="295" y="10"/>
                  </a:cubicBezTo>
                  <a:lnTo>
                    <a:pt x="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4"/>
            <p:cNvSpPr/>
            <p:nvPr/>
          </p:nvSpPr>
          <p:spPr>
            <a:xfrm rot="5189938" flipH="1">
              <a:off x="968070" y="852267"/>
              <a:ext cx="122236" cy="210705"/>
            </a:xfrm>
            <a:custGeom>
              <a:avLst/>
              <a:gdLst/>
              <a:ahLst/>
              <a:cxnLst/>
              <a:rect l="l" t="t" r="r" b="b"/>
              <a:pathLst>
                <a:path w="1607" h="2770" extrusionOk="0">
                  <a:moveTo>
                    <a:pt x="928" y="1"/>
                  </a:moveTo>
                  <a:cubicBezTo>
                    <a:pt x="892" y="1"/>
                    <a:pt x="853" y="7"/>
                    <a:pt x="813" y="21"/>
                  </a:cubicBezTo>
                  <a:cubicBezTo>
                    <a:pt x="1" y="298"/>
                    <a:pt x="1277" y="2770"/>
                    <a:pt x="1277" y="2770"/>
                  </a:cubicBezTo>
                  <a:cubicBezTo>
                    <a:pt x="1514" y="2278"/>
                    <a:pt x="1607" y="1"/>
                    <a:pt x="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4"/>
            <p:cNvSpPr/>
            <p:nvPr/>
          </p:nvSpPr>
          <p:spPr>
            <a:xfrm rot="5189938" flipH="1">
              <a:off x="831030" y="1000467"/>
              <a:ext cx="219750" cy="66254"/>
            </a:xfrm>
            <a:custGeom>
              <a:avLst/>
              <a:gdLst/>
              <a:ahLst/>
              <a:cxnLst/>
              <a:rect l="l" t="t" r="r" b="b"/>
              <a:pathLst>
                <a:path w="2889" h="871" extrusionOk="0">
                  <a:moveTo>
                    <a:pt x="699" y="0"/>
                  </a:moveTo>
                  <a:cubicBezTo>
                    <a:pt x="405" y="0"/>
                    <a:pt x="183" y="80"/>
                    <a:pt x="122" y="297"/>
                  </a:cubicBezTo>
                  <a:cubicBezTo>
                    <a:pt x="0" y="727"/>
                    <a:pt x="626" y="870"/>
                    <a:pt x="1321" y="870"/>
                  </a:cubicBezTo>
                  <a:cubicBezTo>
                    <a:pt x="1956" y="870"/>
                    <a:pt x="2650" y="751"/>
                    <a:pt x="2889" y="619"/>
                  </a:cubicBezTo>
                  <a:cubicBezTo>
                    <a:pt x="2889" y="619"/>
                    <a:pt x="1517" y="0"/>
                    <a:pt x="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4"/>
            <p:cNvSpPr/>
            <p:nvPr/>
          </p:nvSpPr>
          <p:spPr>
            <a:xfrm rot="5189938" flipH="1">
              <a:off x="977314" y="969310"/>
              <a:ext cx="175253" cy="174878"/>
            </a:xfrm>
            <a:custGeom>
              <a:avLst/>
              <a:gdLst/>
              <a:ahLst/>
              <a:cxnLst/>
              <a:rect l="l" t="t" r="r" b="b"/>
              <a:pathLst>
                <a:path w="2304" h="2299" extrusionOk="0">
                  <a:moveTo>
                    <a:pt x="813" y="1"/>
                  </a:moveTo>
                  <a:cubicBezTo>
                    <a:pt x="730" y="1"/>
                    <a:pt x="651" y="35"/>
                    <a:pt x="581" y="112"/>
                  </a:cubicBezTo>
                  <a:cubicBezTo>
                    <a:pt x="1" y="737"/>
                    <a:pt x="2303" y="2299"/>
                    <a:pt x="2303" y="2299"/>
                  </a:cubicBezTo>
                  <a:cubicBezTo>
                    <a:pt x="2280" y="1797"/>
                    <a:pt x="1416" y="1"/>
                    <a:pt x="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4"/>
            <p:cNvSpPr/>
            <p:nvPr/>
          </p:nvSpPr>
          <p:spPr>
            <a:xfrm rot="5189938" flipH="1">
              <a:off x="888760" y="778229"/>
              <a:ext cx="122844" cy="210097"/>
            </a:xfrm>
            <a:custGeom>
              <a:avLst/>
              <a:gdLst/>
              <a:ahLst/>
              <a:cxnLst/>
              <a:rect l="l" t="t" r="r" b="b"/>
              <a:pathLst>
                <a:path w="1615" h="2762" extrusionOk="0">
                  <a:moveTo>
                    <a:pt x="933" y="0"/>
                  </a:moveTo>
                  <a:cubicBezTo>
                    <a:pt x="895" y="0"/>
                    <a:pt x="855" y="7"/>
                    <a:pt x="813" y="22"/>
                  </a:cubicBezTo>
                  <a:cubicBezTo>
                    <a:pt x="1" y="289"/>
                    <a:pt x="1286" y="2762"/>
                    <a:pt x="1286" y="2762"/>
                  </a:cubicBezTo>
                  <a:cubicBezTo>
                    <a:pt x="1515" y="2279"/>
                    <a:pt x="1615" y="0"/>
                    <a:pt x="9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4"/>
            <p:cNvSpPr/>
            <p:nvPr/>
          </p:nvSpPr>
          <p:spPr>
            <a:xfrm rot="5189938" flipH="1">
              <a:off x="752228" y="925730"/>
              <a:ext cx="219750" cy="66254"/>
            </a:xfrm>
            <a:custGeom>
              <a:avLst/>
              <a:gdLst/>
              <a:ahLst/>
              <a:cxnLst/>
              <a:rect l="l" t="t" r="r" b="b"/>
              <a:pathLst>
                <a:path w="2889" h="871" extrusionOk="0">
                  <a:moveTo>
                    <a:pt x="691" y="1"/>
                  </a:moveTo>
                  <a:cubicBezTo>
                    <a:pt x="400" y="1"/>
                    <a:pt x="181" y="80"/>
                    <a:pt x="122" y="296"/>
                  </a:cubicBezTo>
                  <a:cubicBezTo>
                    <a:pt x="0" y="727"/>
                    <a:pt x="631" y="871"/>
                    <a:pt x="1331" y="871"/>
                  </a:cubicBezTo>
                  <a:cubicBezTo>
                    <a:pt x="1963" y="871"/>
                    <a:pt x="2651" y="753"/>
                    <a:pt x="2889" y="626"/>
                  </a:cubicBezTo>
                  <a:cubicBezTo>
                    <a:pt x="2889" y="626"/>
                    <a:pt x="1507" y="1"/>
                    <a:pt x="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4"/>
            <p:cNvSpPr/>
            <p:nvPr/>
          </p:nvSpPr>
          <p:spPr>
            <a:xfrm rot="5189938" flipH="1">
              <a:off x="808199" y="703885"/>
              <a:ext cx="130831" cy="206370"/>
            </a:xfrm>
            <a:custGeom>
              <a:avLst/>
              <a:gdLst/>
              <a:ahLst/>
              <a:cxnLst/>
              <a:rect l="l" t="t" r="r" b="b"/>
              <a:pathLst>
                <a:path w="1720" h="2713" extrusionOk="0">
                  <a:moveTo>
                    <a:pt x="913" y="1"/>
                  </a:moveTo>
                  <a:cubicBezTo>
                    <a:pt x="867" y="1"/>
                    <a:pt x="819" y="12"/>
                    <a:pt x="768" y="35"/>
                  </a:cubicBezTo>
                  <a:cubicBezTo>
                    <a:pt x="0" y="401"/>
                    <a:pt x="1544" y="2713"/>
                    <a:pt x="1544" y="2713"/>
                  </a:cubicBezTo>
                  <a:cubicBezTo>
                    <a:pt x="1719" y="2213"/>
                    <a:pt x="1560" y="1"/>
                    <a:pt x="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4"/>
            <p:cNvSpPr/>
            <p:nvPr/>
          </p:nvSpPr>
          <p:spPr>
            <a:xfrm rot="5189938" flipH="1">
              <a:off x="661247" y="833924"/>
              <a:ext cx="216632" cy="63592"/>
            </a:xfrm>
            <a:custGeom>
              <a:avLst/>
              <a:gdLst/>
              <a:ahLst/>
              <a:cxnLst/>
              <a:rect l="l" t="t" r="r" b="b"/>
              <a:pathLst>
                <a:path w="2848" h="836" extrusionOk="0">
                  <a:moveTo>
                    <a:pt x="833" y="0"/>
                  </a:moveTo>
                  <a:cubicBezTo>
                    <a:pt x="424" y="0"/>
                    <a:pt x="102" y="93"/>
                    <a:pt x="54" y="371"/>
                  </a:cubicBezTo>
                  <a:cubicBezTo>
                    <a:pt x="0" y="715"/>
                    <a:pt x="372" y="835"/>
                    <a:pt x="864" y="835"/>
                  </a:cubicBezTo>
                  <a:cubicBezTo>
                    <a:pt x="1586" y="835"/>
                    <a:pt x="2567" y="576"/>
                    <a:pt x="2848" y="380"/>
                  </a:cubicBezTo>
                  <a:cubicBezTo>
                    <a:pt x="2848" y="380"/>
                    <a:pt x="1662" y="0"/>
                    <a:pt x="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4"/>
            <p:cNvSpPr/>
            <p:nvPr/>
          </p:nvSpPr>
          <p:spPr>
            <a:xfrm rot="5189938" flipH="1">
              <a:off x="732579" y="623248"/>
              <a:ext cx="145283" cy="199676"/>
            </a:xfrm>
            <a:custGeom>
              <a:avLst/>
              <a:gdLst/>
              <a:ahLst/>
              <a:cxnLst/>
              <a:rect l="l" t="t" r="r" b="b"/>
              <a:pathLst>
                <a:path w="1910" h="2625" extrusionOk="0">
                  <a:moveTo>
                    <a:pt x="905" y="0"/>
                  </a:moveTo>
                  <a:cubicBezTo>
                    <a:pt x="850" y="0"/>
                    <a:pt x="792" y="17"/>
                    <a:pt x="732" y="54"/>
                  </a:cubicBezTo>
                  <a:cubicBezTo>
                    <a:pt x="0" y="500"/>
                    <a:pt x="1794" y="2624"/>
                    <a:pt x="1794" y="2624"/>
                  </a:cubicBezTo>
                  <a:cubicBezTo>
                    <a:pt x="1909" y="2116"/>
                    <a:pt x="1528" y="0"/>
                    <a:pt x="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4"/>
            <p:cNvSpPr/>
            <p:nvPr/>
          </p:nvSpPr>
          <p:spPr>
            <a:xfrm rot="5189938" flipH="1">
              <a:off x="581602" y="735825"/>
              <a:ext cx="212296" cy="65494"/>
            </a:xfrm>
            <a:custGeom>
              <a:avLst/>
              <a:gdLst/>
              <a:ahLst/>
              <a:cxnLst/>
              <a:rect l="l" t="t" r="r" b="b"/>
              <a:pathLst>
                <a:path w="2791" h="861" extrusionOk="0">
                  <a:moveTo>
                    <a:pt x="1142" y="1"/>
                  </a:moveTo>
                  <a:cubicBezTo>
                    <a:pt x="556" y="1"/>
                    <a:pt x="35" y="106"/>
                    <a:pt x="15" y="477"/>
                  </a:cubicBezTo>
                  <a:cubicBezTo>
                    <a:pt x="1" y="757"/>
                    <a:pt x="251" y="860"/>
                    <a:pt x="610" y="860"/>
                  </a:cubicBezTo>
                  <a:cubicBezTo>
                    <a:pt x="1336" y="860"/>
                    <a:pt x="2504" y="433"/>
                    <a:pt x="2791" y="182"/>
                  </a:cubicBezTo>
                  <a:cubicBezTo>
                    <a:pt x="2791" y="182"/>
                    <a:pt x="191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4"/>
            <p:cNvSpPr/>
            <p:nvPr/>
          </p:nvSpPr>
          <p:spPr>
            <a:xfrm rot="5189938" flipH="1">
              <a:off x="990798" y="949363"/>
              <a:ext cx="143990" cy="177008"/>
            </a:xfrm>
            <a:custGeom>
              <a:avLst/>
              <a:gdLst/>
              <a:ahLst/>
              <a:cxnLst/>
              <a:rect l="l" t="t" r="r" b="b"/>
              <a:pathLst>
                <a:path w="1893" h="2327" extrusionOk="0">
                  <a:moveTo>
                    <a:pt x="358" y="1"/>
                  </a:moveTo>
                  <a:cubicBezTo>
                    <a:pt x="333" y="1"/>
                    <a:pt x="309" y="3"/>
                    <a:pt x="286" y="6"/>
                  </a:cubicBezTo>
                  <a:cubicBezTo>
                    <a:pt x="303" y="4"/>
                    <a:pt x="321" y="3"/>
                    <a:pt x="338" y="3"/>
                  </a:cubicBezTo>
                  <a:cubicBezTo>
                    <a:pt x="387" y="3"/>
                    <a:pt x="437" y="11"/>
                    <a:pt x="483" y="24"/>
                  </a:cubicBezTo>
                  <a:cubicBezTo>
                    <a:pt x="443" y="7"/>
                    <a:pt x="400" y="1"/>
                    <a:pt x="358" y="1"/>
                  </a:cubicBezTo>
                  <a:close/>
                  <a:moveTo>
                    <a:pt x="483" y="24"/>
                  </a:moveTo>
                  <a:lnTo>
                    <a:pt x="483" y="24"/>
                  </a:lnTo>
                  <a:cubicBezTo>
                    <a:pt x="599" y="78"/>
                    <a:pt x="706" y="149"/>
                    <a:pt x="795" y="247"/>
                  </a:cubicBezTo>
                  <a:cubicBezTo>
                    <a:pt x="974" y="435"/>
                    <a:pt x="1125" y="649"/>
                    <a:pt x="1259" y="872"/>
                  </a:cubicBezTo>
                  <a:cubicBezTo>
                    <a:pt x="1393" y="1095"/>
                    <a:pt x="1509" y="1327"/>
                    <a:pt x="1607" y="1568"/>
                  </a:cubicBezTo>
                  <a:cubicBezTo>
                    <a:pt x="1661" y="1684"/>
                    <a:pt x="1714" y="1800"/>
                    <a:pt x="1750" y="1925"/>
                  </a:cubicBezTo>
                  <a:cubicBezTo>
                    <a:pt x="1788" y="2023"/>
                    <a:pt x="1813" y="2127"/>
                    <a:pt x="1830" y="2238"/>
                  </a:cubicBezTo>
                  <a:lnTo>
                    <a:pt x="1830" y="2238"/>
                  </a:lnTo>
                  <a:cubicBezTo>
                    <a:pt x="1643" y="2113"/>
                    <a:pt x="1456" y="1974"/>
                    <a:pt x="1277" y="1836"/>
                  </a:cubicBezTo>
                  <a:cubicBezTo>
                    <a:pt x="1081" y="1684"/>
                    <a:pt x="884" y="1524"/>
                    <a:pt x="706" y="1354"/>
                  </a:cubicBezTo>
                  <a:cubicBezTo>
                    <a:pt x="519" y="1184"/>
                    <a:pt x="349" y="997"/>
                    <a:pt x="206" y="792"/>
                  </a:cubicBezTo>
                  <a:cubicBezTo>
                    <a:pt x="135" y="694"/>
                    <a:pt x="81" y="577"/>
                    <a:pt x="46" y="461"/>
                  </a:cubicBezTo>
                  <a:cubicBezTo>
                    <a:pt x="10" y="337"/>
                    <a:pt x="46" y="203"/>
                    <a:pt x="126" y="113"/>
                  </a:cubicBezTo>
                  <a:lnTo>
                    <a:pt x="126" y="113"/>
                  </a:lnTo>
                  <a:cubicBezTo>
                    <a:pt x="37" y="212"/>
                    <a:pt x="1" y="345"/>
                    <a:pt x="46" y="479"/>
                  </a:cubicBezTo>
                  <a:cubicBezTo>
                    <a:pt x="72" y="595"/>
                    <a:pt x="126" y="711"/>
                    <a:pt x="197" y="810"/>
                  </a:cubicBezTo>
                  <a:cubicBezTo>
                    <a:pt x="340" y="1015"/>
                    <a:pt x="510" y="1202"/>
                    <a:pt x="688" y="1381"/>
                  </a:cubicBezTo>
                  <a:cubicBezTo>
                    <a:pt x="1045" y="1729"/>
                    <a:pt x="1438" y="2041"/>
                    <a:pt x="1857" y="2327"/>
                  </a:cubicBezTo>
                  <a:lnTo>
                    <a:pt x="1866" y="2327"/>
                  </a:lnTo>
                  <a:cubicBezTo>
                    <a:pt x="1884" y="2327"/>
                    <a:pt x="1893" y="2309"/>
                    <a:pt x="1893" y="2300"/>
                  </a:cubicBezTo>
                  <a:cubicBezTo>
                    <a:pt x="1875" y="2166"/>
                    <a:pt x="1848" y="2032"/>
                    <a:pt x="1804" y="1907"/>
                  </a:cubicBezTo>
                  <a:cubicBezTo>
                    <a:pt x="1759" y="1791"/>
                    <a:pt x="1706" y="1666"/>
                    <a:pt x="1652" y="1550"/>
                  </a:cubicBezTo>
                  <a:cubicBezTo>
                    <a:pt x="1545" y="1309"/>
                    <a:pt x="1420" y="1077"/>
                    <a:pt x="1286" y="863"/>
                  </a:cubicBezTo>
                  <a:cubicBezTo>
                    <a:pt x="1143" y="640"/>
                    <a:pt x="983" y="435"/>
                    <a:pt x="804" y="247"/>
                  </a:cubicBezTo>
                  <a:cubicBezTo>
                    <a:pt x="715" y="149"/>
                    <a:pt x="599" y="69"/>
                    <a:pt x="483" y="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4"/>
            <p:cNvSpPr/>
            <p:nvPr/>
          </p:nvSpPr>
          <p:spPr>
            <a:xfrm rot="5189938" flipH="1">
              <a:off x="991589" y="835964"/>
              <a:ext cx="71348" cy="212835"/>
            </a:xfrm>
            <a:custGeom>
              <a:avLst/>
              <a:gdLst/>
              <a:ahLst/>
              <a:cxnLst/>
              <a:rect l="l" t="t" r="r" b="b"/>
              <a:pathLst>
                <a:path w="938" h="2798" extrusionOk="0">
                  <a:moveTo>
                    <a:pt x="350" y="5"/>
                  </a:moveTo>
                  <a:cubicBezTo>
                    <a:pt x="325" y="8"/>
                    <a:pt x="301" y="13"/>
                    <a:pt x="277" y="22"/>
                  </a:cubicBezTo>
                  <a:cubicBezTo>
                    <a:pt x="299" y="15"/>
                    <a:pt x="324" y="9"/>
                    <a:pt x="350" y="5"/>
                  </a:cubicBezTo>
                  <a:close/>
                  <a:moveTo>
                    <a:pt x="413" y="1"/>
                  </a:moveTo>
                  <a:cubicBezTo>
                    <a:pt x="392" y="1"/>
                    <a:pt x="370" y="2"/>
                    <a:pt x="350" y="5"/>
                  </a:cubicBezTo>
                  <a:lnTo>
                    <a:pt x="350" y="5"/>
                  </a:lnTo>
                  <a:cubicBezTo>
                    <a:pt x="362" y="4"/>
                    <a:pt x="373" y="3"/>
                    <a:pt x="385" y="3"/>
                  </a:cubicBezTo>
                  <a:cubicBezTo>
                    <a:pt x="477" y="3"/>
                    <a:pt x="567" y="43"/>
                    <a:pt x="625" y="120"/>
                  </a:cubicBezTo>
                  <a:cubicBezTo>
                    <a:pt x="656" y="159"/>
                    <a:pt x="685" y="200"/>
                    <a:pt x="711" y="244"/>
                  </a:cubicBezTo>
                  <a:lnTo>
                    <a:pt x="711" y="244"/>
                  </a:lnTo>
                  <a:cubicBezTo>
                    <a:pt x="686" y="196"/>
                    <a:pt x="658" y="151"/>
                    <a:pt x="625" y="111"/>
                  </a:cubicBezTo>
                  <a:cubicBezTo>
                    <a:pt x="580" y="66"/>
                    <a:pt x="527" y="22"/>
                    <a:pt x="464" y="4"/>
                  </a:cubicBezTo>
                  <a:cubicBezTo>
                    <a:pt x="447" y="2"/>
                    <a:pt x="430" y="1"/>
                    <a:pt x="413" y="1"/>
                  </a:cubicBezTo>
                  <a:close/>
                  <a:moveTo>
                    <a:pt x="276" y="22"/>
                  </a:moveTo>
                  <a:cubicBezTo>
                    <a:pt x="152" y="67"/>
                    <a:pt x="63" y="165"/>
                    <a:pt x="36" y="290"/>
                  </a:cubicBezTo>
                  <a:cubicBezTo>
                    <a:pt x="71" y="165"/>
                    <a:pt x="152" y="67"/>
                    <a:pt x="276" y="22"/>
                  </a:cubicBezTo>
                  <a:close/>
                  <a:moveTo>
                    <a:pt x="711" y="244"/>
                  </a:moveTo>
                  <a:cubicBezTo>
                    <a:pt x="746" y="312"/>
                    <a:pt x="773" y="386"/>
                    <a:pt x="794" y="459"/>
                  </a:cubicBezTo>
                  <a:cubicBezTo>
                    <a:pt x="857" y="709"/>
                    <a:pt x="893" y="968"/>
                    <a:pt x="902" y="1227"/>
                  </a:cubicBezTo>
                  <a:cubicBezTo>
                    <a:pt x="902" y="1486"/>
                    <a:pt x="893" y="1744"/>
                    <a:pt x="875" y="2003"/>
                  </a:cubicBezTo>
                  <a:cubicBezTo>
                    <a:pt x="857" y="2128"/>
                    <a:pt x="848" y="2262"/>
                    <a:pt x="821" y="2387"/>
                  </a:cubicBezTo>
                  <a:cubicBezTo>
                    <a:pt x="806" y="2494"/>
                    <a:pt x="777" y="2602"/>
                    <a:pt x="741" y="2703"/>
                  </a:cubicBezTo>
                  <a:lnTo>
                    <a:pt x="741" y="2703"/>
                  </a:lnTo>
                  <a:cubicBezTo>
                    <a:pt x="637" y="2503"/>
                    <a:pt x="546" y="2290"/>
                    <a:pt x="455" y="2084"/>
                  </a:cubicBezTo>
                  <a:cubicBezTo>
                    <a:pt x="348" y="1851"/>
                    <a:pt x="259" y="1619"/>
                    <a:pt x="179" y="1387"/>
                  </a:cubicBezTo>
                  <a:cubicBezTo>
                    <a:pt x="98" y="1155"/>
                    <a:pt x="45" y="905"/>
                    <a:pt x="18" y="664"/>
                  </a:cubicBezTo>
                  <a:cubicBezTo>
                    <a:pt x="0" y="541"/>
                    <a:pt x="9" y="418"/>
                    <a:pt x="35" y="294"/>
                  </a:cubicBezTo>
                  <a:lnTo>
                    <a:pt x="35" y="294"/>
                  </a:lnTo>
                  <a:cubicBezTo>
                    <a:pt x="9" y="418"/>
                    <a:pt x="0" y="541"/>
                    <a:pt x="9" y="664"/>
                  </a:cubicBezTo>
                  <a:cubicBezTo>
                    <a:pt x="36" y="914"/>
                    <a:pt x="89" y="1155"/>
                    <a:pt x="161" y="1396"/>
                  </a:cubicBezTo>
                  <a:cubicBezTo>
                    <a:pt x="312" y="1869"/>
                    <a:pt x="491" y="2333"/>
                    <a:pt x="723" y="2780"/>
                  </a:cubicBezTo>
                  <a:cubicBezTo>
                    <a:pt x="723" y="2789"/>
                    <a:pt x="732" y="2789"/>
                    <a:pt x="732" y="2798"/>
                  </a:cubicBezTo>
                  <a:cubicBezTo>
                    <a:pt x="750" y="2798"/>
                    <a:pt x="759" y="2798"/>
                    <a:pt x="768" y="2780"/>
                  </a:cubicBezTo>
                  <a:cubicBezTo>
                    <a:pt x="812" y="2664"/>
                    <a:pt x="848" y="2530"/>
                    <a:pt x="866" y="2405"/>
                  </a:cubicBezTo>
                  <a:cubicBezTo>
                    <a:pt x="893" y="2271"/>
                    <a:pt x="902" y="2146"/>
                    <a:pt x="919" y="2012"/>
                  </a:cubicBezTo>
                  <a:cubicBezTo>
                    <a:pt x="937" y="1753"/>
                    <a:pt x="937" y="1494"/>
                    <a:pt x="928" y="1236"/>
                  </a:cubicBezTo>
                  <a:cubicBezTo>
                    <a:pt x="910" y="968"/>
                    <a:pt x="875" y="709"/>
                    <a:pt x="803" y="459"/>
                  </a:cubicBezTo>
                  <a:cubicBezTo>
                    <a:pt x="782" y="383"/>
                    <a:pt x="750" y="311"/>
                    <a:pt x="711" y="2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4"/>
            <p:cNvSpPr/>
            <p:nvPr/>
          </p:nvSpPr>
          <p:spPr>
            <a:xfrm rot="5189938" flipH="1">
              <a:off x="834083" y="995852"/>
              <a:ext cx="213893" cy="69601"/>
            </a:xfrm>
            <a:custGeom>
              <a:avLst/>
              <a:gdLst/>
              <a:ahLst/>
              <a:cxnLst/>
              <a:rect l="l" t="t" r="r" b="b"/>
              <a:pathLst>
                <a:path w="2812" h="915" extrusionOk="0">
                  <a:moveTo>
                    <a:pt x="573" y="0"/>
                  </a:moveTo>
                  <a:cubicBezTo>
                    <a:pt x="459" y="0"/>
                    <a:pt x="350" y="26"/>
                    <a:pt x="241" y="64"/>
                  </a:cubicBezTo>
                  <a:cubicBezTo>
                    <a:pt x="116" y="118"/>
                    <a:pt x="27" y="243"/>
                    <a:pt x="9" y="377"/>
                  </a:cubicBezTo>
                  <a:cubicBezTo>
                    <a:pt x="0" y="448"/>
                    <a:pt x="18" y="520"/>
                    <a:pt x="45" y="582"/>
                  </a:cubicBezTo>
                  <a:cubicBezTo>
                    <a:pt x="80" y="636"/>
                    <a:pt x="134" y="680"/>
                    <a:pt x="188" y="716"/>
                  </a:cubicBezTo>
                  <a:cubicBezTo>
                    <a:pt x="304" y="787"/>
                    <a:pt x="429" y="832"/>
                    <a:pt x="553" y="859"/>
                  </a:cubicBezTo>
                  <a:cubicBezTo>
                    <a:pt x="762" y="896"/>
                    <a:pt x="976" y="915"/>
                    <a:pt x="1192" y="915"/>
                  </a:cubicBezTo>
                  <a:cubicBezTo>
                    <a:pt x="1235" y="915"/>
                    <a:pt x="1278" y="914"/>
                    <a:pt x="1321" y="912"/>
                  </a:cubicBezTo>
                  <a:cubicBezTo>
                    <a:pt x="1571" y="903"/>
                    <a:pt x="1830" y="886"/>
                    <a:pt x="2080" y="850"/>
                  </a:cubicBezTo>
                  <a:cubicBezTo>
                    <a:pt x="2330" y="814"/>
                    <a:pt x="2579" y="752"/>
                    <a:pt x="2812" y="645"/>
                  </a:cubicBezTo>
                  <a:lnTo>
                    <a:pt x="2812" y="645"/>
                  </a:lnTo>
                  <a:cubicBezTo>
                    <a:pt x="2579" y="734"/>
                    <a:pt x="2330" y="796"/>
                    <a:pt x="2080" y="814"/>
                  </a:cubicBezTo>
                  <a:cubicBezTo>
                    <a:pt x="1821" y="850"/>
                    <a:pt x="1571" y="868"/>
                    <a:pt x="1321" y="868"/>
                  </a:cubicBezTo>
                  <a:cubicBezTo>
                    <a:pt x="1062" y="868"/>
                    <a:pt x="812" y="850"/>
                    <a:pt x="562" y="805"/>
                  </a:cubicBezTo>
                  <a:cubicBezTo>
                    <a:pt x="437" y="778"/>
                    <a:pt x="321" y="734"/>
                    <a:pt x="214" y="671"/>
                  </a:cubicBezTo>
                  <a:cubicBezTo>
                    <a:pt x="107" y="618"/>
                    <a:pt x="45" y="502"/>
                    <a:pt x="63" y="377"/>
                  </a:cubicBezTo>
                  <a:cubicBezTo>
                    <a:pt x="72" y="261"/>
                    <a:pt x="152" y="154"/>
                    <a:pt x="259" y="109"/>
                  </a:cubicBezTo>
                  <a:cubicBezTo>
                    <a:pt x="356" y="64"/>
                    <a:pt x="460" y="44"/>
                    <a:pt x="564" y="44"/>
                  </a:cubicBezTo>
                  <a:cubicBezTo>
                    <a:pt x="584" y="44"/>
                    <a:pt x="605" y="45"/>
                    <a:pt x="625" y="47"/>
                  </a:cubicBezTo>
                  <a:cubicBezTo>
                    <a:pt x="875" y="47"/>
                    <a:pt x="1125" y="91"/>
                    <a:pt x="1375" y="154"/>
                  </a:cubicBezTo>
                  <a:cubicBezTo>
                    <a:pt x="1616" y="216"/>
                    <a:pt x="1857" y="297"/>
                    <a:pt x="2098" y="377"/>
                  </a:cubicBezTo>
                  <a:cubicBezTo>
                    <a:pt x="2338" y="457"/>
                    <a:pt x="2579" y="546"/>
                    <a:pt x="2812" y="645"/>
                  </a:cubicBezTo>
                  <a:cubicBezTo>
                    <a:pt x="2356" y="430"/>
                    <a:pt x="1874" y="252"/>
                    <a:pt x="1384" y="118"/>
                  </a:cubicBezTo>
                  <a:cubicBezTo>
                    <a:pt x="1134" y="47"/>
                    <a:pt x="884" y="11"/>
                    <a:pt x="625" y="2"/>
                  </a:cubicBezTo>
                  <a:cubicBezTo>
                    <a:pt x="608" y="1"/>
                    <a:pt x="590" y="0"/>
                    <a:pt x="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4"/>
            <p:cNvSpPr/>
            <p:nvPr/>
          </p:nvSpPr>
          <p:spPr>
            <a:xfrm rot="5189938" flipH="1">
              <a:off x="913286" y="762828"/>
              <a:ext cx="74087" cy="212151"/>
            </a:xfrm>
            <a:custGeom>
              <a:avLst/>
              <a:gdLst/>
              <a:ahLst/>
              <a:cxnLst/>
              <a:rect l="l" t="t" r="r" b="b"/>
              <a:pathLst>
                <a:path w="974" h="2789" extrusionOk="0">
                  <a:moveTo>
                    <a:pt x="411" y="1"/>
                  </a:moveTo>
                  <a:cubicBezTo>
                    <a:pt x="393" y="1"/>
                    <a:pt x="375" y="2"/>
                    <a:pt x="358" y="4"/>
                  </a:cubicBezTo>
                  <a:cubicBezTo>
                    <a:pt x="224" y="31"/>
                    <a:pt x="108" y="120"/>
                    <a:pt x="63" y="254"/>
                  </a:cubicBezTo>
                  <a:cubicBezTo>
                    <a:pt x="18" y="379"/>
                    <a:pt x="1" y="504"/>
                    <a:pt x="18" y="638"/>
                  </a:cubicBezTo>
                  <a:cubicBezTo>
                    <a:pt x="36" y="896"/>
                    <a:pt x="90" y="1146"/>
                    <a:pt x="170" y="1387"/>
                  </a:cubicBezTo>
                  <a:cubicBezTo>
                    <a:pt x="331" y="1869"/>
                    <a:pt x="536" y="2342"/>
                    <a:pt x="777" y="2789"/>
                  </a:cubicBezTo>
                  <a:cubicBezTo>
                    <a:pt x="661" y="2565"/>
                    <a:pt x="563" y="2333"/>
                    <a:pt x="465" y="2101"/>
                  </a:cubicBezTo>
                  <a:cubicBezTo>
                    <a:pt x="375" y="1860"/>
                    <a:pt x="286" y="1628"/>
                    <a:pt x="215" y="1378"/>
                  </a:cubicBezTo>
                  <a:cubicBezTo>
                    <a:pt x="134" y="1137"/>
                    <a:pt x="81" y="896"/>
                    <a:pt x="63" y="638"/>
                  </a:cubicBezTo>
                  <a:cubicBezTo>
                    <a:pt x="54" y="522"/>
                    <a:pt x="72" y="397"/>
                    <a:pt x="108" y="281"/>
                  </a:cubicBezTo>
                  <a:cubicBezTo>
                    <a:pt x="152" y="165"/>
                    <a:pt x="251" y="84"/>
                    <a:pt x="367" y="58"/>
                  </a:cubicBezTo>
                  <a:cubicBezTo>
                    <a:pt x="382" y="55"/>
                    <a:pt x="398" y="54"/>
                    <a:pt x="414" y="54"/>
                  </a:cubicBezTo>
                  <a:cubicBezTo>
                    <a:pt x="520" y="54"/>
                    <a:pt x="615" y="107"/>
                    <a:pt x="670" y="200"/>
                  </a:cubicBezTo>
                  <a:cubicBezTo>
                    <a:pt x="741" y="307"/>
                    <a:pt x="786" y="415"/>
                    <a:pt x="822" y="539"/>
                  </a:cubicBezTo>
                  <a:cubicBezTo>
                    <a:pt x="875" y="780"/>
                    <a:pt x="911" y="1030"/>
                    <a:pt x="920" y="1289"/>
                  </a:cubicBezTo>
                  <a:cubicBezTo>
                    <a:pt x="938" y="1539"/>
                    <a:pt x="929" y="1789"/>
                    <a:pt x="911" y="2048"/>
                  </a:cubicBezTo>
                  <a:cubicBezTo>
                    <a:pt x="902" y="2298"/>
                    <a:pt x="857" y="2548"/>
                    <a:pt x="777" y="2789"/>
                  </a:cubicBezTo>
                  <a:cubicBezTo>
                    <a:pt x="866" y="2557"/>
                    <a:pt x="920" y="2307"/>
                    <a:pt x="938" y="2048"/>
                  </a:cubicBezTo>
                  <a:cubicBezTo>
                    <a:pt x="965" y="1798"/>
                    <a:pt x="973" y="1539"/>
                    <a:pt x="965" y="1280"/>
                  </a:cubicBezTo>
                  <a:cubicBezTo>
                    <a:pt x="956" y="1030"/>
                    <a:pt x="929" y="772"/>
                    <a:pt x="866" y="522"/>
                  </a:cubicBezTo>
                  <a:cubicBezTo>
                    <a:pt x="831" y="397"/>
                    <a:pt x="786" y="281"/>
                    <a:pt x="715" y="165"/>
                  </a:cubicBezTo>
                  <a:cubicBezTo>
                    <a:pt x="670" y="111"/>
                    <a:pt x="625" y="66"/>
                    <a:pt x="563" y="31"/>
                  </a:cubicBezTo>
                  <a:cubicBezTo>
                    <a:pt x="516" y="11"/>
                    <a:pt x="464"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4"/>
            <p:cNvSpPr/>
            <p:nvPr/>
          </p:nvSpPr>
          <p:spPr>
            <a:xfrm rot="5189938" flipH="1">
              <a:off x="754694" y="921207"/>
              <a:ext cx="214578" cy="70134"/>
            </a:xfrm>
            <a:custGeom>
              <a:avLst/>
              <a:gdLst/>
              <a:ahLst/>
              <a:cxnLst/>
              <a:rect l="l" t="t" r="r" b="b"/>
              <a:pathLst>
                <a:path w="2821" h="922" extrusionOk="0">
                  <a:moveTo>
                    <a:pt x="625" y="1"/>
                  </a:moveTo>
                  <a:cubicBezTo>
                    <a:pt x="500" y="1"/>
                    <a:pt x="366" y="19"/>
                    <a:pt x="241" y="72"/>
                  </a:cubicBezTo>
                  <a:cubicBezTo>
                    <a:pt x="116" y="126"/>
                    <a:pt x="27" y="242"/>
                    <a:pt x="9" y="385"/>
                  </a:cubicBezTo>
                  <a:cubicBezTo>
                    <a:pt x="0" y="447"/>
                    <a:pt x="18" y="518"/>
                    <a:pt x="54" y="581"/>
                  </a:cubicBezTo>
                  <a:cubicBezTo>
                    <a:pt x="90" y="643"/>
                    <a:pt x="134" y="688"/>
                    <a:pt x="197" y="724"/>
                  </a:cubicBezTo>
                  <a:cubicBezTo>
                    <a:pt x="304" y="786"/>
                    <a:pt x="429" y="831"/>
                    <a:pt x="554" y="858"/>
                  </a:cubicBezTo>
                  <a:cubicBezTo>
                    <a:pt x="779" y="896"/>
                    <a:pt x="998" y="922"/>
                    <a:pt x="1221" y="922"/>
                  </a:cubicBezTo>
                  <a:cubicBezTo>
                    <a:pt x="1255" y="922"/>
                    <a:pt x="1288" y="921"/>
                    <a:pt x="1321" y="920"/>
                  </a:cubicBezTo>
                  <a:cubicBezTo>
                    <a:pt x="1580" y="911"/>
                    <a:pt x="1830" y="893"/>
                    <a:pt x="2080" y="849"/>
                  </a:cubicBezTo>
                  <a:cubicBezTo>
                    <a:pt x="2339" y="822"/>
                    <a:pt x="2580" y="751"/>
                    <a:pt x="2821" y="652"/>
                  </a:cubicBezTo>
                  <a:lnTo>
                    <a:pt x="2821" y="652"/>
                  </a:lnTo>
                  <a:cubicBezTo>
                    <a:pt x="2580" y="742"/>
                    <a:pt x="2330" y="795"/>
                    <a:pt x="2080" y="822"/>
                  </a:cubicBezTo>
                  <a:cubicBezTo>
                    <a:pt x="1830" y="849"/>
                    <a:pt x="1571" y="867"/>
                    <a:pt x="1321" y="867"/>
                  </a:cubicBezTo>
                  <a:cubicBezTo>
                    <a:pt x="1289" y="868"/>
                    <a:pt x="1257" y="868"/>
                    <a:pt x="1224" y="868"/>
                  </a:cubicBezTo>
                  <a:cubicBezTo>
                    <a:pt x="1005" y="868"/>
                    <a:pt x="781" y="843"/>
                    <a:pt x="572" y="804"/>
                  </a:cubicBezTo>
                  <a:cubicBezTo>
                    <a:pt x="447" y="777"/>
                    <a:pt x="331" y="733"/>
                    <a:pt x="224" y="670"/>
                  </a:cubicBezTo>
                  <a:cubicBezTo>
                    <a:pt x="116" y="617"/>
                    <a:pt x="54" y="501"/>
                    <a:pt x="63" y="385"/>
                  </a:cubicBezTo>
                  <a:cubicBezTo>
                    <a:pt x="81" y="260"/>
                    <a:pt x="152" y="153"/>
                    <a:pt x="268" y="108"/>
                  </a:cubicBezTo>
                  <a:cubicBezTo>
                    <a:pt x="369" y="69"/>
                    <a:pt x="470" y="44"/>
                    <a:pt x="577" y="44"/>
                  </a:cubicBezTo>
                  <a:cubicBezTo>
                    <a:pt x="593" y="44"/>
                    <a:pt x="609" y="44"/>
                    <a:pt x="625" y="45"/>
                  </a:cubicBezTo>
                  <a:cubicBezTo>
                    <a:pt x="884" y="54"/>
                    <a:pt x="1134" y="90"/>
                    <a:pt x="1375" y="161"/>
                  </a:cubicBezTo>
                  <a:cubicBezTo>
                    <a:pt x="1625" y="224"/>
                    <a:pt x="1866" y="295"/>
                    <a:pt x="2107" y="385"/>
                  </a:cubicBezTo>
                  <a:cubicBezTo>
                    <a:pt x="2348" y="465"/>
                    <a:pt x="2580" y="554"/>
                    <a:pt x="2821" y="652"/>
                  </a:cubicBezTo>
                  <a:cubicBezTo>
                    <a:pt x="2357" y="438"/>
                    <a:pt x="1875" y="260"/>
                    <a:pt x="1384" y="126"/>
                  </a:cubicBezTo>
                  <a:cubicBezTo>
                    <a:pt x="1143" y="54"/>
                    <a:pt x="884" y="10"/>
                    <a:pt x="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4"/>
            <p:cNvSpPr/>
            <p:nvPr/>
          </p:nvSpPr>
          <p:spPr>
            <a:xfrm rot="5189938" flipH="1">
              <a:off x="831039" y="686558"/>
              <a:ext cx="84888" cy="208119"/>
            </a:xfrm>
            <a:custGeom>
              <a:avLst/>
              <a:gdLst/>
              <a:ahLst/>
              <a:cxnLst/>
              <a:rect l="l" t="t" r="r" b="b"/>
              <a:pathLst>
                <a:path w="1116" h="2736" extrusionOk="0">
                  <a:moveTo>
                    <a:pt x="402" y="0"/>
                  </a:moveTo>
                  <a:cubicBezTo>
                    <a:pt x="368" y="0"/>
                    <a:pt x="335" y="5"/>
                    <a:pt x="304" y="14"/>
                  </a:cubicBezTo>
                  <a:cubicBezTo>
                    <a:pt x="170" y="58"/>
                    <a:pt x="63" y="165"/>
                    <a:pt x="36" y="299"/>
                  </a:cubicBezTo>
                  <a:cubicBezTo>
                    <a:pt x="0" y="424"/>
                    <a:pt x="0" y="558"/>
                    <a:pt x="36" y="683"/>
                  </a:cubicBezTo>
                  <a:cubicBezTo>
                    <a:pt x="80" y="942"/>
                    <a:pt x="161" y="1183"/>
                    <a:pt x="277" y="1415"/>
                  </a:cubicBezTo>
                  <a:cubicBezTo>
                    <a:pt x="482" y="1879"/>
                    <a:pt x="741" y="2316"/>
                    <a:pt x="1026" y="2736"/>
                  </a:cubicBezTo>
                  <a:cubicBezTo>
                    <a:pt x="893" y="2522"/>
                    <a:pt x="768" y="2299"/>
                    <a:pt x="652" y="2075"/>
                  </a:cubicBezTo>
                  <a:cubicBezTo>
                    <a:pt x="527" y="1852"/>
                    <a:pt x="411" y="1629"/>
                    <a:pt x="312" y="1388"/>
                  </a:cubicBezTo>
                  <a:cubicBezTo>
                    <a:pt x="205" y="1165"/>
                    <a:pt x="134" y="924"/>
                    <a:pt x="80" y="674"/>
                  </a:cubicBezTo>
                  <a:cubicBezTo>
                    <a:pt x="54" y="549"/>
                    <a:pt x="54" y="424"/>
                    <a:pt x="80" y="308"/>
                  </a:cubicBezTo>
                  <a:cubicBezTo>
                    <a:pt x="107" y="183"/>
                    <a:pt x="196" y="94"/>
                    <a:pt x="321" y="58"/>
                  </a:cubicBezTo>
                  <a:cubicBezTo>
                    <a:pt x="344" y="53"/>
                    <a:pt x="366" y="51"/>
                    <a:pt x="389" y="51"/>
                  </a:cubicBezTo>
                  <a:cubicBezTo>
                    <a:pt x="483" y="51"/>
                    <a:pt x="576" y="95"/>
                    <a:pt x="634" y="174"/>
                  </a:cubicBezTo>
                  <a:cubicBezTo>
                    <a:pt x="714" y="273"/>
                    <a:pt x="777" y="380"/>
                    <a:pt x="821" y="496"/>
                  </a:cubicBezTo>
                  <a:cubicBezTo>
                    <a:pt x="901" y="728"/>
                    <a:pt x="973" y="978"/>
                    <a:pt x="1009" y="1228"/>
                  </a:cubicBezTo>
                  <a:cubicBezTo>
                    <a:pt x="1044" y="1477"/>
                    <a:pt x="1071" y="1727"/>
                    <a:pt x="1080" y="1986"/>
                  </a:cubicBezTo>
                  <a:cubicBezTo>
                    <a:pt x="1098" y="2236"/>
                    <a:pt x="1080" y="2486"/>
                    <a:pt x="1026" y="2736"/>
                  </a:cubicBezTo>
                  <a:cubicBezTo>
                    <a:pt x="1089" y="2486"/>
                    <a:pt x="1116" y="2227"/>
                    <a:pt x="1107" y="1968"/>
                  </a:cubicBezTo>
                  <a:cubicBezTo>
                    <a:pt x="1098" y="1718"/>
                    <a:pt x="1080" y="1460"/>
                    <a:pt x="1044" y="1210"/>
                  </a:cubicBezTo>
                  <a:cubicBezTo>
                    <a:pt x="1009" y="951"/>
                    <a:pt x="946" y="701"/>
                    <a:pt x="857" y="460"/>
                  </a:cubicBezTo>
                  <a:cubicBezTo>
                    <a:pt x="812" y="344"/>
                    <a:pt x="750" y="228"/>
                    <a:pt x="669" y="130"/>
                  </a:cubicBezTo>
                  <a:cubicBezTo>
                    <a:pt x="625" y="76"/>
                    <a:pt x="562" y="41"/>
                    <a:pt x="500" y="14"/>
                  </a:cubicBezTo>
                  <a:cubicBezTo>
                    <a:pt x="469" y="5"/>
                    <a:pt x="435"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4"/>
            <p:cNvSpPr/>
            <p:nvPr/>
          </p:nvSpPr>
          <p:spPr>
            <a:xfrm rot="5189938" flipH="1">
              <a:off x="662401" y="831404"/>
              <a:ext cx="214578" cy="66559"/>
            </a:xfrm>
            <a:custGeom>
              <a:avLst/>
              <a:gdLst/>
              <a:ahLst/>
              <a:cxnLst/>
              <a:rect l="l" t="t" r="r" b="b"/>
              <a:pathLst>
                <a:path w="2821" h="875" extrusionOk="0">
                  <a:moveTo>
                    <a:pt x="824" y="0"/>
                  </a:moveTo>
                  <a:cubicBezTo>
                    <a:pt x="739" y="0"/>
                    <a:pt x="655" y="3"/>
                    <a:pt x="572" y="9"/>
                  </a:cubicBezTo>
                  <a:cubicBezTo>
                    <a:pt x="438" y="18"/>
                    <a:pt x="313" y="54"/>
                    <a:pt x="197" y="116"/>
                  </a:cubicBezTo>
                  <a:cubicBezTo>
                    <a:pt x="72" y="188"/>
                    <a:pt x="1" y="312"/>
                    <a:pt x="1" y="455"/>
                  </a:cubicBezTo>
                  <a:cubicBezTo>
                    <a:pt x="1" y="527"/>
                    <a:pt x="19" y="589"/>
                    <a:pt x="63" y="652"/>
                  </a:cubicBezTo>
                  <a:cubicBezTo>
                    <a:pt x="99" y="705"/>
                    <a:pt x="152" y="741"/>
                    <a:pt x="215" y="777"/>
                  </a:cubicBezTo>
                  <a:cubicBezTo>
                    <a:pt x="340" y="821"/>
                    <a:pt x="465" y="857"/>
                    <a:pt x="599" y="866"/>
                  </a:cubicBezTo>
                  <a:cubicBezTo>
                    <a:pt x="682" y="872"/>
                    <a:pt x="766" y="875"/>
                    <a:pt x="851" y="875"/>
                  </a:cubicBezTo>
                  <a:cubicBezTo>
                    <a:pt x="1020" y="875"/>
                    <a:pt x="1191" y="863"/>
                    <a:pt x="1357" y="839"/>
                  </a:cubicBezTo>
                  <a:cubicBezTo>
                    <a:pt x="1616" y="803"/>
                    <a:pt x="1866" y="750"/>
                    <a:pt x="2107" y="687"/>
                  </a:cubicBezTo>
                  <a:cubicBezTo>
                    <a:pt x="2357" y="625"/>
                    <a:pt x="2598" y="527"/>
                    <a:pt x="2821" y="402"/>
                  </a:cubicBezTo>
                  <a:lnTo>
                    <a:pt x="2821" y="402"/>
                  </a:lnTo>
                  <a:cubicBezTo>
                    <a:pt x="2589" y="527"/>
                    <a:pt x="2357" y="607"/>
                    <a:pt x="2107" y="661"/>
                  </a:cubicBezTo>
                  <a:cubicBezTo>
                    <a:pt x="1857" y="723"/>
                    <a:pt x="1607" y="768"/>
                    <a:pt x="1357" y="794"/>
                  </a:cubicBezTo>
                  <a:cubicBezTo>
                    <a:pt x="1191" y="818"/>
                    <a:pt x="1020" y="830"/>
                    <a:pt x="851" y="830"/>
                  </a:cubicBezTo>
                  <a:cubicBezTo>
                    <a:pt x="766" y="830"/>
                    <a:pt x="682" y="827"/>
                    <a:pt x="599" y="821"/>
                  </a:cubicBezTo>
                  <a:cubicBezTo>
                    <a:pt x="474" y="812"/>
                    <a:pt x="358" y="777"/>
                    <a:pt x="242" y="732"/>
                  </a:cubicBezTo>
                  <a:cubicBezTo>
                    <a:pt x="126" y="687"/>
                    <a:pt x="54" y="571"/>
                    <a:pt x="54" y="455"/>
                  </a:cubicBezTo>
                  <a:cubicBezTo>
                    <a:pt x="54" y="330"/>
                    <a:pt x="117" y="223"/>
                    <a:pt x="224" y="161"/>
                  </a:cubicBezTo>
                  <a:cubicBezTo>
                    <a:pt x="331" y="98"/>
                    <a:pt x="447" y="63"/>
                    <a:pt x="572" y="54"/>
                  </a:cubicBezTo>
                  <a:cubicBezTo>
                    <a:pt x="655" y="48"/>
                    <a:pt x="739" y="45"/>
                    <a:pt x="824" y="45"/>
                  </a:cubicBezTo>
                  <a:cubicBezTo>
                    <a:pt x="993" y="45"/>
                    <a:pt x="1164" y="57"/>
                    <a:pt x="1331" y="80"/>
                  </a:cubicBezTo>
                  <a:cubicBezTo>
                    <a:pt x="1580" y="116"/>
                    <a:pt x="1830" y="161"/>
                    <a:pt x="2080" y="214"/>
                  </a:cubicBezTo>
                  <a:cubicBezTo>
                    <a:pt x="2330" y="268"/>
                    <a:pt x="2571" y="330"/>
                    <a:pt x="2821" y="402"/>
                  </a:cubicBezTo>
                  <a:cubicBezTo>
                    <a:pt x="2339" y="241"/>
                    <a:pt x="1839" y="116"/>
                    <a:pt x="1339" y="36"/>
                  </a:cubicBezTo>
                  <a:cubicBezTo>
                    <a:pt x="1167" y="12"/>
                    <a:pt x="994" y="0"/>
                    <a:pt x="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4"/>
            <p:cNvSpPr/>
            <p:nvPr/>
          </p:nvSpPr>
          <p:spPr>
            <a:xfrm rot="5189938" flipH="1">
              <a:off x="755610" y="605151"/>
              <a:ext cx="99188" cy="201730"/>
            </a:xfrm>
            <a:custGeom>
              <a:avLst/>
              <a:gdLst/>
              <a:ahLst/>
              <a:cxnLst/>
              <a:rect l="l" t="t" r="r" b="b"/>
              <a:pathLst>
                <a:path w="1304" h="2652" extrusionOk="0">
                  <a:moveTo>
                    <a:pt x="380" y="0"/>
                  </a:moveTo>
                  <a:cubicBezTo>
                    <a:pt x="334" y="0"/>
                    <a:pt x="290" y="10"/>
                    <a:pt x="250" y="27"/>
                  </a:cubicBezTo>
                  <a:cubicBezTo>
                    <a:pt x="125" y="81"/>
                    <a:pt x="36" y="197"/>
                    <a:pt x="18" y="340"/>
                  </a:cubicBezTo>
                  <a:cubicBezTo>
                    <a:pt x="0" y="465"/>
                    <a:pt x="18" y="599"/>
                    <a:pt x="54" y="723"/>
                  </a:cubicBezTo>
                  <a:cubicBezTo>
                    <a:pt x="134" y="964"/>
                    <a:pt x="241" y="1205"/>
                    <a:pt x="375" y="1420"/>
                  </a:cubicBezTo>
                  <a:cubicBezTo>
                    <a:pt x="634" y="1857"/>
                    <a:pt x="937" y="2267"/>
                    <a:pt x="1267" y="2651"/>
                  </a:cubicBezTo>
                  <a:cubicBezTo>
                    <a:pt x="1107" y="2455"/>
                    <a:pt x="955" y="2250"/>
                    <a:pt x="812" y="2044"/>
                  </a:cubicBezTo>
                  <a:cubicBezTo>
                    <a:pt x="669" y="1830"/>
                    <a:pt x="527" y="1625"/>
                    <a:pt x="402" y="1402"/>
                  </a:cubicBezTo>
                  <a:cubicBezTo>
                    <a:pt x="277" y="1179"/>
                    <a:pt x="170" y="956"/>
                    <a:pt x="98" y="706"/>
                  </a:cubicBezTo>
                  <a:cubicBezTo>
                    <a:pt x="54" y="590"/>
                    <a:pt x="45" y="465"/>
                    <a:pt x="54" y="349"/>
                  </a:cubicBezTo>
                  <a:cubicBezTo>
                    <a:pt x="71" y="224"/>
                    <a:pt x="152" y="125"/>
                    <a:pt x="268" y="72"/>
                  </a:cubicBezTo>
                  <a:cubicBezTo>
                    <a:pt x="299" y="59"/>
                    <a:pt x="333" y="53"/>
                    <a:pt x="366" y="53"/>
                  </a:cubicBezTo>
                  <a:cubicBezTo>
                    <a:pt x="449" y="53"/>
                    <a:pt x="532" y="89"/>
                    <a:pt x="589" y="152"/>
                  </a:cubicBezTo>
                  <a:cubicBezTo>
                    <a:pt x="678" y="233"/>
                    <a:pt x="759" y="331"/>
                    <a:pt x="812" y="447"/>
                  </a:cubicBezTo>
                  <a:cubicBezTo>
                    <a:pt x="928" y="670"/>
                    <a:pt x="1018" y="911"/>
                    <a:pt x="1080" y="1152"/>
                  </a:cubicBezTo>
                  <a:cubicBezTo>
                    <a:pt x="1142" y="1402"/>
                    <a:pt x="1196" y="1643"/>
                    <a:pt x="1232" y="1902"/>
                  </a:cubicBezTo>
                  <a:cubicBezTo>
                    <a:pt x="1285" y="2143"/>
                    <a:pt x="1294" y="2401"/>
                    <a:pt x="1267" y="2651"/>
                  </a:cubicBezTo>
                  <a:cubicBezTo>
                    <a:pt x="1303" y="2401"/>
                    <a:pt x="1303" y="2143"/>
                    <a:pt x="1267" y="1893"/>
                  </a:cubicBezTo>
                  <a:cubicBezTo>
                    <a:pt x="1232" y="1643"/>
                    <a:pt x="1187" y="1393"/>
                    <a:pt x="1125" y="1143"/>
                  </a:cubicBezTo>
                  <a:cubicBezTo>
                    <a:pt x="1062" y="893"/>
                    <a:pt x="973" y="652"/>
                    <a:pt x="857" y="420"/>
                  </a:cubicBezTo>
                  <a:cubicBezTo>
                    <a:pt x="803" y="304"/>
                    <a:pt x="723" y="197"/>
                    <a:pt x="625" y="108"/>
                  </a:cubicBezTo>
                  <a:cubicBezTo>
                    <a:pt x="580" y="63"/>
                    <a:pt x="518" y="27"/>
                    <a:pt x="455" y="9"/>
                  </a:cubicBezTo>
                  <a:cubicBezTo>
                    <a:pt x="430" y="3"/>
                    <a:pt x="405" y="0"/>
                    <a:pt x="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4"/>
            <p:cNvSpPr/>
            <p:nvPr/>
          </p:nvSpPr>
          <p:spPr>
            <a:xfrm rot="5189938" flipH="1">
              <a:off x="580993" y="733605"/>
              <a:ext cx="213893" cy="67395"/>
            </a:xfrm>
            <a:custGeom>
              <a:avLst/>
              <a:gdLst/>
              <a:ahLst/>
              <a:cxnLst/>
              <a:rect l="l" t="t" r="r" b="b"/>
              <a:pathLst>
                <a:path w="2812" h="886" extrusionOk="0">
                  <a:moveTo>
                    <a:pt x="9" y="493"/>
                  </a:moveTo>
                  <a:cubicBezTo>
                    <a:pt x="0" y="555"/>
                    <a:pt x="18" y="618"/>
                    <a:pt x="54" y="680"/>
                  </a:cubicBezTo>
                  <a:cubicBezTo>
                    <a:pt x="18" y="618"/>
                    <a:pt x="9" y="555"/>
                    <a:pt x="9" y="493"/>
                  </a:cubicBezTo>
                  <a:close/>
                  <a:moveTo>
                    <a:pt x="1202" y="0"/>
                  </a:moveTo>
                  <a:cubicBezTo>
                    <a:pt x="979" y="0"/>
                    <a:pt x="763" y="24"/>
                    <a:pt x="554" y="55"/>
                  </a:cubicBezTo>
                  <a:cubicBezTo>
                    <a:pt x="429" y="82"/>
                    <a:pt x="313" y="127"/>
                    <a:pt x="206" y="189"/>
                  </a:cubicBezTo>
                  <a:lnTo>
                    <a:pt x="206" y="189"/>
                  </a:lnTo>
                  <a:cubicBezTo>
                    <a:pt x="313" y="127"/>
                    <a:pt x="429" y="82"/>
                    <a:pt x="554" y="64"/>
                  </a:cubicBezTo>
                  <a:cubicBezTo>
                    <a:pt x="737" y="38"/>
                    <a:pt x="920" y="22"/>
                    <a:pt x="1099" y="22"/>
                  </a:cubicBezTo>
                  <a:cubicBezTo>
                    <a:pt x="1165" y="22"/>
                    <a:pt x="1230" y="24"/>
                    <a:pt x="1294" y="29"/>
                  </a:cubicBezTo>
                  <a:cubicBezTo>
                    <a:pt x="1544" y="37"/>
                    <a:pt x="1794" y="64"/>
                    <a:pt x="2044" y="100"/>
                  </a:cubicBezTo>
                  <a:cubicBezTo>
                    <a:pt x="2267" y="125"/>
                    <a:pt x="2496" y="165"/>
                    <a:pt x="2720" y="206"/>
                  </a:cubicBezTo>
                  <a:lnTo>
                    <a:pt x="2720" y="206"/>
                  </a:lnTo>
                  <a:cubicBezTo>
                    <a:pt x="2628" y="270"/>
                    <a:pt x="2536" y="322"/>
                    <a:pt x="2437" y="368"/>
                  </a:cubicBezTo>
                  <a:cubicBezTo>
                    <a:pt x="2321" y="430"/>
                    <a:pt x="2205" y="475"/>
                    <a:pt x="2080" y="519"/>
                  </a:cubicBezTo>
                  <a:cubicBezTo>
                    <a:pt x="1839" y="618"/>
                    <a:pt x="1598" y="698"/>
                    <a:pt x="1339" y="760"/>
                  </a:cubicBezTo>
                  <a:cubicBezTo>
                    <a:pt x="1089" y="823"/>
                    <a:pt x="839" y="867"/>
                    <a:pt x="580" y="867"/>
                  </a:cubicBezTo>
                  <a:cubicBezTo>
                    <a:pt x="563" y="869"/>
                    <a:pt x="546" y="869"/>
                    <a:pt x="529" y="869"/>
                  </a:cubicBezTo>
                  <a:cubicBezTo>
                    <a:pt x="414" y="869"/>
                    <a:pt x="306" y="844"/>
                    <a:pt x="197" y="805"/>
                  </a:cubicBezTo>
                  <a:lnTo>
                    <a:pt x="197" y="805"/>
                  </a:lnTo>
                  <a:cubicBezTo>
                    <a:pt x="313" y="859"/>
                    <a:pt x="447" y="885"/>
                    <a:pt x="580" y="885"/>
                  </a:cubicBezTo>
                  <a:cubicBezTo>
                    <a:pt x="839" y="885"/>
                    <a:pt x="1098" y="850"/>
                    <a:pt x="1348" y="787"/>
                  </a:cubicBezTo>
                  <a:cubicBezTo>
                    <a:pt x="1607" y="734"/>
                    <a:pt x="1857" y="662"/>
                    <a:pt x="2098" y="564"/>
                  </a:cubicBezTo>
                  <a:cubicBezTo>
                    <a:pt x="2223" y="519"/>
                    <a:pt x="2348" y="475"/>
                    <a:pt x="2455" y="412"/>
                  </a:cubicBezTo>
                  <a:cubicBezTo>
                    <a:pt x="2580" y="368"/>
                    <a:pt x="2696" y="296"/>
                    <a:pt x="2803" y="216"/>
                  </a:cubicBezTo>
                  <a:cubicBezTo>
                    <a:pt x="2803" y="207"/>
                    <a:pt x="2803" y="207"/>
                    <a:pt x="2812" y="198"/>
                  </a:cubicBezTo>
                  <a:cubicBezTo>
                    <a:pt x="2812" y="189"/>
                    <a:pt x="2803" y="171"/>
                    <a:pt x="2785" y="171"/>
                  </a:cubicBezTo>
                  <a:cubicBezTo>
                    <a:pt x="2294" y="73"/>
                    <a:pt x="1794" y="20"/>
                    <a:pt x="1303" y="2"/>
                  </a:cubicBezTo>
                  <a:cubicBezTo>
                    <a:pt x="1269" y="1"/>
                    <a:pt x="1236" y="0"/>
                    <a:pt x="1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4"/>
            <p:cNvSpPr/>
            <p:nvPr/>
          </p:nvSpPr>
          <p:spPr>
            <a:xfrm rot="5189938" flipH="1">
              <a:off x="631610" y="637488"/>
              <a:ext cx="454409" cy="360938"/>
            </a:xfrm>
            <a:custGeom>
              <a:avLst/>
              <a:gdLst/>
              <a:ahLst/>
              <a:cxnLst/>
              <a:rect l="l" t="t" r="r" b="b"/>
              <a:pathLst>
                <a:path w="5974" h="4745" extrusionOk="0">
                  <a:moveTo>
                    <a:pt x="1250" y="0"/>
                  </a:moveTo>
                  <a:lnTo>
                    <a:pt x="1250" y="0"/>
                  </a:lnTo>
                  <a:cubicBezTo>
                    <a:pt x="1232" y="286"/>
                    <a:pt x="1241" y="572"/>
                    <a:pt x="1277" y="857"/>
                  </a:cubicBezTo>
                  <a:cubicBezTo>
                    <a:pt x="1312" y="1063"/>
                    <a:pt x="1357" y="1277"/>
                    <a:pt x="1402" y="1482"/>
                  </a:cubicBezTo>
                  <a:cubicBezTo>
                    <a:pt x="1011" y="1074"/>
                    <a:pt x="199" y="195"/>
                    <a:pt x="187" y="195"/>
                  </a:cubicBezTo>
                  <a:lnTo>
                    <a:pt x="187" y="195"/>
                  </a:lnTo>
                  <a:cubicBezTo>
                    <a:pt x="187" y="195"/>
                    <a:pt x="187" y="195"/>
                    <a:pt x="188" y="197"/>
                  </a:cubicBezTo>
                  <a:cubicBezTo>
                    <a:pt x="554" y="697"/>
                    <a:pt x="955" y="1170"/>
                    <a:pt x="1393" y="1607"/>
                  </a:cubicBezTo>
                  <a:cubicBezTo>
                    <a:pt x="1339" y="1617"/>
                    <a:pt x="1284" y="1621"/>
                    <a:pt x="1227" y="1621"/>
                  </a:cubicBezTo>
                  <a:cubicBezTo>
                    <a:pt x="1031" y="1621"/>
                    <a:pt x="825" y="1570"/>
                    <a:pt x="652" y="1536"/>
                  </a:cubicBezTo>
                  <a:cubicBezTo>
                    <a:pt x="496" y="1498"/>
                    <a:pt x="116" y="1449"/>
                    <a:pt x="25" y="1449"/>
                  </a:cubicBezTo>
                  <a:cubicBezTo>
                    <a:pt x="7" y="1449"/>
                    <a:pt x="0" y="1451"/>
                    <a:pt x="9" y="1455"/>
                  </a:cubicBezTo>
                  <a:cubicBezTo>
                    <a:pt x="215" y="1536"/>
                    <a:pt x="429" y="1589"/>
                    <a:pt x="643" y="1625"/>
                  </a:cubicBezTo>
                  <a:cubicBezTo>
                    <a:pt x="819" y="1669"/>
                    <a:pt x="1030" y="1717"/>
                    <a:pt x="1230" y="1717"/>
                  </a:cubicBezTo>
                  <a:cubicBezTo>
                    <a:pt x="1314" y="1717"/>
                    <a:pt x="1396" y="1709"/>
                    <a:pt x="1473" y="1687"/>
                  </a:cubicBezTo>
                  <a:cubicBezTo>
                    <a:pt x="1768" y="1991"/>
                    <a:pt x="2080" y="2267"/>
                    <a:pt x="2401" y="2544"/>
                  </a:cubicBezTo>
                  <a:cubicBezTo>
                    <a:pt x="2169" y="2544"/>
                    <a:pt x="1946" y="2517"/>
                    <a:pt x="1723" y="2455"/>
                  </a:cubicBezTo>
                  <a:cubicBezTo>
                    <a:pt x="1560" y="2425"/>
                    <a:pt x="1180" y="2377"/>
                    <a:pt x="1093" y="2377"/>
                  </a:cubicBezTo>
                  <a:cubicBezTo>
                    <a:pt x="1075" y="2377"/>
                    <a:pt x="1070" y="2379"/>
                    <a:pt x="1080" y="2383"/>
                  </a:cubicBezTo>
                  <a:cubicBezTo>
                    <a:pt x="1286" y="2464"/>
                    <a:pt x="1491" y="2517"/>
                    <a:pt x="1705" y="2553"/>
                  </a:cubicBezTo>
                  <a:cubicBezTo>
                    <a:pt x="1886" y="2593"/>
                    <a:pt x="2097" y="2643"/>
                    <a:pt x="2300" y="2643"/>
                  </a:cubicBezTo>
                  <a:cubicBezTo>
                    <a:pt x="2368" y="2643"/>
                    <a:pt x="2435" y="2638"/>
                    <a:pt x="2499" y="2624"/>
                  </a:cubicBezTo>
                  <a:cubicBezTo>
                    <a:pt x="2874" y="2928"/>
                    <a:pt x="3258" y="3222"/>
                    <a:pt x="3660" y="3499"/>
                  </a:cubicBezTo>
                  <a:cubicBezTo>
                    <a:pt x="3586" y="3518"/>
                    <a:pt x="3507" y="3526"/>
                    <a:pt x="3427" y="3526"/>
                  </a:cubicBezTo>
                  <a:cubicBezTo>
                    <a:pt x="3247" y="3526"/>
                    <a:pt x="3059" y="3488"/>
                    <a:pt x="2892" y="3463"/>
                  </a:cubicBezTo>
                  <a:cubicBezTo>
                    <a:pt x="2739" y="3436"/>
                    <a:pt x="2401" y="3413"/>
                    <a:pt x="2285" y="3413"/>
                  </a:cubicBezTo>
                  <a:cubicBezTo>
                    <a:pt x="2253" y="3413"/>
                    <a:pt x="2238" y="3415"/>
                    <a:pt x="2249" y="3419"/>
                  </a:cubicBezTo>
                  <a:cubicBezTo>
                    <a:pt x="2455" y="3490"/>
                    <a:pt x="2669" y="3535"/>
                    <a:pt x="2883" y="3562"/>
                  </a:cubicBezTo>
                  <a:cubicBezTo>
                    <a:pt x="3046" y="3589"/>
                    <a:pt x="3236" y="3623"/>
                    <a:pt x="3420" y="3623"/>
                  </a:cubicBezTo>
                  <a:cubicBezTo>
                    <a:pt x="3538" y="3623"/>
                    <a:pt x="3653" y="3609"/>
                    <a:pt x="3758" y="3570"/>
                  </a:cubicBezTo>
                  <a:lnTo>
                    <a:pt x="3874" y="3651"/>
                  </a:lnTo>
                  <a:cubicBezTo>
                    <a:pt x="4222" y="3874"/>
                    <a:pt x="4579" y="4097"/>
                    <a:pt x="4945" y="4293"/>
                  </a:cubicBezTo>
                  <a:cubicBezTo>
                    <a:pt x="4731" y="4356"/>
                    <a:pt x="4499" y="4383"/>
                    <a:pt x="4275" y="4383"/>
                  </a:cubicBezTo>
                  <a:cubicBezTo>
                    <a:pt x="4079" y="4392"/>
                    <a:pt x="3570" y="4463"/>
                    <a:pt x="3633" y="4472"/>
                  </a:cubicBezTo>
                  <a:cubicBezTo>
                    <a:pt x="3751" y="4487"/>
                    <a:pt x="3871" y="4493"/>
                    <a:pt x="3992" y="4493"/>
                  </a:cubicBezTo>
                  <a:cubicBezTo>
                    <a:pt x="4090" y="4493"/>
                    <a:pt x="4188" y="4489"/>
                    <a:pt x="4284" y="4481"/>
                  </a:cubicBezTo>
                  <a:cubicBezTo>
                    <a:pt x="4525" y="4472"/>
                    <a:pt x="4829" y="4463"/>
                    <a:pt x="5061" y="4356"/>
                  </a:cubicBezTo>
                  <a:cubicBezTo>
                    <a:pt x="5329" y="4499"/>
                    <a:pt x="5605" y="4624"/>
                    <a:pt x="5882" y="4740"/>
                  </a:cubicBezTo>
                  <a:cubicBezTo>
                    <a:pt x="5890" y="4743"/>
                    <a:pt x="5898" y="4745"/>
                    <a:pt x="5905" y="4745"/>
                  </a:cubicBezTo>
                  <a:cubicBezTo>
                    <a:pt x="5952" y="4745"/>
                    <a:pt x="5973" y="4674"/>
                    <a:pt x="5927" y="4650"/>
                  </a:cubicBezTo>
                  <a:cubicBezTo>
                    <a:pt x="5668" y="4543"/>
                    <a:pt x="5409" y="4427"/>
                    <a:pt x="5159" y="4293"/>
                  </a:cubicBezTo>
                  <a:cubicBezTo>
                    <a:pt x="5168" y="4276"/>
                    <a:pt x="5168" y="4258"/>
                    <a:pt x="5159" y="4240"/>
                  </a:cubicBezTo>
                  <a:cubicBezTo>
                    <a:pt x="5016" y="3981"/>
                    <a:pt x="4882" y="3704"/>
                    <a:pt x="4757" y="3437"/>
                  </a:cubicBezTo>
                  <a:cubicBezTo>
                    <a:pt x="4650" y="3213"/>
                    <a:pt x="4561" y="2981"/>
                    <a:pt x="4472" y="2740"/>
                  </a:cubicBezTo>
                  <a:lnTo>
                    <a:pt x="4472" y="2740"/>
                  </a:lnTo>
                  <a:cubicBezTo>
                    <a:pt x="4516" y="2999"/>
                    <a:pt x="4588" y="3258"/>
                    <a:pt x="4686" y="3499"/>
                  </a:cubicBezTo>
                  <a:cubicBezTo>
                    <a:pt x="4793" y="3749"/>
                    <a:pt x="4918" y="3990"/>
                    <a:pt x="5043" y="4231"/>
                  </a:cubicBezTo>
                  <a:cubicBezTo>
                    <a:pt x="4695" y="4035"/>
                    <a:pt x="4347" y="3829"/>
                    <a:pt x="4017" y="3615"/>
                  </a:cubicBezTo>
                  <a:cubicBezTo>
                    <a:pt x="3936" y="3562"/>
                    <a:pt x="3856" y="3508"/>
                    <a:pt x="3776" y="3454"/>
                  </a:cubicBezTo>
                  <a:cubicBezTo>
                    <a:pt x="3704" y="3187"/>
                    <a:pt x="3624" y="2910"/>
                    <a:pt x="3561" y="2642"/>
                  </a:cubicBezTo>
                  <a:cubicBezTo>
                    <a:pt x="3508" y="2392"/>
                    <a:pt x="3419" y="2098"/>
                    <a:pt x="3383" y="1848"/>
                  </a:cubicBezTo>
                  <a:lnTo>
                    <a:pt x="3383" y="1848"/>
                  </a:lnTo>
                  <a:cubicBezTo>
                    <a:pt x="3401" y="2116"/>
                    <a:pt x="3437" y="2383"/>
                    <a:pt x="3481" y="2642"/>
                  </a:cubicBezTo>
                  <a:cubicBezTo>
                    <a:pt x="3535" y="2865"/>
                    <a:pt x="3588" y="3151"/>
                    <a:pt x="3651" y="3374"/>
                  </a:cubicBezTo>
                  <a:cubicBezTo>
                    <a:pt x="3294" y="3124"/>
                    <a:pt x="2946" y="2865"/>
                    <a:pt x="2606" y="2589"/>
                  </a:cubicBezTo>
                  <a:cubicBezTo>
                    <a:pt x="2615" y="2571"/>
                    <a:pt x="2615" y="2553"/>
                    <a:pt x="2606" y="2544"/>
                  </a:cubicBezTo>
                  <a:cubicBezTo>
                    <a:pt x="2544" y="2259"/>
                    <a:pt x="2473" y="1964"/>
                    <a:pt x="2428" y="1678"/>
                  </a:cubicBezTo>
                  <a:cubicBezTo>
                    <a:pt x="2383" y="1428"/>
                    <a:pt x="2339" y="1179"/>
                    <a:pt x="2321" y="920"/>
                  </a:cubicBezTo>
                  <a:cubicBezTo>
                    <a:pt x="2294" y="1179"/>
                    <a:pt x="2294" y="1428"/>
                    <a:pt x="2321" y="1678"/>
                  </a:cubicBezTo>
                  <a:cubicBezTo>
                    <a:pt x="2374" y="1955"/>
                    <a:pt x="2437" y="2232"/>
                    <a:pt x="2490" y="2499"/>
                  </a:cubicBezTo>
                  <a:cubicBezTo>
                    <a:pt x="2160" y="2223"/>
                    <a:pt x="1839" y="1928"/>
                    <a:pt x="1536" y="1616"/>
                  </a:cubicBezTo>
                  <a:cubicBezTo>
                    <a:pt x="1464" y="1312"/>
                    <a:pt x="1393" y="1000"/>
                    <a:pt x="1339" y="679"/>
                  </a:cubicBezTo>
                  <a:cubicBezTo>
                    <a:pt x="1303" y="456"/>
                    <a:pt x="1268" y="224"/>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4"/>
            <p:cNvSpPr/>
            <p:nvPr/>
          </p:nvSpPr>
          <p:spPr>
            <a:xfrm rot="5189938" flipH="1">
              <a:off x="871339" y="726134"/>
              <a:ext cx="92418" cy="141941"/>
            </a:xfrm>
            <a:custGeom>
              <a:avLst/>
              <a:gdLst/>
              <a:ahLst/>
              <a:cxnLst/>
              <a:rect l="l" t="t" r="r" b="b"/>
              <a:pathLst>
                <a:path w="1215" h="1866" extrusionOk="0">
                  <a:moveTo>
                    <a:pt x="420" y="205"/>
                  </a:moveTo>
                  <a:cubicBezTo>
                    <a:pt x="0" y="402"/>
                    <a:pt x="277" y="1187"/>
                    <a:pt x="607" y="1865"/>
                  </a:cubicBezTo>
                  <a:cubicBezTo>
                    <a:pt x="822" y="1749"/>
                    <a:pt x="1027" y="1615"/>
                    <a:pt x="1214" y="1455"/>
                  </a:cubicBezTo>
                  <a:cubicBezTo>
                    <a:pt x="1107" y="705"/>
                    <a:pt x="857" y="0"/>
                    <a:pt x="420" y="20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4"/>
            <p:cNvSpPr/>
            <p:nvPr/>
          </p:nvSpPr>
          <p:spPr>
            <a:xfrm rot="5189938" flipH="1">
              <a:off x="851099" y="802812"/>
              <a:ext cx="289958" cy="332032"/>
            </a:xfrm>
            <a:custGeom>
              <a:avLst/>
              <a:gdLst/>
              <a:ahLst/>
              <a:cxnLst/>
              <a:rect l="l" t="t" r="r" b="b"/>
              <a:pathLst>
                <a:path w="3812" h="4365" extrusionOk="0">
                  <a:moveTo>
                    <a:pt x="1" y="2579"/>
                  </a:moveTo>
                  <a:cubicBezTo>
                    <a:pt x="108" y="2865"/>
                    <a:pt x="269" y="3124"/>
                    <a:pt x="465" y="3356"/>
                  </a:cubicBezTo>
                  <a:cubicBezTo>
                    <a:pt x="1125" y="3454"/>
                    <a:pt x="2071" y="3338"/>
                    <a:pt x="2455" y="3186"/>
                  </a:cubicBezTo>
                  <a:lnTo>
                    <a:pt x="2482" y="3186"/>
                  </a:lnTo>
                  <a:cubicBezTo>
                    <a:pt x="2777" y="3481"/>
                    <a:pt x="3089" y="3766"/>
                    <a:pt x="3410" y="4034"/>
                  </a:cubicBezTo>
                  <a:lnTo>
                    <a:pt x="3383" y="4034"/>
                  </a:lnTo>
                  <a:cubicBezTo>
                    <a:pt x="2794" y="3793"/>
                    <a:pt x="1134" y="3168"/>
                    <a:pt x="849" y="3731"/>
                  </a:cubicBezTo>
                  <a:cubicBezTo>
                    <a:pt x="1295" y="4088"/>
                    <a:pt x="1839" y="4302"/>
                    <a:pt x="2411" y="4364"/>
                  </a:cubicBezTo>
                  <a:cubicBezTo>
                    <a:pt x="2884" y="4329"/>
                    <a:pt x="3330" y="4239"/>
                    <a:pt x="3544" y="4150"/>
                  </a:cubicBezTo>
                  <a:cubicBezTo>
                    <a:pt x="3580" y="4177"/>
                    <a:pt x="3615" y="4204"/>
                    <a:pt x="3660" y="4239"/>
                  </a:cubicBezTo>
                  <a:lnTo>
                    <a:pt x="3767" y="4204"/>
                  </a:lnTo>
                  <a:cubicBezTo>
                    <a:pt x="3714" y="4159"/>
                    <a:pt x="3660" y="4123"/>
                    <a:pt x="3607" y="4079"/>
                  </a:cubicBezTo>
                  <a:cubicBezTo>
                    <a:pt x="3615" y="4061"/>
                    <a:pt x="3615" y="4052"/>
                    <a:pt x="3607" y="4034"/>
                  </a:cubicBezTo>
                  <a:cubicBezTo>
                    <a:pt x="3598" y="4007"/>
                    <a:pt x="3598" y="3981"/>
                    <a:pt x="3589" y="3954"/>
                  </a:cubicBezTo>
                  <a:cubicBezTo>
                    <a:pt x="3785" y="3222"/>
                    <a:pt x="3812" y="1107"/>
                    <a:pt x="3062" y="1357"/>
                  </a:cubicBezTo>
                  <a:cubicBezTo>
                    <a:pt x="2375" y="1589"/>
                    <a:pt x="3205" y="3436"/>
                    <a:pt x="3464" y="3963"/>
                  </a:cubicBezTo>
                  <a:cubicBezTo>
                    <a:pt x="3142" y="3695"/>
                    <a:pt x="2839" y="3400"/>
                    <a:pt x="2545" y="3115"/>
                  </a:cubicBezTo>
                  <a:lnTo>
                    <a:pt x="2527" y="3052"/>
                  </a:lnTo>
                  <a:cubicBezTo>
                    <a:pt x="2750" y="2401"/>
                    <a:pt x="2803" y="116"/>
                    <a:pt x="2027" y="384"/>
                  </a:cubicBezTo>
                  <a:cubicBezTo>
                    <a:pt x="1357" y="607"/>
                    <a:pt x="2125" y="2356"/>
                    <a:pt x="2402" y="2936"/>
                  </a:cubicBezTo>
                  <a:cubicBezTo>
                    <a:pt x="2402" y="2954"/>
                    <a:pt x="2402" y="2963"/>
                    <a:pt x="2411" y="2981"/>
                  </a:cubicBezTo>
                  <a:cubicBezTo>
                    <a:pt x="2259" y="2820"/>
                    <a:pt x="2036" y="2579"/>
                    <a:pt x="1822" y="2356"/>
                  </a:cubicBezTo>
                  <a:cubicBezTo>
                    <a:pt x="1670" y="1678"/>
                    <a:pt x="795" y="0"/>
                    <a:pt x="242" y="223"/>
                  </a:cubicBezTo>
                  <a:cubicBezTo>
                    <a:pt x="162" y="357"/>
                    <a:pt x="90" y="500"/>
                    <a:pt x="37" y="643"/>
                  </a:cubicBezTo>
                  <a:cubicBezTo>
                    <a:pt x="162" y="1366"/>
                    <a:pt x="1848" y="2499"/>
                    <a:pt x="1848" y="2499"/>
                  </a:cubicBezTo>
                  <a:lnTo>
                    <a:pt x="1848" y="2499"/>
                  </a:lnTo>
                  <a:cubicBezTo>
                    <a:pt x="2018" y="2695"/>
                    <a:pt x="2188" y="2892"/>
                    <a:pt x="2375" y="3079"/>
                  </a:cubicBezTo>
                  <a:cubicBezTo>
                    <a:pt x="1902" y="2874"/>
                    <a:pt x="554" y="2347"/>
                    <a:pt x="1" y="25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4"/>
            <p:cNvSpPr/>
            <p:nvPr/>
          </p:nvSpPr>
          <p:spPr>
            <a:xfrm rot="5189938" flipH="1">
              <a:off x="878722" y="721155"/>
              <a:ext cx="26546" cy="27917"/>
            </a:xfrm>
            <a:custGeom>
              <a:avLst/>
              <a:gdLst/>
              <a:ahLst/>
              <a:cxnLst/>
              <a:rect l="l" t="t" r="r" b="b"/>
              <a:pathLst>
                <a:path w="349" h="367" extrusionOk="0">
                  <a:moveTo>
                    <a:pt x="179" y="54"/>
                  </a:moveTo>
                  <a:cubicBezTo>
                    <a:pt x="72" y="116"/>
                    <a:pt x="1" y="241"/>
                    <a:pt x="1" y="366"/>
                  </a:cubicBezTo>
                  <a:cubicBezTo>
                    <a:pt x="126" y="250"/>
                    <a:pt x="242" y="134"/>
                    <a:pt x="349" y="0"/>
                  </a:cubicBezTo>
                  <a:cubicBezTo>
                    <a:pt x="286" y="0"/>
                    <a:pt x="224" y="18"/>
                    <a:pt x="179"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5" name="Google Shape;3265;p34"/>
          <p:cNvGrpSpPr/>
          <p:nvPr/>
        </p:nvGrpSpPr>
        <p:grpSpPr>
          <a:xfrm>
            <a:off x="3873850" y="4040325"/>
            <a:ext cx="1396299" cy="519866"/>
            <a:chOff x="3873850" y="4040325"/>
            <a:chExt cx="1396299" cy="519866"/>
          </a:xfrm>
        </p:grpSpPr>
        <p:sp>
          <p:nvSpPr>
            <p:cNvPr id="3266" name="Google Shape;3266;p34"/>
            <p:cNvSpPr/>
            <p:nvPr/>
          </p:nvSpPr>
          <p:spPr>
            <a:xfrm>
              <a:off x="4131309" y="4064723"/>
              <a:ext cx="492082" cy="495468"/>
            </a:xfrm>
            <a:custGeom>
              <a:avLst/>
              <a:gdLst/>
              <a:ahLst/>
              <a:cxnLst/>
              <a:rect l="l" t="t" r="r" b="b"/>
              <a:pathLst>
                <a:path w="7846" h="7900" extrusionOk="0">
                  <a:moveTo>
                    <a:pt x="3303" y="1"/>
                  </a:moveTo>
                  <a:cubicBezTo>
                    <a:pt x="3303" y="1"/>
                    <a:pt x="3383" y="975"/>
                    <a:pt x="2756" y="975"/>
                  </a:cubicBezTo>
                  <a:cubicBezTo>
                    <a:pt x="2688" y="975"/>
                    <a:pt x="2612" y="963"/>
                    <a:pt x="2526" y="938"/>
                  </a:cubicBezTo>
                  <a:lnTo>
                    <a:pt x="2526" y="938"/>
                  </a:lnTo>
                  <a:cubicBezTo>
                    <a:pt x="2526" y="938"/>
                    <a:pt x="2990" y="1581"/>
                    <a:pt x="2758" y="2107"/>
                  </a:cubicBezTo>
                  <a:cubicBezTo>
                    <a:pt x="2677" y="2285"/>
                    <a:pt x="2497" y="2346"/>
                    <a:pt x="2285" y="2346"/>
                  </a:cubicBezTo>
                  <a:cubicBezTo>
                    <a:pt x="1869" y="2346"/>
                    <a:pt x="1333" y="2107"/>
                    <a:pt x="1197" y="2036"/>
                  </a:cubicBezTo>
                  <a:lnTo>
                    <a:pt x="1197" y="2036"/>
                  </a:lnTo>
                  <a:cubicBezTo>
                    <a:pt x="1197" y="2036"/>
                    <a:pt x="1321" y="3089"/>
                    <a:pt x="1" y="3723"/>
                  </a:cubicBezTo>
                  <a:cubicBezTo>
                    <a:pt x="1" y="3723"/>
                    <a:pt x="1" y="3723"/>
                    <a:pt x="2" y="3723"/>
                  </a:cubicBezTo>
                  <a:cubicBezTo>
                    <a:pt x="42" y="3723"/>
                    <a:pt x="1284" y="3731"/>
                    <a:pt x="1188" y="4802"/>
                  </a:cubicBezTo>
                  <a:cubicBezTo>
                    <a:pt x="1188" y="4802"/>
                    <a:pt x="1582" y="4414"/>
                    <a:pt x="2032" y="4414"/>
                  </a:cubicBezTo>
                  <a:cubicBezTo>
                    <a:pt x="2144" y="4414"/>
                    <a:pt x="2260" y="4438"/>
                    <a:pt x="2375" y="4499"/>
                  </a:cubicBezTo>
                  <a:cubicBezTo>
                    <a:pt x="2955" y="4811"/>
                    <a:pt x="2571" y="5632"/>
                    <a:pt x="1411" y="5989"/>
                  </a:cubicBezTo>
                  <a:cubicBezTo>
                    <a:pt x="1411" y="5989"/>
                    <a:pt x="2526" y="6757"/>
                    <a:pt x="1723" y="7899"/>
                  </a:cubicBezTo>
                  <a:cubicBezTo>
                    <a:pt x="1723" y="7899"/>
                    <a:pt x="2222" y="7273"/>
                    <a:pt x="2914" y="7273"/>
                  </a:cubicBezTo>
                  <a:cubicBezTo>
                    <a:pt x="3171" y="7273"/>
                    <a:pt x="3454" y="7359"/>
                    <a:pt x="3749" y="7596"/>
                  </a:cubicBezTo>
                  <a:cubicBezTo>
                    <a:pt x="3749" y="7596"/>
                    <a:pt x="3696" y="6043"/>
                    <a:pt x="4347" y="5829"/>
                  </a:cubicBezTo>
                  <a:cubicBezTo>
                    <a:pt x="4389" y="5815"/>
                    <a:pt x="4427" y="5809"/>
                    <a:pt x="4463" y="5809"/>
                  </a:cubicBezTo>
                  <a:cubicBezTo>
                    <a:pt x="4982" y="5809"/>
                    <a:pt x="4865" y="7185"/>
                    <a:pt x="4865" y="7185"/>
                  </a:cubicBezTo>
                  <a:cubicBezTo>
                    <a:pt x="4865" y="7185"/>
                    <a:pt x="5071" y="7053"/>
                    <a:pt x="5362" y="7053"/>
                  </a:cubicBezTo>
                  <a:cubicBezTo>
                    <a:pt x="5656" y="7053"/>
                    <a:pt x="6037" y="7188"/>
                    <a:pt x="6382" y="7730"/>
                  </a:cubicBezTo>
                  <a:cubicBezTo>
                    <a:pt x="6382" y="7730"/>
                    <a:pt x="6453" y="6248"/>
                    <a:pt x="7292" y="5847"/>
                  </a:cubicBezTo>
                  <a:cubicBezTo>
                    <a:pt x="7292" y="5847"/>
                    <a:pt x="6382" y="5034"/>
                    <a:pt x="6507" y="4597"/>
                  </a:cubicBezTo>
                  <a:cubicBezTo>
                    <a:pt x="6623" y="4160"/>
                    <a:pt x="7605" y="4115"/>
                    <a:pt x="7605" y="4115"/>
                  </a:cubicBezTo>
                  <a:cubicBezTo>
                    <a:pt x="7605" y="4115"/>
                    <a:pt x="7203" y="3419"/>
                    <a:pt x="7846" y="3062"/>
                  </a:cubicBezTo>
                  <a:cubicBezTo>
                    <a:pt x="7846" y="3062"/>
                    <a:pt x="6677" y="2598"/>
                    <a:pt x="6962" y="1884"/>
                  </a:cubicBezTo>
                  <a:lnTo>
                    <a:pt x="6962" y="1884"/>
                  </a:lnTo>
                  <a:cubicBezTo>
                    <a:pt x="6962" y="1884"/>
                    <a:pt x="6188" y="2577"/>
                    <a:pt x="5284" y="2577"/>
                  </a:cubicBezTo>
                  <a:cubicBezTo>
                    <a:pt x="5237" y="2577"/>
                    <a:pt x="5189" y="2575"/>
                    <a:pt x="5141" y="2571"/>
                  </a:cubicBezTo>
                  <a:cubicBezTo>
                    <a:pt x="5141" y="2571"/>
                    <a:pt x="4445" y="1563"/>
                    <a:pt x="4677" y="518"/>
                  </a:cubicBezTo>
                  <a:lnTo>
                    <a:pt x="4677" y="518"/>
                  </a:lnTo>
                  <a:cubicBezTo>
                    <a:pt x="4677" y="518"/>
                    <a:pt x="4509" y="576"/>
                    <a:pt x="4281" y="576"/>
                  </a:cubicBezTo>
                  <a:cubicBezTo>
                    <a:pt x="3978" y="576"/>
                    <a:pt x="3568" y="474"/>
                    <a:pt x="3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34"/>
            <p:cNvSpPr/>
            <p:nvPr/>
          </p:nvSpPr>
          <p:spPr>
            <a:xfrm>
              <a:off x="4213721" y="4078144"/>
              <a:ext cx="362131" cy="391984"/>
            </a:xfrm>
            <a:custGeom>
              <a:avLst/>
              <a:gdLst/>
              <a:ahLst/>
              <a:cxnLst/>
              <a:rect l="l" t="t" r="r" b="b"/>
              <a:pathLst>
                <a:path w="5774" h="6250" extrusionOk="0">
                  <a:moveTo>
                    <a:pt x="4363" y="1"/>
                  </a:moveTo>
                  <a:cubicBezTo>
                    <a:pt x="4336" y="1"/>
                    <a:pt x="4292" y="19"/>
                    <a:pt x="4318" y="46"/>
                  </a:cubicBezTo>
                  <a:cubicBezTo>
                    <a:pt x="4399" y="179"/>
                    <a:pt x="4434" y="340"/>
                    <a:pt x="4425" y="492"/>
                  </a:cubicBezTo>
                  <a:cubicBezTo>
                    <a:pt x="4434" y="1027"/>
                    <a:pt x="4193" y="1563"/>
                    <a:pt x="3935" y="2018"/>
                  </a:cubicBezTo>
                  <a:cubicBezTo>
                    <a:pt x="3881" y="2107"/>
                    <a:pt x="3827" y="2197"/>
                    <a:pt x="3774" y="2286"/>
                  </a:cubicBezTo>
                  <a:lnTo>
                    <a:pt x="2614" y="920"/>
                  </a:lnTo>
                  <a:cubicBezTo>
                    <a:pt x="2560" y="849"/>
                    <a:pt x="2507" y="786"/>
                    <a:pt x="2444" y="715"/>
                  </a:cubicBezTo>
                  <a:cubicBezTo>
                    <a:pt x="2444" y="715"/>
                    <a:pt x="2443" y="714"/>
                    <a:pt x="2443" y="714"/>
                  </a:cubicBezTo>
                  <a:lnTo>
                    <a:pt x="2443" y="714"/>
                  </a:lnTo>
                  <a:cubicBezTo>
                    <a:pt x="2437" y="714"/>
                    <a:pt x="3128" y="1623"/>
                    <a:pt x="3497" y="2107"/>
                  </a:cubicBezTo>
                  <a:cubicBezTo>
                    <a:pt x="3560" y="2188"/>
                    <a:pt x="3631" y="2295"/>
                    <a:pt x="3694" y="2366"/>
                  </a:cubicBezTo>
                  <a:lnTo>
                    <a:pt x="2462" y="2670"/>
                  </a:lnTo>
                  <a:cubicBezTo>
                    <a:pt x="1780" y="2829"/>
                    <a:pt x="0" y="3384"/>
                    <a:pt x="24" y="3384"/>
                  </a:cubicBezTo>
                  <a:cubicBezTo>
                    <a:pt x="25" y="3384"/>
                    <a:pt x="25" y="3384"/>
                    <a:pt x="25" y="3384"/>
                  </a:cubicBezTo>
                  <a:lnTo>
                    <a:pt x="1311" y="3053"/>
                  </a:lnTo>
                  <a:lnTo>
                    <a:pt x="3363" y="2545"/>
                  </a:lnTo>
                  <a:lnTo>
                    <a:pt x="3640" y="2482"/>
                  </a:lnTo>
                  <a:lnTo>
                    <a:pt x="3381" y="2893"/>
                  </a:lnTo>
                  <a:cubicBezTo>
                    <a:pt x="3203" y="3187"/>
                    <a:pt x="3015" y="3482"/>
                    <a:pt x="2828" y="3776"/>
                  </a:cubicBezTo>
                  <a:cubicBezTo>
                    <a:pt x="2498" y="4321"/>
                    <a:pt x="2158" y="4865"/>
                    <a:pt x="1810" y="5410"/>
                  </a:cubicBezTo>
                  <a:lnTo>
                    <a:pt x="1471" y="5963"/>
                  </a:lnTo>
                  <a:lnTo>
                    <a:pt x="1355" y="6141"/>
                  </a:lnTo>
                  <a:cubicBezTo>
                    <a:pt x="1337" y="6168"/>
                    <a:pt x="1311" y="6204"/>
                    <a:pt x="1302" y="6231"/>
                  </a:cubicBezTo>
                  <a:cubicBezTo>
                    <a:pt x="1293" y="6240"/>
                    <a:pt x="1293" y="6240"/>
                    <a:pt x="1293" y="6248"/>
                  </a:cubicBezTo>
                  <a:lnTo>
                    <a:pt x="1293" y="6248"/>
                  </a:lnTo>
                  <a:cubicBezTo>
                    <a:pt x="1319" y="6212"/>
                    <a:pt x="2540" y="4542"/>
                    <a:pt x="2864" y="4026"/>
                  </a:cubicBezTo>
                  <a:cubicBezTo>
                    <a:pt x="3158" y="3553"/>
                    <a:pt x="3462" y="3044"/>
                    <a:pt x="3756" y="2562"/>
                  </a:cubicBezTo>
                  <a:cubicBezTo>
                    <a:pt x="3827" y="2911"/>
                    <a:pt x="3890" y="3285"/>
                    <a:pt x="3952" y="3633"/>
                  </a:cubicBezTo>
                  <a:cubicBezTo>
                    <a:pt x="4086" y="4294"/>
                    <a:pt x="4211" y="4954"/>
                    <a:pt x="4336" y="5624"/>
                  </a:cubicBezTo>
                  <a:cubicBezTo>
                    <a:pt x="4372" y="5775"/>
                    <a:pt x="4399" y="5927"/>
                    <a:pt x="4425" y="6079"/>
                  </a:cubicBezTo>
                  <a:cubicBezTo>
                    <a:pt x="4426" y="6081"/>
                    <a:pt x="4426" y="6081"/>
                    <a:pt x="4426" y="6081"/>
                  </a:cubicBezTo>
                  <a:cubicBezTo>
                    <a:pt x="4430" y="6081"/>
                    <a:pt x="4361" y="5297"/>
                    <a:pt x="4300" y="4838"/>
                  </a:cubicBezTo>
                  <a:cubicBezTo>
                    <a:pt x="4211" y="4187"/>
                    <a:pt x="4077" y="3526"/>
                    <a:pt x="3952" y="2857"/>
                  </a:cubicBezTo>
                  <a:lnTo>
                    <a:pt x="3872" y="2455"/>
                  </a:lnTo>
                  <a:lnTo>
                    <a:pt x="3872" y="2455"/>
                  </a:lnTo>
                  <a:lnTo>
                    <a:pt x="4827" y="2714"/>
                  </a:lnTo>
                  <a:cubicBezTo>
                    <a:pt x="5113" y="2786"/>
                    <a:pt x="5773" y="2919"/>
                    <a:pt x="5773" y="2919"/>
                  </a:cubicBezTo>
                  <a:cubicBezTo>
                    <a:pt x="5773" y="2919"/>
                    <a:pt x="4595" y="2554"/>
                    <a:pt x="4042" y="2411"/>
                  </a:cubicBezTo>
                  <a:lnTo>
                    <a:pt x="3890" y="2366"/>
                  </a:lnTo>
                  <a:lnTo>
                    <a:pt x="3943" y="2277"/>
                  </a:lnTo>
                  <a:cubicBezTo>
                    <a:pt x="4247" y="1786"/>
                    <a:pt x="4541" y="1224"/>
                    <a:pt x="4568" y="635"/>
                  </a:cubicBezTo>
                  <a:cubicBezTo>
                    <a:pt x="4577" y="447"/>
                    <a:pt x="4568" y="215"/>
                    <a:pt x="4461" y="55"/>
                  </a:cubicBezTo>
                  <a:cubicBezTo>
                    <a:pt x="4434" y="19"/>
                    <a:pt x="4399" y="1"/>
                    <a:pt x="4363" y="1"/>
                  </a:cubicBezTo>
                  <a:close/>
                  <a:moveTo>
                    <a:pt x="1293" y="6248"/>
                  </a:moveTo>
                  <a:lnTo>
                    <a:pt x="1293" y="6248"/>
                  </a:lnTo>
                  <a:cubicBezTo>
                    <a:pt x="1292" y="6249"/>
                    <a:pt x="1292" y="6249"/>
                    <a:pt x="1292" y="6249"/>
                  </a:cubicBezTo>
                  <a:cubicBezTo>
                    <a:pt x="1292" y="6249"/>
                    <a:pt x="1292" y="6249"/>
                    <a:pt x="1293" y="6248"/>
                  </a:cubicBezTo>
                  <a:cubicBezTo>
                    <a:pt x="1293" y="6248"/>
                    <a:pt x="1293" y="6248"/>
                    <a:pt x="1293" y="62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34"/>
            <p:cNvSpPr/>
            <p:nvPr/>
          </p:nvSpPr>
          <p:spPr>
            <a:xfrm>
              <a:off x="4131309" y="4172222"/>
              <a:ext cx="397504" cy="383455"/>
            </a:xfrm>
            <a:custGeom>
              <a:avLst/>
              <a:gdLst/>
              <a:ahLst/>
              <a:cxnLst/>
              <a:rect l="l" t="t" r="r" b="b"/>
              <a:pathLst>
                <a:path w="6338" h="6114" extrusionOk="0">
                  <a:moveTo>
                    <a:pt x="2821" y="0"/>
                  </a:moveTo>
                  <a:cubicBezTo>
                    <a:pt x="2830" y="134"/>
                    <a:pt x="2803" y="268"/>
                    <a:pt x="2750" y="393"/>
                  </a:cubicBezTo>
                  <a:cubicBezTo>
                    <a:pt x="2517" y="920"/>
                    <a:pt x="1393" y="429"/>
                    <a:pt x="1197" y="322"/>
                  </a:cubicBezTo>
                  <a:cubicBezTo>
                    <a:pt x="1197" y="322"/>
                    <a:pt x="1322" y="1375"/>
                    <a:pt x="1" y="2009"/>
                  </a:cubicBezTo>
                  <a:cubicBezTo>
                    <a:pt x="1" y="2009"/>
                    <a:pt x="1286" y="2000"/>
                    <a:pt x="1188" y="3088"/>
                  </a:cubicBezTo>
                  <a:cubicBezTo>
                    <a:pt x="1188" y="3088"/>
                    <a:pt x="1803" y="2482"/>
                    <a:pt x="2375" y="2785"/>
                  </a:cubicBezTo>
                  <a:cubicBezTo>
                    <a:pt x="2955" y="3097"/>
                    <a:pt x="2562" y="3918"/>
                    <a:pt x="1402" y="4275"/>
                  </a:cubicBezTo>
                  <a:cubicBezTo>
                    <a:pt x="1402" y="4275"/>
                    <a:pt x="2473" y="5007"/>
                    <a:pt x="1768" y="6114"/>
                  </a:cubicBezTo>
                  <a:lnTo>
                    <a:pt x="1777" y="6114"/>
                  </a:lnTo>
                  <a:cubicBezTo>
                    <a:pt x="2000" y="5882"/>
                    <a:pt x="2812" y="5132"/>
                    <a:pt x="3740" y="5882"/>
                  </a:cubicBezTo>
                  <a:cubicBezTo>
                    <a:pt x="3740" y="5882"/>
                    <a:pt x="3696" y="4329"/>
                    <a:pt x="4347" y="4115"/>
                  </a:cubicBezTo>
                  <a:cubicBezTo>
                    <a:pt x="4749" y="3981"/>
                    <a:pt x="4856" y="4525"/>
                    <a:pt x="4874" y="4972"/>
                  </a:cubicBezTo>
                  <a:cubicBezTo>
                    <a:pt x="6337" y="3071"/>
                    <a:pt x="5186" y="304"/>
                    <a:pt x="2812"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34"/>
            <p:cNvSpPr/>
            <p:nvPr/>
          </p:nvSpPr>
          <p:spPr>
            <a:xfrm>
              <a:off x="4126856" y="4058012"/>
              <a:ext cx="499921" cy="502179"/>
            </a:xfrm>
            <a:custGeom>
              <a:avLst/>
              <a:gdLst/>
              <a:ahLst/>
              <a:cxnLst/>
              <a:rect l="l" t="t" r="r" b="b"/>
              <a:pathLst>
                <a:path w="7971" h="8007" extrusionOk="0">
                  <a:moveTo>
                    <a:pt x="4653" y="5939"/>
                  </a:moveTo>
                  <a:lnTo>
                    <a:pt x="4653" y="5939"/>
                  </a:lnTo>
                  <a:cubicBezTo>
                    <a:pt x="4674" y="5950"/>
                    <a:pt x="4694" y="5964"/>
                    <a:pt x="4713" y="5980"/>
                  </a:cubicBezTo>
                  <a:cubicBezTo>
                    <a:pt x="4743" y="6011"/>
                    <a:pt x="4769" y="6044"/>
                    <a:pt x="4793" y="6079"/>
                  </a:cubicBezTo>
                  <a:lnTo>
                    <a:pt x="4793" y="6079"/>
                  </a:lnTo>
                  <a:cubicBezTo>
                    <a:pt x="4772" y="6044"/>
                    <a:pt x="4748" y="6012"/>
                    <a:pt x="4722" y="5980"/>
                  </a:cubicBezTo>
                  <a:cubicBezTo>
                    <a:pt x="4702" y="5964"/>
                    <a:pt x="4678" y="5950"/>
                    <a:pt x="4653" y="5939"/>
                  </a:cubicBezTo>
                  <a:close/>
                  <a:moveTo>
                    <a:pt x="4793" y="6079"/>
                  </a:moveTo>
                  <a:cubicBezTo>
                    <a:pt x="4851" y="6173"/>
                    <a:pt x="4889" y="6277"/>
                    <a:pt x="4909" y="6382"/>
                  </a:cubicBezTo>
                  <a:cubicBezTo>
                    <a:pt x="4890" y="6273"/>
                    <a:pt x="4852" y="6169"/>
                    <a:pt x="4793" y="6079"/>
                  </a:cubicBezTo>
                  <a:close/>
                  <a:moveTo>
                    <a:pt x="4529" y="5907"/>
                  </a:moveTo>
                  <a:cubicBezTo>
                    <a:pt x="4519" y="5907"/>
                    <a:pt x="4509" y="5908"/>
                    <a:pt x="4498" y="5909"/>
                  </a:cubicBezTo>
                  <a:cubicBezTo>
                    <a:pt x="4418" y="5927"/>
                    <a:pt x="4347" y="5954"/>
                    <a:pt x="4284" y="5998"/>
                  </a:cubicBezTo>
                  <a:cubicBezTo>
                    <a:pt x="4168" y="6096"/>
                    <a:pt x="4070" y="6221"/>
                    <a:pt x="4016" y="6364"/>
                  </a:cubicBezTo>
                  <a:cubicBezTo>
                    <a:pt x="3963" y="6498"/>
                    <a:pt x="3918" y="6650"/>
                    <a:pt x="3892" y="6802"/>
                  </a:cubicBezTo>
                  <a:cubicBezTo>
                    <a:pt x="3838" y="7096"/>
                    <a:pt x="3811" y="7400"/>
                    <a:pt x="3820" y="7703"/>
                  </a:cubicBezTo>
                  <a:cubicBezTo>
                    <a:pt x="3820" y="7400"/>
                    <a:pt x="3847" y="7096"/>
                    <a:pt x="3909" y="6793"/>
                  </a:cubicBezTo>
                  <a:cubicBezTo>
                    <a:pt x="3936" y="6650"/>
                    <a:pt x="3981" y="6498"/>
                    <a:pt x="4043" y="6364"/>
                  </a:cubicBezTo>
                  <a:cubicBezTo>
                    <a:pt x="4097" y="6221"/>
                    <a:pt x="4186" y="6096"/>
                    <a:pt x="4311" y="6007"/>
                  </a:cubicBezTo>
                  <a:cubicBezTo>
                    <a:pt x="4365" y="5963"/>
                    <a:pt x="4436" y="5927"/>
                    <a:pt x="4516" y="5918"/>
                  </a:cubicBezTo>
                  <a:cubicBezTo>
                    <a:pt x="4526" y="5917"/>
                    <a:pt x="4535" y="5916"/>
                    <a:pt x="4544" y="5916"/>
                  </a:cubicBezTo>
                  <a:cubicBezTo>
                    <a:pt x="4581" y="5916"/>
                    <a:pt x="4619" y="5925"/>
                    <a:pt x="4653" y="5939"/>
                  </a:cubicBezTo>
                  <a:lnTo>
                    <a:pt x="4653" y="5939"/>
                  </a:lnTo>
                  <a:cubicBezTo>
                    <a:pt x="4614" y="5918"/>
                    <a:pt x="4573" y="5907"/>
                    <a:pt x="4529" y="5907"/>
                  </a:cubicBezTo>
                  <a:close/>
                  <a:moveTo>
                    <a:pt x="3356" y="1"/>
                  </a:moveTo>
                  <a:lnTo>
                    <a:pt x="3356" y="108"/>
                  </a:lnTo>
                  <a:cubicBezTo>
                    <a:pt x="3365" y="224"/>
                    <a:pt x="3356" y="349"/>
                    <a:pt x="3338" y="474"/>
                  </a:cubicBezTo>
                  <a:cubicBezTo>
                    <a:pt x="3320" y="590"/>
                    <a:pt x="3285" y="706"/>
                    <a:pt x="3231" y="822"/>
                  </a:cubicBezTo>
                  <a:cubicBezTo>
                    <a:pt x="3178" y="929"/>
                    <a:pt x="3079" y="1009"/>
                    <a:pt x="2963" y="1045"/>
                  </a:cubicBezTo>
                  <a:cubicBezTo>
                    <a:pt x="2914" y="1055"/>
                    <a:pt x="2866" y="1060"/>
                    <a:pt x="2819" y="1060"/>
                  </a:cubicBezTo>
                  <a:cubicBezTo>
                    <a:pt x="2751" y="1060"/>
                    <a:pt x="2684" y="1050"/>
                    <a:pt x="2618" y="1030"/>
                  </a:cubicBezTo>
                  <a:lnTo>
                    <a:pt x="2618" y="1030"/>
                  </a:lnTo>
                  <a:cubicBezTo>
                    <a:pt x="2617" y="1029"/>
                    <a:pt x="2616" y="1028"/>
                    <a:pt x="2615" y="1027"/>
                  </a:cubicBezTo>
                  <a:lnTo>
                    <a:pt x="2614" y="1029"/>
                  </a:lnTo>
                  <a:lnTo>
                    <a:pt x="2614" y="1029"/>
                  </a:lnTo>
                  <a:cubicBezTo>
                    <a:pt x="2612" y="1029"/>
                    <a:pt x="2609" y="1028"/>
                    <a:pt x="2606" y="1027"/>
                  </a:cubicBezTo>
                  <a:lnTo>
                    <a:pt x="2544" y="1009"/>
                  </a:lnTo>
                  <a:lnTo>
                    <a:pt x="2544" y="1009"/>
                  </a:lnTo>
                  <a:lnTo>
                    <a:pt x="2580" y="1063"/>
                  </a:lnTo>
                  <a:cubicBezTo>
                    <a:pt x="2713" y="1259"/>
                    <a:pt x="2812" y="1482"/>
                    <a:pt x="2856" y="1723"/>
                  </a:cubicBezTo>
                  <a:cubicBezTo>
                    <a:pt x="2874" y="1839"/>
                    <a:pt x="2874" y="1964"/>
                    <a:pt x="2847" y="2080"/>
                  </a:cubicBezTo>
                  <a:cubicBezTo>
                    <a:pt x="2838" y="2107"/>
                    <a:pt x="2838" y="2134"/>
                    <a:pt x="2821" y="2161"/>
                  </a:cubicBezTo>
                  <a:cubicBezTo>
                    <a:pt x="2812" y="2196"/>
                    <a:pt x="2803" y="2223"/>
                    <a:pt x="2785" y="2241"/>
                  </a:cubicBezTo>
                  <a:cubicBezTo>
                    <a:pt x="2758" y="2294"/>
                    <a:pt x="2713" y="2339"/>
                    <a:pt x="2669" y="2366"/>
                  </a:cubicBezTo>
                  <a:cubicBezTo>
                    <a:pt x="2575" y="2413"/>
                    <a:pt x="2468" y="2439"/>
                    <a:pt x="2365" y="2439"/>
                  </a:cubicBezTo>
                  <a:cubicBezTo>
                    <a:pt x="2350" y="2439"/>
                    <a:pt x="2335" y="2438"/>
                    <a:pt x="2321" y="2437"/>
                  </a:cubicBezTo>
                  <a:cubicBezTo>
                    <a:pt x="2205" y="2428"/>
                    <a:pt x="2080" y="2410"/>
                    <a:pt x="1964" y="2384"/>
                  </a:cubicBezTo>
                  <a:cubicBezTo>
                    <a:pt x="1723" y="2321"/>
                    <a:pt x="1500" y="2232"/>
                    <a:pt x="1285" y="2125"/>
                  </a:cubicBezTo>
                  <a:lnTo>
                    <a:pt x="1250" y="2107"/>
                  </a:lnTo>
                  <a:lnTo>
                    <a:pt x="1250" y="2143"/>
                  </a:lnTo>
                  <a:cubicBezTo>
                    <a:pt x="1259" y="2321"/>
                    <a:pt x="1232" y="2500"/>
                    <a:pt x="1169" y="2678"/>
                  </a:cubicBezTo>
                  <a:cubicBezTo>
                    <a:pt x="1107" y="2848"/>
                    <a:pt x="1027" y="3008"/>
                    <a:pt x="911" y="3151"/>
                  </a:cubicBezTo>
                  <a:cubicBezTo>
                    <a:pt x="803" y="3294"/>
                    <a:pt x="670" y="3419"/>
                    <a:pt x="527" y="3535"/>
                  </a:cubicBezTo>
                  <a:cubicBezTo>
                    <a:pt x="455" y="3589"/>
                    <a:pt x="384" y="3642"/>
                    <a:pt x="304" y="3687"/>
                  </a:cubicBezTo>
                  <a:cubicBezTo>
                    <a:pt x="229" y="3728"/>
                    <a:pt x="154" y="3770"/>
                    <a:pt x="79" y="3812"/>
                  </a:cubicBezTo>
                  <a:lnTo>
                    <a:pt x="79" y="3812"/>
                  </a:lnTo>
                  <a:cubicBezTo>
                    <a:pt x="76" y="3812"/>
                    <a:pt x="74" y="3812"/>
                    <a:pt x="72" y="3812"/>
                  </a:cubicBezTo>
                  <a:lnTo>
                    <a:pt x="73" y="3815"/>
                  </a:lnTo>
                  <a:lnTo>
                    <a:pt x="73" y="3815"/>
                  </a:lnTo>
                  <a:cubicBezTo>
                    <a:pt x="69" y="3817"/>
                    <a:pt x="66" y="3819"/>
                    <a:pt x="63" y="3821"/>
                  </a:cubicBezTo>
                  <a:lnTo>
                    <a:pt x="0" y="3847"/>
                  </a:lnTo>
                  <a:lnTo>
                    <a:pt x="63" y="3847"/>
                  </a:lnTo>
                  <a:cubicBezTo>
                    <a:pt x="214" y="3856"/>
                    <a:pt x="366" y="3874"/>
                    <a:pt x="509" y="3919"/>
                  </a:cubicBezTo>
                  <a:cubicBezTo>
                    <a:pt x="661" y="3954"/>
                    <a:pt x="795" y="4017"/>
                    <a:pt x="920" y="4106"/>
                  </a:cubicBezTo>
                  <a:cubicBezTo>
                    <a:pt x="1036" y="4195"/>
                    <a:pt x="1134" y="4320"/>
                    <a:pt x="1178" y="4463"/>
                  </a:cubicBezTo>
                  <a:cubicBezTo>
                    <a:pt x="1232" y="4606"/>
                    <a:pt x="1250" y="4758"/>
                    <a:pt x="1232" y="4909"/>
                  </a:cubicBezTo>
                  <a:lnTo>
                    <a:pt x="1232" y="4945"/>
                  </a:lnTo>
                  <a:lnTo>
                    <a:pt x="1268" y="4918"/>
                  </a:lnTo>
                  <a:cubicBezTo>
                    <a:pt x="1375" y="4820"/>
                    <a:pt x="1491" y="4740"/>
                    <a:pt x="1625" y="4668"/>
                  </a:cubicBezTo>
                  <a:cubicBezTo>
                    <a:pt x="1750" y="4597"/>
                    <a:pt x="1892" y="4552"/>
                    <a:pt x="2035" y="4544"/>
                  </a:cubicBezTo>
                  <a:cubicBezTo>
                    <a:pt x="2054" y="4542"/>
                    <a:pt x="2072" y="4542"/>
                    <a:pt x="2091" y="4542"/>
                  </a:cubicBezTo>
                  <a:cubicBezTo>
                    <a:pt x="2222" y="4542"/>
                    <a:pt x="2345" y="4570"/>
                    <a:pt x="2455" y="4633"/>
                  </a:cubicBezTo>
                  <a:cubicBezTo>
                    <a:pt x="2580" y="4704"/>
                    <a:pt x="2669" y="4829"/>
                    <a:pt x="2687" y="4972"/>
                  </a:cubicBezTo>
                  <a:cubicBezTo>
                    <a:pt x="2696" y="5115"/>
                    <a:pt x="2651" y="5258"/>
                    <a:pt x="2562" y="5374"/>
                  </a:cubicBezTo>
                  <a:cubicBezTo>
                    <a:pt x="2472" y="5498"/>
                    <a:pt x="2374" y="5606"/>
                    <a:pt x="2258" y="5686"/>
                  </a:cubicBezTo>
                  <a:cubicBezTo>
                    <a:pt x="2017" y="5864"/>
                    <a:pt x="1758" y="5998"/>
                    <a:pt x="1473" y="6079"/>
                  </a:cubicBezTo>
                  <a:lnTo>
                    <a:pt x="1446" y="6088"/>
                  </a:lnTo>
                  <a:lnTo>
                    <a:pt x="1473" y="6105"/>
                  </a:lnTo>
                  <a:cubicBezTo>
                    <a:pt x="1616" y="6212"/>
                    <a:pt x="1741" y="6346"/>
                    <a:pt x="1839" y="6489"/>
                  </a:cubicBezTo>
                  <a:cubicBezTo>
                    <a:pt x="1946" y="6641"/>
                    <a:pt x="2017" y="6802"/>
                    <a:pt x="2053" y="6980"/>
                  </a:cubicBezTo>
                  <a:cubicBezTo>
                    <a:pt x="2080" y="7159"/>
                    <a:pt x="2071" y="7337"/>
                    <a:pt x="2017" y="7516"/>
                  </a:cubicBezTo>
                  <a:cubicBezTo>
                    <a:pt x="1999" y="7596"/>
                    <a:pt x="1964" y="7685"/>
                    <a:pt x="1928" y="7765"/>
                  </a:cubicBezTo>
                  <a:cubicBezTo>
                    <a:pt x="1883" y="7846"/>
                    <a:pt x="1830" y="7917"/>
                    <a:pt x="1785" y="7997"/>
                  </a:cubicBezTo>
                  <a:lnTo>
                    <a:pt x="1794" y="8006"/>
                  </a:lnTo>
                  <a:cubicBezTo>
                    <a:pt x="1796" y="8005"/>
                    <a:pt x="1797" y="8003"/>
                    <a:pt x="1798" y="8002"/>
                  </a:cubicBezTo>
                  <a:lnTo>
                    <a:pt x="1798" y="8002"/>
                  </a:lnTo>
                  <a:lnTo>
                    <a:pt x="1803" y="8006"/>
                  </a:lnTo>
                  <a:cubicBezTo>
                    <a:pt x="1809" y="7996"/>
                    <a:pt x="1815" y="7985"/>
                    <a:pt x="1822" y="7974"/>
                  </a:cubicBezTo>
                  <a:lnTo>
                    <a:pt x="1822" y="7974"/>
                  </a:lnTo>
                  <a:cubicBezTo>
                    <a:pt x="1940" y="7837"/>
                    <a:pt x="2074" y="7723"/>
                    <a:pt x="2223" y="7632"/>
                  </a:cubicBezTo>
                  <a:cubicBezTo>
                    <a:pt x="2383" y="7524"/>
                    <a:pt x="2562" y="7444"/>
                    <a:pt x="2749" y="7408"/>
                  </a:cubicBezTo>
                  <a:cubicBezTo>
                    <a:pt x="2794" y="7400"/>
                    <a:pt x="2838" y="7382"/>
                    <a:pt x="2892" y="7382"/>
                  </a:cubicBezTo>
                  <a:lnTo>
                    <a:pt x="3035" y="7382"/>
                  </a:lnTo>
                  <a:cubicBezTo>
                    <a:pt x="3222" y="7400"/>
                    <a:pt x="3410" y="7453"/>
                    <a:pt x="3579" y="7551"/>
                  </a:cubicBezTo>
                  <a:cubicBezTo>
                    <a:pt x="3659" y="7596"/>
                    <a:pt x="3740" y="7649"/>
                    <a:pt x="3820" y="7703"/>
                  </a:cubicBezTo>
                  <a:cubicBezTo>
                    <a:pt x="3740" y="7649"/>
                    <a:pt x="3659" y="7587"/>
                    <a:pt x="3579" y="7542"/>
                  </a:cubicBezTo>
                  <a:cubicBezTo>
                    <a:pt x="3499" y="7489"/>
                    <a:pt x="3410" y="7453"/>
                    <a:pt x="3320" y="7426"/>
                  </a:cubicBezTo>
                  <a:cubicBezTo>
                    <a:pt x="3222" y="7400"/>
                    <a:pt x="3133" y="7382"/>
                    <a:pt x="3035" y="7373"/>
                  </a:cubicBezTo>
                  <a:lnTo>
                    <a:pt x="2892" y="7373"/>
                  </a:lnTo>
                  <a:cubicBezTo>
                    <a:pt x="2847" y="7382"/>
                    <a:pt x="2794" y="7382"/>
                    <a:pt x="2749" y="7400"/>
                  </a:cubicBezTo>
                  <a:cubicBezTo>
                    <a:pt x="2562" y="7435"/>
                    <a:pt x="2383" y="7516"/>
                    <a:pt x="2223" y="7623"/>
                  </a:cubicBezTo>
                  <a:cubicBezTo>
                    <a:pt x="2080" y="7710"/>
                    <a:pt x="1952" y="7818"/>
                    <a:pt x="1837" y="7947"/>
                  </a:cubicBezTo>
                  <a:lnTo>
                    <a:pt x="1837" y="7947"/>
                  </a:lnTo>
                  <a:cubicBezTo>
                    <a:pt x="1873" y="7886"/>
                    <a:pt x="1910" y="7826"/>
                    <a:pt x="1937" y="7765"/>
                  </a:cubicBezTo>
                  <a:cubicBezTo>
                    <a:pt x="1982" y="7685"/>
                    <a:pt x="2017" y="7605"/>
                    <a:pt x="2035" y="7516"/>
                  </a:cubicBezTo>
                  <a:cubicBezTo>
                    <a:pt x="2098" y="7337"/>
                    <a:pt x="2107" y="7159"/>
                    <a:pt x="2071" y="6980"/>
                  </a:cubicBezTo>
                  <a:cubicBezTo>
                    <a:pt x="2035" y="6793"/>
                    <a:pt x="1964" y="6623"/>
                    <a:pt x="1866" y="6471"/>
                  </a:cubicBezTo>
                  <a:cubicBezTo>
                    <a:pt x="1764" y="6336"/>
                    <a:pt x="1647" y="6209"/>
                    <a:pt x="1514" y="6098"/>
                  </a:cubicBezTo>
                  <a:lnTo>
                    <a:pt x="1514" y="6098"/>
                  </a:lnTo>
                  <a:cubicBezTo>
                    <a:pt x="1791" y="6009"/>
                    <a:pt x="2051" y="5878"/>
                    <a:pt x="2285" y="5713"/>
                  </a:cubicBezTo>
                  <a:cubicBezTo>
                    <a:pt x="2401" y="5623"/>
                    <a:pt x="2508" y="5516"/>
                    <a:pt x="2597" y="5391"/>
                  </a:cubicBezTo>
                  <a:cubicBezTo>
                    <a:pt x="2687" y="5266"/>
                    <a:pt x="2731" y="5115"/>
                    <a:pt x="2731" y="4963"/>
                  </a:cubicBezTo>
                  <a:cubicBezTo>
                    <a:pt x="2713" y="4811"/>
                    <a:pt x="2624" y="4677"/>
                    <a:pt x="2481" y="4606"/>
                  </a:cubicBezTo>
                  <a:cubicBezTo>
                    <a:pt x="2370" y="4539"/>
                    <a:pt x="2247" y="4503"/>
                    <a:pt x="2121" y="4503"/>
                  </a:cubicBezTo>
                  <a:cubicBezTo>
                    <a:pt x="2095" y="4503"/>
                    <a:pt x="2070" y="4505"/>
                    <a:pt x="2044" y="4508"/>
                  </a:cubicBezTo>
                  <a:cubicBezTo>
                    <a:pt x="1901" y="4517"/>
                    <a:pt x="1750" y="4561"/>
                    <a:pt x="1616" y="4633"/>
                  </a:cubicBezTo>
                  <a:cubicBezTo>
                    <a:pt x="1504" y="4697"/>
                    <a:pt x="1392" y="4767"/>
                    <a:pt x="1287" y="4858"/>
                  </a:cubicBezTo>
                  <a:lnTo>
                    <a:pt x="1287" y="4858"/>
                  </a:lnTo>
                  <a:cubicBezTo>
                    <a:pt x="1291" y="4719"/>
                    <a:pt x="1272" y="4575"/>
                    <a:pt x="1223" y="4445"/>
                  </a:cubicBezTo>
                  <a:cubicBezTo>
                    <a:pt x="1169" y="4294"/>
                    <a:pt x="1080" y="4169"/>
                    <a:pt x="946" y="4079"/>
                  </a:cubicBezTo>
                  <a:cubicBezTo>
                    <a:pt x="821" y="3981"/>
                    <a:pt x="687" y="3919"/>
                    <a:pt x="536" y="3874"/>
                  </a:cubicBezTo>
                  <a:cubicBezTo>
                    <a:pt x="407" y="3844"/>
                    <a:pt x="279" y="3820"/>
                    <a:pt x="145" y="3814"/>
                  </a:cubicBezTo>
                  <a:lnTo>
                    <a:pt x="145" y="3814"/>
                  </a:lnTo>
                  <a:cubicBezTo>
                    <a:pt x="207" y="3783"/>
                    <a:pt x="271" y="3753"/>
                    <a:pt x="330" y="3713"/>
                  </a:cubicBezTo>
                  <a:cubicBezTo>
                    <a:pt x="402" y="3660"/>
                    <a:pt x="482" y="3615"/>
                    <a:pt x="554" y="3553"/>
                  </a:cubicBezTo>
                  <a:cubicBezTo>
                    <a:pt x="705" y="3446"/>
                    <a:pt x="839" y="3312"/>
                    <a:pt x="955" y="3169"/>
                  </a:cubicBezTo>
                  <a:cubicBezTo>
                    <a:pt x="1062" y="3017"/>
                    <a:pt x="1152" y="2857"/>
                    <a:pt x="1214" y="2678"/>
                  </a:cubicBezTo>
                  <a:cubicBezTo>
                    <a:pt x="1273" y="2519"/>
                    <a:pt x="1300" y="2343"/>
                    <a:pt x="1296" y="2167"/>
                  </a:cubicBezTo>
                  <a:lnTo>
                    <a:pt x="1296" y="2167"/>
                  </a:lnTo>
                  <a:cubicBezTo>
                    <a:pt x="1502" y="2275"/>
                    <a:pt x="1724" y="2360"/>
                    <a:pt x="1955" y="2419"/>
                  </a:cubicBezTo>
                  <a:cubicBezTo>
                    <a:pt x="2080" y="2446"/>
                    <a:pt x="2196" y="2464"/>
                    <a:pt x="2321" y="2473"/>
                  </a:cubicBezTo>
                  <a:cubicBezTo>
                    <a:pt x="2337" y="2474"/>
                    <a:pt x="2354" y="2475"/>
                    <a:pt x="2371" y="2475"/>
                  </a:cubicBezTo>
                  <a:cubicBezTo>
                    <a:pt x="2486" y="2475"/>
                    <a:pt x="2593" y="2447"/>
                    <a:pt x="2687" y="2393"/>
                  </a:cubicBezTo>
                  <a:cubicBezTo>
                    <a:pt x="2749" y="2366"/>
                    <a:pt x="2794" y="2321"/>
                    <a:pt x="2829" y="2259"/>
                  </a:cubicBezTo>
                  <a:cubicBezTo>
                    <a:pt x="2847" y="2232"/>
                    <a:pt x="2856" y="2205"/>
                    <a:pt x="2865" y="2169"/>
                  </a:cubicBezTo>
                  <a:cubicBezTo>
                    <a:pt x="2883" y="2143"/>
                    <a:pt x="2892" y="2116"/>
                    <a:pt x="2892" y="2080"/>
                  </a:cubicBezTo>
                  <a:cubicBezTo>
                    <a:pt x="2928" y="1964"/>
                    <a:pt x="2928" y="1830"/>
                    <a:pt x="2901" y="1705"/>
                  </a:cubicBezTo>
                  <a:cubicBezTo>
                    <a:pt x="2860" y="1484"/>
                    <a:pt x="2773" y="1269"/>
                    <a:pt x="2648" y="1076"/>
                  </a:cubicBezTo>
                  <a:lnTo>
                    <a:pt x="2648" y="1076"/>
                  </a:lnTo>
                  <a:cubicBezTo>
                    <a:pt x="2704" y="1089"/>
                    <a:pt x="2763" y="1096"/>
                    <a:pt x="2822" y="1096"/>
                  </a:cubicBezTo>
                  <a:cubicBezTo>
                    <a:pt x="2872" y="1096"/>
                    <a:pt x="2923" y="1091"/>
                    <a:pt x="2972" y="1081"/>
                  </a:cubicBezTo>
                  <a:cubicBezTo>
                    <a:pt x="3106" y="1045"/>
                    <a:pt x="3213" y="956"/>
                    <a:pt x="3276" y="840"/>
                  </a:cubicBezTo>
                  <a:cubicBezTo>
                    <a:pt x="3338" y="724"/>
                    <a:pt x="3374" y="608"/>
                    <a:pt x="3392" y="474"/>
                  </a:cubicBezTo>
                  <a:cubicBezTo>
                    <a:pt x="3405" y="382"/>
                    <a:pt x="3413" y="290"/>
                    <a:pt x="3413" y="198"/>
                  </a:cubicBezTo>
                  <a:lnTo>
                    <a:pt x="3413" y="198"/>
                  </a:lnTo>
                  <a:cubicBezTo>
                    <a:pt x="3467" y="283"/>
                    <a:pt x="3533" y="361"/>
                    <a:pt x="3615" y="429"/>
                  </a:cubicBezTo>
                  <a:cubicBezTo>
                    <a:pt x="3659" y="474"/>
                    <a:pt x="3713" y="518"/>
                    <a:pt x="3776" y="554"/>
                  </a:cubicBezTo>
                  <a:cubicBezTo>
                    <a:pt x="3838" y="590"/>
                    <a:pt x="3900" y="617"/>
                    <a:pt x="3963" y="634"/>
                  </a:cubicBezTo>
                  <a:cubicBezTo>
                    <a:pt x="4088" y="679"/>
                    <a:pt x="4222" y="706"/>
                    <a:pt x="4356" y="706"/>
                  </a:cubicBezTo>
                  <a:cubicBezTo>
                    <a:pt x="4486" y="706"/>
                    <a:pt x="4608" y="684"/>
                    <a:pt x="4724" y="653"/>
                  </a:cubicBezTo>
                  <a:lnTo>
                    <a:pt x="4724" y="653"/>
                  </a:lnTo>
                  <a:cubicBezTo>
                    <a:pt x="4692" y="819"/>
                    <a:pt x="4678" y="986"/>
                    <a:pt x="4686" y="1161"/>
                  </a:cubicBezTo>
                  <a:cubicBezTo>
                    <a:pt x="4695" y="1339"/>
                    <a:pt x="4722" y="1518"/>
                    <a:pt x="4766" y="1696"/>
                  </a:cubicBezTo>
                  <a:cubicBezTo>
                    <a:pt x="4855" y="2045"/>
                    <a:pt x="4998" y="2384"/>
                    <a:pt x="5195" y="2687"/>
                  </a:cubicBezTo>
                  <a:lnTo>
                    <a:pt x="5204" y="2696"/>
                  </a:lnTo>
                  <a:lnTo>
                    <a:pt x="5212" y="2696"/>
                  </a:lnTo>
                  <a:cubicBezTo>
                    <a:pt x="5255" y="2698"/>
                    <a:pt x="5297" y="2699"/>
                    <a:pt x="5339" y="2699"/>
                  </a:cubicBezTo>
                  <a:cubicBezTo>
                    <a:pt x="5466" y="2699"/>
                    <a:pt x="5592" y="2689"/>
                    <a:pt x="5712" y="2669"/>
                  </a:cubicBezTo>
                  <a:cubicBezTo>
                    <a:pt x="5882" y="2634"/>
                    <a:pt x="6042" y="2589"/>
                    <a:pt x="6194" y="2526"/>
                  </a:cubicBezTo>
                  <a:cubicBezTo>
                    <a:pt x="6355" y="2455"/>
                    <a:pt x="6498" y="2384"/>
                    <a:pt x="6640" y="2303"/>
                  </a:cubicBezTo>
                  <a:cubicBezTo>
                    <a:pt x="6762" y="2227"/>
                    <a:pt x="6884" y="2145"/>
                    <a:pt x="6995" y="2056"/>
                  </a:cubicBezTo>
                  <a:lnTo>
                    <a:pt x="6995" y="2056"/>
                  </a:lnTo>
                  <a:cubicBezTo>
                    <a:pt x="6969" y="2167"/>
                    <a:pt x="6970" y="2283"/>
                    <a:pt x="7006" y="2393"/>
                  </a:cubicBezTo>
                  <a:cubicBezTo>
                    <a:pt x="7051" y="2526"/>
                    <a:pt x="7122" y="2642"/>
                    <a:pt x="7229" y="2741"/>
                  </a:cubicBezTo>
                  <a:cubicBezTo>
                    <a:pt x="7319" y="2839"/>
                    <a:pt x="7435" y="2919"/>
                    <a:pt x="7551" y="2991"/>
                  </a:cubicBezTo>
                  <a:cubicBezTo>
                    <a:pt x="7656" y="3063"/>
                    <a:pt x="7760" y="3121"/>
                    <a:pt x="7872" y="3171"/>
                  </a:cubicBezTo>
                  <a:lnTo>
                    <a:pt x="7872" y="3171"/>
                  </a:lnTo>
                  <a:cubicBezTo>
                    <a:pt x="7797" y="3216"/>
                    <a:pt x="7730" y="3278"/>
                    <a:pt x="7676" y="3348"/>
                  </a:cubicBezTo>
                  <a:cubicBezTo>
                    <a:pt x="7604" y="3428"/>
                    <a:pt x="7569" y="3526"/>
                    <a:pt x="7551" y="3633"/>
                  </a:cubicBezTo>
                  <a:cubicBezTo>
                    <a:pt x="7533" y="3731"/>
                    <a:pt x="7533" y="3838"/>
                    <a:pt x="7560" y="3937"/>
                  </a:cubicBezTo>
                  <a:cubicBezTo>
                    <a:pt x="7576" y="4034"/>
                    <a:pt x="7607" y="4123"/>
                    <a:pt x="7652" y="4206"/>
                  </a:cubicBezTo>
                  <a:lnTo>
                    <a:pt x="7652" y="4206"/>
                  </a:lnTo>
                  <a:cubicBezTo>
                    <a:pt x="7423" y="4217"/>
                    <a:pt x="7202" y="4261"/>
                    <a:pt x="6989" y="4329"/>
                  </a:cubicBezTo>
                  <a:cubicBezTo>
                    <a:pt x="6881" y="4374"/>
                    <a:pt x="6774" y="4427"/>
                    <a:pt x="6685" y="4508"/>
                  </a:cubicBezTo>
                  <a:cubicBezTo>
                    <a:pt x="6596" y="4588"/>
                    <a:pt x="6542" y="4713"/>
                    <a:pt x="6560" y="4829"/>
                  </a:cubicBezTo>
                  <a:cubicBezTo>
                    <a:pt x="6578" y="4954"/>
                    <a:pt x="6614" y="5061"/>
                    <a:pt x="6676" y="5168"/>
                  </a:cubicBezTo>
                  <a:cubicBezTo>
                    <a:pt x="6739" y="5266"/>
                    <a:pt x="6810" y="5365"/>
                    <a:pt x="6881" y="5454"/>
                  </a:cubicBezTo>
                  <a:cubicBezTo>
                    <a:pt x="7019" y="5626"/>
                    <a:pt x="7173" y="5798"/>
                    <a:pt x="7344" y="5946"/>
                  </a:cubicBezTo>
                  <a:lnTo>
                    <a:pt x="7344" y="5946"/>
                  </a:lnTo>
                  <a:cubicBezTo>
                    <a:pt x="7183" y="6034"/>
                    <a:pt x="7047" y="6147"/>
                    <a:pt x="6935" y="6284"/>
                  </a:cubicBezTo>
                  <a:cubicBezTo>
                    <a:pt x="6828" y="6436"/>
                    <a:pt x="6739" y="6596"/>
                    <a:pt x="6676" y="6766"/>
                  </a:cubicBezTo>
                  <a:cubicBezTo>
                    <a:pt x="6605" y="6935"/>
                    <a:pt x="6551" y="7114"/>
                    <a:pt x="6515" y="7292"/>
                  </a:cubicBezTo>
                  <a:cubicBezTo>
                    <a:pt x="6482" y="7459"/>
                    <a:pt x="6457" y="7626"/>
                    <a:pt x="6439" y="7793"/>
                  </a:cubicBezTo>
                  <a:lnTo>
                    <a:pt x="6439" y="7793"/>
                  </a:lnTo>
                  <a:lnTo>
                    <a:pt x="6337" y="7640"/>
                  </a:lnTo>
                  <a:cubicBezTo>
                    <a:pt x="6283" y="7587"/>
                    <a:pt x="6239" y="7524"/>
                    <a:pt x="6185" y="7471"/>
                  </a:cubicBezTo>
                  <a:cubicBezTo>
                    <a:pt x="6069" y="7373"/>
                    <a:pt x="5944" y="7283"/>
                    <a:pt x="5810" y="7221"/>
                  </a:cubicBezTo>
                  <a:cubicBezTo>
                    <a:pt x="5691" y="7173"/>
                    <a:pt x="5566" y="7149"/>
                    <a:pt x="5441" y="7149"/>
                  </a:cubicBezTo>
                  <a:cubicBezTo>
                    <a:pt x="5273" y="7149"/>
                    <a:pt x="5106" y="7191"/>
                    <a:pt x="4955" y="7273"/>
                  </a:cubicBezTo>
                  <a:lnTo>
                    <a:pt x="4955" y="7273"/>
                  </a:lnTo>
                  <a:cubicBezTo>
                    <a:pt x="4971" y="6976"/>
                    <a:pt x="4961" y="6679"/>
                    <a:pt x="4909" y="6382"/>
                  </a:cubicBezTo>
                  <a:lnTo>
                    <a:pt x="4909" y="6382"/>
                  </a:lnTo>
                  <a:cubicBezTo>
                    <a:pt x="4953" y="6681"/>
                    <a:pt x="4971" y="6979"/>
                    <a:pt x="4946" y="7278"/>
                  </a:cubicBezTo>
                  <a:lnTo>
                    <a:pt x="4946" y="7278"/>
                  </a:lnTo>
                  <a:cubicBezTo>
                    <a:pt x="4943" y="7280"/>
                    <a:pt x="4939" y="7282"/>
                    <a:pt x="4936" y="7283"/>
                  </a:cubicBezTo>
                  <a:lnTo>
                    <a:pt x="4945" y="7288"/>
                  </a:lnTo>
                  <a:lnTo>
                    <a:pt x="4945" y="7288"/>
                  </a:lnTo>
                  <a:cubicBezTo>
                    <a:pt x="4945" y="7290"/>
                    <a:pt x="4945" y="7291"/>
                    <a:pt x="4945" y="7292"/>
                  </a:cubicBezTo>
                  <a:lnTo>
                    <a:pt x="4945" y="7310"/>
                  </a:lnTo>
                  <a:lnTo>
                    <a:pt x="4963" y="7301"/>
                  </a:lnTo>
                  <a:cubicBezTo>
                    <a:pt x="5087" y="7230"/>
                    <a:pt x="5230" y="7185"/>
                    <a:pt x="5382" y="7176"/>
                  </a:cubicBezTo>
                  <a:cubicBezTo>
                    <a:pt x="5411" y="7173"/>
                    <a:pt x="5441" y="7171"/>
                    <a:pt x="5470" y="7171"/>
                  </a:cubicBezTo>
                  <a:cubicBezTo>
                    <a:pt x="5586" y="7171"/>
                    <a:pt x="5704" y="7198"/>
                    <a:pt x="5810" y="7248"/>
                  </a:cubicBezTo>
                  <a:cubicBezTo>
                    <a:pt x="5953" y="7301"/>
                    <a:pt x="6069" y="7391"/>
                    <a:pt x="6176" y="7489"/>
                  </a:cubicBezTo>
                  <a:cubicBezTo>
                    <a:pt x="6230" y="7542"/>
                    <a:pt x="6275" y="7605"/>
                    <a:pt x="6328" y="7658"/>
                  </a:cubicBezTo>
                  <a:lnTo>
                    <a:pt x="6438" y="7804"/>
                  </a:lnTo>
                  <a:lnTo>
                    <a:pt x="6438" y="7804"/>
                  </a:lnTo>
                  <a:cubicBezTo>
                    <a:pt x="6437" y="7812"/>
                    <a:pt x="6436" y="7820"/>
                    <a:pt x="6435" y="7828"/>
                  </a:cubicBezTo>
                  <a:lnTo>
                    <a:pt x="6455" y="7828"/>
                  </a:lnTo>
                  <a:lnTo>
                    <a:pt x="6462" y="7837"/>
                  </a:lnTo>
                  <a:lnTo>
                    <a:pt x="6480" y="7873"/>
                  </a:lnTo>
                  <a:lnTo>
                    <a:pt x="6480" y="7828"/>
                  </a:lnTo>
                  <a:cubicBezTo>
                    <a:pt x="6489" y="7649"/>
                    <a:pt x="6515" y="7471"/>
                    <a:pt x="6560" y="7292"/>
                  </a:cubicBezTo>
                  <a:cubicBezTo>
                    <a:pt x="6596" y="7114"/>
                    <a:pt x="6649" y="6944"/>
                    <a:pt x="6712" y="6775"/>
                  </a:cubicBezTo>
                  <a:cubicBezTo>
                    <a:pt x="6774" y="6605"/>
                    <a:pt x="6864" y="6445"/>
                    <a:pt x="6980" y="6302"/>
                  </a:cubicBezTo>
                  <a:cubicBezTo>
                    <a:pt x="7087" y="6159"/>
                    <a:pt x="7229" y="6043"/>
                    <a:pt x="7390" y="5963"/>
                  </a:cubicBezTo>
                  <a:lnTo>
                    <a:pt x="7408" y="5954"/>
                  </a:lnTo>
                  <a:lnTo>
                    <a:pt x="7390" y="5936"/>
                  </a:lnTo>
                  <a:cubicBezTo>
                    <a:pt x="7221" y="5784"/>
                    <a:pt x="7060" y="5615"/>
                    <a:pt x="6917" y="5427"/>
                  </a:cubicBezTo>
                  <a:cubicBezTo>
                    <a:pt x="6846" y="5338"/>
                    <a:pt x="6774" y="5249"/>
                    <a:pt x="6721" y="5150"/>
                  </a:cubicBezTo>
                  <a:cubicBezTo>
                    <a:pt x="6658" y="5052"/>
                    <a:pt x="6614" y="4945"/>
                    <a:pt x="6596" y="4829"/>
                  </a:cubicBezTo>
                  <a:cubicBezTo>
                    <a:pt x="6587" y="4713"/>
                    <a:pt x="6632" y="4606"/>
                    <a:pt x="6721" y="4535"/>
                  </a:cubicBezTo>
                  <a:cubicBezTo>
                    <a:pt x="6801" y="4463"/>
                    <a:pt x="6908" y="4401"/>
                    <a:pt x="7015" y="4365"/>
                  </a:cubicBezTo>
                  <a:cubicBezTo>
                    <a:pt x="7229" y="4294"/>
                    <a:pt x="7462" y="4249"/>
                    <a:pt x="7694" y="4240"/>
                  </a:cubicBezTo>
                  <a:lnTo>
                    <a:pt x="7720" y="4240"/>
                  </a:lnTo>
                  <a:lnTo>
                    <a:pt x="7703" y="4213"/>
                  </a:lnTo>
                  <a:cubicBezTo>
                    <a:pt x="7658" y="4124"/>
                    <a:pt x="7622" y="4026"/>
                    <a:pt x="7604" y="3937"/>
                  </a:cubicBezTo>
                  <a:cubicBezTo>
                    <a:pt x="7586" y="3838"/>
                    <a:pt x="7578" y="3731"/>
                    <a:pt x="7595" y="3642"/>
                  </a:cubicBezTo>
                  <a:cubicBezTo>
                    <a:pt x="7613" y="3544"/>
                    <a:pt x="7649" y="3446"/>
                    <a:pt x="7711" y="3374"/>
                  </a:cubicBezTo>
                  <a:cubicBezTo>
                    <a:pt x="7774" y="3294"/>
                    <a:pt x="7854" y="3232"/>
                    <a:pt x="7935" y="3187"/>
                  </a:cubicBezTo>
                  <a:lnTo>
                    <a:pt x="7970" y="3160"/>
                  </a:lnTo>
                  <a:lnTo>
                    <a:pt x="7935" y="3151"/>
                  </a:lnTo>
                  <a:cubicBezTo>
                    <a:pt x="7685" y="3044"/>
                    <a:pt x="7462" y="2901"/>
                    <a:pt x="7265" y="2714"/>
                  </a:cubicBezTo>
                  <a:cubicBezTo>
                    <a:pt x="7167" y="2625"/>
                    <a:pt x="7096" y="2509"/>
                    <a:pt x="7051" y="2375"/>
                  </a:cubicBezTo>
                  <a:cubicBezTo>
                    <a:pt x="7015" y="2250"/>
                    <a:pt x="7015" y="2116"/>
                    <a:pt x="7069" y="2000"/>
                  </a:cubicBezTo>
                  <a:lnTo>
                    <a:pt x="7096" y="1920"/>
                  </a:lnTo>
                  <a:lnTo>
                    <a:pt x="7033" y="1973"/>
                  </a:lnTo>
                  <a:cubicBezTo>
                    <a:pt x="7028" y="1977"/>
                    <a:pt x="7024" y="1981"/>
                    <a:pt x="7019" y="1985"/>
                  </a:cubicBezTo>
                  <a:lnTo>
                    <a:pt x="7019" y="1985"/>
                  </a:lnTo>
                  <a:lnTo>
                    <a:pt x="7015" y="1982"/>
                  </a:lnTo>
                  <a:cubicBezTo>
                    <a:pt x="7014" y="1985"/>
                    <a:pt x="7013" y="1988"/>
                    <a:pt x="7012" y="1991"/>
                  </a:cubicBezTo>
                  <a:lnTo>
                    <a:pt x="7012" y="1991"/>
                  </a:lnTo>
                  <a:cubicBezTo>
                    <a:pt x="6893" y="2090"/>
                    <a:pt x="6766" y="2174"/>
                    <a:pt x="6632" y="2259"/>
                  </a:cubicBezTo>
                  <a:cubicBezTo>
                    <a:pt x="6489" y="2339"/>
                    <a:pt x="6337" y="2419"/>
                    <a:pt x="6185" y="2482"/>
                  </a:cubicBezTo>
                  <a:cubicBezTo>
                    <a:pt x="6034" y="2544"/>
                    <a:pt x="5873" y="2589"/>
                    <a:pt x="5712" y="2616"/>
                  </a:cubicBezTo>
                  <a:cubicBezTo>
                    <a:pt x="5590" y="2643"/>
                    <a:pt x="5462" y="2655"/>
                    <a:pt x="5336" y="2655"/>
                  </a:cubicBezTo>
                  <a:cubicBezTo>
                    <a:pt x="5302" y="2655"/>
                    <a:pt x="5268" y="2654"/>
                    <a:pt x="5234" y="2652"/>
                  </a:cubicBezTo>
                  <a:lnTo>
                    <a:pt x="5234" y="2652"/>
                  </a:lnTo>
                  <a:cubicBezTo>
                    <a:pt x="5040" y="2351"/>
                    <a:pt x="4899" y="2024"/>
                    <a:pt x="4811" y="1679"/>
                  </a:cubicBezTo>
                  <a:cubicBezTo>
                    <a:pt x="4766" y="1509"/>
                    <a:pt x="4739" y="1331"/>
                    <a:pt x="4739" y="1152"/>
                  </a:cubicBezTo>
                  <a:cubicBezTo>
                    <a:pt x="4730" y="974"/>
                    <a:pt x="4739" y="795"/>
                    <a:pt x="4784" y="625"/>
                  </a:cubicBezTo>
                  <a:lnTo>
                    <a:pt x="4784" y="581"/>
                  </a:lnTo>
                  <a:lnTo>
                    <a:pt x="4748" y="590"/>
                  </a:lnTo>
                  <a:cubicBezTo>
                    <a:pt x="4623" y="625"/>
                    <a:pt x="4490" y="652"/>
                    <a:pt x="4365" y="652"/>
                  </a:cubicBezTo>
                  <a:cubicBezTo>
                    <a:pt x="4231" y="652"/>
                    <a:pt x="4106" y="625"/>
                    <a:pt x="3981" y="590"/>
                  </a:cubicBezTo>
                  <a:cubicBezTo>
                    <a:pt x="3918" y="563"/>
                    <a:pt x="3856" y="536"/>
                    <a:pt x="3802" y="509"/>
                  </a:cubicBezTo>
                  <a:cubicBezTo>
                    <a:pt x="3749" y="474"/>
                    <a:pt x="3695" y="438"/>
                    <a:pt x="3651" y="393"/>
                  </a:cubicBezTo>
                  <a:cubicBezTo>
                    <a:pt x="3552" y="304"/>
                    <a:pt x="3472" y="206"/>
                    <a:pt x="3410" y="90"/>
                  </a:cubicBezTo>
                  <a:lnTo>
                    <a:pt x="33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34"/>
            <p:cNvSpPr/>
            <p:nvPr/>
          </p:nvSpPr>
          <p:spPr>
            <a:xfrm>
              <a:off x="3875481" y="4046033"/>
              <a:ext cx="283295" cy="255511"/>
            </a:xfrm>
            <a:custGeom>
              <a:avLst/>
              <a:gdLst/>
              <a:ahLst/>
              <a:cxnLst/>
              <a:rect l="l" t="t" r="r" b="b"/>
              <a:pathLst>
                <a:path w="4517" h="4074" extrusionOk="0">
                  <a:moveTo>
                    <a:pt x="2396" y="0"/>
                  </a:moveTo>
                  <a:cubicBezTo>
                    <a:pt x="2091" y="0"/>
                    <a:pt x="1733" y="99"/>
                    <a:pt x="1322" y="370"/>
                  </a:cubicBezTo>
                  <a:cubicBezTo>
                    <a:pt x="144" y="1156"/>
                    <a:pt x="1" y="4056"/>
                    <a:pt x="1" y="4056"/>
                  </a:cubicBezTo>
                  <a:cubicBezTo>
                    <a:pt x="99" y="4067"/>
                    <a:pt x="207" y="4073"/>
                    <a:pt x="323" y="4073"/>
                  </a:cubicBezTo>
                  <a:cubicBezTo>
                    <a:pt x="1492" y="4073"/>
                    <a:pt x="3451" y="3510"/>
                    <a:pt x="3955" y="2593"/>
                  </a:cubicBezTo>
                  <a:cubicBezTo>
                    <a:pt x="4517" y="1584"/>
                    <a:pt x="3562" y="567"/>
                    <a:pt x="3562" y="567"/>
                  </a:cubicBezTo>
                  <a:cubicBezTo>
                    <a:pt x="3353" y="346"/>
                    <a:pt x="2966" y="0"/>
                    <a:pt x="2396" y="0"/>
                  </a:cubicBezTo>
                  <a:close/>
                </a:path>
              </a:pathLst>
            </a:custGeom>
            <a:solidFill>
              <a:srgbClr val="AF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34"/>
            <p:cNvSpPr/>
            <p:nvPr/>
          </p:nvSpPr>
          <p:spPr>
            <a:xfrm>
              <a:off x="3891474" y="4040325"/>
              <a:ext cx="265609" cy="241337"/>
            </a:xfrm>
            <a:custGeom>
              <a:avLst/>
              <a:gdLst/>
              <a:ahLst/>
              <a:cxnLst/>
              <a:rect l="l" t="t" r="r" b="b"/>
              <a:pathLst>
                <a:path w="4235" h="3848" extrusionOk="0">
                  <a:moveTo>
                    <a:pt x="4131" y="0"/>
                  </a:moveTo>
                  <a:cubicBezTo>
                    <a:pt x="4122" y="0"/>
                    <a:pt x="4112" y="2"/>
                    <a:pt x="4101" y="6"/>
                  </a:cubicBezTo>
                  <a:cubicBezTo>
                    <a:pt x="3914" y="104"/>
                    <a:pt x="3735" y="220"/>
                    <a:pt x="3584" y="354"/>
                  </a:cubicBezTo>
                  <a:cubicBezTo>
                    <a:pt x="3369" y="524"/>
                    <a:pt x="3173" y="702"/>
                    <a:pt x="2986" y="890"/>
                  </a:cubicBezTo>
                  <a:cubicBezTo>
                    <a:pt x="2888" y="988"/>
                    <a:pt x="2789" y="1086"/>
                    <a:pt x="2700" y="1193"/>
                  </a:cubicBezTo>
                  <a:lnTo>
                    <a:pt x="1692" y="1184"/>
                  </a:lnTo>
                  <a:lnTo>
                    <a:pt x="1540" y="1184"/>
                  </a:lnTo>
                  <a:cubicBezTo>
                    <a:pt x="1495" y="1184"/>
                    <a:pt x="2236" y="1256"/>
                    <a:pt x="2584" y="1264"/>
                  </a:cubicBezTo>
                  <a:lnTo>
                    <a:pt x="2629" y="1264"/>
                  </a:lnTo>
                  <a:cubicBezTo>
                    <a:pt x="2432" y="1470"/>
                    <a:pt x="2254" y="1684"/>
                    <a:pt x="2057" y="1880"/>
                  </a:cubicBezTo>
                  <a:cubicBezTo>
                    <a:pt x="1906" y="2032"/>
                    <a:pt x="1754" y="2193"/>
                    <a:pt x="1593" y="2344"/>
                  </a:cubicBezTo>
                  <a:lnTo>
                    <a:pt x="817" y="2451"/>
                  </a:lnTo>
                  <a:lnTo>
                    <a:pt x="683" y="2469"/>
                  </a:lnTo>
                  <a:cubicBezTo>
                    <a:pt x="732" y="2471"/>
                    <a:pt x="781" y="2472"/>
                    <a:pt x="830" y="2472"/>
                  </a:cubicBezTo>
                  <a:cubicBezTo>
                    <a:pt x="1057" y="2472"/>
                    <a:pt x="1284" y="2456"/>
                    <a:pt x="1504" y="2434"/>
                  </a:cubicBezTo>
                  <a:lnTo>
                    <a:pt x="1504" y="2434"/>
                  </a:lnTo>
                  <a:cubicBezTo>
                    <a:pt x="1156" y="2773"/>
                    <a:pt x="799" y="3112"/>
                    <a:pt x="442" y="3442"/>
                  </a:cubicBezTo>
                  <a:lnTo>
                    <a:pt x="5" y="3844"/>
                  </a:lnTo>
                  <a:cubicBezTo>
                    <a:pt x="2" y="3846"/>
                    <a:pt x="1" y="3847"/>
                    <a:pt x="1" y="3847"/>
                  </a:cubicBezTo>
                  <a:cubicBezTo>
                    <a:pt x="8" y="3847"/>
                    <a:pt x="748" y="3282"/>
                    <a:pt x="1219" y="2880"/>
                  </a:cubicBezTo>
                  <a:cubicBezTo>
                    <a:pt x="1227" y="3014"/>
                    <a:pt x="1245" y="3157"/>
                    <a:pt x="1254" y="3299"/>
                  </a:cubicBezTo>
                  <a:lnTo>
                    <a:pt x="1263" y="3380"/>
                  </a:lnTo>
                  <a:cubicBezTo>
                    <a:pt x="1290" y="3201"/>
                    <a:pt x="1299" y="3014"/>
                    <a:pt x="1290" y="2835"/>
                  </a:cubicBezTo>
                  <a:lnTo>
                    <a:pt x="1290" y="2817"/>
                  </a:lnTo>
                  <a:cubicBezTo>
                    <a:pt x="1567" y="2567"/>
                    <a:pt x="1790" y="2362"/>
                    <a:pt x="2057" y="2094"/>
                  </a:cubicBezTo>
                  <a:cubicBezTo>
                    <a:pt x="2165" y="1978"/>
                    <a:pt x="2263" y="1871"/>
                    <a:pt x="2370" y="1755"/>
                  </a:cubicBezTo>
                  <a:cubicBezTo>
                    <a:pt x="2414" y="2068"/>
                    <a:pt x="2468" y="2371"/>
                    <a:pt x="2513" y="2675"/>
                  </a:cubicBezTo>
                  <a:cubicBezTo>
                    <a:pt x="2513" y="2728"/>
                    <a:pt x="2522" y="2773"/>
                    <a:pt x="2531" y="2817"/>
                  </a:cubicBezTo>
                  <a:cubicBezTo>
                    <a:pt x="2531" y="2819"/>
                    <a:pt x="2531" y="2820"/>
                    <a:pt x="2531" y="2820"/>
                  </a:cubicBezTo>
                  <a:cubicBezTo>
                    <a:pt x="2537" y="2820"/>
                    <a:pt x="2502" y="2119"/>
                    <a:pt x="2450" y="1800"/>
                  </a:cubicBezTo>
                  <a:lnTo>
                    <a:pt x="2432" y="1684"/>
                  </a:lnTo>
                  <a:cubicBezTo>
                    <a:pt x="2593" y="1514"/>
                    <a:pt x="2745" y="1354"/>
                    <a:pt x="2896" y="1184"/>
                  </a:cubicBezTo>
                  <a:lnTo>
                    <a:pt x="2995" y="1095"/>
                  </a:lnTo>
                  <a:cubicBezTo>
                    <a:pt x="3075" y="1380"/>
                    <a:pt x="3164" y="1675"/>
                    <a:pt x="3245" y="1970"/>
                  </a:cubicBezTo>
                  <a:lnTo>
                    <a:pt x="3289" y="2103"/>
                  </a:lnTo>
                  <a:cubicBezTo>
                    <a:pt x="3289" y="2105"/>
                    <a:pt x="3290" y="2105"/>
                    <a:pt x="3290" y="2105"/>
                  </a:cubicBezTo>
                  <a:cubicBezTo>
                    <a:pt x="3290" y="2105"/>
                    <a:pt x="3170" y="1442"/>
                    <a:pt x="3084" y="1131"/>
                  </a:cubicBezTo>
                  <a:cubicBezTo>
                    <a:pt x="3075" y="1095"/>
                    <a:pt x="3066" y="1068"/>
                    <a:pt x="3057" y="1032"/>
                  </a:cubicBezTo>
                  <a:cubicBezTo>
                    <a:pt x="3218" y="863"/>
                    <a:pt x="3387" y="702"/>
                    <a:pt x="3575" y="550"/>
                  </a:cubicBezTo>
                  <a:cubicBezTo>
                    <a:pt x="3753" y="390"/>
                    <a:pt x="3950" y="256"/>
                    <a:pt x="4164" y="140"/>
                  </a:cubicBezTo>
                  <a:cubicBezTo>
                    <a:pt x="4235" y="108"/>
                    <a:pt x="4201" y="0"/>
                    <a:pt x="4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34"/>
            <p:cNvSpPr/>
            <p:nvPr/>
          </p:nvSpPr>
          <p:spPr>
            <a:xfrm>
              <a:off x="3880561" y="4140298"/>
              <a:ext cx="234563" cy="165198"/>
            </a:xfrm>
            <a:custGeom>
              <a:avLst/>
              <a:gdLst/>
              <a:ahLst/>
              <a:cxnLst/>
              <a:rect l="l" t="t" r="r" b="b"/>
              <a:pathLst>
                <a:path w="3740" h="2634" extrusionOk="0">
                  <a:moveTo>
                    <a:pt x="3740" y="1295"/>
                  </a:moveTo>
                  <a:cubicBezTo>
                    <a:pt x="3356" y="456"/>
                    <a:pt x="2437" y="1"/>
                    <a:pt x="1535" y="197"/>
                  </a:cubicBezTo>
                  <a:cubicBezTo>
                    <a:pt x="643" y="393"/>
                    <a:pt x="0" y="1188"/>
                    <a:pt x="0" y="2116"/>
                  </a:cubicBezTo>
                  <a:cubicBezTo>
                    <a:pt x="0" y="2259"/>
                    <a:pt x="18" y="2410"/>
                    <a:pt x="54" y="2562"/>
                  </a:cubicBezTo>
                  <a:cubicBezTo>
                    <a:pt x="1098" y="2634"/>
                    <a:pt x="3035" y="2143"/>
                    <a:pt x="3740" y="129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34"/>
            <p:cNvSpPr/>
            <p:nvPr/>
          </p:nvSpPr>
          <p:spPr>
            <a:xfrm>
              <a:off x="3873850" y="4046221"/>
              <a:ext cx="262034" cy="256640"/>
            </a:xfrm>
            <a:custGeom>
              <a:avLst/>
              <a:gdLst/>
              <a:ahLst/>
              <a:cxnLst/>
              <a:rect l="l" t="t" r="r" b="b"/>
              <a:pathLst>
                <a:path w="4178" h="4092" extrusionOk="0">
                  <a:moveTo>
                    <a:pt x="2569" y="11"/>
                  </a:moveTo>
                  <a:lnTo>
                    <a:pt x="2569" y="11"/>
                  </a:lnTo>
                  <a:cubicBezTo>
                    <a:pt x="2690" y="25"/>
                    <a:pt x="2811" y="55"/>
                    <a:pt x="2928" y="99"/>
                  </a:cubicBezTo>
                  <a:cubicBezTo>
                    <a:pt x="2812" y="54"/>
                    <a:pt x="2692" y="24"/>
                    <a:pt x="2569" y="11"/>
                  </a:cubicBezTo>
                  <a:close/>
                  <a:moveTo>
                    <a:pt x="2928" y="100"/>
                  </a:moveTo>
                  <a:cubicBezTo>
                    <a:pt x="3178" y="207"/>
                    <a:pt x="3401" y="367"/>
                    <a:pt x="3588" y="564"/>
                  </a:cubicBezTo>
                  <a:cubicBezTo>
                    <a:pt x="3410" y="367"/>
                    <a:pt x="3178" y="207"/>
                    <a:pt x="2928" y="100"/>
                  </a:cubicBezTo>
                  <a:close/>
                  <a:moveTo>
                    <a:pt x="2399" y="1"/>
                  </a:moveTo>
                  <a:cubicBezTo>
                    <a:pt x="2307" y="1"/>
                    <a:pt x="2215" y="10"/>
                    <a:pt x="2124" y="28"/>
                  </a:cubicBezTo>
                  <a:cubicBezTo>
                    <a:pt x="1857" y="82"/>
                    <a:pt x="1607" y="189"/>
                    <a:pt x="1375" y="340"/>
                  </a:cubicBezTo>
                  <a:cubicBezTo>
                    <a:pt x="1143" y="492"/>
                    <a:pt x="955" y="688"/>
                    <a:pt x="821" y="921"/>
                  </a:cubicBezTo>
                  <a:cubicBezTo>
                    <a:pt x="678" y="1153"/>
                    <a:pt x="553" y="1402"/>
                    <a:pt x="464" y="1661"/>
                  </a:cubicBezTo>
                  <a:cubicBezTo>
                    <a:pt x="375" y="1911"/>
                    <a:pt x="295" y="2179"/>
                    <a:pt x="241" y="2438"/>
                  </a:cubicBezTo>
                  <a:cubicBezTo>
                    <a:pt x="116" y="2973"/>
                    <a:pt x="36" y="3509"/>
                    <a:pt x="0" y="4053"/>
                  </a:cubicBezTo>
                  <a:lnTo>
                    <a:pt x="0" y="4080"/>
                  </a:lnTo>
                  <a:lnTo>
                    <a:pt x="27" y="4080"/>
                  </a:lnTo>
                  <a:cubicBezTo>
                    <a:pt x="142" y="4087"/>
                    <a:pt x="256" y="4092"/>
                    <a:pt x="370" y="4092"/>
                  </a:cubicBezTo>
                  <a:cubicBezTo>
                    <a:pt x="531" y="4092"/>
                    <a:pt x="691" y="4083"/>
                    <a:pt x="848" y="4062"/>
                  </a:cubicBezTo>
                  <a:cubicBezTo>
                    <a:pt x="1125" y="4026"/>
                    <a:pt x="1392" y="3982"/>
                    <a:pt x="1660" y="3919"/>
                  </a:cubicBezTo>
                  <a:cubicBezTo>
                    <a:pt x="2196" y="3794"/>
                    <a:pt x="2713" y="3598"/>
                    <a:pt x="3195" y="3330"/>
                  </a:cubicBezTo>
                  <a:cubicBezTo>
                    <a:pt x="3436" y="3196"/>
                    <a:pt x="3650" y="3018"/>
                    <a:pt x="3838" y="2813"/>
                  </a:cubicBezTo>
                  <a:cubicBezTo>
                    <a:pt x="4016" y="2598"/>
                    <a:pt x="4123" y="2340"/>
                    <a:pt x="4159" y="2063"/>
                  </a:cubicBezTo>
                  <a:cubicBezTo>
                    <a:pt x="4177" y="1786"/>
                    <a:pt x="4132" y="1510"/>
                    <a:pt x="4025" y="1260"/>
                  </a:cubicBezTo>
                  <a:cubicBezTo>
                    <a:pt x="3919" y="1013"/>
                    <a:pt x="3770" y="774"/>
                    <a:pt x="3594" y="570"/>
                  </a:cubicBezTo>
                  <a:lnTo>
                    <a:pt x="3594" y="570"/>
                  </a:lnTo>
                  <a:cubicBezTo>
                    <a:pt x="3770" y="774"/>
                    <a:pt x="3919" y="1013"/>
                    <a:pt x="4016" y="1260"/>
                  </a:cubicBezTo>
                  <a:cubicBezTo>
                    <a:pt x="4123" y="1519"/>
                    <a:pt x="4168" y="1786"/>
                    <a:pt x="4150" y="2063"/>
                  </a:cubicBezTo>
                  <a:cubicBezTo>
                    <a:pt x="4115" y="2340"/>
                    <a:pt x="3999" y="2590"/>
                    <a:pt x="3820" y="2804"/>
                  </a:cubicBezTo>
                  <a:cubicBezTo>
                    <a:pt x="3642" y="3009"/>
                    <a:pt x="3418" y="3179"/>
                    <a:pt x="3177" y="3304"/>
                  </a:cubicBezTo>
                  <a:cubicBezTo>
                    <a:pt x="2704" y="3571"/>
                    <a:pt x="2187" y="3759"/>
                    <a:pt x="1651" y="3884"/>
                  </a:cubicBezTo>
                  <a:cubicBezTo>
                    <a:pt x="1384" y="3946"/>
                    <a:pt x="1116" y="3991"/>
                    <a:pt x="848" y="4018"/>
                  </a:cubicBezTo>
                  <a:cubicBezTo>
                    <a:pt x="687" y="4033"/>
                    <a:pt x="529" y="4043"/>
                    <a:pt x="371" y="4043"/>
                  </a:cubicBezTo>
                  <a:cubicBezTo>
                    <a:pt x="266" y="4043"/>
                    <a:pt x="161" y="4038"/>
                    <a:pt x="55" y="4029"/>
                  </a:cubicBezTo>
                  <a:lnTo>
                    <a:pt x="55" y="4029"/>
                  </a:lnTo>
                  <a:cubicBezTo>
                    <a:pt x="92" y="3493"/>
                    <a:pt x="163" y="2966"/>
                    <a:pt x="277" y="2447"/>
                  </a:cubicBezTo>
                  <a:cubicBezTo>
                    <a:pt x="339" y="2179"/>
                    <a:pt x="411" y="1920"/>
                    <a:pt x="500" y="1661"/>
                  </a:cubicBezTo>
                  <a:cubicBezTo>
                    <a:pt x="589" y="1411"/>
                    <a:pt x="705" y="1162"/>
                    <a:pt x="839" y="929"/>
                  </a:cubicBezTo>
                  <a:cubicBezTo>
                    <a:pt x="1134" y="465"/>
                    <a:pt x="1598" y="144"/>
                    <a:pt x="2133" y="37"/>
                  </a:cubicBezTo>
                  <a:cubicBezTo>
                    <a:pt x="2230" y="14"/>
                    <a:pt x="2329" y="3"/>
                    <a:pt x="2427" y="3"/>
                  </a:cubicBezTo>
                  <a:cubicBezTo>
                    <a:pt x="2474" y="3"/>
                    <a:pt x="2522" y="6"/>
                    <a:pt x="2569" y="11"/>
                  </a:cubicBezTo>
                  <a:lnTo>
                    <a:pt x="2569" y="11"/>
                  </a:lnTo>
                  <a:cubicBezTo>
                    <a:pt x="2512" y="4"/>
                    <a:pt x="2456" y="1"/>
                    <a:pt x="2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34"/>
            <p:cNvSpPr/>
            <p:nvPr/>
          </p:nvSpPr>
          <p:spPr>
            <a:xfrm>
              <a:off x="4607654" y="4096082"/>
              <a:ext cx="210919" cy="262724"/>
            </a:xfrm>
            <a:custGeom>
              <a:avLst/>
              <a:gdLst/>
              <a:ahLst/>
              <a:cxnLst/>
              <a:rect l="l" t="t" r="r" b="b"/>
              <a:pathLst>
                <a:path w="3363" h="4189" extrusionOk="0">
                  <a:moveTo>
                    <a:pt x="1" y="1"/>
                  </a:moveTo>
                  <a:lnTo>
                    <a:pt x="1331" y="1625"/>
                  </a:lnTo>
                  <a:cubicBezTo>
                    <a:pt x="1331" y="1634"/>
                    <a:pt x="1331" y="1634"/>
                    <a:pt x="1331" y="1643"/>
                  </a:cubicBezTo>
                  <a:cubicBezTo>
                    <a:pt x="1259" y="2098"/>
                    <a:pt x="1277" y="2562"/>
                    <a:pt x="1384" y="3008"/>
                  </a:cubicBezTo>
                  <a:cubicBezTo>
                    <a:pt x="1391" y="3036"/>
                    <a:pt x="1411" y="3047"/>
                    <a:pt x="1432" y="3047"/>
                  </a:cubicBezTo>
                  <a:cubicBezTo>
                    <a:pt x="1466" y="3047"/>
                    <a:pt x="1502" y="3017"/>
                    <a:pt x="1491" y="2973"/>
                  </a:cubicBezTo>
                  <a:cubicBezTo>
                    <a:pt x="1393" y="2571"/>
                    <a:pt x="1366" y="2152"/>
                    <a:pt x="1429" y="1741"/>
                  </a:cubicBezTo>
                  <a:lnTo>
                    <a:pt x="1429" y="1741"/>
                  </a:lnTo>
                  <a:lnTo>
                    <a:pt x="1821" y="2232"/>
                  </a:lnTo>
                  <a:cubicBezTo>
                    <a:pt x="2062" y="2839"/>
                    <a:pt x="2125" y="3499"/>
                    <a:pt x="2000" y="4142"/>
                  </a:cubicBezTo>
                  <a:cubicBezTo>
                    <a:pt x="1996" y="4173"/>
                    <a:pt x="2016" y="4189"/>
                    <a:pt x="2038" y="4189"/>
                  </a:cubicBezTo>
                  <a:cubicBezTo>
                    <a:pt x="2060" y="4189"/>
                    <a:pt x="2085" y="4173"/>
                    <a:pt x="2089" y="4142"/>
                  </a:cubicBezTo>
                  <a:cubicBezTo>
                    <a:pt x="2205" y="3571"/>
                    <a:pt x="2170" y="2982"/>
                    <a:pt x="1991" y="2428"/>
                  </a:cubicBezTo>
                  <a:lnTo>
                    <a:pt x="1991" y="2428"/>
                  </a:lnTo>
                  <a:lnTo>
                    <a:pt x="3080" y="3758"/>
                  </a:lnTo>
                  <a:cubicBezTo>
                    <a:pt x="3089" y="3769"/>
                    <a:pt x="3099" y="3773"/>
                    <a:pt x="3110" y="3773"/>
                  </a:cubicBezTo>
                  <a:cubicBezTo>
                    <a:pt x="3144" y="3773"/>
                    <a:pt x="3178" y="3729"/>
                    <a:pt x="3151" y="3696"/>
                  </a:cubicBezTo>
                  <a:lnTo>
                    <a:pt x="2214" y="2553"/>
                  </a:lnTo>
                  <a:lnTo>
                    <a:pt x="2214" y="2553"/>
                  </a:lnTo>
                  <a:cubicBezTo>
                    <a:pt x="2461" y="2700"/>
                    <a:pt x="2742" y="2777"/>
                    <a:pt x="3024" y="2777"/>
                  </a:cubicBezTo>
                  <a:cubicBezTo>
                    <a:pt x="3120" y="2777"/>
                    <a:pt x="3217" y="2768"/>
                    <a:pt x="3312" y="2749"/>
                  </a:cubicBezTo>
                  <a:cubicBezTo>
                    <a:pt x="3363" y="2732"/>
                    <a:pt x="3357" y="2651"/>
                    <a:pt x="3303" y="2651"/>
                  </a:cubicBezTo>
                  <a:cubicBezTo>
                    <a:pt x="3300" y="2651"/>
                    <a:pt x="3297" y="2651"/>
                    <a:pt x="3294" y="2651"/>
                  </a:cubicBezTo>
                  <a:cubicBezTo>
                    <a:pt x="3203" y="2669"/>
                    <a:pt x="3111" y="2677"/>
                    <a:pt x="3020" y="2677"/>
                  </a:cubicBezTo>
                  <a:cubicBezTo>
                    <a:pt x="2594" y="2677"/>
                    <a:pt x="2180" y="2493"/>
                    <a:pt x="1893" y="2169"/>
                  </a:cubicBezTo>
                  <a:lnTo>
                    <a:pt x="313" y="224"/>
                  </a:lnTo>
                  <a:lnTo>
                    <a:pt x="313" y="224"/>
                  </a:lnTo>
                  <a:cubicBezTo>
                    <a:pt x="688" y="527"/>
                    <a:pt x="1099" y="795"/>
                    <a:pt x="1527" y="1000"/>
                  </a:cubicBezTo>
                  <a:cubicBezTo>
                    <a:pt x="1750" y="1107"/>
                    <a:pt x="1982" y="1197"/>
                    <a:pt x="2223" y="1277"/>
                  </a:cubicBezTo>
                  <a:cubicBezTo>
                    <a:pt x="2384" y="1330"/>
                    <a:pt x="2535" y="1411"/>
                    <a:pt x="2687" y="1500"/>
                  </a:cubicBezTo>
                  <a:cubicBezTo>
                    <a:pt x="2693" y="1505"/>
                    <a:pt x="2698" y="1507"/>
                    <a:pt x="2703" y="1507"/>
                  </a:cubicBezTo>
                  <a:cubicBezTo>
                    <a:pt x="2735" y="1507"/>
                    <a:pt x="2744" y="1415"/>
                    <a:pt x="2705" y="1384"/>
                  </a:cubicBezTo>
                  <a:cubicBezTo>
                    <a:pt x="2527" y="1241"/>
                    <a:pt x="2062" y="1116"/>
                    <a:pt x="1848" y="1036"/>
                  </a:cubicBezTo>
                  <a:cubicBezTo>
                    <a:pt x="1295" y="804"/>
                    <a:pt x="777" y="491"/>
                    <a:pt x="322" y="108"/>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34"/>
            <p:cNvSpPr/>
            <p:nvPr/>
          </p:nvSpPr>
          <p:spPr>
            <a:xfrm>
              <a:off x="4738108" y="4160682"/>
              <a:ext cx="79526" cy="63721"/>
            </a:xfrm>
            <a:custGeom>
              <a:avLst/>
              <a:gdLst/>
              <a:ahLst/>
              <a:cxnLst/>
              <a:rect l="l" t="t" r="r" b="b"/>
              <a:pathLst>
                <a:path w="1268" h="1016" extrusionOk="0">
                  <a:moveTo>
                    <a:pt x="634" y="1"/>
                  </a:moveTo>
                  <a:cubicBezTo>
                    <a:pt x="585" y="1"/>
                    <a:pt x="534" y="8"/>
                    <a:pt x="482" y="24"/>
                  </a:cubicBezTo>
                  <a:cubicBezTo>
                    <a:pt x="45" y="167"/>
                    <a:pt x="0" y="765"/>
                    <a:pt x="420" y="961"/>
                  </a:cubicBezTo>
                  <a:cubicBezTo>
                    <a:pt x="489" y="998"/>
                    <a:pt x="563" y="1015"/>
                    <a:pt x="636" y="1015"/>
                  </a:cubicBezTo>
                  <a:cubicBezTo>
                    <a:pt x="808" y="1015"/>
                    <a:pt x="975" y="919"/>
                    <a:pt x="1062" y="756"/>
                  </a:cubicBezTo>
                  <a:cubicBezTo>
                    <a:pt x="1267" y="409"/>
                    <a:pt x="1000" y="1"/>
                    <a:pt x="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34"/>
            <p:cNvSpPr/>
            <p:nvPr/>
          </p:nvSpPr>
          <p:spPr>
            <a:xfrm>
              <a:off x="4774485" y="4187651"/>
              <a:ext cx="24146" cy="25902"/>
            </a:xfrm>
            <a:custGeom>
              <a:avLst/>
              <a:gdLst/>
              <a:ahLst/>
              <a:cxnLst/>
              <a:rect l="l" t="t" r="r" b="b"/>
              <a:pathLst>
                <a:path w="385" h="413" extrusionOk="0">
                  <a:moveTo>
                    <a:pt x="190" y="1"/>
                  </a:moveTo>
                  <a:cubicBezTo>
                    <a:pt x="166" y="1"/>
                    <a:pt x="141" y="7"/>
                    <a:pt x="116" y="22"/>
                  </a:cubicBezTo>
                  <a:cubicBezTo>
                    <a:pt x="108" y="22"/>
                    <a:pt x="108" y="31"/>
                    <a:pt x="99" y="40"/>
                  </a:cubicBezTo>
                  <a:cubicBezTo>
                    <a:pt x="90" y="40"/>
                    <a:pt x="72" y="49"/>
                    <a:pt x="63" y="58"/>
                  </a:cubicBezTo>
                  <a:cubicBezTo>
                    <a:pt x="36" y="85"/>
                    <a:pt x="18" y="111"/>
                    <a:pt x="0" y="147"/>
                  </a:cubicBezTo>
                  <a:cubicBezTo>
                    <a:pt x="0" y="201"/>
                    <a:pt x="9" y="254"/>
                    <a:pt x="36" y="308"/>
                  </a:cubicBezTo>
                  <a:lnTo>
                    <a:pt x="36" y="299"/>
                  </a:lnTo>
                  <a:cubicBezTo>
                    <a:pt x="45" y="326"/>
                    <a:pt x="63" y="352"/>
                    <a:pt x="81" y="379"/>
                  </a:cubicBezTo>
                  <a:cubicBezTo>
                    <a:pt x="102" y="401"/>
                    <a:pt x="137" y="413"/>
                    <a:pt x="171" y="413"/>
                  </a:cubicBezTo>
                  <a:cubicBezTo>
                    <a:pt x="193" y="413"/>
                    <a:pt x="215" y="408"/>
                    <a:pt x="232" y="397"/>
                  </a:cubicBezTo>
                  <a:cubicBezTo>
                    <a:pt x="277" y="379"/>
                    <a:pt x="304" y="343"/>
                    <a:pt x="331" y="308"/>
                  </a:cubicBezTo>
                  <a:cubicBezTo>
                    <a:pt x="375" y="245"/>
                    <a:pt x="384" y="156"/>
                    <a:pt x="340" y="85"/>
                  </a:cubicBezTo>
                  <a:cubicBezTo>
                    <a:pt x="322" y="58"/>
                    <a:pt x="304" y="40"/>
                    <a:pt x="277" y="31"/>
                  </a:cubicBezTo>
                  <a:cubicBezTo>
                    <a:pt x="268" y="22"/>
                    <a:pt x="259" y="22"/>
                    <a:pt x="250" y="13"/>
                  </a:cubicBezTo>
                  <a:cubicBezTo>
                    <a:pt x="230" y="5"/>
                    <a:pt x="210" y="1"/>
                    <a:pt x="190" y="1"/>
                  </a:cubicBezTo>
                  <a:close/>
                </a:path>
              </a:pathLst>
            </a:custGeom>
            <a:solidFill>
              <a:srgbClr val="B7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34"/>
            <p:cNvSpPr/>
            <p:nvPr/>
          </p:nvSpPr>
          <p:spPr>
            <a:xfrm>
              <a:off x="4747641" y="4161246"/>
              <a:ext cx="69303" cy="63282"/>
            </a:xfrm>
            <a:custGeom>
              <a:avLst/>
              <a:gdLst/>
              <a:ahLst/>
              <a:cxnLst/>
              <a:rect l="l" t="t" r="r" b="b"/>
              <a:pathLst>
                <a:path w="1105" h="1009" extrusionOk="0">
                  <a:moveTo>
                    <a:pt x="559" y="0"/>
                  </a:moveTo>
                  <a:cubicBezTo>
                    <a:pt x="504" y="0"/>
                    <a:pt x="448" y="11"/>
                    <a:pt x="393" y="33"/>
                  </a:cubicBezTo>
                  <a:cubicBezTo>
                    <a:pt x="143" y="122"/>
                    <a:pt x="0" y="390"/>
                    <a:pt x="54" y="648"/>
                  </a:cubicBezTo>
                  <a:cubicBezTo>
                    <a:pt x="71" y="773"/>
                    <a:pt x="152" y="889"/>
                    <a:pt x="268" y="952"/>
                  </a:cubicBezTo>
                  <a:cubicBezTo>
                    <a:pt x="152" y="880"/>
                    <a:pt x="80" y="773"/>
                    <a:pt x="63" y="648"/>
                  </a:cubicBezTo>
                  <a:cubicBezTo>
                    <a:pt x="36" y="532"/>
                    <a:pt x="63" y="399"/>
                    <a:pt x="125" y="291"/>
                  </a:cubicBezTo>
                  <a:cubicBezTo>
                    <a:pt x="220" y="133"/>
                    <a:pt x="359" y="67"/>
                    <a:pt x="498" y="67"/>
                  </a:cubicBezTo>
                  <a:cubicBezTo>
                    <a:pt x="804" y="67"/>
                    <a:pt x="1104" y="388"/>
                    <a:pt x="901" y="738"/>
                  </a:cubicBezTo>
                  <a:cubicBezTo>
                    <a:pt x="839" y="854"/>
                    <a:pt x="741" y="934"/>
                    <a:pt x="625" y="979"/>
                  </a:cubicBezTo>
                  <a:cubicBezTo>
                    <a:pt x="576" y="997"/>
                    <a:pt x="525" y="1007"/>
                    <a:pt x="474" y="1007"/>
                  </a:cubicBezTo>
                  <a:cubicBezTo>
                    <a:pt x="403" y="1007"/>
                    <a:pt x="333" y="989"/>
                    <a:pt x="272" y="954"/>
                  </a:cubicBezTo>
                  <a:lnTo>
                    <a:pt x="272" y="954"/>
                  </a:lnTo>
                  <a:cubicBezTo>
                    <a:pt x="337" y="991"/>
                    <a:pt x="411" y="1008"/>
                    <a:pt x="487" y="1008"/>
                  </a:cubicBezTo>
                  <a:cubicBezTo>
                    <a:pt x="536" y="1008"/>
                    <a:pt x="586" y="1001"/>
                    <a:pt x="634" y="988"/>
                  </a:cubicBezTo>
                  <a:cubicBezTo>
                    <a:pt x="884" y="898"/>
                    <a:pt x="1044" y="648"/>
                    <a:pt x="1000" y="381"/>
                  </a:cubicBezTo>
                  <a:cubicBezTo>
                    <a:pt x="964" y="154"/>
                    <a:pt x="771" y="0"/>
                    <a:pt x="559"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34"/>
            <p:cNvSpPr/>
            <p:nvPr/>
          </p:nvSpPr>
          <p:spPr>
            <a:xfrm>
              <a:off x="4669808" y="4264606"/>
              <a:ext cx="55380" cy="44216"/>
            </a:xfrm>
            <a:custGeom>
              <a:avLst/>
              <a:gdLst/>
              <a:ahLst/>
              <a:cxnLst/>
              <a:rect l="l" t="t" r="r" b="b"/>
              <a:pathLst>
                <a:path w="883" h="705" extrusionOk="0">
                  <a:moveTo>
                    <a:pt x="440" y="0"/>
                  </a:moveTo>
                  <a:cubicBezTo>
                    <a:pt x="405" y="0"/>
                    <a:pt x="368" y="6"/>
                    <a:pt x="331" y="18"/>
                  </a:cubicBezTo>
                  <a:cubicBezTo>
                    <a:pt x="27" y="116"/>
                    <a:pt x="0" y="536"/>
                    <a:pt x="295" y="669"/>
                  </a:cubicBezTo>
                  <a:cubicBezTo>
                    <a:pt x="342" y="693"/>
                    <a:pt x="393" y="704"/>
                    <a:pt x="443" y="704"/>
                  </a:cubicBezTo>
                  <a:cubicBezTo>
                    <a:pt x="562" y="704"/>
                    <a:pt x="678" y="640"/>
                    <a:pt x="741" y="527"/>
                  </a:cubicBezTo>
                  <a:cubicBezTo>
                    <a:pt x="882" y="284"/>
                    <a:pt x="694" y="0"/>
                    <a:pt x="4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34"/>
            <p:cNvSpPr/>
            <p:nvPr/>
          </p:nvSpPr>
          <p:spPr>
            <a:xfrm>
              <a:off x="4689376" y="4284174"/>
              <a:ext cx="15178" cy="14989"/>
            </a:xfrm>
            <a:custGeom>
              <a:avLst/>
              <a:gdLst/>
              <a:ahLst/>
              <a:cxnLst/>
              <a:rect l="l" t="t" r="r" b="b"/>
              <a:pathLst>
                <a:path w="242" h="239" extrusionOk="0">
                  <a:moveTo>
                    <a:pt x="90" y="0"/>
                  </a:moveTo>
                  <a:lnTo>
                    <a:pt x="72" y="9"/>
                  </a:lnTo>
                  <a:lnTo>
                    <a:pt x="54" y="18"/>
                  </a:lnTo>
                  <a:cubicBezTo>
                    <a:pt x="37" y="36"/>
                    <a:pt x="10" y="63"/>
                    <a:pt x="10" y="90"/>
                  </a:cubicBezTo>
                  <a:lnTo>
                    <a:pt x="10" y="107"/>
                  </a:lnTo>
                  <a:cubicBezTo>
                    <a:pt x="1" y="116"/>
                    <a:pt x="1" y="116"/>
                    <a:pt x="10" y="125"/>
                  </a:cubicBezTo>
                  <a:lnTo>
                    <a:pt x="10" y="143"/>
                  </a:lnTo>
                  <a:cubicBezTo>
                    <a:pt x="10" y="143"/>
                    <a:pt x="1" y="152"/>
                    <a:pt x="1" y="152"/>
                  </a:cubicBezTo>
                  <a:cubicBezTo>
                    <a:pt x="1" y="161"/>
                    <a:pt x="10" y="179"/>
                    <a:pt x="19" y="188"/>
                  </a:cubicBezTo>
                  <a:cubicBezTo>
                    <a:pt x="28" y="215"/>
                    <a:pt x="54" y="232"/>
                    <a:pt x="90" y="232"/>
                  </a:cubicBezTo>
                  <a:cubicBezTo>
                    <a:pt x="101" y="236"/>
                    <a:pt x="112" y="238"/>
                    <a:pt x="123" y="238"/>
                  </a:cubicBezTo>
                  <a:cubicBezTo>
                    <a:pt x="139" y="238"/>
                    <a:pt x="155" y="234"/>
                    <a:pt x="170" y="224"/>
                  </a:cubicBezTo>
                  <a:cubicBezTo>
                    <a:pt x="188" y="215"/>
                    <a:pt x="206" y="206"/>
                    <a:pt x="215" y="188"/>
                  </a:cubicBezTo>
                  <a:cubicBezTo>
                    <a:pt x="215" y="179"/>
                    <a:pt x="215" y="179"/>
                    <a:pt x="224" y="179"/>
                  </a:cubicBezTo>
                  <a:cubicBezTo>
                    <a:pt x="233" y="170"/>
                    <a:pt x="233" y="152"/>
                    <a:pt x="233" y="143"/>
                  </a:cubicBezTo>
                  <a:cubicBezTo>
                    <a:pt x="242" y="116"/>
                    <a:pt x="233" y="81"/>
                    <a:pt x="215" y="54"/>
                  </a:cubicBezTo>
                  <a:cubicBezTo>
                    <a:pt x="206" y="36"/>
                    <a:pt x="197" y="27"/>
                    <a:pt x="179" y="18"/>
                  </a:cubicBezTo>
                  <a:cubicBezTo>
                    <a:pt x="170" y="9"/>
                    <a:pt x="153" y="9"/>
                    <a:pt x="144" y="0"/>
                  </a:cubicBezTo>
                  <a:close/>
                </a:path>
              </a:pathLst>
            </a:custGeom>
            <a:solidFill>
              <a:srgbClr val="B7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34"/>
            <p:cNvSpPr/>
            <p:nvPr/>
          </p:nvSpPr>
          <p:spPr>
            <a:xfrm>
              <a:off x="4676519" y="4264418"/>
              <a:ext cx="48418" cy="44780"/>
            </a:xfrm>
            <a:custGeom>
              <a:avLst/>
              <a:gdLst/>
              <a:ahLst/>
              <a:cxnLst/>
              <a:rect l="l" t="t" r="r" b="b"/>
              <a:pathLst>
                <a:path w="772" h="714" extrusionOk="0">
                  <a:moveTo>
                    <a:pt x="107" y="603"/>
                  </a:moveTo>
                  <a:cubicBezTo>
                    <a:pt x="129" y="630"/>
                    <a:pt x="155" y="654"/>
                    <a:pt x="188" y="672"/>
                  </a:cubicBezTo>
                  <a:cubicBezTo>
                    <a:pt x="157" y="653"/>
                    <a:pt x="130" y="630"/>
                    <a:pt x="107" y="603"/>
                  </a:cubicBezTo>
                  <a:close/>
                  <a:moveTo>
                    <a:pt x="188" y="672"/>
                  </a:moveTo>
                  <a:cubicBezTo>
                    <a:pt x="231" y="697"/>
                    <a:pt x="278" y="710"/>
                    <a:pt x="323" y="712"/>
                  </a:cubicBezTo>
                  <a:lnTo>
                    <a:pt x="323" y="712"/>
                  </a:lnTo>
                  <a:cubicBezTo>
                    <a:pt x="278" y="708"/>
                    <a:pt x="232" y="695"/>
                    <a:pt x="188" y="672"/>
                  </a:cubicBezTo>
                  <a:close/>
                  <a:moveTo>
                    <a:pt x="388" y="1"/>
                  </a:moveTo>
                  <a:cubicBezTo>
                    <a:pt x="351" y="1"/>
                    <a:pt x="314" y="7"/>
                    <a:pt x="277" y="21"/>
                  </a:cubicBezTo>
                  <a:cubicBezTo>
                    <a:pt x="188" y="57"/>
                    <a:pt x="117" y="119"/>
                    <a:pt x="72" y="199"/>
                  </a:cubicBezTo>
                  <a:cubicBezTo>
                    <a:pt x="0" y="329"/>
                    <a:pt x="15" y="493"/>
                    <a:pt x="107" y="603"/>
                  </a:cubicBezTo>
                  <a:lnTo>
                    <a:pt x="107" y="603"/>
                  </a:lnTo>
                  <a:cubicBezTo>
                    <a:pt x="76" y="563"/>
                    <a:pt x="56" y="515"/>
                    <a:pt x="45" y="467"/>
                  </a:cubicBezTo>
                  <a:cubicBezTo>
                    <a:pt x="27" y="378"/>
                    <a:pt x="45" y="289"/>
                    <a:pt x="99" y="217"/>
                  </a:cubicBezTo>
                  <a:cubicBezTo>
                    <a:pt x="161" y="101"/>
                    <a:pt x="258" y="54"/>
                    <a:pt x="355" y="54"/>
                  </a:cubicBezTo>
                  <a:cubicBezTo>
                    <a:pt x="564" y="54"/>
                    <a:pt x="772" y="277"/>
                    <a:pt x="625" y="521"/>
                  </a:cubicBezTo>
                  <a:cubicBezTo>
                    <a:pt x="590" y="601"/>
                    <a:pt x="518" y="663"/>
                    <a:pt x="438" y="690"/>
                  </a:cubicBezTo>
                  <a:cubicBezTo>
                    <a:pt x="404" y="705"/>
                    <a:pt x="369" y="712"/>
                    <a:pt x="334" y="712"/>
                  </a:cubicBezTo>
                  <a:cubicBezTo>
                    <a:pt x="330" y="712"/>
                    <a:pt x="327" y="712"/>
                    <a:pt x="323" y="712"/>
                  </a:cubicBezTo>
                  <a:lnTo>
                    <a:pt x="323" y="712"/>
                  </a:lnTo>
                  <a:cubicBezTo>
                    <a:pt x="333" y="713"/>
                    <a:pt x="343" y="713"/>
                    <a:pt x="352" y="713"/>
                  </a:cubicBezTo>
                  <a:cubicBezTo>
                    <a:pt x="474" y="713"/>
                    <a:pt x="591" y="649"/>
                    <a:pt x="652" y="539"/>
                  </a:cubicBezTo>
                  <a:cubicBezTo>
                    <a:pt x="706" y="458"/>
                    <a:pt x="723" y="369"/>
                    <a:pt x="706" y="271"/>
                  </a:cubicBezTo>
                  <a:cubicBezTo>
                    <a:pt x="684" y="112"/>
                    <a:pt x="541" y="1"/>
                    <a:pt x="388"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34"/>
            <p:cNvSpPr/>
            <p:nvPr/>
          </p:nvSpPr>
          <p:spPr>
            <a:xfrm>
              <a:off x="4803022" y="4241714"/>
              <a:ext cx="48794" cy="38885"/>
            </a:xfrm>
            <a:custGeom>
              <a:avLst/>
              <a:gdLst/>
              <a:ahLst/>
              <a:cxnLst/>
              <a:rect l="l" t="t" r="r" b="b"/>
              <a:pathLst>
                <a:path w="778" h="620" extrusionOk="0">
                  <a:moveTo>
                    <a:pt x="393" y="1"/>
                  </a:moveTo>
                  <a:cubicBezTo>
                    <a:pt x="362" y="1"/>
                    <a:pt x="329" y="6"/>
                    <a:pt x="295" y="17"/>
                  </a:cubicBezTo>
                  <a:cubicBezTo>
                    <a:pt x="27" y="97"/>
                    <a:pt x="1" y="463"/>
                    <a:pt x="259" y="588"/>
                  </a:cubicBezTo>
                  <a:cubicBezTo>
                    <a:pt x="302" y="609"/>
                    <a:pt x="348" y="620"/>
                    <a:pt x="393" y="620"/>
                  </a:cubicBezTo>
                  <a:cubicBezTo>
                    <a:pt x="499" y="620"/>
                    <a:pt x="602" y="563"/>
                    <a:pt x="652" y="463"/>
                  </a:cubicBezTo>
                  <a:cubicBezTo>
                    <a:pt x="777" y="252"/>
                    <a:pt x="615" y="1"/>
                    <a:pt x="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34"/>
            <p:cNvSpPr/>
            <p:nvPr/>
          </p:nvSpPr>
          <p:spPr>
            <a:xfrm>
              <a:off x="4828799" y="4256766"/>
              <a:ext cx="13484" cy="14049"/>
            </a:xfrm>
            <a:custGeom>
              <a:avLst/>
              <a:gdLst/>
              <a:ahLst/>
              <a:cxnLst/>
              <a:rect l="l" t="t" r="r" b="b"/>
              <a:pathLst>
                <a:path w="215" h="224" extrusionOk="0">
                  <a:moveTo>
                    <a:pt x="116" y="0"/>
                  </a:moveTo>
                  <a:cubicBezTo>
                    <a:pt x="98" y="0"/>
                    <a:pt x="80" y="0"/>
                    <a:pt x="72" y="9"/>
                  </a:cubicBezTo>
                  <a:cubicBezTo>
                    <a:pt x="63" y="18"/>
                    <a:pt x="45" y="18"/>
                    <a:pt x="45" y="36"/>
                  </a:cubicBezTo>
                  <a:cubicBezTo>
                    <a:pt x="9" y="71"/>
                    <a:pt x="0" y="125"/>
                    <a:pt x="36" y="170"/>
                  </a:cubicBezTo>
                  <a:cubicBezTo>
                    <a:pt x="36" y="179"/>
                    <a:pt x="36" y="187"/>
                    <a:pt x="45" y="196"/>
                  </a:cubicBezTo>
                  <a:cubicBezTo>
                    <a:pt x="54" y="205"/>
                    <a:pt x="63" y="214"/>
                    <a:pt x="72" y="214"/>
                  </a:cubicBezTo>
                  <a:cubicBezTo>
                    <a:pt x="85" y="221"/>
                    <a:pt x="99" y="224"/>
                    <a:pt x="111" y="224"/>
                  </a:cubicBezTo>
                  <a:cubicBezTo>
                    <a:pt x="132" y="224"/>
                    <a:pt x="150" y="216"/>
                    <a:pt x="161" y="205"/>
                  </a:cubicBezTo>
                  <a:cubicBezTo>
                    <a:pt x="170" y="196"/>
                    <a:pt x="170" y="187"/>
                    <a:pt x="179" y="179"/>
                  </a:cubicBezTo>
                  <a:cubicBezTo>
                    <a:pt x="188" y="170"/>
                    <a:pt x="197" y="152"/>
                    <a:pt x="205" y="134"/>
                  </a:cubicBezTo>
                  <a:cubicBezTo>
                    <a:pt x="214" y="107"/>
                    <a:pt x="214" y="89"/>
                    <a:pt x="205" y="63"/>
                  </a:cubicBezTo>
                  <a:cubicBezTo>
                    <a:pt x="197" y="45"/>
                    <a:pt x="179" y="18"/>
                    <a:pt x="152" y="9"/>
                  </a:cubicBezTo>
                  <a:cubicBezTo>
                    <a:pt x="143" y="0"/>
                    <a:pt x="125" y="0"/>
                    <a:pt x="116" y="0"/>
                  </a:cubicBezTo>
                  <a:close/>
                </a:path>
              </a:pathLst>
            </a:custGeom>
            <a:solidFill>
              <a:srgbClr val="B7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34"/>
            <p:cNvSpPr/>
            <p:nvPr/>
          </p:nvSpPr>
          <p:spPr>
            <a:xfrm>
              <a:off x="4807537" y="4241338"/>
              <a:ext cx="44655" cy="39261"/>
            </a:xfrm>
            <a:custGeom>
              <a:avLst/>
              <a:gdLst/>
              <a:ahLst/>
              <a:cxnLst/>
              <a:rect l="l" t="t" r="r" b="b"/>
              <a:pathLst>
                <a:path w="712" h="626" extrusionOk="0">
                  <a:moveTo>
                    <a:pt x="187" y="594"/>
                  </a:moveTo>
                  <a:cubicBezTo>
                    <a:pt x="208" y="606"/>
                    <a:pt x="231" y="614"/>
                    <a:pt x="254" y="618"/>
                  </a:cubicBezTo>
                  <a:lnTo>
                    <a:pt x="254" y="618"/>
                  </a:lnTo>
                  <a:cubicBezTo>
                    <a:pt x="232" y="613"/>
                    <a:pt x="209" y="605"/>
                    <a:pt x="187" y="594"/>
                  </a:cubicBezTo>
                  <a:close/>
                  <a:moveTo>
                    <a:pt x="362" y="1"/>
                  </a:moveTo>
                  <a:cubicBezTo>
                    <a:pt x="327" y="1"/>
                    <a:pt x="292" y="8"/>
                    <a:pt x="259" y="23"/>
                  </a:cubicBezTo>
                  <a:cubicBezTo>
                    <a:pt x="187" y="50"/>
                    <a:pt x="125" y="103"/>
                    <a:pt x="80" y="175"/>
                  </a:cubicBezTo>
                  <a:cubicBezTo>
                    <a:pt x="0" y="317"/>
                    <a:pt x="45" y="505"/>
                    <a:pt x="187" y="594"/>
                  </a:cubicBezTo>
                  <a:cubicBezTo>
                    <a:pt x="116" y="550"/>
                    <a:pt x="71" y="478"/>
                    <a:pt x="62" y="407"/>
                  </a:cubicBezTo>
                  <a:cubicBezTo>
                    <a:pt x="54" y="335"/>
                    <a:pt x="62" y="255"/>
                    <a:pt x="107" y="193"/>
                  </a:cubicBezTo>
                  <a:cubicBezTo>
                    <a:pt x="161" y="85"/>
                    <a:pt x="247" y="41"/>
                    <a:pt x="334" y="41"/>
                  </a:cubicBezTo>
                  <a:cubicBezTo>
                    <a:pt x="522" y="41"/>
                    <a:pt x="712" y="247"/>
                    <a:pt x="571" y="460"/>
                  </a:cubicBezTo>
                  <a:cubicBezTo>
                    <a:pt x="536" y="523"/>
                    <a:pt x="482" y="576"/>
                    <a:pt x="411" y="603"/>
                  </a:cubicBezTo>
                  <a:cubicBezTo>
                    <a:pt x="373" y="615"/>
                    <a:pt x="336" y="622"/>
                    <a:pt x="301" y="622"/>
                  </a:cubicBezTo>
                  <a:cubicBezTo>
                    <a:pt x="285" y="622"/>
                    <a:pt x="269" y="621"/>
                    <a:pt x="254" y="618"/>
                  </a:cubicBezTo>
                  <a:lnTo>
                    <a:pt x="254" y="618"/>
                  </a:lnTo>
                  <a:cubicBezTo>
                    <a:pt x="277" y="623"/>
                    <a:pt x="299" y="626"/>
                    <a:pt x="321" y="626"/>
                  </a:cubicBezTo>
                  <a:cubicBezTo>
                    <a:pt x="428" y="626"/>
                    <a:pt x="533" y="569"/>
                    <a:pt x="589" y="469"/>
                  </a:cubicBezTo>
                  <a:cubicBezTo>
                    <a:pt x="634" y="407"/>
                    <a:pt x="652" y="317"/>
                    <a:pt x="643" y="237"/>
                  </a:cubicBezTo>
                  <a:cubicBezTo>
                    <a:pt x="625" y="157"/>
                    <a:pt x="571" y="85"/>
                    <a:pt x="500" y="41"/>
                  </a:cubicBezTo>
                  <a:cubicBezTo>
                    <a:pt x="458" y="15"/>
                    <a:pt x="411" y="1"/>
                    <a:pt x="362"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34"/>
            <p:cNvSpPr/>
            <p:nvPr/>
          </p:nvSpPr>
          <p:spPr>
            <a:xfrm>
              <a:off x="4779502" y="4306941"/>
              <a:ext cx="66857" cy="53623"/>
            </a:xfrm>
            <a:custGeom>
              <a:avLst/>
              <a:gdLst/>
              <a:ahLst/>
              <a:cxnLst/>
              <a:rect l="l" t="t" r="r" b="b"/>
              <a:pathLst>
                <a:path w="1066" h="855" extrusionOk="0">
                  <a:moveTo>
                    <a:pt x="532" y="1"/>
                  </a:moveTo>
                  <a:cubicBezTo>
                    <a:pt x="490" y="1"/>
                    <a:pt x="446" y="7"/>
                    <a:pt x="402" y="21"/>
                  </a:cubicBezTo>
                  <a:cubicBezTo>
                    <a:pt x="36" y="137"/>
                    <a:pt x="1" y="646"/>
                    <a:pt x="349" y="807"/>
                  </a:cubicBezTo>
                  <a:cubicBezTo>
                    <a:pt x="408" y="839"/>
                    <a:pt x="473" y="854"/>
                    <a:pt x="537" y="854"/>
                  </a:cubicBezTo>
                  <a:cubicBezTo>
                    <a:pt x="683" y="854"/>
                    <a:pt x="825" y="774"/>
                    <a:pt x="893" y="637"/>
                  </a:cubicBezTo>
                  <a:cubicBezTo>
                    <a:pt x="1066" y="346"/>
                    <a:pt x="838" y="1"/>
                    <a:pt x="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34"/>
            <p:cNvSpPr/>
            <p:nvPr/>
          </p:nvSpPr>
          <p:spPr>
            <a:xfrm>
              <a:off x="4818701" y="4332279"/>
              <a:ext cx="13484" cy="14488"/>
            </a:xfrm>
            <a:custGeom>
              <a:avLst/>
              <a:gdLst/>
              <a:ahLst/>
              <a:cxnLst/>
              <a:rect l="l" t="t" r="r" b="b"/>
              <a:pathLst>
                <a:path w="215" h="231" extrusionOk="0">
                  <a:moveTo>
                    <a:pt x="99" y="1"/>
                  </a:moveTo>
                  <a:cubicBezTo>
                    <a:pt x="81" y="1"/>
                    <a:pt x="63" y="10"/>
                    <a:pt x="54" y="19"/>
                  </a:cubicBezTo>
                  <a:cubicBezTo>
                    <a:pt x="36" y="28"/>
                    <a:pt x="27" y="46"/>
                    <a:pt x="18" y="63"/>
                  </a:cubicBezTo>
                  <a:cubicBezTo>
                    <a:pt x="9" y="72"/>
                    <a:pt x="9" y="81"/>
                    <a:pt x="1" y="90"/>
                  </a:cubicBezTo>
                  <a:cubicBezTo>
                    <a:pt x="1" y="99"/>
                    <a:pt x="1" y="108"/>
                    <a:pt x="1" y="108"/>
                  </a:cubicBezTo>
                  <a:cubicBezTo>
                    <a:pt x="1" y="117"/>
                    <a:pt x="1" y="117"/>
                    <a:pt x="1" y="126"/>
                  </a:cubicBezTo>
                  <a:cubicBezTo>
                    <a:pt x="1" y="135"/>
                    <a:pt x="9" y="153"/>
                    <a:pt x="18" y="171"/>
                  </a:cubicBezTo>
                  <a:lnTo>
                    <a:pt x="18" y="179"/>
                  </a:lnTo>
                  <a:cubicBezTo>
                    <a:pt x="27" y="197"/>
                    <a:pt x="45" y="206"/>
                    <a:pt x="63" y="224"/>
                  </a:cubicBezTo>
                  <a:lnTo>
                    <a:pt x="81" y="224"/>
                  </a:lnTo>
                  <a:cubicBezTo>
                    <a:pt x="90" y="229"/>
                    <a:pt x="96" y="231"/>
                    <a:pt x="103" y="231"/>
                  </a:cubicBezTo>
                  <a:cubicBezTo>
                    <a:pt x="110" y="231"/>
                    <a:pt x="117" y="229"/>
                    <a:pt x="125" y="224"/>
                  </a:cubicBezTo>
                  <a:lnTo>
                    <a:pt x="152" y="224"/>
                  </a:lnTo>
                  <a:cubicBezTo>
                    <a:pt x="161" y="215"/>
                    <a:pt x="170" y="206"/>
                    <a:pt x="179" y="188"/>
                  </a:cubicBezTo>
                  <a:cubicBezTo>
                    <a:pt x="188" y="179"/>
                    <a:pt x="197" y="162"/>
                    <a:pt x="197" y="153"/>
                  </a:cubicBezTo>
                  <a:cubicBezTo>
                    <a:pt x="215" y="117"/>
                    <a:pt x="206" y="81"/>
                    <a:pt x="188" y="46"/>
                  </a:cubicBezTo>
                  <a:cubicBezTo>
                    <a:pt x="179" y="37"/>
                    <a:pt x="170" y="19"/>
                    <a:pt x="152" y="19"/>
                  </a:cubicBezTo>
                  <a:cubicBezTo>
                    <a:pt x="134" y="10"/>
                    <a:pt x="117" y="1"/>
                    <a:pt x="99" y="1"/>
                  </a:cubicBezTo>
                  <a:close/>
                </a:path>
              </a:pathLst>
            </a:custGeom>
            <a:solidFill>
              <a:srgbClr val="B7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34"/>
            <p:cNvSpPr/>
            <p:nvPr/>
          </p:nvSpPr>
          <p:spPr>
            <a:xfrm>
              <a:off x="4787279" y="4307067"/>
              <a:ext cx="59958" cy="53623"/>
            </a:xfrm>
            <a:custGeom>
              <a:avLst/>
              <a:gdLst/>
              <a:ahLst/>
              <a:cxnLst/>
              <a:rect l="l" t="t" r="r" b="b"/>
              <a:pathLst>
                <a:path w="956" h="855" extrusionOk="0">
                  <a:moveTo>
                    <a:pt x="120" y="707"/>
                  </a:moveTo>
                  <a:lnTo>
                    <a:pt x="120" y="707"/>
                  </a:lnTo>
                  <a:cubicBezTo>
                    <a:pt x="148" y="746"/>
                    <a:pt x="184" y="780"/>
                    <a:pt x="225" y="805"/>
                  </a:cubicBezTo>
                  <a:cubicBezTo>
                    <a:pt x="184" y="777"/>
                    <a:pt x="149" y="744"/>
                    <a:pt x="120" y="707"/>
                  </a:cubicBezTo>
                  <a:close/>
                  <a:moveTo>
                    <a:pt x="225" y="805"/>
                  </a:moveTo>
                  <a:lnTo>
                    <a:pt x="225" y="805"/>
                  </a:lnTo>
                  <a:cubicBezTo>
                    <a:pt x="267" y="830"/>
                    <a:pt x="316" y="846"/>
                    <a:pt x="366" y="851"/>
                  </a:cubicBezTo>
                  <a:lnTo>
                    <a:pt x="366" y="851"/>
                  </a:lnTo>
                  <a:cubicBezTo>
                    <a:pt x="318" y="844"/>
                    <a:pt x="270" y="829"/>
                    <a:pt x="225" y="805"/>
                  </a:cubicBezTo>
                  <a:close/>
                  <a:moveTo>
                    <a:pt x="472" y="0"/>
                  </a:moveTo>
                  <a:cubicBezTo>
                    <a:pt x="424" y="0"/>
                    <a:pt x="377" y="9"/>
                    <a:pt x="332" y="28"/>
                  </a:cubicBezTo>
                  <a:cubicBezTo>
                    <a:pt x="225" y="64"/>
                    <a:pt x="145" y="144"/>
                    <a:pt x="91" y="242"/>
                  </a:cubicBezTo>
                  <a:cubicBezTo>
                    <a:pt x="0" y="389"/>
                    <a:pt x="19" y="573"/>
                    <a:pt x="120" y="707"/>
                  </a:cubicBezTo>
                  <a:lnTo>
                    <a:pt x="120" y="707"/>
                  </a:lnTo>
                  <a:cubicBezTo>
                    <a:pt x="88" y="661"/>
                    <a:pt x="65" y="608"/>
                    <a:pt x="55" y="555"/>
                  </a:cubicBezTo>
                  <a:cubicBezTo>
                    <a:pt x="37" y="448"/>
                    <a:pt x="55" y="340"/>
                    <a:pt x="109" y="251"/>
                  </a:cubicBezTo>
                  <a:cubicBezTo>
                    <a:pt x="185" y="105"/>
                    <a:pt x="306" y="44"/>
                    <a:pt x="428" y="44"/>
                  </a:cubicBezTo>
                  <a:cubicBezTo>
                    <a:pt x="692" y="44"/>
                    <a:pt x="956" y="327"/>
                    <a:pt x="760" y="626"/>
                  </a:cubicBezTo>
                  <a:cubicBezTo>
                    <a:pt x="707" y="724"/>
                    <a:pt x="626" y="796"/>
                    <a:pt x="528" y="831"/>
                  </a:cubicBezTo>
                  <a:cubicBezTo>
                    <a:pt x="489" y="846"/>
                    <a:pt x="447" y="853"/>
                    <a:pt x="405" y="853"/>
                  </a:cubicBezTo>
                  <a:cubicBezTo>
                    <a:pt x="392" y="853"/>
                    <a:pt x="379" y="852"/>
                    <a:pt x="366" y="851"/>
                  </a:cubicBezTo>
                  <a:lnTo>
                    <a:pt x="366" y="851"/>
                  </a:lnTo>
                  <a:cubicBezTo>
                    <a:pt x="384" y="853"/>
                    <a:pt x="402" y="854"/>
                    <a:pt x="420" y="854"/>
                  </a:cubicBezTo>
                  <a:cubicBezTo>
                    <a:pt x="564" y="854"/>
                    <a:pt x="705" y="778"/>
                    <a:pt x="778" y="644"/>
                  </a:cubicBezTo>
                  <a:cubicBezTo>
                    <a:pt x="841" y="546"/>
                    <a:pt x="867" y="430"/>
                    <a:pt x="850" y="323"/>
                  </a:cubicBezTo>
                  <a:cubicBezTo>
                    <a:pt x="823" y="207"/>
                    <a:pt x="760" y="108"/>
                    <a:pt x="662" y="55"/>
                  </a:cubicBezTo>
                  <a:cubicBezTo>
                    <a:pt x="605" y="18"/>
                    <a:pt x="539" y="0"/>
                    <a:pt x="472"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34"/>
            <p:cNvSpPr/>
            <p:nvPr/>
          </p:nvSpPr>
          <p:spPr>
            <a:xfrm>
              <a:off x="4710136" y="4330649"/>
              <a:ext cx="55881" cy="45031"/>
            </a:xfrm>
            <a:custGeom>
              <a:avLst/>
              <a:gdLst/>
              <a:ahLst/>
              <a:cxnLst/>
              <a:rect l="l" t="t" r="r" b="b"/>
              <a:pathLst>
                <a:path w="891" h="718" extrusionOk="0">
                  <a:moveTo>
                    <a:pt x="451" y="0"/>
                  </a:moveTo>
                  <a:cubicBezTo>
                    <a:pt x="415" y="0"/>
                    <a:pt x="378" y="6"/>
                    <a:pt x="339" y="18"/>
                  </a:cubicBezTo>
                  <a:cubicBezTo>
                    <a:pt x="27" y="107"/>
                    <a:pt x="0" y="536"/>
                    <a:pt x="295" y="678"/>
                  </a:cubicBezTo>
                  <a:cubicBezTo>
                    <a:pt x="345" y="705"/>
                    <a:pt x="399" y="717"/>
                    <a:pt x="451" y="717"/>
                  </a:cubicBezTo>
                  <a:cubicBezTo>
                    <a:pt x="575" y="717"/>
                    <a:pt x="693" y="649"/>
                    <a:pt x="750" y="536"/>
                  </a:cubicBezTo>
                  <a:cubicBezTo>
                    <a:pt x="891" y="285"/>
                    <a:pt x="709" y="0"/>
                    <a:pt x="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34"/>
            <p:cNvSpPr/>
            <p:nvPr/>
          </p:nvSpPr>
          <p:spPr>
            <a:xfrm>
              <a:off x="4731397" y="4353039"/>
              <a:ext cx="12920" cy="12355"/>
            </a:xfrm>
            <a:custGeom>
              <a:avLst/>
              <a:gdLst/>
              <a:ahLst/>
              <a:cxnLst/>
              <a:rect l="l" t="t" r="r" b="b"/>
              <a:pathLst>
                <a:path w="206" h="197" extrusionOk="0">
                  <a:moveTo>
                    <a:pt x="98" y="0"/>
                  </a:moveTo>
                  <a:cubicBezTo>
                    <a:pt x="81" y="0"/>
                    <a:pt x="63" y="0"/>
                    <a:pt x="45" y="9"/>
                  </a:cubicBezTo>
                  <a:cubicBezTo>
                    <a:pt x="36" y="18"/>
                    <a:pt x="27" y="27"/>
                    <a:pt x="27" y="36"/>
                  </a:cubicBezTo>
                  <a:cubicBezTo>
                    <a:pt x="18" y="45"/>
                    <a:pt x="18" y="45"/>
                    <a:pt x="18" y="54"/>
                  </a:cubicBezTo>
                  <a:cubicBezTo>
                    <a:pt x="9" y="63"/>
                    <a:pt x="9" y="72"/>
                    <a:pt x="0" y="89"/>
                  </a:cubicBezTo>
                  <a:cubicBezTo>
                    <a:pt x="0" y="107"/>
                    <a:pt x="0" y="116"/>
                    <a:pt x="0" y="134"/>
                  </a:cubicBezTo>
                  <a:cubicBezTo>
                    <a:pt x="9" y="152"/>
                    <a:pt x="18" y="170"/>
                    <a:pt x="27" y="179"/>
                  </a:cubicBezTo>
                  <a:cubicBezTo>
                    <a:pt x="45" y="188"/>
                    <a:pt x="63" y="197"/>
                    <a:pt x="81" y="197"/>
                  </a:cubicBezTo>
                  <a:lnTo>
                    <a:pt x="134" y="197"/>
                  </a:lnTo>
                  <a:cubicBezTo>
                    <a:pt x="143" y="188"/>
                    <a:pt x="152" y="188"/>
                    <a:pt x="161" y="179"/>
                  </a:cubicBezTo>
                  <a:cubicBezTo>
                    <a:pt x="179" y="170"/>
                    <a:pt x="197" y="152"/>
                    <a:pt x="197" y="125"/>
                  </a:cubicBezTo>
                  <a:cubicBezTo>
                    <a:pt x="205" y="116"/>
                    <a:pt x="205" y="98"/>
                    <a:pt x="197" y="80"/>
                  </a:cubicBezTo>
                  <a:cubicBezTo>
                    <a:pt x="197" y="72"/>
                    <a:pt x="188" y="63"/>
                    <a:pt x="188" y="54"/>
                  </a:cubicBezTo>
                  <a:cubicBezTo>
                    <a:pt x="179" y="36"/>
                    <a:pt x="170" y="18"/>
                    <a:pt x="152" y="18"/>
                  </a:cubicBezTo>
                  <a:cubicBezTo>
                    <a:pt x="134" y="0"/>
                    <a:pt x="116" y="0"/>
                    <a:pt x="98" y="0"/>
                  </a:cubicBezTo>
                  <a:close/>
                </a:path>
              </a:pathLst>
            </a:custGeom>
            <a:solidFill>
              <a:srgbClr val="B7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34"/>
            <p:cNvSpPr/>
            <p:nvPr/>
          </p:nvSpPr>
          <p:spPr>
            <a:xfrm>
              <a:off x="4717662" y="4330398"/>
              <a:ext cx="47853" cy="45407"/>
            </a:xfrm>
            <a:custGeom>
              <a:avLst/>
              <a:gdLst/>
              <a:ahLst/>
              <a:cxnLst/>
              <a:rect l="l" t="t" r="r" b="b"/>
              <a:pathLst>
                <a:path w="763" h="724" extrusionOk="0">
                  <a:moveTo>
                    <a:pt x="49" y="539"/>
                  </a:moveTo>
                  <a:cubicBezTo>
                    <a:pt x="73" y="596"/>
                    <a:pt x="117" y="644"/>
                    <a:pt x="175" y="682"/>
                  </a:cubicBezTo>
                  <a:cubicBezTo>
                    <a:pt x="118" y="645"/>
                    <a:pt x="76" y="595"/>
                    <a:pt x="49" y="539"/>
                  </a:cubicBezTo>
                  <a:close/>
                  <a:moveTo>
                    <a:pt x="387" y="1"/>
                  </a:moveTo>
                  <a:cubicBezTo>
                    <a:pt x="349" y="1"/>
                    <a:pt x="310" y="8"/>
                    <a:pt x="273" y="22"/>
                  </a:cubicBezTo>
                  <a:cubicBezTo>
                    <a:pt x="184" y="58"/>
                    <a:pt x="103" y="120"/>
                    <a:pt x="67" y="201"/>
                  </a:cubicBezTo>
                  <a:cubicBezTo>
                    <a:pt x="4" y="311"/>
                    <a:pt x="0" y="436"/>
                    <a:pt x="49" y="539"/>
                  </a:cubicBezTo>
                  <a:lnTo>
                    <a:pt x="49" y="539"/>
                  </a:lnTo>
                  <a:cubicBezTo>
                    <a:pt x="40" y="517"/>
                    <a:pt x="34" y="493"/>
                    <a:pt x="32" y="468"/>
                  </a:cubicBezTo>
                  <a:cubicBezTo>
                    <a:pt x="14" y="379"/>
                    <a:pt x="32" y="290"/>
                    <a:pt x="85" y="218"/>
                  </a:cubicBezTo>
                  <a:cubicBezTo>
                    <a:pt x="149" y="107"/>
                    <a:pt x="246" y="61"/>
                    <a:pt x="342" y="61"/>
                  </a:cubicBezTo>
                  <a:cubicBezTo>
                    <a:pt x="553" y="61"/>
                    <a:pt x="762" y="285"/>
                    <a:pt x="621" y="531"/>
                  </a:cubicBezTo>
                  <a:cubicBezTo>
                    <a:pt x="576" y="602"/>
                    <a:pt x="514" y="665"/>
                    <a:pt x="433" y="700"/>
                  </a:cubicBezTo>
                  <a:cubicBezTo>
                    <a:pt x="398" y="711"/>
                    <a:pt x="363" y="716"/>
                    <a:pt x="328" y="716"/>
                  </a:cubicBezTo>
                  <a:cubicBezTo>
                    <a:pt x="275" y="716"/>
                    <a:pt x="223" y="704"/>
                    <a:pt x="175" y="682"/>
                  </a:cubicBezTo>
                  <a:lnTo>
                    <a:pt x="175" y="682"/>
                  </a:lnTo>
                  <a:cubicBezTo>
                    <a:pt x="227" y="710"/>
                    <a:pt x="282" y="723"/>
                    <a:pt x="337" y="723"/>
                  </a:cubicBezTo>
                  <a:cubicBezTo>
                    <a:pt x="460" y="723"/>
                    <a:pt x="580" y="657"/>
                    <a:pt x="648" y="540"/>
                  </a:cubicBezTo>
                  <a:cubicBezTo>
                    <a:pt x="701" y="459"/>
                    <a:pt x="719" y="370"/>
                    <a:pt x="701" y="272"/>
                  </a:cubicBezTo>
                  <a:cubicBezTo>
                    <a:pt x="680" y="108"/>
                    <a:pt x="539" y="1"/>
                    <a:pt x="387"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34"/>
            <p:cNvSpPr/>
            <p:nvPr/>
          </p:nvSpPr>
          <p:spPr>
            <a:xfrm>
              <a:off x="5050818" y="4269943"/>
              <a:ext cx="106954" cy="184072"/>
            </a:xfrm>
            <a:custGeom>
              <a:avLst/>
              <a:gdLst/>
              <a:ahLst/>
              <a:cxnLst/>
              <a:rect l="l" t="t" r="r" b="b"/>
              <a:pathLst>
                <a:path w="1223" h="2105" extrusionOk="0">
                  <a:moveTo>
                    <a:pt x="268" y="0"/>
                  </a:moveTo>
                  <a:cubicBezTo>
                    <a:pt x="90" y="365"/>
                    <a:pt x="0" y="2104"/>
                    <a:pt x="518" y="2104"/>
                  </a:cubicBezTo>
                  <a:cubicBezTo>
                    <a:pt x="546" y="2104"/>
                    <a:pt x="576" y="2099"/>
                    <a:pt x="607" y="2089"/>
                  </a:cubicBezTo>
                  <a:cubicBezTo>
                    <a:pt x="1223" y="1883"/>
                    <a:pt x="268"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34"/>
            <p:cNvSpPr/>
            <p:nvPr/>
          </p:nvSpPr>
          <p:spPr>
            <a:xfrm>
              <a:off x="5071020" y="4252366"/>
              <a:ext cx="192570" cy="58238"/>
            </a:xfrm>
            <a:custGeom>
              <a:avLst/>
              <a:gdLst/>
              <a:ahLst/>
              <a:cxnLst/>
              <a:rect l="l" t="t" r="r" b="b"/>
              <a:pathLst>
                <a:path w="2202" h="666" extrusionOk="0">
                  <a:moveTo>
                    <a:pt x="1173" y="0"/>
                  </a:moveTo>
                  <a:cubicBezTo>
                    <a:pt x="696" y="0"/>
                    <a:pt x="181" y="87"/>
                    <a:pt x="1" y="183"/>
                  </a:cubicBezTo>
                  <a:cubicBezTo>
                    <a:pt x="1" y="183"/>
                    <a:pt x="1053" y="666"/>
                    <a:pt x="1675" y="666"/>
                  </a:cubicBezTo>
                  <a:cubicBezTo>
                    <a:pt x="1895" y="666"/>
                    <a:pt x="2061" y="605"/>
                    <a:pt x="2107" y="442"/>
                  </a:cubicBezTo>
                  <a:cubicBezTo>
                    <a:pt x="2202" y="111"/>
                    <a:pt x="1712" y="0"/>
                    <a:pt x="11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34"/>
            <p:cNvSpPr/>
            <p:nvPr/>
          </p:nvSpPr>
          <p:spPr>
            <a:xfrm>
              <a:off x="5117108" y="4311304"/>
              <a:ext cx="153042" cy="153903"/>
            </a:xfrm>
            <a:custGeom>
              <a:avLst/>
              <a:gdLst/>
              <a:ahLst/>
              <a:cxnLst/>
              <a:rect l="l" t="t" r="r" b="b"/>
              <a:pathLst>
                <a:path w="1750" h="1760" extrusionOk="0">
                  <a:moveTo>
                    <a:pt x="1" y="0"/>
                  </a:moveTo>
                  <a:lnTo>
                    <a:pt x="1" y="0"/>
                  </a:lnTo>
                  <a:cubicBezTo>
                    <a:pt x="16" y="385"/>
                    <a:pt x="669" y="1760"/>
                    <a:pt x="1129" y="1760"/>
                  </a:cubicBezTo>
                  <a:cubicBezTo>
                    <a:pt x="1191" y="1760"/>
                    <a:pt x="1250" y="1735"/>
                    <a:pt x="1304" y="1678"/>
                  </a:cubicBezTo>
                  <a:cubicBezTo>
                    <a:pt x="1750" y="1205"/>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34"/>
            <p:cNvSpPr/>
            <p:nvPr/>
          </p:nvSpPr>
          <p:spPr>
            <a:xfrm>
              <a:off x="4982079" y="4204359"/>
              <a:ext cx="107042" cy="184072"/>
            </a:xfrm>
            <a:custGeom>
              <a:avLst/>
              <a:gdLst/>
              <a:ahLst/>
              <a:cxnLst/>
              <a:rect l="l" t="t" r="r" b="b"/>
              <a:pathLst>
                <a:path w="1224" h="2105" extrusionOk="0">
                  <a:moveTo>
                    <a:pt x="268" y="1"/>
                  </a:moveTo>
                  <a:lnTo>
                    <a:pt x="268" y="1"/>
                  </a:lnTo>
                  <a:cubicBezTo>
                    <a:pt x="90" y="365"/>
                    <a:pt x="1" y="2104"/>
                    <a:pt x="519" y="2104"/>
                  </a:cubicBezTo>
                  <a:cubicBezTo>
                    <a:pt x="547" y="2104"/>
                    <a:pt x="576" y="2099"/>
                    <a:pt x="607" y="2089"/>
                  </a:cubicBezTo>
                  <a:cubicBezTo>
                    <a:pt x="1223" y="1884"/>
                    <a:pt x="268"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34"/>
            <p:cNvSpPr/>
            <p:nvPr/>
          </p:nvSpPr>
          <p:spPr>
            <a:xfrm>
              <a:off x="5002368" y="4186782"/>
              <a:ext cx="192570" cy="58588"/>
            </a:xfrm>
            <a:custGeom>
              <a:avLst/>
              <a:gdLst/>
              <a:ahLst/>
              <a:cxnLst/>
              <a:rect l="l" t="t" r="r" b="b"/>
              <a:pathLst>
                <a:path w="2202" h="670" extrusionOk="0">
                  <a:moveTo>
                    <a:pt x="1173" y="1"/>
                  </a:moveTo>
                  <a:cubicBezTo>
                    <a:pt x="696" y="1"/>
                    <a:pt x="181" y="87"/>
                    <a:pt x="1" y="184"/>
                  </a:cubicBezTo>
                  <a:cubicBezTo>
                    <a:pt x="1" y="184"/>
                    <a:pt x="1051" y="670"/>
                    <a:pt x="1672" y="670"/>
                  </a:cubicBezTo>
                  <a:cubicBezTo>
                    <a:pt x="1893" y="670"/>
                    <a:pt x="2060" y="609"/>
                    <a:pt x="2107" y="442"/>
                  </a:cubicBezTo>
                  <a:cubicBezTo>
                    <a:pt x="2202" y="111"/>
                    <a:pt x="1711" y="1"/>
                    <a:pt x="1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34"/>
            <p:cNvSpPr/>
            <p:nvPr/>
          </p:nvSpPr>
          <p:spPr>
            <a:xfrm>
              <a:off x="4909493" y="4142710"/>
              <a:ext cx="113251" cy="180312"/>
            </a:xfrm>
            <a:custGeom>
              <a:avLst/>
              <a:gdLst/>
              <a:ahLst/>
              <a:cxnLst/>
              <a:rect l="l" t="t" r="r" b="b"/>
              <a:pathLst>
                <a:path w="1295" h="2062" extrusionOk="0">
                  <a:moveTo>
                    <a:pt x="134" y="0"/>
                  </a:moveTo>
                  <a:lnTo>
                    <a:pt x="134" y="0"/>
                  </a:lnTo>
                  <a:cubicBezTo>
                    <a:pt x="1" y="376"/>
                    <a:pt x="101" y="2061"/>
                    <a:pt x="596" y="2061"/>
                  </a:cubicBezTo>
                  <a:cubicBezTo>
                    <a:pt x="631" y="2061"/>
                    <a:pt x="667" y="2053"/>
                    <a:pt x="706" y="2035"/>
                  </a:cubicBezTo>
                  <a:cubicBezTo>
                    <a:pt x="1295" y="1768"/>
                    <a:pt x="134" y="1"/>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34"/>
            <p:cNvSpPr/>
            <p:nvPr/>
          </p:nvSpPr>
          <p:spPr>
            <a:xfrm>
              <a:off x="4918063" y="4112279"/>
              <a:ext cx="189684" cy="55702"/>
            </a:xfrm>
            <a:custGeom>
              <a:avLst/>
              <a:gdLst/>
              <a:ahLst/>
              <a:cxnLst/>
              <a:rect l="l" t="t" r="r" b="b"/>
              <a:pathLst>
                <a:path w="2169" h="637" extrusionOk="0">
                  <a:moveTo>
                    <a:pt x="1494" y="1"/>
                  </a:moveTo>
                  <a:cubicBezTo>
                    <a:pt x="946" y="1"/>
                    <a:pt x="211" y="189"/>
                    <a:pt x="1" y="331"/>
                  </a:cubicBezTo>
                  <a:cubicBezTo>
                    <a:pt x="1" y="331"/>
                    <a:pt x="917" y="636"/>
                    <a:pt x="1548" y="636"/>
                  </a:cubicBezTo>
                  <a:cubicBezTo>
                    <a:pt x="1851" y="636"/>
                    <a:pt x="2087" y="566"/>
                    <a:pt x="2125" y="357"/>
                  </a:cubicBezTo>
                  <a:cubicBezTo>
                    <a:pt x="2169" y="93"/>
                    <a:pt x="1877" y="1"/>
                    <a:pt x="1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34"/>
            <p:cNvSpPr/>
            <p:nvPr/>
          </p:nvSpPr>
          <p:spPr>
            <a:xfrm>
              <a:off x="4826674" y="4089630"/>
              <a:ext cx="125844" cy="175152"/>
            </a:xfrm>
            <a:custGeom>
              <a:avLst/>
              <a:gdLst/>
              <a:ahLst/>
              <a:cxnLst/>
              <a:rect l="l" t="t" r="r" b="b"/>
              <a:pathLst>
                <a:path w="1439" h="2003" extrusionOk="0">
                  <a:moveTo>
                    <a:pt x="91" y="1"/>
                  </a:moveTo>
                  <a:lnTo>
                    <a:pt x="91" y="1"/>
                  </a:lnTo>
                  <a:cubicBezTo>
                    <a:pt x="0" y="386"/>
                    <a:pt x="280" y="2003"/>
                    <a:pt x="756" y="2003"/>
                  </a:cubicBezTo>
                  <a:cubicBezTo>
                    <a:pt x="798" y="2003"/>
                    <a:pt x="841" y="1991"/>
                    <a:pt x="885" y="1964"/>
                  </a:cubicBezTo>
                  <a:cubicBezTo>
                    <a:pt x="1438" y="1625"/>
                    <a:pt x="91" y="1"/>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34"/>
            <p:cNvSpPr/>
            <p:nvPr/>
          </p:nvSpPr>
          <p:spPr>
            <a:xfrm>
              <a:off x="4831396" y="4044421"/>
              <a:ext cx="185399" cy="57102"/>
            </a:xfrm>
            <a:custGeom>
              <a:avLst/>
              <a:gdLst/>
              <a:ahLst/>
              <a:cxnLst/>
              <a:rect l="l" t="t" r="r" b="b"/>
              <a:pathLst>
                <a:path w="2120" h="653" extrusionOk="0">
                  <a:moveTo>
                    <a:pt x="1650" y="1"/>
                  </a:moveTo>
                  <a:cubicBezTo>
                    <a:pt x="1100" y="1"/>
                    <a:pt x="221" y="318"/>
                    <a:pt x="1" y="509"/>
                  </a:cubicBezTo>
                  <a:cubicBezTo>
                    <a:pt x="1" y="509"/>
                    <a:pt x="681" y="652"/>
                    <a:pt x="1268" y="652"/>
                  </a:cubicBezTo>
                  <a:cubicBezTo>
                    <a:pt x="1706" y="652"/>
                    <a:pt x="2092" y="573"/>
                    <a:pt x="2107" y="294"/>
                  </a:cubicBezTo>
                  <a:cubicBezTo>
                    <a:pt x="2119" y="80"/>
                    <a:pt x="1926" y="1"/>
                    <a:pt x="16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34"/>
            <p:cNvSpPr/>
            <p:nvPr/>
          </p:nvSpPr>
          <p:spPr>
            <a:xfrm>
              <a:off x="5113959" y="4307369"/>
              <a:ext cx="124970" cy="157751"/>
            </a:xfrm>
            <a:custGeom>
              <a:avLst/>
              <a:gdLst/>
              <a:ahLst/>
              <a:cxnLst/>
              <a:rect l="l" t="t" r="r" b="b"/>
              <a:pathLst>
                <a:path w="1429" h="1804" extrusionOk="0">
                  <a:moveTo>
                    <a:pt x="1402" y="1455"/>
                  </a:moveTo>
                  <a:cubicBezTo>
                    <a:pt x="1420" y="1545"/>
                    <a:pt x="1402" y="1643"/>
                    <a:pt x="1340" y="1723"/>
                  </a:cubicBezTo>
                  <a:cubicBezTo>
                    <a:pt x="1402" y="1652"/>
                    <a:pt x="1429" y="1545"/>
                    <a:pt x="1402" y="1455"/>
                  </a:cubicBezTo>
                  <a:close/>
                  <a:moveTo>
                    <a:pt x="1" y="1"/>
                  </a:moveTo>
                  <a:lnTo>
                    <a:pt x="1" y="54"/>
                  </a:lnTo>
                  <a:cubicBezTo>
                    <a:pt x="10" y="152"/>
                    <a:pt x="28" y="251"/>
                    <a:pt x="63" y="349"/>
                  </a:cubicBezTo>
                  <a:cubicBezTo>
                    <a:pt x="99" y="438"/>
                    <a:pt x="135" y="536"/>
                    <a:pt x="179" y="625"/>
                  </a:cubicBezTo>
                  <a:cubicBezTo>
                    <a:pt x="260" y="804"/>
                    <a:pt x="349" y="982"/>
                    <a:pt x="456" y="1152"/>
                  </a:cubicBezTo>
                  <a:cubicBezTo>
                    <a:pt x="563" y="1322"/>
                    <a:pt x="679" y="1473"/>
                    <a:pt x="822" y="1616"/>
                  </a:cubicBezTo>
                  <a:cubicBezTo>
                    <a:pt x="893" y="1687"/>
                    <a:pt x="974" y="1750"/>
                    <a:pt x="1063" y="1786"/>
                  </a:cubicBezTo>
                  <a:cubicBezTo>
                    <a:pt x="974" y="1750"/>
                    <a:pt x="893" y="1687"/>
                    <a:pt x="831" y="1616"/>
                  </a:cubicBezTo>
                  <a:cubicBezTo>
                    <a:pt x="697" y="1473"/>
                    <a:pt x="581" y="1313"/>
                    <a:pt x="483" y="1134"/>
                  </a:cubicBezTo>
                  <a:cubicBezTo>
                    <a:pt x="385" y="965"/>
                    <a:pt x="295" y="786"/>
                    <a:pt x="215" y="608"/>
                  </a:cubicBezTo>
                  <a:cubicBezTo>
                    <a:pt x="142" y="445"/>
                    <a:pt x="91" y="275"/>
                    <a:pt x="56" y="105"/>
                  </a:cubicBezTo>
                  <a:lnTo>
                    <a:pt x="56" y="105"/>
                  </a:lnTo>
                  <a:cubicBezTo>
                    <a:pt x="192" y="202"/>
                    <a:pt x="328" y="307"/>
                    <a:pt x="465" y="411"/>
                  </a:cubicBezTo>
                  <a:cubicBezTo>
                    <a:pt x="617" y="527"/>
                    <a:pt x="759" y="643"/>
                    <a:pt x="902" y="777"/>
                  </a:cubicBezTo>
                  <a:cubicBezTo>
                    <a:pt x="1036" y="902"/>
                    <a:pt x="1170" y="1045"/>
                    <a:pt x="1277" y="1197"/>
                  </a:cubicBezTo>
                  <a:cubicBezTo>
                    <a:pt x="1331" y="1277"/>
                    <a:pt x="1375" y="1366"/>
                    <a:pt x="1402" y="1455"/>
                  </a:cubicBezTo>
                  <a:cubicBezTo>
                    <a:pt x="1375" y="1357"/>
                    <a:pt x="1340" y="1277"/>
                    <a:pt x="1286" y="1197"/>
                  </a:cubicBezTo>
                  <a:cubicBezTo>
                    <a:pt x="1179" y="1036"/>
                    <a:pt x="1054" y="893"/>
                    <a:pt x="920" y="759"/>
                  </a:cubicBezTo>
                  <a:cubicBezTo>
                    <a:pt x="643" y="491"/>
                    <a:pt x="349" y="251"/>
                    <a:pt x="37" y="27"/>
                  </a:cubicBezTo>
                  <a:lnTo>
                    <a:pt x="1" y="1"/>
                  </a:lnTo>
                  <a:close/>
                  <a:moveTo>
                    <a:pt x="1340" y="1723"/>
                  </a:moveTo>
                  <a:cubicBezTo>
                    <a:pt x="1304" y="1759"/>
                    <a:pt x="1259" y="1786"/>
                    <a:pt x="1215" y="1795"/>
                  </a:cubicBezTo>
                  <a:cubicBezTo>
                    <a:pt x="1192" y="1798"/>
                    <a:pt x="1172" y="1800"/>
                    <a:pt x="1151" y="1800"/>
                  </a:cubicBezTo>
                  <a:cubicBezTo>
                    <a:pt x="1123" y="1800"/>
                    <a:pt x="1094" y="1796"/>
                    <a:pt x="1063" y="1786"/>
                  </a:cubicBezTo>
                  <a:lnTo>
                    <a:pt x="1063" y="1786"/>
                  </a:lnTo>
                  <a:cubicBezTo>
                    <a:pt x="1095" y="1797"/>
                    <a:pt x="1128" y="1803"/>
                    <a:pt x="1160" y="1803"/>
                  </a:cubicBezTo>
                  <a:cubicBezTo>
                    <a:pt x="1227" y="1803"/>
                    <a:pt x="1291" y="1777"/>
                    <a:pt x="1340" y="17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34"/>
            <p:cNvSpPr/>
            <p:nvPr/>
          </p:nvSpPr>
          <p:spPr>
            <a:xfrm>
              <a:off x="5060175" y="4264434"/>
              <a:ext cx="63228" cy="189493"/>
            </a:xfrm>
            <a:custGeom>
              <a:avLst/>
              <a:gdLst/>
              <a:ahLst/>
              <a:cxnLst/>
              <a:rect l="l" t="t" r="r" b="b"/>
              <a:pathLst>
                <a:path w="723" h="2167" extrusionOk="0">
                  <a:moveTo>
                    <a:pt x="161" y="1"/>
                  </a:moveTo>
                  <a:lnTo>
                    <a:pt x="134" y="45"/>
                  </a:lnTo>
                  <a:cubicBezTo>
                    <a:pt x="98" y="144"/>
                    <a:pt x="71" y="242"/>
                    <a:pt x="54" y="340"/>
                  </a:cubicBezTo>
                  <a:cubicBezTo>
                    <a:pt x="36" y="438"/>
                    <a:pt x="27" y="536"/>
                    <a:pt x="18" y="634"/>
                  </a:cubicBezTo>
                  <a:cubicBezTo>
                    <a:pt x="0" y="831"/>
                    <a:pt x="0" y="1027"/>
                    <a:pt x="9" y="1232"/>
                  </a:cubicBezTo>
                  <a:cubicBezTo>
                    <a:pt x="18" y="1429"/>
                    <a:pt x="45" y="1625"/>
                    <a:pt x="98" y="1813"/>
                  </a:cubicBezTo>
                  <a:cubicBezTo>
                    <a:pt x="125" y="1911"/>
                    <a:pt x="170" y="2000"/>
                    <a:pt x="232" y="2080"/>
                  </a:cubicBezTo>
                  <a:cubicBezTo>
                    <a:pt x="268" y="2116"/>
                    <a:pt x="303" y="2143"/>
                    <a:pt x="357" y="2161"/>
                  </a:cubicBezTo>
                  <a:cubicBezTo>
                    <a:pt x="376" y="2164"/>
                    <a:pt x="396" y="2166"/>
                    <a:pt x="416" y="2166"/>
                  </a:cubicBezTo>
                  <a:cubicBezTo>
                    <a:pt x="444" y="2166"/>
                    <a:pt x="474" y="2162"/>
                    <a:pt x="500" y="2152"/>
                  </a:cubicBezTo>
                  <a:lnTo>
                    <a:pt x="500" y="2152"/>
                  </a:lnTo>
                  <a:cubicBezTo>
                    <a:pt x="478" y="2156"/>
                    <a:pt x="453" y="2158"/>
                    <a:pt x="428" y="2158"/>
                  </a:cubicBezTo>
                  <a:cubicBezTo>
                    <a:pt x="404" y="2158"/>
                    <a:pt x="379" y="2156"/>
                    <a:pt x="357" y="2152"/>
                  </a:cubicBezTo>
                  <a:cubicBezTo>
                    <a:pt x="312" y="2134"/>
                    <a:pt x="268" y="2107"/>
                    <a:pt x="232" y="2071"/>
                  </a:cubicBezTo>
                  <a:cubicBezTo>
                    <a:pt x="179" y="1991"/>
                    <a:pt x="134" y="1902"/>
                    <a:pt x="107" y="1804"/>
                  </a:cubicBezTo>
                  <a:cubicBezTo>
                    <a:pt x="62" y="1616"/>
                    <a:pt x="36" y="1420"/>
                    <a:pt x="36" y="1223"/>
                  </a:cubicBezTo>
                  <a:cubicBezTo>
                    <a:pt x="36" y="1027"/>
                    <a:pt x="45" y="831"/>
                    <a:pt x="62" y="634"/>
                  </a:cubicBezTo>
                  <a:cubicBezTo>
                    <a:pt x="79" y="457"/>
                    <a:pt x="109" y="286"/>
                    <a:pt x="161" y="117"/>
                  </a:cubicBezTo>
                  <a:lnTo>
                    <a:pt x="161" y="117"/>
                  </a:lnTo>
                  <a:cubicBezTo>
                    <a:pt x="238" y="270"/>
                    <a:pt x="303" y="429"/>
                    <a:pt x="375" y="581"/>
                  </a:cubicBezTo>
                  <a:cubicBezTo>
                    <a:pt x="446" y="750"/>
                    <a:pt x="518" y="929"/>
                    <a:pt x="580" y="1107"/>
                  </a:cubicBezTo>
                  <a:cubicBezTo>
                    <a:pt x="634" y="1286"/>
                    <a:pt x="678" y="1473"/>
                    <a:pt x="705" y="1670"/>
                  </a:cubicBezTo>
                  <a:cubicBezTo>
                    <a:pt x="714" y="1759"/>
                    <a:pt x="705" y="1857"/>
                    <a:pt x="678" y="1946"/>
                  </a:cubicBezTo>
                  <a:cubicBezTo>
                    <a:pt x="660" y="2045"/>
                    <a:pt x="589" y="2116"/>
                    <a:pt x="500" y="2152"/>
                  </a:cubicBezTo>
                  <a:cubicBezTo>
                    <a:pt x="589" y="2116"/>
                    <a:pt x="660" y="2045"/>
                    <a:pt x="687" y="1946"/>
                  </a:cubicBezTo>
                  <a:cubicBezTo>
                    <a:pt x="714" y="1857"/>
                    <a:pt x="723" y="1759"/>
                    <a:pt x="714" y="1670"/>
                  </a:cubicBezTo>
                  <a:cubicBezTo>
                    <a:pt x="696" y="1473"/>
                    <a:pt x="652" y="1286"/>
                    <a:pt x="598" y="1107"/>
                  </a:cubicBezTo>
                  <a:cubicBezTo>
                    <a:pt x="491" y="742"/>
                    <a:pt x="348" y="385"/>
                    <a:pt x="179" y="45"/>
                  </a:cubicBezTo>
                  <a:lnTo>
                    <a:pt x="161" y="1"/>
                  </a:lnTo>
                  <a:close/>
                </a:path>
              </a:pathLst>
            </a:custGeom>
            <a:solidFill>
              <a:srgbClr val="68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34"/>
            <p:cNvSpPr/>
            <p:nvPr/>
          </p:nvSpPr>
          <p:spPr>
            <a:xfrm>
              <a:off x="5071020" y="4250442"/>
              <a:ext cx="187411" cy="62523"/>
            </a:xfrm>
            <a:custGeom>
              <a:avLst/>
              <a:gdLst/>
              <a:ahLst/>
              <a:cxnLst/>
              <a:rect l="l" t="t" r="r" b="b"/>
              <a:pathLst>
                <a:path w="2143" h="715" extrusionOk="0">
                  <a:moveTo>
                    <a:pt x="1134" y="0"/>
                  </a:moveTo>
                  <a:cubicBezTo>
                    <a:pt x="947" y="9"/>
                    <a:pt x="751" y="27"/>
                    <a:pt x="563" y="54"/>
                  </a:cubicBezTo>
                  <a:cubicBezTo>
                    <a:pt x="367" y="71"/>
                    <a:pt x="179" y="125"/>
                    <a:pt x="1" y="205"/>
                  </a:cubicBezTo>
                  <a:cubicBezTo>
                    <a:pt x="188" y="134"/>
                    <a:pt x="376" y="89"/>
                    <a:pt x="572" y="71"/>
                  </a:cubicBezTo>
                  <a:cubicBezTo>
                    <a:pt x="769" y="45"/>
                    <a:pt x="956" y="36"/>
                    <a:pt x="1152" y="36"/>
                  </a:cubicBezTo>
                  <a:cubicBezTo>
                    <a:pt x="1340" y="36"/>
                    <a:pt x="1536" y="54"/>
                    <a:pt x="1723" y="89"/>
                  </a:cubicBezTo>
                  <a:cubicBezTo>
                    <a:pt x="1813" y="107"/>
                    <a:pt x="1902" y="143"/>
                    <a:pt x="1982" y="196"/>
                  </a:cubicBezTo>
                  <a:cubicBezTo>
                    <a:pt x="2063" y="241"/>
                    <a:pt x="2107" y="330"/>
                    <a:pt x="2089" y="420"/>
                  </a:cubicBezTo>
                  <a:cubicBezTo>
                    <a:pt x="2080" y="509"/>
                    <a:pt x="2027" y="580"/>
                    <a:pt x="1938" y="616"/>
                  </a:cubicBezTo>
                  <a:cubicBezTo>
                    <a:pt x="1871" y="645"/>
                    <a:pt x="1792" y="663"/>
                    <a:pt x="1717" y="663"/>
                  </a:cubicBezTo>
                  <a:cubicBezTo>
                    <a:pt x="1701" y="663"/>
                    <a:pt x="1685" y="662"/>
                    <a:pt x="1670" y="661"/>
                  </a:cubicBezTo>
                  <a:cubicBezTo>
                    <a:pt x="1474" y="661"/>
                    <a:pt x="1286" y="625"/>
                    <a:pt x="1099" y="580"/>
                  </a:cubicBezTo>
                  <a:cubicBezTo>
                    <a:pt x="911" y="527"/>
                    <a:pt x="724" y="473"/>
                    <a:pt x="545" y="411"/>
                  </a:cubicBezTo>
                  <a:cubicBezTo>
                    <a:pt x="358" y="348"/>
                    <a:pt x="179" y="277"/>
                    <a:pt x="1" y="205"/>
                  </a:cubicBezTo>
                  <a:lnTo>
                    <a:pt x="1" y="205"/>
                  </a:lnTo>
                  <a:cubicBezTo>
                    <a:pt x="349" y="375"/>
                    <a:pt x="715" y="509"/>
                    <a:pt x="1090" y="616"/>
                  </a:cubicBezTo>
                  <a:cubicBezTo>
                    <a:pt x="1277" y="669"/>
                    <a:pt x="1465" y="705"/>
                    <a:pt x="1661" y="714"/>
                  </a:cubicBezTo>
                  <a:cubicBezTo>
                    <a:pt x="1759" y="714"/>
                    <a:pt x="1866" y="696"/>
                    <a:pt x="1956" y="661"/>
                  </a:cubicBezTo>
                  <a:cubicBezTo>
                    <a:pt x="2054" y="625"/>
                    <a:pt x="2125" y="527"/>
                    <a:pt x="2143" y="428"/>
                  </a:cubicBezTo>
                  <a:cubicBezTo>
                    <a:pt x="2143" y="366"/>
                    <a:pt x="2134" y="312"/>
                    <a:pt x="2107" y="268"/>
                  </a:cubicBezTo>
                  <a:cubicBezTo>
                    <a:pt x="2080" y="223"/>
                    <a:pt x="2045" y="188"/>
                    <a:pt x="2000" y="161"/>
                  </a:cubicBezTo>
                  <a:cubicBezTo>
                    <a:pt x="1911" y="107"/>
                    <a:pt x="1822" y="71"/>
                    <a:pt x="1723" y="54"/>
                  </a:cubicBezTo>
                  <a:cubicBezTo>
                    <a:pt x="1527" y="9"/>
                    <a:pt x="1331"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34"/>
            <p:cNvSpPr/>
            <p:nvPr/>
          </p:nvSpPr>
          <p:spPr>
            <a:xfrm>
              <a:off x="4992224" y="4204359"/>
              <a:ext cx="63316" cy="186170"/>
            </a:xfrm>
            <a:custGeom>
              <a:avLst/>
              <a:gdLst/>
              <a:ahLst/>
              <a:cxnLst/>
              <a:rect l="l" t="t" r="r" b="b"/>
              <a:pathLst>
                <a:path w="724" h="2129" extrusionOk="0">
                  <a:moveTo>
                    <a:pt x="152" y="1"/>
                  </a:moveTo>
                  <a:cubicBezTo>
                    <a:pt x="233" y="170"/>
                    <a:pt x="304" y="358"/>
                    <a:pt x="375" y="545"/>
                  </a:cubicBezTo>
                  <a:cubicBezTo>
                    <a:pt x="447" y="723"/>
                    <a:pt x="509" y="902"/>
                    <a:pt x="563" y="1089"/>
                  </a:cubicBezTo>
                  <a:cubicBezTo>
                    <a:pt x="625" y="1268"/>
                    <a:pt x="661" y="1455"/>
                    <a:pt x="679" y="1643"/>
                  </a:cubicBezTo>
                  <a:cubicBezTo>
                    <a:pt x="688" y="1741"/>
                    <a:pt x="670" y="1830"/>
                    <a:pt x="643" y="1919"/>
                  </a:cubicBezTo>
                  <a:cubicBezTo>
                    <a:pt x="607" y="2009"/>
                    <a:pt x="536" y="2062"/>
                    <a:pt x="447" y="2080"/>
                  </a:cubicBezTo>
                  <a:cubicBezTo>
                    <a:pt x="439" y="2081"/>
                    <a:pt x="432" y="2081"/>
                    <a:pt x="424" y="2081"/>
                  </a:cubicBezTo>
                  <a:cubicBezTo>
                    <a:pt x="343" y="2081"/>
                    <a:pt x="265" y="2038"/>
                    <a:pt x="224" y="1964"/>
                  </a:cubicBezTo>
                  <a:cubicBezTo>
                    <a:pt x="170" y="1893"/>
                    <a:pt x="134" y="1803"/>
                    <a:pt x="108" y="1714"/>
                  </a:cubicBezTo>
                  <a:cubicBezTo>
                    <a:pt x="63" y="1527"/>
                    <a:pt x="36" y="1330"/>
                    <a:pt x="36" y="1143"/>
                  </a:cubicBezTo>
                  <a:cubicBezTo>
                    <a:pt x="27" y="947"/>
                    <a:pt x="27" y="759"/>
                    <a:pt x="45" y="563"/>
                  </a:cubicBezTo>
                  <a:cubicBezTo>
                    <a:pt x="54" y="375"/>
                    <a:pt x="90" y="179"/>
                    <a:pt x="152" y="1"/>
                  </a:cubicBezTo>
                  <a:lnTo>
                    <a:pt x="152" y="1"/>
                  </a:lnTo>
                  <a:cubicBezTo>
                    <a:pt x="81" y="179"/>
                    <a:pt x="45" y="375"/>
                    <a:pt x="36" y="563"/>
                  </a:cubicBezTo>
                  <a:cubicBezTo>
                    <a:pt x="9" y="759"/>
                    <a:pt x="1" y="955"/>
                    <a:pt x="9" y="1152"/>
                  </a:cubicBezTo>
                  <a:cubicBezTo>
                    <a:pt x="9" y="1348"/>
                    <a:pt x="27" y="1536"/>
                    <a:pt x="81" y="1732"/>
                  </a:cubicBezTo>
                  <a:cubicBezTo>
                    <a:pt x="99" y="1830"/>
                    <a:pt x="134" y="1919"/>
                    <a:pt x="188" y="2000"/>
                  </a:cubicBezTo>
                  <a:cubicBezTo>
                    <a:pt x="215" y="2044"/>
                    <a:pt x="250" y="2080"/>
                    <a:pt x="304" y="2107"/>
                  </a:cubicBezTo>
                  <a:cubicBezTo>
                    <a:pt x="337" y="2120"/>
                    <a:pt x="374" y="2128"/>
                    <a:pt x="409" y="2128"/>
                  </a:cubicBezTo>
                  <a:cubicBezTo>
                    <a:pt x="422" y="2128"/>
                    <a:pt x="435" y="2127"/>
                    <a:pt x="447" y="2125"/>
                  </a:cubicBezTo>
                  <a:cubicBezTo>
                    <a:pt x="554" y="2107"/>
                    <a:pt x="643" y="2035"/>
                    <a:pt x="679" y="1937"/>
                  </a:cubicBezTo>
                  <a:cubicBezTo>
                    <a:pt x="715" y="1839"/>
                    <a:pt x="723" y="1741"/>
                    <a:pt x="715" y="1643"/>
                  </a:cubicBezTo>
                  <a:cubicBezTo>
                    <a:pt x="706" y="1446"/>
                    <a:pt x="670" y="1250"/>
                    <a:pt x="607" y="1063"/>
                  </a:cubicBezTo>
                  <a:cubicBezTo>
                    <a:pt x="482" y="697"/>
                    <a:pt x="331" y="340"/>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34"/>
            <p:cNvSpPr/>
            <p:nvPr/>
          </p:nvSpPr>
          <p:spPr>
            <a:xfrm>
              <a:off x="5002368" y="4184858"/>
              <a:ext cx="188198" cy="63310"/>
            </a:xfrm>
            <a:custGeom>
              <a:avLst/>
              <a:gdLst/>
              <a:ahLst/>
              <a:cxnLst/>
              <a:rect l="l" t="t" r="r" b="b"/>
              <a:pathLst>
                <a:path w="2152" h="724" extrusionOk="0">
                  <a:moveTo>
                    <a:pt x="1143" y="0"/>
                  </a:moveTo>
                  <a:cubicBezTo>
                    <a:pt x="947" y="9"/>
                    <a:pt x="750" y="27"/>
                    <a:pt x="563" y="54"/>
                  </a:cubicBezTo>
                  <a:cubicBezTo>
                    <a:pt x="366" y="72"/>
                    <a:pt x="179" y="125"/>
                    <a:pt x="1" y="206"/>
                  </a:cubicBezTo>
                  <a:cubicBezTo>
                    <a:pt x="188" y="134"/>
                    <a:pt x="375" y="90"/>
                    <a:pt x="572" y="81"/>
                  </a:cubicBezTo>
                  <a:cubicBezTo>
                    <a:pt x="759" y="54"/>
                    <a:pt x="956" y="45"/>
                    <a:pt x="1152" y="45"/>
                  </a:cubicBezTo>
                  <a:cubicBezTo>
                    <a:pt x="1339" y="45"/>
                    <a:pt x="1536" y="63"/>
                    <a:pt x="1723" y="99"/>
                  </a:cubicBezTo>
                  <a:cubicBezTo>
                    <a:pt x="1812" y="116"/>
                    <a:pt x="1902" y="152"/>
                    <a:pt x="1982" y="197"/>
                  </a:cubicBezTo>
                  <a:cubicBezTo>
                    <a:pt x="2062" y="241"/>
                    <a:pt x="2098" y="331"/>
                    <a:pt x="2089" y="420"/>
                  </a:cubicBezTo>
                  <a:cubicBezTo>
                    <a:pt x="2080" y="509"/>
                    <a:pt x="2027" y="581"/>
                    <a:pt x="1937" y="616"/>
                  </a:cubicBezTo>
                  <a:cubicBezTo>
                    <a:pt x="1871" y="646"/>
                    <a:pt x="1792" y="663"/>
                    <a:pt x="1716" y="663"/>
                  </a:cubicBezTo>
                  <a:cubicBezTo>
                    <a:pt x="1700" y="663"/>
                    <a:pt x="1685" y="662"/>
                    <a:pt x="1670" y="661"/>
                  </a:cubicBezTo>
                  <a:cubicBezTo>
                    <a:pt x="1473" y="661"/>
                    <a:pt x="1286" y="625"/>
                    <a:pt x="1098" y="581"/>
                  </a:cubicBezTo>
                  <a:cubicBezTo>
                    <a:pt x="911" y="536"/>
                    <a:pt x="723" y="473"/>
                    <a:pt x="545" y="411"/>
                  </a:cubicBezTo>
                  <a:cubicBezTo>
                    <a:pt x="358" y="348"/>
                    <a:pt x="179" y="277"/>
                    <a:pt x="1" y="206"/>
                  </a:cubicBezTo>
                  <a:lnTo>
                    <a:pt x="1" y="206"/>
                  </a:lnTo>
                  <a:cubicBezTo>
                    <a:pt x="349" y="375"/>
                    <a:pt x="715" y="518"/>
                    <a:pt x="1089" y="625"/>
                  </a:cubicBezTo>
                  <a:cubicBezTo>
                    <a:pt x="1277" y="679"/>
                    <a:pt x="1464" y="714"/>
                    <a:pt x="1661" y="723"/>
                  </a:cubicBezTo>
                  <a:cubicBezTo>
                    <a:pt x="1768" y="723"/>
                    <a:pt x="1866" y="705"/>
                    <a:pt x="1955" y="670"/>
                  </a:cubicBezTo>
                  <a:cubicBezTo>
                    <a:pt x="2062" y="625"/>
                    <a:pt x="2125" y="536"/>
                    <a:pt x="2143" y="429"/>
                  </a:cubicBezTo>
                  <a:cubicBezTo>
                    <a:pt x="2151" y="375"/>
                    <a:pt x="2134" y="322"/>
                    <a:pt x="2116" y="277"/>
                  </a:cubicBezTo>
                  <a:cubicBezTo>
                    <a:pt x="2080" y="232"/>
                    <a:pt x="2044" y="188"/>
                    <a:pt x="2000" y="161"/>
                  </a:cubicBezTo>
                  <a:cubicBezTo>
                    <a:pt x="1911" y="107"/>
                    <a:pt x="1821" y="72"/>
                    <a:pt x="1723" y="54"/>
                  </a:cubicBezTo>
                  <a:cubicBezTo>
                    <a:pt x="1527" y="18"/>
                    <a:pt x="1339" y="0"/>
                    <a:pt x="1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34"/>
            <p:cNvSpPr/>
            <p:nvPr/>
          </p:nvSpPr>
          <p:spPr>
            <a:xfrm>
              <a:off x="4914915" y="4142710"/>
              <a:ext cx="73460" cy="182760"/>
            </a:xfrm>
            <a:custGeom>
              <a:avLst/>
              <a:gdLst/>
              <a:ahLst/>
              <a:cxnLst/>
              <a:rect l="l" t="t" r="r" b="b"/>
              <a:pathLst>
                <a:path w="840" h="2090" extrusionOk="0">
                  <a:moveTo>
                    <a:pt x="72" y="0"/>
                  </a:moveTo>
                  <a:lnTo>
                    <a:pt x="72" y="0"/>
                  </a:lnTo>
                  <a:cubicBezTo>
                    <a:pt x="19" y="188"/>
                    <a:pt x="1" y="375"/>
                    <a:pt x="10" y="572"/>
                  </a:cubicBezTo>
                  <a:cubicBezTo>
                    <a:pt x="10" y="768"/>
                    <a:pt x="19" y="964"/>
                    <a:pt x="46" y="1152"/>
                  </a:cubicBezTo>
                  <a:cubicBezTo>
                    <a:pt x="72" y="1348"/>
                    <a:pt x="117" y="1536"/>
                    <a:pt x="179" y="1723"/>
                  </a:cubicBezTo>
                  <a:cubicBezTo>
                    <a:pt x="215" y="1821"/>
                    <a:pt x="260" y="1901"/>
                    <a:pt x="331" y="1982"/>
                  </a:cubicBezTo>
                  <a:cubicBezTo>
                    <a:pt x="358" y="2026"/>
                    <a:pt x="403" y="2053"/>
                    <a:pt x="456" y="2071"/>
                  </a:cubicBezTo>
                  <a:cubicBezTo>
                    <a:pt x="484" y="2082"/>
                    <a:pt x="518" y="2090"/>
                    <a:pt x="551" y="2090"/>
                  </a:cubicBezTo>
                  <a:cubicBezTo>
                    <a:pt x="571" y="2090"/>
                    <a:pt x="591" y="2087"/>
                    <a:pt x="608" y="2080"/>
                  </a:cubicBezTo>
                  <a:cubicBezTo>
                    <a:pt x="715" y="2053"/>
                    <a:pt x="795" y="1964"/>
                    <a:pt x="822" y="1866"/>
                  </a:cubicBezTo>
                  <a:cubicBezTo>
                    <a:pt x="840" y="1768"/>
                    <a:pt x="840" y="1660"/>
                    <a:pt x="822" y="1562"/>
                  </a:cubicBezTo>
                  <a:cubicBezTo>
                    <a:pt x="786" y="1375"/>
                    <a:pt x="724" y="1187"/>
                    <a:pt x="644" y="1009"/>
                  </a:cubicBezTo>
                  <a:cubicBezTo>
                    <a:pt x="483" y="652"/>
                    <a:pt x="287" y="313"/>
                    <a:pt x="72" y="0"/>
                  </a:cubicBezTo>
                  <a:lnTo>
                    <a:pt x="72" y="0"/>
                  </a:lnTo>
                  <a:cubicBezTo>
                    <a:pt x="179" y="161"/>
                    <a:pt x="260" y="331"/>
                    <a:pt x="349" y="500"/>
                  </a:cubicBezTo>
                  <a:cubicBezTo>
                    <a:pt x="438" y="670"/>
                    <a:pt x="528" y="848"/>
                    <a:pt x="599" y="1027"/>
                  </a:cubicBezTo>
                  <a:cubicBezTo>
                    <a:pt x="679" y="1196"/>
                    <a:pt x="733" y="1384"/>
                    <a:pt x="769" y="1571"/>
                  </a:cubicBezTo>
                  <a:cubicBezTo>
                    <a:pt x="786" y="1660"/>
                    <a:pt x="786" y="1759"/>
                    <a:pt x="769" y="1848"/>
                  </a:cubicBezTo>
                  <a:cubicBezTo>
                    <a:pt x="751" y="1937"/>
                    <a:pt x="679" y="2000"/>
                    <a:pt x="590" y="2026"/>
                  </a:cubicBezTo>
                  <a:cubicBezTo>
                    <a:pt x="572" y="2032"/>
                    <a:pt x="553" y="2035"/>
                    <a:pt x="534" y="2035"/>
                  </a:cubicBezTo>
                  <a:cubicBezTo>
                    <a:pt x="468" y="2035"/>
                    <a:pt x="399" y="2001"/>
                    <a:pt x="358" y="1946"/>
                  </a:cubicBezTo>
                  <a:cubicBezTo>
                    <a:pt x="304" y="1875"/>
                    <a:pt x="251" y="1794"/>
                    <a:pt x="224" y="1705"/>
                  </a:cubicBezTo>
                  <a:cubicBezTo>
                    <a:pt x="153" y="1527"/>
                    <a:pt x="108" y="1339"/>
                    <a:pt x="81" y="1143"/>
                  </a:cubicBezTo>
                  <a:cubicBezTo>
                    <a:pt x="55" y="955"/>
                    <a:pt x="37" y="768"/>
                    <a:pt x="28" y="572"/>
                  </a:cubicBezTo>
                  <a:cubicBezTo>
                    <a:pt x="19" y="375"/>
                    <a:pt x="28" y="188"/>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34"/>
            <p:cNvSpPr/>
            <p:nvPr/>
          </p:nvSpPr>
          <p:spPr>
            <a:xfrm>
              <a:off x="4918063" y="4110442"/>
              <a:ext cx="188198" cy="59200"/>
            </a:xfrm>
            <a:custGeom>
              <a:avLst/>
              <a:gdLst/>
              <a:ahLst/>
              <a:cxnLst/>
              <a:rect l="l" t="t" r="r" b="b"/>
              <a:pathLst>
                <a:path w="2152" h="677" extrusionOk="0">
                  <a:moveTo>
                    <a:pt x="1452" y="1"/>
                  </a:moveTo>
                  <a:cubicBezTo>
                    <a:pt x="1337" y="1"/>
                    <a:pt x="1222" y="9"/>
                    <a:pt x="1107" y="30"/>
                  </a:cubicBezTo>
                  <a:cubicBezTo>
                    <a:pt x="920" y="48"/>
                    <a:pt x="724" y="93"/>
                    <a:pt x="536" y="137"/>
                  </a:cubicBezTo>
                  <a:cubicBezTo>
                    <a:pt x="349" y="182"/>
                    <a:pt x="170" y="253"/>
                    <a:pt x="1" y="352"/>
                  </a:cubicBezTo>
                  <a:cubicBezTo>
                    <a:pt x="170" y="262"/>
                    <a:pt x="358" y="200"/>
                    <a:pt x="545" y="164"/>
                  </a:cubicBezTo>
                  <a:cubicBezTo>
                    <a:pt x="733" y="120"/>
                    <a:pt x="920" y="84"/>
                    <a:pt x="1116" y="66"/>
                  </a:cubicBezTo>
                  <a:cubicBezTo>
                    <a:pt x="1219" y="51"/>
                    <a:pt x="1323" y="45"/>
                    <a:pt x="1427" y="45"/>
                  </a:cubicBezTo>
                  <a:cubicBezTo>
                    <a:pt x="1513" y="45"/>
                    <a:pt x="1599" y="49"/>
                    <a:pt x="1687" y="57"/>
                  </a:cubicBezTo>
                  <a:cubicBezTo>
                    <a:pt x="1777" y="66"/>
                    <a:pt x="1866" y="84"/>
                    <a:pt x="1955" y="128"/>
                  </a:cubicBezTo>
                  <a:cubicBezTo>
                    <a:pt x="2036" y="155"/>
                    <a:pt x="2089" y="236"/>
                    <a:pt x="2098" y="334"/>
                  </a:cubicBezTo>
                  <a:cubicBezTo>
                    <a:pt x="2098" y="423"/>
                    <a:pt x="2044" y="503"/>
                    <a:pt x="1964" y="548"/>
                  </a:cubicBezTo>
                  <a:cubicBezTo>
                    <a:pt x="1884" y="593"/>
                    <a:pt x="1795" y="619"/>
                    <a:pt x="1705" y="619"/>
                  </a:cubicBezTo>
                  <a:cubicBezTo>
                    <a:pt x="1636" y="626"/>
                    <a:pt x="1567" y="629"/>
                    <a:pt x="1499" y="629"/>
                  </a:cubicBezTo>
                  <a:cubicBezTo>
                    <a:pt x="1375" y="629"/>
                    <a:pt x="1252" y="619"/>
                    <a:pt x="1125" y="601"/>
                  </a:cubicBezTo>
                  <a:cubicBezTo>
                    <a:pt x="938" y="575"/>
                    <a:pt x="741" y="539"/>
                    <a:pt x="563" y="494"/>
                  </a:cubicBezTo>
                  <a:cubicBezTo>
                    <a:pt x="376" y="459"/>
                    <a:pt x="188" y="405"/>
                    <a:pt x="1" y="352"/>
                  </a:cubicBezTo>
                  <a:lnTo>
                    <a:pt x="1" y="352"/>
                  </a:lnTo>
                  <a:cubicBezTo>
                    <a:pt x="367" y="485"/>
                    <a:pt x="741" y="575"/>
                    <a:pt x="1125" y="646"/>
                  </a:cubicBezTo>
                  <a:cubicBezTo>
                    <a:pt x="1272" y="666"/>
                    <a:pt x="1420" y="676"/>
                    <a:pt x="1563" y="676"/>
                  </a:cubicBezTo>
                  <a:cubicBezTo>
                    <a:pt x="1611" y="676"/>
                    <a:pt x="1658" y="675"/>
                    <a:pt x="1705" y="673"/>
                  </a:cubicBezTo>
                  <a:cubicBezTo>
                    <a:pt x="1812" y="664"/>
                    <a:pt x="1911" y="637"/>
                    <a:pt x="2000" y="593"/>
                  </a:cubicBezTo>
                  <a:cubicBezTo>
                    <a:pt x="2089" y="539"/>
                    <a:pt x="2152" y="441"/>
                    <a:pt x="2152" y="334"/>
                  </a:cubicBezTo>
                  <a:cubicBezTo>
                    <a:pt x="2152" y="280"/>
                    <a:pt x="2134" y="227"/>
                    <a:pt x="2107" y="182"/>
                  </a:cubicBezTo>
                  <a:cubicBezTo>
                    <a:pt x="2071" y="137"/>
                    <a:pt x="2027" y="102"/>
                    <a:pt x="1982" y="84"/>
                  </a:cubicBezTo>
                  <a:cubicBezTo>
                    <a:pt x="1893" y="39"/>
                    <a:pt x="1795" y="12"/>
                    <a:pt x="1696" y="12"/>
                  </a:cubicBezTo>
                  <a:cubicBezTo>
                    <a:pt x="1615" y="5"/>
                    <a:pt x="1534" y="1"/>
                    <a:pt x="1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34"/>
            <p:cNvSpPr/>
            <p:nvPr/>
          </p:nvSpPr>
          <p:spPr>
            <a:xfrm>
              <a:off x="4832184" y="4089630"/>
              <a:ext cx="85966" cy="177338"/>
            </a:xfrm>
            <a:custGeom>
              <a:avLst/>
              <a:gdLst/>
              <a:ahLst/>
              <a:cxnLst/>
              <a:rect l="l" t="t" r="r" b="b"/>
              <a:pathLst>
                <a:path w="983" h="2028" extrusionOk="0">
                  <a:moveTo>
                    <a:pt x="28" y="1"/>
                  </a:moveTo>
                  <a:cubicBezTo>
                    <a:pt x="144" y="152"/>
                    <a:pt x="251" y="304"/>
                    <a:pt x="358" y="465"/>
                  </a:cubicBezTo>
                  <a:cubicBezTo>
                    <a:pt x="474" y="625"/>
                    <a:pt x="572" y="786"/>
                    <a:pt x="670" y="956"/>
                  </a:cubicBezTo>
                  <a:cubicBezTo>
                    <a:pt x="760" y="1125"/>
                    <a:pt x="840" y="1295"/>
                    <a:pt x="893" y="1482"/>
                  </a:cubicBezTo>
                  <a:cubicBezTo>
                    <a:pt x="920" y="1571"/>
                    <a:pt x="929" y="1661"/>
                    <a:pt x="920" y="1759"/>
                  </a:cubicBezTo>
                  <a:cubicBezTo>
                    <a:pt x="911" y="1848"/>
                    <a:pt x="849" y="1919"/>
                    <a:pt x="768" y="1955"/>
                  </a:cubicBezTo>
                  <a:cubicBezTo>
                    <a:pt x="741" y="1966"/>
                    <a:pt x="714" y="1971"/>
                    <a:pt x="687" y="1971"/>
                  </a:cubicBezTo>
                  <a:cubicBezTo>
                    <a:pt x="627" y="1971"/>
                    <a:pt x="571" y="1945"/>
                    <a:pt x="527" y="1902"/>
                  </a:cubicBezTo>
                  <a:cubicBezTo>
                    <a:pt x="456" y="1839"/>
                    <a:pt x="403" y="1759"/>
                    <a:pt x="358" y="1678"/>
                  </a:cubicBezTo>
                  <a:cubicBezTo>
                    <a:pt x="278" y="1509"/>
                    <a:pt x="206" y="1330"/>
                    <a:pt x="162" y="1143"/>
                  </a:cubicBezTo>
                  <a:cubicBezTo>
                    <a:pt x="117" y="956"/>
                    <a:pt x="72" y="768"/>
                    <a:pt x="54" y="572"/>
                  </a:cubicBezTo>
                  <a:cubicBezTo>
                    <a:pt x="19" y="384"/>
                    <a:pt x="10" y="188"/>
                    <a:pt x="28" y="1"/>
                  </a:cubicBezTo>
                  <a:lnTo>
                    <a:pt x="28" y="1"/>
                  </a:lnTo>
                  <a:cubicBezTo>
                    <a:pt x="1" y="188"/>
                    <a:pt x="1" y="384"/>
                    <a:pt x="28" y="581"/>
                  </a:cubicBezTo>
                  <a:cubicBezTo>
                    <a:pt x="46" y="768"/>
                    <a:pt x="81" y="964"/>
                    <a:pt x="126" y="1152"/>
                  </a:cubicBezTo>
                  <a:cubicBezTo>
                    <a:pt x="170" y="1339"/>
                    <a:pt x="242" y="1527"/>
                    <a:pt x="322" y="1705"/>
                  </a:cubicBezTo>
                  <a:cubicBezTo>
                    <a:pt x="367" y="1794"/>
                    <a:pt x="429" y="1875"/>
                    <a:pt x="501" y="1946"/>
                  </a:cubicBezTo>
                  <a:cubicBezTo>
                    <a:pt x="536" y="1982"/>
                    <a:pt x="581" y="2009"/>
                    <a:pt x="635" y="2018"/>
                  </a:cubicBezTo>
                  <a:cubicBezTo>
                    <a:pt x="655" y="2024"/>
                    <a:pt x="676" y="2027"/>
                    <a:pt x="696" y="2027"/>
                  </a:cubicBezTo>
                  <a:cubicBezTo>
                    <a:pt x="729" y="2027"/>
                    <a:pt x="762" y="2020"/>
                    <a:pt x="795" y="2009"/>
                  </a:cubicBezTo>
                  <a:cubicBezTo>
                    <a:pt x="893" y="1964"/>
                    <a:pt x="965" y="1875"/>
                    <a:pt x="974" y="1768"/>
                  </a:cubicBezTo>
                  <a:cubicBezTo>
                    <a:pt x="983" y="1670"/>
                    <a:pt x="974" y="1571"/>
                    <a:pt x="947" y="1473"/>
                  </a:cubicBezTo>
                  <a:cubicBezTo>
                    <a:pt x="884" y="1286"/>
                    <a:pt x="804" y="1107"/>
                    <a:pt x="706" y="938"/>
                  </a:cubicBezTo>
                  <a:cubicBezTo>
                    <a:pt x="510" y="607"/>
                    <a:pt x="278" y="295"/>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34"/>
            <p:cNvSpPr/>
            <p:nvPr/>
          </p:nvSpPr>
          <p:spPr>
            <a:xfrm>
              <a:off x="4830697" y="4043547"/>
              <a:ext cx="185049" cy="58151"/>
            </a:xfrm>
            <a:custGeom>
              <a:avLst/>
              <a:gdLst/>
              <a:ahLst/>
              <a:cxnLst/>
              <a:rect l="l" t="t" r="r" b="b"/>
              <a:pathLst>
                <a:path w="2116" h="665" extrusionOk="0">
                  <a:moveTo>
                    <a:pt x="2072" y="146"/>
                  </a:moveTo>
                  <a:lnTo>
                    <a:pt x="2072" y="146"/>
                  </a:lnTo>
                  <a:cubicBezTo>
                    <a:pt x="2075" y="151"/>
                    <a:pt x="2077" y="156"/>
                    <a:pt x="2080" y="162"/>
                  </a:cubicBezTo>
                  <a:cubicBezTo>
                    <a:pt x="2099" y="194"/>
                    <a:pt x="2109" y="231"/>
                    <a:pt x="2113" y="266"/>
                  </a:cubicBezTo>
                  <a:lnTo>
                    <a:pt x="2113" y="266"/>
                  </a:lnTo>
                  <a:cubicBezTo>
                    <a:pt x="2109" y="234"/>
                    <a:pt x="2101" y="202"/>
                    <a:pt x="2089" y="171"/>
                  </a:cubicBezTo>
                  <a:cubicBezTo>
                    <a:pt x="2083" y="162"/>
                    <a:pt x="2078" y="154"/>
                    <a:pt x="2072" y="146"/>
                  </a:cubicBezTo>
                  <a:close/>
                  <a:moveTo>
                    <a:pt x="2113" y="266"/>
                  </a:moveTo>
                  <a:lnTo>
                    <a:pt x="2113" y="266"/>
                  </a:lnTo>
                  <a:cubicBezTo>
                    <a:pt x="2114" y="278"/>
                    <a:pt x="2115" y="290"/>
                    <a:pt x="2115" y="302"/>
                  </a:cubicBezTo>
                  <a:lnTo>
                    <a:pt x="2115" y="302"/>
                  </a:lnTo>
                  <a:cubicBezTo>
                    <a:pt x="2115" y="291"/>
                    <a:pt x="2115" y="278"/>
                    <a:pt x="2113" y="266"/>
                  </a:cubicBezTo>
                  <a:close/>
                  <a:moveTo>
                    <a:pt x="2115" y="311"/>
                  </a:moveTo>
                  <a:cubicBezTo>
                    <a:pt x="2104" y="406"/>
                    <a:pt x="2051" y="484"/>
                    <a:pt x="1972" y="528"/>
                  </a:cubicBezTo>
                  <a:cubicBezTo>
                    <a:pt x="1893" y="581"/>
                    <a:pt x="1804" y="608"/>
                    <a:pt x="1715" y="625"/>
                  </a:cubicBezTo>
                  <a:lnTo>
                    <a:pt x="1715" y="625"/>
                  </a:lnTo>
                  <a:cubicBezTo>
                    <a:pt x="1804" y="608"/>
                    <a:pt x="1893" y="581"/>
                    <a:pt x="1972" y="536"/>
                  </a:cubicBezTo>
                  <a:cubicBezTo>
                    <a:pt x="2051" y="484"/>
                    <a:pt x="2104" y="406"/>
                    <a:pt x="2115" y="311"/>
                  </a:cubicBezTo>
                  <a:close/>
                  <a:moveTo>
                    <a:pt x="1696" y="1"/>
                  </a:moveTo>
                  <a:cubicBezTo>
                    <a:pt x="1508" y="1"/>
                    <a:pt x="1312" y="19"/>
                    <a:pt x="1125" y="63"/>
                  </a:cubicBezTo>
                  <a:cubicBezTo>
                    <a:pt x="937" y="108"/>
                    <a:pt x="750" y="153"/>
                    <a:pt x="562" y="224"/>
                  </a:cubicBezTo>
                  <a:cubicBezTo>
                    <a:pt x="375" y="287"/>
                    <a:pt x="205" y="376"/>
                    <a:pt x="45" y="483"/>
                  </a:cubicBezTo>
                  <a:lnTo>
                    <a:pt x="0" y="519"/>
                  </a:lnTo>
                  <a:lnTo>
                    <a:pt x="54" y="528"/>
                  </a:lnTo>
                  <a:cubicBezTo>
                    <a:pt x="420" y="608"/>
                    <a:pt x="785" y="652"/>
                    <a:pt x="1160" y="661"/>
                  </a:cubicBezTo>
                  <a:cubicBezTo>
                    <a:pt x="1205" y="664"/>
                    <a:pt x="1249" y="665"/>
                    <a:pt x="1293" y="665"/>
                  </a:cubicBezTo>
                  <a:cubicBezTo>
                    <a:pt x="1436" y="665"/>
                    <a:pt x="1577" y="653"/>
                    <a:pt x="1714" y="626"/>
                  </a:cubicBezTo>
                  <a:lnTo>
                    <a:pt x="1714" y="626"/>
                  </a:lnTo>
                  <a:cubicBezTo>
                    <a:pt x="1593" y="643"/>
                    <a:pt x="1475" y="653"/>
                    <a:pt x="1357" y="653"/>
                  </a:cubicBezTo>
                  <a:cubicBezTo>
                    <a:pt x="1292" y="653"/>
                    <a:pt x="1227" y="650"/>
                    <a:pt x="1160" y="644"/>
                  </a:cubicBezTo>
                  <a:cubicBezTo>
                    <a:pt x="982" y="635"/>
                    <a:pt x="794" y="608"/>
                    <a:pt x="616" y="581"/>
                  </a:cubicBezTo>
                  <a:cubicBezTo>
                    <a:pt x="448" y="557"/>
                    <a:pt x="287" y="533"/>
                    <a:pt x="126" y="496"/>
                  </a:cubicBezTo>
                  <a:lnTo>
                    <a:pt x="126" y="496"/>
                  </a:lnTo>
                  <a:cubicBezTo>
                    <a:pt x="266" y="403"/>
                    <a:pt x="419" y="325"/>
                    <a:pt x="580" y="269"/>
                  </a:cubicBezTo>
                  <a:cubicBezTo>
                    <a:pt x="759" y="197"/>
                    <a:pt x="946" y="144"/>
                    <a:pt x="1134" y="90"/>
                  </a:cubicBezTo>
                  <a:cubicBezTo>
                    <a:pt x="1321" y="46"/>
                    <a:pt x="1508" y="19"/>
                    <a:pt x="1705" y="19"/>
                  </a:cubicBezTo>
                  <a:cubicBezTo>
                    <a:pt x="1721" y="17"/>
                    <a:pt x="1737" y="17"/>
                    <a:pt x="1753" y="17"/>
                  </a:cubicBezTo>
                  <a:cubicBezTo>
                    <a:pt x="1833" y="17"/>
                    <a:pt x="1907" y="35"/>
                    <a:pt x="1981" y="72"/>
                  </a:cubicBezTo>
                  <a:cubicBezTo>
                    <a:pt x="2018" y="87"/>
                    <a:pt x="2048" y="113"/>
                    <a:pt x="2072" y="146"/>
                  </a:cubicBezTo>
                  <a:lnTo>
                    <a:pt x="2072" y="146"/>
                  </a:lnTo>
                  <a:cubicBezTo>
                    <a:pt x="2053" y="111"/>
                    <a:pt x="2021" y="87"/>
                    <a:pt x="1981" y="63"/>
                  </a:cubicBezTo>
                  <a:cubicBezTo>
                    <a:pt x="1892" y="19"/>
                    <a:pt x="1794" y="1"/>
                    <a:pt x="1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34"/>
            <p:cNvSpPr/>
            <p:nvPr/>
          </p:nvSpPr>
          <p:spPr>
            <a:xfrm>
              <a:off x="4778050" y="4060511"/>
              <a:ext cx="394586" cy="317163"/>
            </a:xfrm>
            <a:custGeom>
              <a:avLst/>
              <a:gdLst/>
              <a:ahLst/>
              <a:cxnLst/>
              <a:rect l="l" t="t" r="r" b="b"/>
              <a:pathLst>
                <a:path w="4512" h="3627" extrusionOk="0">
                  <a:moveTo>
                    <a:pt x="54" y="0"/>
                  </a:moveTo>
                  <a:cubicBezTo>
                    <a:pt x="23" y="0"/>
                    <a:pt x="1" y="50"/>
                    <a:pt x="40" y="66"/>
                  </a:cubicBezTo>
                  <a:cubicBezTo>
                    <a:pt x="236" y="146"/>
                    <a:pt x="432" y="244"/>
                    <a:pt x="620" y="342"/>
                  </a:cubicBezTo>
                  <a:cubicBezTo>
                    <a:pt x="611" y="360"/>
                    <a:pt x="611" y="369"/>
                    <a:pt x="620" y="378"/>
                  </a:cubicBezTo>
                  <a:cubicBezTo>
                    <a:pt x="727" y="583"/>
                    <a:pt x="825" y="789"/>
                    <a:pt x="923" y="1003"/>
                  </a:cubicBezTo>
                  <a:cubicBezTo>
                    <a:pt x="995" y="1172"/>
                    <a:pt x="1066" y="1351"/>
                    <a:pt x="1129" y="1529"/>
                  </a:cubicBezTo>
                  <a:cubicBezTo>
                    <a:pt x="1102" y="1333"/>
                    <a:pt x="1048" y="1137"/>
                    <a:pt x="977" y="949"/>
                  </a:cubicBezTo>
                  <a:cubicBezTo>
                    <a:pt x="897" y="762"/>
                    <a:pt x="798" y="575"/>
                    <a:pt x="709" y="396"/>
                  </a:cubicBezTo>
                  <a:lnTo>
                    <a:pt x="709" y="396"/>
                  </a:lnTo>
                  <a:cubicBezTo>
                    <a:pt x="977" y="539"/>
                    <a:pt x="1236" y="699"/>
                    <a:pt x="1486" y="869"/>
                  </a:cubicBezTo>
                  <a:lnTo>
                    <a:pt x="1673" y="985"/>
                  </a:lnTo>
                  <a:cubicBezTo>
                    <a:pt x="1727" y="1190"/>
                    <a:pt x="1780" y="1396"/>
                    <a:pt x="1834" y="1610"/>
                  </a:cubicBezTo>
                  <a:cubicBezTo>
                    <a:pt x="1869" y="1797"/>
                    <a:pt x="1941" y="2020"/>
                    <a:pt x="1959" y="2208"/>
                  </a:cubicBezTo>
                  <a:cubicBezTo>
                    <a:pt x="1950" y="2011"/>
                    <a:pt x="1923" y="1806"/>
                    <a:pt x="1896" y="1610"/>
                  </a:cubicBezTo>
                  <a:cubicBezTo>
                    <a:pt x="1852" y="1440"/>
                    <a:pt x="1816" y="1226"/>
                    <a:pt x="1762" y="1056"/>
                  </a:cubicBezTo>
                  <a:lnTo>
                    <a:pt x="1762" y="1056"/>
                  </a:lnTo>
                  <a:cubicBezTo>
                    <a:pt x="2039" y="1244"/>
                    <a:pt x="2298" y="1440"/>
                    <a:pt x="2557" y="1654"/>
                  </a:cubicBezTo>
                  <a:cubicBezTo>
                    <a:pt x="2548" y="1663"/>
                    <a:pt x="2548" y="1681"/>
                    <a:pt x="2557" y="1690"/>
                  </a:cubicBezTo>
                  <a:cubicBezTo>
                    <a:pt x="2601" y="1913"/>
                    <a:pt x="2655" y="2127"/>
                    <a:pt x="2691" y="2351"/>
                  </a:cubicBezTo>
                  <a:cubicBezTo>
                    <a:pt x="2726" y="2538"/>
                    <a:pt x="2744" y="2725"/>
                    <a:pt x="2762" y="2922"/>
                  </a:cubicBezTo>
                  <a:cubicBezTo>
                    <a:pt x="2780" y="2734"/>
                    <a:pt x="2780" y="2538"/>
                    <a:pt x="2762" y="2351"/>
                  </a:cubicBezTo>
                  <a:cubicBezTo>
                    <a:pt x="2726" y="2136"/>
                    <a:pt x="2682" y="1931"/>
                    <a:pt x="2637" y="1726"/>
                  </a:cubicBezTo>
                  <a:lnTo>
                    <a:pt x="2637" y="1726"/>
                  </a:lnTo>
                  <a:cubicBezTo>
                    <a:pt x="2887" y="1940"/>
                    <a:pt x="3128" y="2163"/>
                    <a:pt x="3360" y="2395"/>
                  </a:cubicBezTo>
                  <a:cubicBezTo>
                    <a:pt x="3413" y="2636"/>
                    <a:pt x="3467" y="2868"/>
                    <a:pt x="3503" y="3109"/>
                  </a:cubicBezTo>
                  <a:cubicBezTo>
                    <a:pt x="3529" y="3279"/>
                    <a:pt x="3556" y="3457"/>
                    <a:pt x="3565" y="3627"/>
                  </a:cubicBezTo>
                  <a:cubicBezTo>
                    <a:pt x="3583" y="3413"/>
                    <a:pt x="3583" y="3198"/>
                    <a:pt x="3556" y="2984"/>
                  </a:cubicBezTo>
                  <a:cubicBezTo>
                    <a:pt x="3529" y="2824"/>
                    <a:pt x="3494" y="2654"/>
                    <a:pt x="3458" y="2502"/>
                  </a:cubicBezTo>
                  <a:lnTo>
                    <a:pt x="3458" y="2502"/>
                  </a:lnTo>
                  <a:cubicBezTo>
                    <a:pt x="3763" y="2816"/>
                    <a:pt x="4373" y="3485"/>
                    <a:pt x="4378" y="3485"/>
                  </a:cubicBezTo>
                  <a:cubicBezTo>
                    <a:pt x="4378" y="3485"/>
                    <a:pt x="4378" y="3485"/>
                    <a:pt x="4377" y="3484"/>
                  </a:cubicBezTo>
                  <a:cubicBezTo>
                    <a:pt x="4101" y="3100"/>
                    <a:pt x="3797" y="2743"/>
                    <a:pt x="3467" y="2404"/>
                  </a:cubicBezTo>
                  <a:cubicBezTo>
                    <a:pt x="3506" y="2400"/>
                    <a:pt x="3546" y="2399"/>
                    <a:pt x="3585" y="2399"/>
                  </a:cubicBezTo>
                  <a:cubicBezTo>
                    <a:pt x="3736" y="2399"/>
                    <a:pt x="3888" y="2424"/>
                    <a:pt x="4029" y="2467"/>
                  </a:cubicBezTo>
                  <a:cubicBezTo>
                    <a:pt x="4190" y="2502"/>
                    <a:pt x="4351" y="2529"/>
                    <a:pt x="4511" y="2529"/>
                  </a:cubicBezTo>
                  <a:cubicBezTo>
                    <a:pt x="4359" y="2476"/>
                    <a:pt x="4199" y="2431"/>
                    <a:pt x="4038" y="2395"/>
                  </a:cubicBezTo>
                  <a:cubicBezTo>
                    <a:pt x="3900" y="2364"/>
                    <a:pt x="3741" y="2328"/>
                    <a:pt x="3587" y="2328"/>
                  </a:cubicBezTo>
                  <a:cubicBezTo>
                    <a:pt x="3521" y="2328"/>
                    <a:pt x="3457" y="2335"/>
                    <a:pt x="3396" y="2351"/>
                  </a:cubicBezTo>
                  <a:cubicBezTo>
                    <a:pt x="3172" y="2119"/>
                    <a:pt x="2940" y="1904"/>
                    <a:pt x="2699" y="1699"/>
                  </a:cubicBezTo>
                  <a:cubicBezTo>
                    <a:pt x="2723" y="1698"/>
                    <a:pt x="2745" y="1697"/>
                    <a:pt x="2768" y="1697"/>
                  </a:cubicBezTo>
                  <a:cubicBezTo>
                    <a:pt x="2922" y="1697"/>
                    <a:pt x="3069" y="1723"/>
                    <a:pt x="3217" y="1762"/>
                  </a:cubicBezTo>
                  <a:cubicBezTo>
                    <a:pt x="3378" y="1797"/>
                    <a:pt x="3538" y="1815"/>
                    <a:pt x="3708" y="1824"/>
                  </a:cubicBezTo>
                  <a:cubicBezTo>
                    <a:pt x="3547" y="1762"/>
                    <a:pt x="3396" y="1717"/>
                    <a:pt x="3226" y="1690"/>
                  </a:cubicBezTo>
                  <a:cubicBezTo>
                    <a:pt x="3084" y="1643"/>
                    <a:pt x="2927" y="1621"/>
                    <a:pt x="2773" y="1621"/>
                  </a:cubicBezTo>
                  <a:cubicBezTo>
                    <a:pt x="2724" y="1621"/>
                    <a:pt x="2676" y="1623"/>
                    <a:pt x="2628" y="1628"/>
                  </a:cubicBezTo>
                  <a:cubicBezTo>
                    <a:pt x="2342" y="1396"/>
                    <a:pt x="2048" y="1172"/>
                    <a:pt x="1753" y="958"/>
                  </a:cubicBezTo>
                  <a:cubicBezTo>
                    <a:pt x="1821" y="949"/>
                    <a:pt x="1889" y="944"/>
                    <a:pt x="1958" y="944"/>
                  </a:cubicBezTo>
                  <a:cubicBezTo>
                    <a:pt x="2081" y="944"/>
                    <a:pt x="2204" y="960"/>
                    <a:pt x="2325" y="994"/>
                  </a:cubicBezTo>
                  <a:cubicBezTo>
                    <a:pt x="2494" y="1021"/>
                    <a:pt x="2655" y="1030"/>
                    <a:pt x="2815" y="1030"/>
                  </a:cubicBezTo>
                  <a:cubicBezTo>
                    <a:pt x="2664" y="976"/>
                    <a:pt x="2503" y="940"/>
                    <a:pt x="2342" y="914"/>
                  </a:cubicBezTo>
                  <a:cubicBezTo>
                    <a:pt x="2212" y="892"/>
                    <a:pt x="2068" y="867"/>
                    <a:pt x="1928" y="867"/>
                  </a:cubicBezTo>
                  <a:cubicBezTo>
                    <a:pt x="1840" y="867"/>
                    <a:pt x="1753" y="877"/>
                    <a:pt x="1673" y="905"/>
                  </a:cubicBezTo>
                  <a:lnTo>
                    <a:pt x="1584" y="842"/>
                  </a:lnTo>
                  <a:cubicBezTo>
                    <a:pt x="1325" y="673"/>
                    <a:pt x="1048" y="503"/>
                    <a:pt x="772" y="342"/>
                  </a:cubicBezTo>
                  <a:cubicBezTo>
                    <a:pt x="941" y="298"/>
                    <a:pt x="1111" y="280"/>
                    <a:pt x="1289" y="280"/>
                  </a:cubicBezTo>
                  <a:cubicBezTo>
                    <a:pt x="1450" y="280"/>
                    <a:pt x="1620" y="253"/>
                    <a:pt x="1780" y="218"/>
                  </a:cubicBezTo>
                  <a:cubicBezTo>
                    <a:pt x="1675" y="206"/>
                    <a:pt x="1574" y="199"/>
                    <a:pt x="1472" y="199"/>
                  </a:cubicBezTo>
                  <a:cubicBezTo>
                    <a:pt x="1409" y="199"/>
                    <a:pt x="1345" y="202"/>
                    <a:pt x="1280" y="209"/>
                  </a:cubicBezTo>
                  <a:cubicBezTo>
                    <a:pt x="1260" y="208"/>
                    <a:pt x="1240" y="207"/>
                    <a:pt x="1220" y="207"/>
                  </a:cubicBezTo>
                  <a:cubicBezTo>
                    <a:pt x="1042" y="207"/>
                    <a:pt x="860" y="242"/>
                    <a:pt x="691" y="298"/>
                  </a:cubicBezTo>
                  <a:cubicBezTo>
                    <a:pt x="486" y="191"/>
                    <a:pt x="281" y="93"/>
                    <a:pt x="67" y="3"/>
                  </a:cubicBezTo>
                  <a:cubicBezTo>
                    <a:pt x="62" y="1"/>
                    <a:pt x="58"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34"/>
            <p:cNvSpPr/>
            <p:nvPr/>
          </p:nvSpPr>
          <p:spPr>
            <a:xfrm>
              <a:off x="4919637" y="4209780"/>
              <a:ext cx="80456" cy="124259"/>
            </a:xfrm>
            <a:custGeom>
              <a:avLst/>
              <a:gdLst/>
              <a:ahLst/>
              <a:cxnLst/>
              <a:rect l="l" t="t" r="r" b="b"/>
              <a:pathLst>
                <a:path w="920" h="1421" extrusionOk="0">
                  <a:moveTo>
                    <a:pt x="598" y="1268"/>
                  </a:moveTo>
                  <a:cubicBezTo>
                    <a:pt x="920" y="1117"/>
                    <a:pt x="706" y="510"/>
                    <a:pt x="465" y="1"/>
                  </a:cubicBezTo>
                  <a:cubicBezTo>
                    <a:pt x="295" y="81"/>
                    <a:pt x="143" y="188"/>
                    <a:pt x="1" y="304"/>
                  </a:cubicBezTo>
                  <a:cubicBezTo>
                    <a:pt x="81" y="885"/>
                    <a:pt x="259" y="1420"/>
                    <a:pt x="598" y="126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34"/>
            <p:cNvSpPr/>
            <p:nvPr/>
          </p:nvSpPr>
          <p:spPr>
            <a:xfrm>
              <a:off x="4986015" y="4187219"/>
              <a:ext cx="253700" cy="291192"/>
            </a:xfrm>
            <a:custGeom>
              <a:avLst/>
              <a:gdLst/>
              <a:ahLst/>
              <a:cxnLst/>
              <a:rect l="l" t="t" r="r" b="b"/>
              <a:pathLst>
                <a:path w="2901" h="3330" extrusionOk="0">
                  <a:moveTo>
                    <a:pt x="2901" y="1366"/>
                  </a:moveTo>
                  <a:cubicBezTo>
                    <a:pt x="2820" y="1151"/>
                    <a:pt x="2704" y="946"/>
                    <a:pt x="2562" y="777"/>
                  </a:cubicBezTo>
                  <a:cubicBezTo>
                    <a:pt x="2053" y="714"/>
                    <a:pt x="1535" y="759"/>
                    <a:pt x="1044" y="893"/>
                  </a:cubicBezTo>
                  <a:lnTo>
                    <a:pt x="1018" y="893"/>
                  </a:lnTo>
                  <a:cubicBezTo>
                    <a:pt x="794" y="670"/>
                    <a:pt x="562" y="446"/>
                    <a:pt x="321" y="241"/>
                  </a:cubicBezTo>
                  <a:lnTo>
                    <a:pt x="348" y="241"/>
                  </a:lnTo>
                  <a:cubicBezTo>
                    <a:pt x="794" y="429"/>
                    <a:pt x="2053" y="911"/>
                    <a:pt x="2276" y="491"/>
                  </a:cubicBezTo>
                  <a:cubicBezTo>
                    <a:pt x="1928" y="214"/>
                    <a:pt x="1517" y="45"/>
                    <a:pt x="1089" y="0"/>
                  </a:cubicBezTo>
                  <a:cubicBezTo>
                    <a:pt x="794" y="9"/>
                    <a:pt x="500" y="63"/>
                    <a:pt x="223" y="161"/>
                  </a:cubicBezTo>
                  <a:lnTo>
                    <a:pt x="134" y="89"/>
                  </a:lnTo>
                  <a:lnTo>
                    <a:pt x="54" y="116"/>
                  </a:lnTo>
                  <a:cubicBezTo>
                    <a:pt x="89" y="143"/>
                    <a:pt x="134" y="179"/>
                    <a:pt x="170" y="214"/>
                  </a:cubicBezTo>
                  <a:cubicBezTo>
                    <a:pt x="170" y="223"/>
                    <a:pt x="170" y="232"/>
                    <a:pt x="170" y="241"/>
                  </a:cubicBezTo>
                  <a:lnTo>
                    <a:pt x="188" y="304"/>
                  </a:lnTo>
                  <a:cubicBezTo>
                    <a:pt x="27" y="866"/>
                    <a:pt x="0" y="2472"/>
                    <a:pt x="571" y="2285"/>
                  </a:cubicBezTo>
                  <a:cubicBezTo>
                    <a:pt x="1098" y="2106"/>
                    <a:pt x="473" y="705"/>
                    <a:pt x="277" y="295"/>
                  </a:cubicBezTo>
                  <a:cubicBezTo>
                    <a:pt x="518" y="509"/>
                    <a:pt x="750" y="723"/>
                    <a:pt x="973" y="955"/>
                  </a:cubicBezTo>
                  <a:lnTo>
                    <a:pt x="991" y="1000"/>
                  </a:lnTo>
                  <a:cubicBezTo>
                    <a:pt x="812" y="1491"/>
                    <a:pt x="768" y="3231"/>
                    <a:pt x="1357" y="3035"/>
                  </a:cubicBezTo>
                  <a:cubicBezTo>
                    <a:pt x="1865" y="2865"/>
                    <a:pt x="1285" y="1526"/>
                    <a:pt x="1080" y="1080"/>
                  </a:cubicBezTo>
                  <a:lnTo>
                    <a:pt x="1071" y="1053"/>
                  </a:lnTo>
                  <a:cubicBezTo>
                    <a:pt x="1196" y="1178"/>
                    <a:pt x="1357" y="1357"/>
                    <a:pt x="1517" y="1526"/>
                  </a:cubicBezTo>
                  <a:cubicBezTo>
                    <a:pt x="1633" y="2044"/>
                    <a:pt x="2285" y="3329"/>
                    <a:pt x="2713" y="3160"/>
                  </a:cubicBezTo>
                  <a:cubicBezTo>
                    <a:pt x="2767" y="3061"/>
                    <a:pt x="2820" y="2954"/>
                    <a:pt x="2874" y="2847"/>
                  </a:cubicBezTo>
                  <a:cubicBezTo>
                    <a:pt x="2776" y="2294"/>
                    <a:pt x="1500" y="1419"/>
                    <a:pt x="1500" y="1419"/>
                  </a:cubicBezTo>
                  <a:lnTo>
                    <a:pt x="1500" y="1419"/>
                  </a:lnTo>
                  <a:cubicBezTo>
                    <a:pt x="1375" y="1268"/>
                    <a:pt x="1241" y="1116"/>
                    <a:pt x="1107" y="973"/>
                  </a:cubicBezTo>
                  <a:cubicBezTo>
                    <a:pt x="1464" y="1134"/>
                    <a:pt x="2481" y="1544"/>
                    <a:pt x="2901" y="1366"/>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34"/>
            <p:cNvSpPr/>
            <p:nvPr/>
          </p:nvSpPr>
          <p:spPr>
            <a:xfrm>
              <a:off x="4893139" y="4240299"/>
              <a:ext cx="22650" cy="24222"/>
            </a:xfrm>
            <a:custGeom>
              <a:avLst/>
              <a:gdLst/>
              <a:ahLst/>
              <a:cxnLst/>
              <a:rect l="l" t="t" r="r" b="b"/>
              <a:pathLst>
                <a:path w="259" h="277" extrusionOk="0">
                  <a:moveTo>
                    <a:pt x="125" y="241"/>
                  </a:moveTo>
                  <a:cubicBezTo>
                    <a:pt x="205" y="187"/>
                    <a:pt x="259" y="98"/>
                    <a:pt x="259" y="0"/>
                  </a:cubicBezTo>
                  <a:cubicBezTo>
                    <a:pt x="161" y="89"/>
                    <a:pt x="80" y="179"/>
                    <a:pt x="0" y="277"/>
                  </a:cubicBezTo>
                  <a:cubicBezTo>
                    <a:pt x="45" y="277"/>
                    <a:pt x="89" y="268"/>
                    <a:pt x="125" y="24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2" name="Google Shape;3312;p34"/>
          <p:cNvSpPr/>
          <p:nvPr/>
        </p:nvSpPr>
        <p:spPr>
          <a:xfrm rot="5400000">
            <a:off x="8730825" y="4013150"/>
            <a:ext cx="285300" cy="394800"/>
          </a:xfrm>
          <a:prstGeom prst="round2SameRect">
            <a:avLst>
              <a:gd name="adj1" fmla="val 50000"/>
              <a:gd name="adj2" fmla="val 0"/>
            </a:avLst>
          </a:prstGeom>
          <a:solidFill>
            <a:schemeClr val="accent5"/>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4"/>
          <p:cNvSpPr/>
          <p:nvPr/>
        </p:nvSpPr>
        <p:spPr>
          <a:xfrm rot="5400000">
            <a:off x="8730825" y="716325"/>
            <a:ext cx="285300" cy="394800"/>
          </a:xfrm>
          <a:prstGeom prst="round2SameRect">
            <a:avLst>
              <a:gd name="adj1" fmla="val 50000"/>
              <a:gd name="adj2" fmla="val 0"/>
            </a:avLst>
          </a:prstGeom>
          <a:solidFill>
            <a:schemeClr val="lt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34">
            <a:hlinkClick r:id="rId3" action="ppaction://hlinksldjump"/>
          </p:cNvPr>
          <p:cNvSpPr txBox="1"/>
          <p:nvPr/>
        </p:nvSpPr>
        <p:spPr>
          <a:xfrm>
            <a:off x="8696075" y="62667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rId3" action="ppaction://hlinksldjump">
                  <a:extLst>
                    <a:ext uri="{A12FA001-AC4F-418D-AE19-62706E023703}">
                      <ahyp:hlinkClr xmlns:ahyp="http://schemas.microsoft.com/office/drawing/2018/hyperlinkcolor" val="tx"/>
                    </a:ext>
                  </a:extLst>
                </a:hlinkClick>
              </a:rPr>
              <a:t>1</a:t>
            </a:r>
            <a:endParaRPr sz="2400">
              <a:solidFill>
                <a:srgbClr val="FFFFFF"/>
              </a:solidFill>
              <a:latin typeface="Grand Hotel"/>
              <a:ea typeface="Grand Hotel"/>
              <a:cs typeface="Grand Hotel"/>
              <a:sym typeface="Grand Hotel"/>
            </a:endParaRPr>
          </a:p>
        </p:txBody>
      </p:sp>
      <p:sp>
        <p:nvSpPr>
          <p:cNvPr id="3315" name="Google Shape;3315;p34"/>
          <p:cNvSpPr/>
          <p:nvPr/>
        </p:nvSpPr>
        <p:spPr>
          <a:xfrm rot="5400000">
            <a:off x="8730825" y="12314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4">
            <a:hlinkClick r:id="rId4" action="ppaction://hlinksldjump"/>
          </p:cNvPr>
          <p:cNvSpPr txBox="1"/>
          <p:nvPr/>
        </p:nvSpPr>
        <p:spPr>
          <a:xfrm>
            <a:off x="8696075" y="11406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rId4" action="ppaction://hlinksldjump">
                  <a:extLst>
                    <a:ext uri="{A12FA001-AC4F-418D-AE19-62706E023703}">
                      <ahyp:hlinkClr xmlns:ahyp="http://schemas.microsoft.com/office/drawing/2018/hyperlinkcolor" val="tx"/>
                    </a:ext>
                  </a:extLst>
                </a:hlinkClick>
              </a:rPr>
              <a:t>2</a:t>
            </a:r>
            <a:endParaRPr sz="2400">
              <a:solidFill>
                <a:srgbClr val="FFFFFF"/>
              </a:solidFill>
              <a:latin typeface="Grand Hotel"/>
              <a:ea typeface="Grand Hotel"/>
              <a:cs typeface="Grand Hotel"/>
              <a:sym typeface="Grand Hotel"/>
            </a:endParaRPr>
          </a:p>
        </p:txBody>
      </p:sp>
      <p:sp>
        <p:nvSpPr>
          <p:cNvPr id="3317" name="Google Shape;3317;p34"/>
          <p:cNvSpPr/>
          <p:nvPr/>
        </p:nvSpPr>
        <p:spPr>
          <a:xfrm rot="5400000">
            <a:off x="8730825" y="1746625"/>
            <a:ext cx="285300" cy="394800"/>
          </a:xfrm>
          <a:prstGeom prst="round2SameRect">
            <a:avLst>
              <a:gd name="adj1" fmla="val 50000"/>
              <a:gd name="adj2" fmla="val 0"/>
            </a:avLst>
          </a:prstGeom>
          <a:solidFill>
            <a:schemeClr val="accent1"/>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34">
            <a:hlinkClick r:id="rId5" action="ppaction://hlinksldjump"/>
          </p:cNvPr>
          <p:cNvSpPr txBox="1"/>
          <p:nvPr/>
        </p:nvSpPr>
        <p:spPr>
          <a:xfrm>
            <a:off x="8696075" y="166697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rId5" action="ppaction://hlinksldjump">
                  <a:extLst>
                    <a:ext uri="{A12FA001-AC4F-418D-AE19-62706E023703}">
                      <ahyp:hlinkClr xmlns:ahyp="http://schemas.microsoft.com/office/drawing/2018/hyperlinkcolor" val="tx"/>
                    </a:ext>
                  </a:extLst>
                </a:hlinkClick>
              </a:rPr>
              <a:t>3</a:t>
            </a:r>
            <a:endParaRPr sz="2400">
              <a:solidFill>
                <a:srgbClr val="FFFFFF"/>
              </a:solidFill>
              <a:latin typeface="Grand Hotel"/>
              <a:ea typeface="Grand Hotel"/>
              <a:cs typeface="Grand Hotel"/>
              <a:sym typeface="Grand Hotel"/>
            </a:endParaRPr>
          </a:p>
        </p:txBody>
      </p:sp>
      <p:sp>
        <p:nvSpPr>
          <p:cNvPr id="3319" name="Google Shape;3319;p34"/>
          <p:cNvSpPr/>
          <p:nvPr/>
        </p:nvSpPr>
        <p:spPr>
          <a:xfrm rot="5400000">
            <a:off x="8730825" y="2261775"/>
            <a:ext cx="285300" cy="394800"/>
          </a:xfrm>
          <a:prstGeom prst="round2SameRect">
            <a:avLst>
              <a:gd name="adj1" fmla="val 50000"/>
              <a:gd name="adj2" fmla="val 0"/>
            </a:avLst>
          </a:prstGeom>
          <a:solidFill>
            <a:schemeClr val="accent3"/>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34">
            <a:hlinkClick r:id="" action="ppaction://noaction"/>
          </p:cNvPr>
          <p:cNvSpPr txBox="1"/>
          <p:nvPr/>
        </p:nvSpPr>
        <p:spPr>
          <a:xfrm>
            <a:off x="8696075" y="21741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4</a:t>
            </a:r>
            <a:endParaRPr sz="2400">
              <a:solidFill>
                <a:srgbClr val="FFFFFF"/>
              </a:solidFill>
              <a:latin typeface="Grand Hotel"/>
              <a:ea typeface="Grand Hotel"/>
              <a:cs typeface="Grand Hotel"/>
              <a:sym typeface="Grand Hotel"/>
            </a:endParaRPr>
          </a:p>
        </p:txBody>
      </p:sp>
      <p:sp>
        <p:nvSpPr>
          <p:cNvPr id="3321" name="Google Shape;3321;p34"/>
          <p:cNvSpPr/>
          <p:nvPr/>
        </p:nvSpPr>
        <p:spPr>
          <a:xfrm rot="5400000">
            <a:off x="8730825" y="2776925"/>
            <a:ext cx="285300" cy="394800"/>
          </a:xfrm>
          <a:prstGeom prst="round2SameRect">
            <a:avLst>
              <a:gd name="adj1" fmla="val 50000"/>
              <a:gd name="adj2" fmla="val 0"/>
            </a:avLst>
          </a:prstGeom>
          <a:solidFill>
            <a:schemeClr val="dk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4">
            <a:hlinkClick r:id="" action="ppaction://noaction"/>
          </p:cNvPr>
          <p:cNvSpPr txBox="1"/>
          <p:nvPr/>
        </p:nvSpPr>
        <p:spPr>
          <a:xfrm>
            <a:off x="8696075" y="2686350"/>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5</a:t>
            </a:r>
            <a:endParaRPr sz="2400">
              <a:solidFill>
                <a:srgbClr val="FFFFFF"/>
              </a:solidFill>
              <a:latin typeface="Grand Hotel"/>
              <a:ea typeface="Grand Hotel"/>
              <a:cs typeface="Grand Hotel"/>
              <a:sym typeface="Grand Hotel"/>
            </a:endParaRPr>
          </a:p>
        </p:txBody>
      </p:sp>
      <p:sp>
        <p:nvSpPr>
          <p:cNvPr id="3323" name="Google Shape;3323;p34"/>
          <p:cNvSpPr/>
          <p:nvPr/>
        </p:nvSpPr>
        <p:spPr>
          <a:xfrm rot="5400000">
            <a:off x="8730825" y="32920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4">
            <a:hlinkClick r:id="" action="ppaction://noaction"/>
          </p:cNvPr>
          <p:cNvSpPr txBox="1"/>
          <p:nvPr/>
        </p:nvSpPr>
        <p:spPr>
          <a:xfrm>
            <a:off x="8696075" y="32076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Grand Hotel"/>
                <a:ea typeface="Grand Hotel"/>
                <a:cs typeface="Grand Hotel"/>
                <a:sym typeface="Grand Hotel"/>
                <a:hlinkClick r:id="" action="ppaction://noaction">
                  <a:extLst>
                    <a:ext uri="{A12FA001-AC4F-418D-AE19-62706E023703}">
                      <ahyp:hlinkClr xmlns:ahyp="http://schemas.microsoft.com/office/drawing/2018/hyperlinkcolor" val="tx"/>
                    </a:ext>
                  </a:extLst>
                </a:hlinkClick>
              </a:rPr>
              <a:t>6</a:t>
            </a:r>
            <a:endParaRPr sz="2400">
              <a:solidFill>
                <a:srgbClr val="FFFFFF"/>
              </a:solidFill>
              <a:latin typeface="Grand Hotel"/>
              <a:ea typeface="Grand Hotel"/>
              <a:cs typeface="Grand Hotel"/>
              <a:sym typeface="Grand Hotel"/>
            </a:endParaRPr>
          </a:p>
        </p:txBody>
      </p:sp>
      <p:sp>
        <p:nvSpPr>
          <p:cNvPr id="3325" name="Google Shape;3325;p34"/>
          <p:cNvSpPr/>
          <p:nvPr/>
        </p:nvSpPr>
        <p:spPr>
          <a:xfrm>
            <a:off x="8763856" y="4125614"/>
            <a:ext cx="181722" cy="195700"/>
          </a:xfrm>
          <a:custGeom>
            <a:avLst/>
            <a:gdLst/>
            <a:ahLst/>
            <a:cxnLst/>
            <a:rect l="l" t="t" r="r" b="b"/>
            <a:pathLst>
              <a:path w="10820" h="11654" extrusionOk="0">
                <a:moveTo>
                  <a:pt x="5410" y="1"/>
                </a:moveTo>
                <a:cubicBezTo>
                  <a:pt x="5383" y="1"/>
                  <a:pt x="5357" y="9"/>
                  <a:pt x="5336" y="26"/>
                </a:cubicBezTo>
                <a:lnTo>
                  <a:pt x="1" y="4673"/>
                </a:lnTo>
                <a:lnTo>
                  <a:pt x="1" y="11335"/>
                </a:lnTo>
                <a:cubicBezTo>
                  <a:pt x="1" y="11510"/>
                  <a:pt x="145" y="11653"/>
                  <a:pt x="320" y="11653"/>
                </a:cubicBezTo>
                <a:lnTo>
                  <a:pt x="10501" y="11653"/>
                </a:lnTo>
                <a:cubicBezTo>
                  <a:pt x="10675" y="11653"/>
                  <a:pt x="10819" y="11510"/>
                  <a:pt x="10819" y="11335"/>
                </a:cubicBezTo>
                <a:lnTo>
                  <a:pt x="10819" y="4673"/>
                </a:lnTo>
                <a:lnTo>
                  <a:pt x="5484" y="26"/>
                </a:lnTo>
                <a:cubicBezTo>
                  <a:pt x="5463" y="9"/>
                  <a:pt x="5437" y="1"/>
                  <a:pt x="54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4"/>
          <p:cNvSpPr/>
          <p:nvPr/>
        </p:nvSpPr>
        <p:spPr>
          <a:xfrm>
            <a:off x="8846335" y="4125614"/>
            <a:ext cx="99242" cy="195700"/>
          </a:xfrm>
          <a:custGeom>
            <a:avLst/>
            <a:gdLst/>
            <a:ahLst/>
            <a:cxnLst/>
            <a:rect l="l" t="t" r="r" b="b"/>
            <a:pathLst>
              <a:path w="5909" h="11654" extrusionOk="0">
                <a:moveTo>
                  <a:pt x="499" y="1"/>
                </a:moveTo>
                <a:cubicBezTo>
                  <a:pt x="472" y="1"/>
                  <a:pt x="446" y="9"/>
                  <a:pt x="425" y="26"/>
                </a:cubicBezTo>
                <a:lnTo>
                  <a:pt x="0" y="396"/>
                </a:lnTo>
                <a:cubicBezTo>
                  <a:pt x="1916" y="2031"/>
                  <a:pt x="4959" y="4670"/>
                  <a:pt x="4959" y="4670"/>
                </a:cubicBezTo>
                <a:lnTo>
                  <a:pt x="4959" y="11331"/>
                </a:lnTo>
                <a:cubicBezTo>
                  <a:pt x="4959" y="11510"/>
                  <a:pt x="4815" y="11653"/>
                  <a:pt x="4640" y="11653"/>
                </a:cubicBezTo>
                <a:lnTo>
                  <a:pt x="5590" y="11653"/>
                </a:lnTo>
                <a:cubicBezTo>
                  <a:pt x="5764" y="11653"/>
                  <a:pt x="5908" y="11510"/>
                  <a:pt x="5908" y="11331"/>
                </a:cubicBezTo>
                <a:lnTo>
                  <a:pt x="5908" y="4673"/>
                </a:lnTo>
                <a:lnTo>
                  <a:pt x="573" y="26"/>
                </a:lnTo>
                <a:cubicBezTo>
                  <a:pt x="552" y="9"/>
                  <a:pt x="526" y="1"/>
                  <a:pt x="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4"/>
          <p:cNvSpPr/>
          <p:nvPr/>
        </p:nvSpPr>
        <p:spPr>
          <a:xfrm>
            <a:off x="8733994" y="4099785"/>
            <a:ext cx="241395" cy="106616"/>
          </a:xfrm>
          <a:custGeom>
            <a:avLst/>
            <a:gdLst/>
            <a:ahLst/>
            <a:cxnLst/>
            <a:rect l="l" t="t" r="r" b="b"/>
            <a:pathLst>
              <a:path w="14373" h="6349" extrusionOk="0">
                <a:moveTo>
                  <a:pt x="7187" y="0"/>
                </a:moveTo>
                <a:cubicBezTo>
                  <a:pt x="7161" y="0"/>
                  <a:pt x="7135" y="9"/>
                  <a:pt x="7114" y="26"/>
                </a:cubicBezTo>
                <a:lnTo>
                  <a:pt x="83" y="6149"/>
                </a:lnTo>
                <a:cubicBezTo>
                  <a:pt x="0" y="6218"/>
                  <a:pt x="52" y="6348"/>
                  <a:pt x="158" y="6348"/>
                </a:cubicBezTo>
                <a:lnTo>
                  <a:pt x="1779" y="6348"/>
                </a:lnTo>
                <a:lnTo>
                  <a:pt x="7114" y="1705"/>
                </a:lnTo>
                <a:cubicBezTo>
                  <a:pt x="7135" y="1686"/>
                  <a:pt x="7161" y="1677"/>
                  <a:pt x="7187" y="1677"/>
                </a:cubicBezTo>
                <a:cubicBezTo>
                  <a:pt x="7213" y="1677"/>
                  <a:pt x="7239" y="1686"/>
                  <a:pt x="7262" y="1705"/>
                </a:cubicBezTo>
                <a:lnTo>
                  <a:pt x="12597" y="6348"/>
                </a:lnTo>
                <a:lnTo>
                  <a:pt x="14218" y="6348"/>
                </a:lnTo>
                <a:cubicBezTo>
                  <a:pt x="14324" y="6348"/>
                  <a:pt x="14372" y="6218"/>
                  <a:pt x="14293" y="6149"/>
                </a:cubicBezTo>
                <a:lnTo>
                  <a:pt x="7262" y="26"/>
                </a:lnTo>
                <a:cubicBezTo>
                  <a:pt x="7239" y="9"/>
                  <a:pt x="7213" y="0"/>
                  <a:pt x="7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4">
            <a:hlinkClick r:id="rId6" action="ppaction://hlinksldjump"/>
          </p:cNvPr>
          <p:cNvSpPr/>
          <p:nvPr/>
        </p:nvSpPr>
        <p:spPr>
          <a:xfrm>
            <a:off x="8729275" y="4096275"/>
            <a:ext cx="250951" cy="228546"/>
          </a:xfrm>
          <a:custGeom>
            <a:avLst/>
            <a:gdLst/>
            <a:ahLst/>
            <a:cxnLst/>
            <a:rect l="l" t="t" r="r" b="b"/>
            <a:pathLst>
              <a:path w="14942" h="13610" extrusionOk="0">
                <a:moveTo>
                  <a:pt x="4548" y="1571"/>
                </a:moveTo>
                <a:lnTo>
                  <a:pt x="4548" y="2006"/>
                </a:lnTo>
                <a:lnTo>
                  <a:pt x="2272" y="2006"/>
                </a:lnTo>
                <a:lnTo>
                  <a:pt x="2272" y="1571"/>
                </a:lnTo>
                <a:close/>
                <a:moveTo>
                  <a:pt x="4164" y="2424"/>
                </a:moveTo>
                <a:lnTo>
                  <a:pt x="4164" y="2774"/>
                </a:lnTo>
                <a:lnTo>
                  <a:pt x="2728" y="4021"/>
                </a:lnTo>
                <a:lnTo>
                  <a:pt x="2728" y="2424"/>
                </a:lnTo>
                <a:close/>
                <a:moveTo>
                  <a:pt x="8937" y="7822"/>
                </a:moveTo>
                <a:cubicBezTo>
                  <a:pt x="8985" y="7822"/>
                  <a:pt x="9023" y="7859"/>
                  <a:pt x="9023" y="7907"/>
                </a:cubicBezTo>
                <a:lnTo>
                  <a:pt x="9023" y="13191"/>
                </a:lnTo>
                <a:lnTo>
                  <a:pt x="6175" y="13191"/>
                </a:lnTo>
                <a:lnTo>
                  <a:pt x="6175" y="7907"/>
                </a:lnTo>
                <a:cubicBezTo>
                  <a:pt x="6175" y="7859"/>
                  <a:pt x="6213" y="7822"/>
                  <a:pt x="6261" y="7822"/>
                </a:cubicBezTo>
                <a:close/>
                <a:moveTo>
                  <a:pt x="7469" y="1"/>
                </a:moveTo>
                <a:cubicBezTo>
                  <a:pt x="7394" y="1"/>
                  <a:pt x="7318" y="27"/>
                  <a:pt x="7258" y="80"/>
                </a:cubicBezTo>
                <a:lnTo>
                  <a:pt x="4966" y="2075"/>
                </a:lnTo>
                <a:lnTo>
                  <a:pt x="4966" y="1482"/>
                </a:lnTo>
                <a:cubicBezTo>
                  <a:pt x="4962" y="1300"/>
                  <a:pt x="4818" y="1153"/>
                  <a:pt x="4637" y="1153"/>
                </a:cubicBezTo>
                <a:lnTo>
                  <a:pt x="2180" y="1153"/>
                </a:lnTo>
                <a:cubicBezTo>
                  <a:pt x="1998" y="1153"/>
                  <a:pt x="1854" y="1300"/>
                  <a:pt x="1851" y="1482"/>
                </a:cubicBezTo>
                <a:lnTo>
                  <a:pt x="1851" y="2099"/>
                </a:lnTo>
                <a:cubicBezTo>
                  <a:pt x="1854" y="2277"/>
                  <a:pt x="1998" y="2424"/>
                  <a:pt x="2180" y="2424"/>
                </a:cubicBezTo>
                <a:lnTo>
                  <a:pt x="2310" y="2424"/>
                </a:lnTo>
                <a:lnTo>
                  <a:pt x="2310" y="4385"/>
                </a:lnTo>
                <a:lnTo>
                  <a:pt x="226" y="6201"/>
                </a:lnTo>
                <a:cubicBezTo>
                  <a:pt x="0" y="6396"/>
                  <a:pt x="141" y="6766"/>
                  <a:pt x="439" y="6766"/>
                </a:cubicBezTo>
                <a:lnTo>
                  <a:pt x="1851" y="6766"/>
                </a:lnTo>
                <a:lnTo>
                  <a:pt x="1851" y="10484"/>
                </a:lnTo>
                <a:cubicBezTo>
                  <a:pt x="1847" y="10604"/>
                  <a:pt x="1940" y="10704"/>
                  <a:pt x="2060" y="10704"/>
                </a:cubicBezTo>
                <a:cubicBezTo>
                  <a:pt x="2180" y="10704"/>
                  <a:pt x="2276" y="10604"/>
                  <a:pt x="2269" y="10484"/>
                </a:cubicBezTo>
                <a:lnTo>
                  <a:pt x="2269" y="6653"/>
                </a:lnTo>
                <a:lnTo>
                  <a:pt x="7471" y="2126"/>
                </a:lnTo>
                <a:lnTo>
                  <a:pt x="12669" y="6653"/>
                </a:lnTo>
                <a:lnTo>
                  <a:pt x="12669" y="13082"/>
                </a:lnTo>
                <a:cubicBezTo>
                  <a:pt x="12669" y="13140"/>
                  <a:pt x="12618" y="13191"/>
                  <a:pt x="12560" y="13191"/>
                </a:cubicBezTo>
                <a:lnTo>
                  <a:pt x="9441" y="13191"/>
                </a:lnTo>
                <a:lnTo>
                  <a:pt x="9441" y="7907"/>
                </a:lnTo>
                <a:cubicBezTo>
                  <a:pt x="9441" y="7630"/>
                  <a:pt x="9215" y="7404"/>
                  <a:pt x="8937" y="7404"/>
                </a:cubicBezTo>
                <a:lnTo>
                  <a:pt x="6261" y="7404"/>
                </a:lnTo>
                <a:cubicBezTo>
                  <a:pt x="5983" y="7404"/>
                  <a:pt x="5757" y="7630"/>
                  <a:pt x="5757" y="7907"/>
                </a:cubicBezTo>
                <a:lnTo>
                  <a:pt x="5757" y="13191"/>
                </a:lnTo>
                <a:lnTo>
                  <a:pt x="2379" y="13191"/>
                </a:lnTo>
                <a:cubicBezTo>
                  <a:pt x="2320" y="13191"/>
                  <a:pt x="2269" y="13140"/>
                  <a:pt x="2269" y="13082"/>
                </a:cubicBezTo>
                <a:lnTo>
                  <a:pt x="2269" y="11492"/>
                </a:lnTo>
                <a:cubicBezTo>
                  <a:pt x="2264" y="11358"/>
                  <a:pt x="2163" y="11291"/>
                  <a:pt x="2061" y="11291"/>
                </a:cubicBezTo>
                <a:cubicBezTo>
                  <a:pt x="1960" y="11291"/>
                  <a:pt x="1858" y="11358"/>
                  <a:pt x="1851" y="11492"/>
                </a:cubicBezTo>
                <a:lnTo>
                  <a:pt x="1851" y="13082"/>
                </a:lnTo>
                <a:cubicBezTo>
                  <a:pt x="1851" y="13373"/>
                  <a:pt x="2087" y="13609"/>
                  <a:pt x="2379" y="13609"/>
                </a:cubicBezTo>
                <a:lnTo>
                  <a:pt x="12560" y="13609"/>
                </a:lnTo>
                <a:cubicBezTo>
                  <a:pt x="12851" y="13609"/>
                  <a:pt x="13087" y="13373"/>
                  <a:pt x="13087" y="13082"/>
                </a:cubicBezTo>
                <a:lnTo>
                  <a:pt x="13087" y="6766"/>
                </a:lnTo>
                <a:lnTo>
                  <a:pt x="14499" y="6766"/>
                </a:lnTo>
                <a:cubicBezTo>
                  <a:pt x="14801" y="6766"/>
                  <a:pt x="14941" y="6396"/>
                  <a:pt x="14715" y="6201"/>
                </a:cubicBezTo>
                <a:lnTo>
                  <a:pt x="14712" y="6201"/>
                </a:lnTo>
                <a:lnTo>
                  <a:pt x="11675" y="3555"/>
                </a:lnTo>
                <a:cubicBezTo>
                  <a:pt x="11631" y="3517"/>
                  <a:pt x="11583" y="3501"/>
                  <a:pt x="11538" y="3501"/>
                </a:cubicBezTo>
                <a:cubicBezTo>
                  <a:pt x="11369" y="3501"/>
                  <a:pt x="11234" y="3727"/>
                  <a:pt x="11401" y="3871"/>
                </a:cubicBezTo>
                <a:lnTo>
                  <a:pt x="14245" y="6348"/>
                </a:lnTo>
                <a:lnTo>
                  <a:pt x="12954" y="6348"/>
                </a:lnTo>
                <a:lnTo>
                  <a:pt x="7680" y="1756"/>
                </a:lnTo>
                <a:cubicBezTo>
                  <a:pt x="7620" y="1703"/>
                  <a:pt x="7544" y="1677"/>
                  <a:pt x="7469" y="1677"/>
                </a:cubicBezTo>
                <a:cubicBezTo>
                  <a:pt x="7394" y="1677"/>
                  <a:pt x="7318" y="1703"/>
                  <a:pt x="7258" y="1756"/>
                </a:cubicBezTo>
                <a:lnTo>
                  <a:pt x="1981" y="6348"/>
                </a:lnTo>
                <a:lnTo>
                  <a:pt x="693" y="6348"/>
                </a:lnTo>
                <a:lnTo>
                  <a:pt x="2656" y="4638"/>
                </a:lnTo>
                <a:lnTo>
                  <a:pt x="4510" y="3024"/>
                </a:lnTo>
                <a:lnTo>
                  <a:pt x="7467" y="451"/>
                </a:lnTo>
                <a:lnTo>
                  <a:pt x="10644" y="3216"/>
                </a:lnTo>
                <a:cubicBezTo>
                  <a:pt x="10689" y="3254"/>
                  <a:pt x="10736" y="3271"/>
                  <a:pt x="10782" y="3271"/>
                </a:cubicBezTo>
                <a:cubicBezTo>
                  <a:pt x="10951" y="3271"/>
                  <a:pt x="11086" y="3044"/>
                  <a:pt x="10921" y="2901"/>
                </a:cubicBezTo>
                <a:lnTo>
                  <a:pt x="7680" y="80"/>
                </a:lnTo>
                <a:cubicBezTo>
                  <a:pt x="7620" y="27"/>
                  <a:pt x="7544" y="1"/>
                  <a:pt x="7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a:extLst>
              <a:ext uri="{FF2B5EF4-FFF2-40B4-BE49-F238E27FC236}">
                <a16:creationId xmlns:a16="http://schemas.microsoft.com/office/drawing/2014/main" id="{C596B2EE-FC9C-3EBD-2C14-1C69F0573681}"/>
              </a:ext>
            </a:extLst>
          </p:cNvPr>
          <p:cNvPicPr>
            <a:picLocks noChangeAspect="1"/>
          </p:cNvPicPr>
          <p:nvPr/>
        </p:nvPicPr>
        <p:blipFill>
          <a:blip r:embed="rId7"/>
          <a:stretch>
            <a:fillRect/>
          </a:stretch>
        </p:blipFill>
        <p:spPr>
          <a:xfrm>
            <a:off x="4087104" y="1848869"/>
            <a:ext cx="802492" cy="802492"/>
          </a:xfrm>
          <a:prstGeom prst="rect">
            <a:avLst/>
          </a:prstGeom>
        </p:spPr>
      </p:pic>
      <p:pic>
        <p:nvPicPr>
          <p:cNvPr id="172" name="Picture 171">
            <a:extLst>
              <a:ext uri="{FF2B5EF4-FFF2-40B4-BE49-F238E27FC236}">
                <a16:creationId xmlns:a16="http://schemas.microsoft.com/office/drawing/2014/main" id="{0DB08D1E-B8C0-A86E-7826-E56945A2E65C}"/>
              </a:ext>
            </a:extLst>
          </p:cNvPr>
          <p:cNvPicPr>
            <a:picLocks noChangeAspect="1"/>
          </p:cNvPicPr>
          <p:nvPr/>
        </p:nvPicPr>
        <p:blipFill>
          <a:blip r:embed="rId7"/>
          <a:stretch>
            <a:fillRect/>
          </a:stretch>
        </p:blipFill>
        <p:spPr>
          <a:xfrm>
            <a:off x="6563042" y="1302450"/>
            <a:ext cx="802492" cy="802492"/>
          </a:xfrm>
          <a:prstGeom prst="rect">
            <a:avLst/>
          </a:prstGeom>
        </p:spPr>
      </p:pic>
      <p:pic>
        <p:nvPicPr>
          <p:cNvPr id="173" name="Picture 172">
            <a:extLst>
              <a:ext uri="{FF2B5EF4-FFF2-40B4-BE49-F238E27FC236}">
                <a16:creationId xmlns:a16="http://schemas.microsoft.com/office/drawing/2014/main" id="{A58A7768-20D0-98A3-080D-213C07714FCB}"/>
              </a:ext>
            </a:extLst>
          </p:cNvPr>
          <p:cNvPicPr>
            <a:picLocks noChangeAspect="1"/>
          </p:cNvPicPr>
          <p:nvPr/>
        </p:nvPicPr>
        <p:blipFill>
          <a:blip r:embed="rId7"/>
          <a:stretch>
            <a:fillRect/>
          </a:stretch>
        </p:blipFill>
        <p:spPr>
          <a:xfrm>
            <a:off x="1591213" y="1281461"/>
            <a:ext cx="802492" cy="802492"/>
          </a:xfrm>
          <a:prstGeom prst="rect">
            <a:avLst/>
          </a:prstGeom>
        </p:spPr>
      </p:pic>
    </p:spTree>
    <p:extLst>
      <p:ext uri="{BB962C8B-B14F-4D97-AF65-F5344CB8AC3E}">
        <p14:creationId xmlns:p14="http://schemas.microsoft.com/office/powerpoint/2010/main" val="22246391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64"/>
                                        </p:tgtEl>
                                        <p:attrNameLst>
                                          <p:attrName>style.visibility</p:attrName>
                                        </p:attrNameLst>
                                      </p:cBhvr>
                                      <p:to>
                                        <p:strVal val="visible"/>
                                      </p:to>
                                    </p:set>
                                    <p:animEffect transition="in" filter="barn(inVertical)">
                                      <p:cBhvr>
                                        <p:cTn id="7" dur="500"/>
                                        <p:tgtEl>
                                          <p:spTgt spid="31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59">
                                            <p:txEl>
                                              <p:pRg st="0" end="0"/>
                                            </p:txEl>
                                          </p:spTgt>
                                        </p:tgtEl>
                                        <p:attrNameLst>
                                          <p:attrName>style.visibility</p:attrName>
                                        </p:attrNameLst>
                                      </p:cBhvr>
                                      <p:to>
                                        <p:strVal val="visible"/>
                                      </p:to>
                                    </p:set>
                                    <p:anim calcmode="lin" valueType="num">
                                      <p:cBhvr additive="base">
                                        <p:cTn id="12" dur="500" fill="hold"/>
                                        <p:tgtEl>
                                          <p:spTgt spid="315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159">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73"/>
                                        </p:tgtEl>
                                        <p:attrNameLst>
                                          <p:attrName>style.visibility</p:attrName>
                                        </p:attrNameLst>
                                      </p:cBhvr>
                                      <p:to>
                                        <p:strVal val="visible"/>
                                      </p:to>
                                    </p:set>
                                    <p:anim calcmode="lin" valueType="num">
                                      <p:cBhvr additive="base">
                                        <p:cTn id="16" dur="500" fill="hold"/>
                                        <p:tgtEl>
                                          <p:spTgt spid="173"/>
                                        </p:tgtEl>
                                        <p:attrNameLst>
                                          <p:attrName>ppt_x</p:attrName>
                                        </p:attrNameLst>
                                      </p:cBhvr>
                                      <p:tavLst>
                                        <p:tav tm="0">
                                          <p:val>
                                            <p:strVal val="#ppt_x"/>
                                          </p:val>
                                        </p:tav>
                                        <p:tav tm="100000">
                                          <p:val>
                                            <p:strVal val="#ppt_x"/>
                                          </p:val>
                                        </p:tav>
                                      </p:tavLst>
                                    </p:anim>
                                    <p:anim calcmode="lin" valueType="num">
                                      <p:cBhvr additive="base">
                                        <p:cTn id="17" dur="500" fill="hold"/>
                                        <p:tgtEl>
                                          <p:spTgt spid="17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162">
                                            <p:txEl>
                                              <p:pRg st="0" end="0"/>
                                            </p:txEl>
                                          </p:spTgt>
                                        </p:tgtEl>
                                        <p:attrNameLst>
                                          <p:attrName>style.visibility</p:attrName>
                                        </p:attrNameLst>
                                      </p:cBhvr>
                                      <p:to>
                                        <p:strVal val="visible"/>
                                      </p:to>
                                    </p:set>
                                    <p:anim calcmode="lin" valueType="num">
                                      <p:cBhvr additive="base">
                                        <p:cTn id="22" dur="500" fill="hold"/>
                                        <p:tgtEl>
                                          <p:spTgt spid="3162">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162">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161">
                                            <p:txEl>
                                              <p:pRg st="0" end="0"/>
                                            </p:txEl>
                                          </p:spTgt>
                                        </p:tgtEl>
                                        <p:attrNameLst>
                                          <p:attrName>style.visibility</p:attrName>
                                        </p:attrNameLst>
                                      </p:cBhvr>
                                      <p:to>
                                        <p:strVal val="visible"/>
                                      </p:to>
                                    </p:set>
                                    <p:anim calcmode="lin" valueType="num">
                                      <p:cBhvr additive="base">
                                        <p:cTn id="32" dur="500" fill="hold"/>
                                        <p:tgtEl>
                                          <p:spTgt spid="3161">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161">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72"/>
                                        </p:tgtEl>
                                        <p:attrNameLst>
                                          <p:attrName>style.visibility</p:attrName>
                                        </p:attrNameLst>
                                      </p:cBhvr>
                                      <p:to>
                                        <p:strVal val="visible"/>
                                      </p:to>
                                    </p:set>
                                    <p:anim calcmode="lin" valueType="num">
                                      <p:cBhvr additive="base">
                                        <p:cTn id="36" dur="500" fill="hold"/>
                                        <p:tgtEl>
                                          <p:spTgt spid="172"/>
                                        </p:tgtEl>
                                        <p:attrNameLst>
                                          <p:attrName>ppt_x</p:attrName>
                                        </p:attrNameLst>
                                      </p:cBhvr>
                                      <p:tavLst>
                                        <p:tav tm="0">
                                          <p:val>
                                            <p:strVal val="#ppt_x"/>
                                          </p:val>
                                        </p:tav>
                                        <p:tav tm="100000">
                                          <p:val>
                                            <p:strVal val="#ppt_x"/>
                                          </p:val>
                                        </p:tav>
                                      </p:tavLst>
                                    </p:anim>
                                    <p:anim calcmode="lin" valueType="num">
                                      <p:cBhvr additive="base">
                                        <p:cTn id="37" dur="500" fill="hold"/>
                                        <p:tgtEl>
                                          <p:spTgt spid="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9" grpId="0" build="p"/>
      <p:bldP spid="3161" grpId="0" build="p"/>
      <p:bldP spid="3162" grpId="0" build="p"/>
      <p:bldP spid="316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37"/>
        <p:cNvGrpSpPr/>
        <p:nvPr/>
      </p:nvGrpSpPr>
      <p:grpSpPr>
        <a:xfrm>
          <a:off x="0" y="0"/>
          <a:ext cx="0" cy="0"/>
          <a:chOff x="0" y="0"/>
          <a:chExt cx="0" cy="0"/>
        </a:xfrm>
      </p:grpSpPr>
      <p:sp>
        <p:nvSpPr>
          <p:cNvPr id="3638" name="Google Shape;3638;p39"/>
          <p:cNvSpPr/>
          <p:nvPr/>
        </p:nvSpPr>
        <p:spPr>
          <a:xfrm rot="5400000">
            <a:off x="3922363" y="726399"/>
            <a:ext cx="1413000" cy="1848600"/>
          </a:xfrm>
          <a:prstGeom prst="snip1Rect">
            <a:avLst>
              <a:gd name="adj" fmla="val 32727"/>
            </a:avLst>
          </a:prstGeom>
          <a:solidFill>
            <a:schemeClr val="lt2"/>
          </a:solidFill>
          <a:ln>
            <a:noFill/>
          </a:ln>
          <a:effectLst>
            <a:outerShdw blurRad="42863" dist="57150" dir="846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39" name="Google Shape;3639;p39"/>
          <p:cNvSpPr/>
          <p:nvPr/>
        </p:nvSpPr>
        <p:spPr>
          <a:xfrm rot="4385294">
            <a:off x="5061700" y="1771844"/>
            <a:ext cx="478177" cy="580174"/>
          </a:xfrm>
          <a:custGeom>
            <a:avLst/>
            <a:gdLst/>
            <a:ahLst/>
            <a:cxnLst/>
            <a:rect l="l" t="t" r="r" b="b"/>
            <a:pathLst>
              <a:path w="7520" h="8368" extrusionOk="0">
                <a:moveTo>
                  <a:pt x="514" y="5248"/>
                </a:moveTo>
                <a:cubicBezTo>
                  <a:pt x="156" y="5081"/>
                  <a:pt x="0" y="4662"/>
                  <a:pt x="156" y="4304"/>
                </a:cubicBezTo>
                <a:lnTo>
                  <a:pt x="2116" y="1"/>
                </a:lnTo>
                <a:lnTo>
                  <a:pt x="7519" y="8368"/>
                </a:lnTo>
                <a:close/>
              </a:path>
            </a:pathLst>
          </a:custGeom>
          <a:solidFill>
            <a:schemeClr val="dk2"/>
          </a:solidFill>
          <a:ln>
            <a:noFill/>
          </a:ln>
          <a:effectLst>
            <a:outerShdw blurRad="57150" dist="47625" dir="984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40" name="Google Shape;3640;p39"/>
          <p:cNvSpPr/>
          <p:nvPr/>
        </p:nvSpPr>
        <p:spPr>
          <a:xfrm rot="418263">
            <a:off x="3459330" y="693910"/>
            <a:ext cx="1059802" cy="74595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41" name="Google Shape;3641;p39"/>
          <p:cNvSpPr txBox="1">
            <a:spLocks noGrp="1"/>
          </p:cNvSpPr>
          <p:nvPr>
            <p:ph type="title" idx="2"/>
          </p:nvPr>
        </p:nvSpPr>
        <p:spPr>
          <a:xfrm>
            <a:off x="2398707" y="2382488"/>
            <a:ext cx="3998504" cy="8421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500" b="1">
                <a:solidFill>
                  <a:srgbClr val="000000"/>
                </a:solidFill>
                <a:latin typeface="Times New Roman" panose="02020603050405020304" pitchFamily="18" charset="0"/>
                <a:cs typeface="Times New Roman" panose="02020603050405020304" pitchFamily="18" charset="0"/>
              </a:rPr>
              <a:t>Tìm hiểu cách trang trí lớp học</a:t>
            </a:r>
          </a:p>
        </p:txBody>
      </p:sp>
      <p:sp>
        <p:nvSpPr>
          <p:cNvPr id="3643" name="Google Shape;3643;p39"/>
          <p:cNvSpPr txBox="1">
            <a:spLocks noGrp="1"/>
          </p:cNvSpPr>
          <p:nvPr>
            <p:ph type="title"/>
          </p:nvPr>
        </p:nvSpPr>
        <p:spPr>
          <a:xfrm flipH="1">
            <a:off x="3556350" y="952900"/>
            <a:ext cx="2031300" cy="12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latin typeface="Times New Roman" panose="02020603050405020304" pitchFamily="18" charset="0"/>
                <a:cs typeface="Times New Roman" panose="02020603050405020304" pitchFamily="18" charset="0"/>
              </a:rPr>
              <a:t>01</a:t>
            </a:r>
            <a:endParaRPr>
              <a:solidFill>
                <a:srgbClr val="000000"/>
              </a:solidFill>
              <a:latin typeface="Times New Roman" panose="02020603050405020304" pitchFamily="18" charset="0"/>
              <a:cs typeface="Times New Roman" panose="02020603050405020304" pitchFamily="18" charset="0"/>
            </a:endParaRPr>
          </a:p>
        </p:txBody>
      </p:sp>
      <p:grpSp>
        <p:nvGrpSpPr>
          <p:cNvPr id="3644" name="Google Shape;3644;p39"/>
          <p:cNvGrpSpPr/>
          <p:nvPr/>
        </p:nvGrpSpPr>
        <p:grpSpPr>
          <a:xfrm>
            <a:off x="6642183" y="457201"/>
            <a:ext cx="1848598" cy="2543543"/>
            <a:chOff x="6642183" y="457201"/>
            <a:chExt cx="1848598" cy="2543543"/>
          </a:xfrm>
        </p:grpSpPr>
        <p:sp>
          <p:nvSpPr>
            <p:cNvPr id="3645" name="Google Shape;3645;p39"/>
            <p:cNvSpPr/>
            <p:nvPr/>
          </p:nvSpPr>
          <p:spPr>
            <a:xfrm rot="2831813">
              <a:off x="6788129" y="581809"/>
              <a:ext cx="600430" cy="649740"/>
            </a:xfrm>
            <a:custGeom>
              <a:avLst/>
              <a:gdLst/>
              <a:ahLst/>
              <a:cxnLst/>
              <a:rect l="l" t="t" r="r" b="b"/>
              <a:pathLst>
                <a:path w="6087" h="6587" extrusionOk="0">
                  <a:moveTo>
                    <a:pt x="3972" y="0"/>
                  </a:moveTo>
                  <a:cubicBezTo>
                    <a:pt x="3972" y="0"/>
                    <a:pt x="3749" y="537"/>
                    <a:pt x="3402" y="537"/>
                  </a:cubicBezTo>
                  <a:cubicBezTo>
                    <a:pt x="3304" y="537"/>
                    <a:pt x="3195" y="494"/>
                    <a:pt x="3079" y="384"/>
                  </a:cubicBezTo>
                  <a:lnTo>
                    <a:pt x="3079" y="384"/>
                  </a:lnTo>
                  <a:cubicBezTo>
                    <a:pt x="3079" y="384"/>
                    <a:pt x="3177" y="1009"/>
                    <a:pt x="2820" y="1294"/>
                  </a:cubicBezTo>
                  <a:cubicBezTo>
                    <a:pt x="2764" y="1339"/>
                    <a:pt x="2701" y="1359"/>
                    <a:pt x="2635" y="1359"/>
                  </a:cubicBezTo>
                  <a:cubicBezTo>
                    <a:pt x="2280" y="1359"/>
                    <a:pt x="1823" y="806"/>
                    <a:pt x="1740" y="679"/>
                  </a:cubicBezTo>
                  <a:cubicBezTo>
                    <a:pt x="1740" y="679"/>
                    <a:pt x="1456" y="1447"/>
                    <a:pt x="334" y="1447"/>
                  </a:cubicBezTo>
                  <a:cubicBezTo>
                    <a:pt x="315" y="1447"/>
                    <a:pt x="296" y="1447"/>
                    <a:pt x="277" y="1446"/>
                  </a:cubicBezTo>
                  <a:lnTo>
                    <a:pt x="277" y="1446"/>
                  </a:lnTo>
                  <a:cubicBezTo>
                    <a:pt x="277" y="1446"/>
                    <a:pt x="1205" y="1901"/>
                    <a:pt x="741" y="2642"/>
                  </a:cubicBezTo>
                  <a:cubicBezTo>
                    <a:pt x="741" y="2642"/>
                    <a:pt x="904" y="2589"/>
                    <a:pt x="1103" y="2589"/>
                  </a:cubicBezTo>
                  <a:cubicBezTo>
                    <a:pt x="1303" y="2589"/>
                    <a:pt x="1540" y="2642"/>
                    <a:pt x="1687" y="2856"/>
                  </a:cubicBezTo>
                  <a:cubicBezTo>
                    <a:pt x="1939" y="3216"/>
                    <a:pt x="1556" y="3595"/>
                    <a:pt x="846" y="3595"/>
                  </a:cubicBezTo>
                  <a:cubicBezTo>
                    <a:pt x="727" y="3595"/>
                    <a:pt x="599" y="3584"/>
                    <a:pt x="464" y="3561"/>
                  </a:cubicBezTo>
                  <a:lnTo>
                    <a:pt x="464" y="3561"/>
                  </a:lnTo>
                  <a:cubicBezTo>
                    <a:pt x="464" y="3561"/>
                    <a:pt x="973" y="4507"/>
                    <a:pt x="0" y="5025"/>
                  </a:cubicBezTo>
                  <a:cubicBezTo>
                    <a:pt x="0" y="5025"/>
                    <a:pt x="265" y="4906"/>
                    <a:pt x="588" y="4906"/>
                  </a:cubicBezTo>
                  <a:cubicBezTo>
                    <a:pt x="920" y="4906"/>
                    <a:pt x="1313" y="5032"/>
                    <a:pt x="1544" y="5543"/>
                  </a:cubicBezTo>
                  <a:cubicBezTo>
                    <a:pt x="1544" y="5543"/>
                    <a:pt x="2035" y="4503"/>
                    <a:pt x="2550" y="4503"/>
                  </a:cubicBezTo>
                  <a:cubicBezTo>
                    <a:pt x="2569" y="4503"/>
                    <a:pt x="2588" y="4505"/>
                    <a:pt x="2606" y="4507"/>
                  </a:cubicBezTo>
                  <a:cubicBezTo>
                    <a:pt x="3142" y="4588"/>
                    <a:pt x="2481" y="5659"/>
                    <a:pt x="2481" y="5659"/>
                  </a:cubicBezTo>
                  <a:cubicBezTo>
                    <a:pt x="2481" y="5659"/>
                    <a:pt x="2496" y="5657"/>
                    <a:pt x="2522" y="5657"/>
                  </a:cubicBezTo>
                  <a:cubicBezTo>
                    <a:pt x="2684" y="5657"/>
                    <a:pt x="3280" y="5717"/>
                    <a:pt x="3365" y="6587"/>
                  </a:cubicBezTo>
                  <a:cubicBezTo>
                    <a:pt x="3365" y="6587"/>
                    <a:pt x="3935" y="5578"/>
                    <a:pt x="4675" y="5578"/>
                  </a:cubicBezTo>
                  <a:cubicBezTo>
                    <a:pt x="4682" y="5578"/>
                    <a:pt x="4688" y="5578"/>
                    <a:pt x="4695" y="5578"/>
                  </a:cubicBezTo>
                  <a:cubicBezTo>
                    <a:pt x="4695" y="5578"/>
                    <a:pt x="4338" y="4677"/>
                    <a:pt x="4579" y="4409"/>
                  </a:cubicBezTo>
                  <a:cubicBezTo>
                    <a:pt x="4648" y="4332"/>
                    <a:pt x="4757" y="4305"/>
                    <a:pt x="4877" y="4305"/>
                  </a:cubicBezTo>
                  <a:cubicBezTo>
                    <a:pt x="5172" y="4305"/>
                    <a:pt x="5534" y="4472"/>
                    <a:pt x="5534" y="4472"/>
                  </a:cubicBezTo>
                  <a:cubicBezTo>
                    <a:pt x="5534" y="4472"/>
                    <a:pt x="5498" y="3829"/>
                    <a:pt x="6087" y="3802"/>
                  </a:cubicBezTo>
                  <a:cubicBezTo>
                    <a:pt x="6087" y="3802"/>
                    <a:pt x="5418" y="3053"/>
                    <a:pt x="5882" y="2660"/>
                  </a:cubicBezTo>
                  <a:lnTo>
                    <a:pt x="5882" y="2660"/>
                  </a:lnTo>
                  <a:cubicBezTo>
                    <a:pt x="5882" y="2660"/>
                    <a:pt x="5637" y="2722"/>
                    <a:pt x="5309" y="2722"/>
                  </a:cubicBezTo>
                  <a:cubicBezTo>
                    <a:pt x="5013" y="2722"/>
                    <a:pt x="4650" y="2672"/>
                    <a:pt x="4338" y="2481"/>
                  </a:cubicBezTo>
                  <a:cubicBezTo>
                    <a:pt x="4338" y="2481"/>
                    <a:pt x="4213" y="1518"/>
                    <a:pt x="4748" y="857"/>
                  </a:cubicBezTo>
                  <a:cubicBezTo>
                    <a:pt x="4748" y="857"/>
                    <a:pt x="3990" y="750"/>
                    <a:pt x="3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46" name="Google Shape;3646;p39"/>
            <p:cNvSpPr/>
            <p:nvPr/>
          </p:nvSpPr>
          <p:spPr>
            <a:xfrm rot="2831813">
              <a:off x="6831403" y="585728"/>
              <a:ext cx="356589" cy="455222"/>
            </a:xfrm>
            <a:custGeom>
              <a:avLst/>
              <a:gdLst/>
              <a:ahLst/>
              <a:cxnLst/>
              <a:rect l="l" t="t" r="r" b="b"/>
              <a:pathLst>
                <a:path w="3615" h="4615" extrusionOk="0">
                  <a:moveTo>
                    <a:pt x="1589" y="0"/>
                  </a:moveTo>
                  <a:cubicBezTo>
                    <a:pt x="1401" y="233"/>
                    <a:pt x="1009" y="536"/>
                    <a:pt x="277" y="518"/>
                  </a:cubicBezTo>
                  <a:cubicBezTo>
                    <a:pt x="277" y="518"/>
                    <a:pt x="1196" y="973"/>
                    <a:pt x="732" y="1705"/>
                  </a:cubicBezTo>
                  <a:cubicBezTo>
                    <a:pt x="732" y="1705"/>
                    <a:pt x="1392" y="1500"/>
                    <a:pt x="1687" y="1928"/>
                  </a:cubicBezTo>
                  <a:cubicBezTo>
                    <a:pt x="1981" y="2348"/>
                    <a:pt x="1410" y="2794"/>
                    <a:pt x="455" y="2633"/>
                  </a:cubicBezTo>
                  <a:cubicBezTo>
                    <a:pt x="455" y="2633"/>
                    <a:pt x="973" y="3579"/>
                    <a:pt x="0" y="4097"/>
                  </a:cubicBezTo>
                  <a:cubicBezTo>
                    <a:pt x="0" y="4097"/>
                    <a:pt x="1080" y="3606"/>
                    <a:pt x="1535" y="4615"/>
                  </a:cubicBezTo>
                  <a:cubicBezTo>
                    <a:pt x="1535" y="4615"/>
                    <a:pt x="2071" y="3499"/>
                    <a:pt x="2606" y="3579"/>
                  </a:cubicBezTo>
                  <a:cubicBezTo>
                    <a:pt x="2687" y="3579"/>
                    <a:pt x="2749" y="3633"/>
                    <a:pt x="2785" y="3704"/>
                  </a:cubicBezTo>
                  <a:cubicBezTo>
                    <a:pt x="3615" y="2357"/>
                    <a:pt x="3044" y="598"/>
                    <a:pt x="1589"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47" name="Google Shape;3647;p39"/>
            <p:cNvSpPr/>
            <p:nvPr/>
          </p:nvSpPr>
          <p:spPr>
            <a:xfrm rot="2831813">
              <a:off x="6788638" y="573028"/>
              <a:ext cx="605757" cy="663845"/>
            </a:xfrm>
            <a:custGeom>
              <a:avLst/>
              <a:gdLst/>
              <a:ahLst/>
              <a:cxnLst/>
              <a:rect l="l" t="t" r="r" b="b"/>
              <a:pathLst>
                <a:path w="6141" h="6730" extrusionOk="0">
                  <a:moveTo>
                    <a:pt x="1551" y="2823"/>
                  </a:moveTo>
                  <a:cubicBezTo>
                    <a:pt x="1581" y="2844"/>
                    <a:pt x="1609" y="2867"/>
                    <a:pt x="1634" y="2893"/>
                  </a:cubicBezTo>
                  <a:lnTo>
                    <a:pt x="1634" y="2893"/>
                  </a:lnTo>
                  <a:cubicBezTo>
                    <a:pt x="1609" y="2867"/>
                    <a:pt x="1581" y="2843"/>
                    <a:pt x="1551" y="2823"/>
                  </a:cubicBezTo>
                  <a:close/>
                  <a:moveTo>
                    <a:pt x="599" y="5016"/>
                  </a:moveTo>
                  <a:cubicBezTo>
                    <a:pt x="551" y="5016"/>
                    <a:pt x="503" y="5019"/>
                    <a:pt x="455" y="5025"/>
                  </a:cubicBezTo>
                  <a:cubicBezTo>
                    <a:pt x="359" y="5036"/>
                    <a:pt x="266" y="5055"/>
                    <a:pt x="175" y="5083"/>
                  </a:cubicBezTo>
                  <a:lnTo>
                    <a:pt x="175" y="5083"/>
                  </a:lnTo>
                  <a:cubicBezTo>
                    <a:pt x="264" y="5058"/>
                    <a:pt x="355" y="5039"/>
                    <a:pt x="446" y="5034"/>
                  </a:cubicBezTo>
                  <a:cubicBezTo>
                    <a:pt x="497" y="5028"/>
                    <a:pt x="548" y="5025"/>
                    <a:pt x="598" y="5025"/>
                  </a:cubicBezTo>
                  <a:cubicBezTo>
                    <a:pt x="699" y="5025"/>
                    <a:pt x="801" y="5037"/>
                    <a:pt x="902" y="5061"/>
                  </a:cubicBezTo>
                  <a:cubicBezTo>
                    <a:pt x="804" y="5030"/>
                    <a:pt x="702" y="5016"/>
                    <a:pt x="599" y="5016"/>
                  </a:cubicBezTo>
                  <a:close/>
                  <a:moveTo>
                    <a:pt x="1634" y="2893"/>
                  </a:moveTo>
                  <a:lnTo>
                    <a:pt x="1634" y="2893"/>
                  </a:lnTo>
                  <a:cubicBezTo>
                    <a:pt x="1661" y="2919"/>
                    <a:pt x="1684" y="2949"/>
                    <a:pt x="1705" y="2981"/>
                  </a:cubicBezTo>
                  <a:cubicBezTo>
                    <a:pt x="1776" y="3070"/>
                    <a:pt x="1794" y="3195"/>
                    <a:pt x="1750" y="3302"/>
                  </a:cubicBezTo>
                  <a:cubicBezTo>
                    <a:pt x="1696" y="3410"/>
                    <a:pt x="1616" y="3490"/>
                    <a:pt x="1517" y="3543"/>
                  </a:cubicBezTo>
                  <a:cubicBezTo>
                    <a:pt x="1410" y="3597"/>
                    <a:pt x="1303" y="3633"/>
                    <a:pt x="1187" y="3651"/>
                  </a:cubicBezTo>
                  <a:cubicBezTo>
                    <a:pt x="1071" y="3673"/>
                    <a:pt x="955" y="3684"/>
                    <a:pt x="839" y="3684"/>
                  </a:cubicBezTo>
                  <a:cubicBezTo>
                    <a:pt x="723" y="3684"/>
                    <a:pt x="607" y="3673"/>
                    <a:pt x="491" y="3651"/>
                  </a:cubicBezTo>
                  <a:lnTo>
                    <a:pt x="464" y="3651"/>
                  </a:lnTo>
                  <a:lnTo>
                    <a:pt x="473" y="3677"/>
                  </a:lnTo>
                  <a:cubicBezTo>
                    <a:pt x="474" y="3679"/>
                    <a:pt x="475" y="3681"/>
                    <a:pt x="476" y="3683"/>
                  </a:cubicBezTo>
                  <a:lnTo>
                    <a:pt x="476" y="3683"/>
                  </a:lnTo>
                  <a:lnTo>
                    <a:pt x="464" y="3695"/>
                  </a:lnTo>
                  <a:cubicBezTo>
                    <a:pt x="471" y="3696"/>
                    <a:pt x="477" y="3698"/>
                    <a:pt x="484" y="3699"/>
                  </a:cubicBezTo>
                  <a:lnTo>
                    <a:pt x="484" y="3699"/>
                  </a:lnTo>
                  <a:cubicBezTo>
                    <a:pt x="541" y="3818"/>
                    <a:pt x="581" y="3953"/>
                    <a:pt x="598" y="4079"/>
                  </a:cubicBezTo>
                  <a:cubicBezTo>
                    <a:pt x="616" y="4222"/>
                    <a:pt x="607" y="4365"/>
                    <a:pt x="571" y="4507"/>
                  </a:cubicBezTo>
                  <a:cubicBezTo>
                    <a:pt x="527" y="4641"/>
                    <a:pt x="455" y="4766"/>
                    <a:pt x="357" y="4873"/>
                  </a:cubicBezTo>
                  <a:cubicBezTo>
                    <a:pt x="313" y="4927"/>
                    <a:pt x="259" y="4971"/>
                    <a:pt x="197" y="5016"/>
                  </a:cubicBezTo>
                  <a:cubicBezTo>
                    <a:pt x="143" y="5052"/>
                    <a:pt x="81" y="5087"/>
                    <a:pt x="18" y="5123"/>
                  </a:cubicBezTo>
                  <a:lnTo>
                    <a:pt x="18" y="5134"/>
                  </a:lnTo>
                  <a:lnTo>
                    <a:pt x="18" y="5134"/>
                  </a:lnTo>
                  <a:cubicBezTo>
                    <a:pt x="12" y="5137"/>
                    <a:pt x="6" y="5139"/>
                    <a:pt x="0" y="5141"/>
                  </a:cubicBezTo>
                  <a:lnTo>
                    <a:pt x="9" y="5150"/>
                  </a:lnTo>
                  <a:cubicBezTo>
                    <a:pt x="23" y="5142"/>
                    <a:pt x="37" y="5135"/>
                    <a:pt x="50" y="5127"/>
                  </a:cubicBezTo>
                  <a:lnTo>
                    <a:pt x="50" y="5127"/>
                  </a:lnTo>
                  <a:cubicBezTo>
                    <a:pt x="92" y="5110"/>
                    <a:pt x="133" y="5096"/>
                    <a:pt x="175" y="5083"/>
                  </a:cubicBezTo>
                  <a:lnTo>
                    <a:pt x="175" y="5083"/>
                  </a:lnTo>
                  <a:cubicBezTo>
                    <a:pt x="141" y="5092"/>
                    <a:pt x="108" y="5103"/>
                    <a:pt x="75" y="5114"/>
                  </a:cubicBezTo>
                  <a:lnTo>
                    <a:pt x="75" y="5114"/>
                  </a:lnTo>
                  <a:cubicBezTo>
                    <a:pt x="115" y="5093"/>
                    <a:pt x="153" y="5072"/>
                    <a:pt x="188" y="5043"/>
                  </a:cubicBezTo>
                  <a:cubicBezTo>
                    <a:pt x="250" y="4998"/>
                    <a:pt x="304" y="4954"/>
                    <a:pt x="357" y="4900"/>
                  </a:cubicBezTo>
                  <a:cubicBezTo>
                    <a:pt x="455" y="4793"/>
                    <a:pt x="527" y="4668"/>
                    <a:pt x="571" y="4525"/>
                  </a:cubicBezTo>
                  <a:cubicBezTo>
                    <a:pt x="616" y="4382"/>
                    <a:pt x="625" y="4240"/>
                    <a:pt x="607" y="4097"/>
                  </a:cubicBezTo>
                  <a:cubicBezTo>
                    <a:pt x="582" y="3962"/>
                    <a:pt x="549" y="3828"/>
                    <a:pt x="493" y="3700"/>
                  </a:cubicBezTo>
                  <a:lnTo>
                    <a:pt x="493" y="3700"/>
                  </a:lnTo>
                  <a:cubicBezTo>
                    <a:pt x="611" y="3722"/>
                    <a:pt x="732" y="3733"/>
                    <a:pt x="852" y="3733"/>
                  </a:cubicBezTo>
                  <a:cubicBezTo>
                    <a:pt x="959" y="3733"/>
                    <a:pt x="1065" y="3724"/>
                    <a:pt x="1169" y="3704"/>
                  </a:cubicBezTo>
                  <a:cubicBezTo>
                    <a:pt x="1285" y="3686"/>
                    <a:pt x="1401" y="3651"/>
                    <a:pt x="1509" y="3588"/>
                  </a:cubicBezTo>
                  <a:cubicBezTo>
                    <a:pt x="1616" y="3543"/>
                    <a:pt x="1705" y="3454"/>
                    <a:pt x="1758" y="3338"/>
                  </a:cubicBezTo>
                  <a:cubicBezTo>
                    <a:pt x="1803" y="3222"/>
                    <a:pt x="1785" y="3088"/>
                    <a:pt x="1714" y="2990"/>
                  </a:cubicBezTo>
                  <a:cubicBezTo>
                    <a:pt x="1692" y="2955"/>
                    <a:pt x="1665" y="2923"/>
                    <a:pt x="1634" y="2893"/>
                  </a:cubicBezTo>
                  <a:close/>
                  <a:moveTo>
                    <a:pt x="902" y="5061"/>
                  </a:moveTo>
                  <a:cubicBezTo>
                    <a:pt x="937" y="5079"/>
                    <a:pt x="973" y="5087"/>
                    <a:pt x="1018" y="5105"/>
                  </a:cubicBezTo>
                  <a:lnTo>
                    <a:pt x="1116" y="5150"/>
                  </a:lnTo>
                  <a:cubicBezTo>
                    <a:pt x="1178" y="5195"/>
                    <a:pt x="1241" y="5239"/>
                    <a:pt x="1294" y="5293"/>
                  </a:cubicBezTo>
                  <a:cubicBezTo>
                    <a:pt x="1348" y="5346"/>
                    <a:pt x="1401" y="5400"/>
                    <a:pt x="1446" y="5462"/>
                  </a:cubicBezTo>
                  <a:cubicBezTo>
                    <a:pt x="1491" y="5516"/>
                    <a:pt x="1517" y="5587"/>
                    <a:pt x="1562" y="5650"/>
                  </a:cubicBezTo>
                  <a:cubicBezTo>
                    <a:pt x="1500" y="5507"/>
                    <a:pt x="1410" y="5382"/>
                    <a:pt x="1294" y="5275"/>
                  </a:cubicBezTo>
                  <a:cubicBezTo>
                    <a:pt x="1241" y="5221"/>
                    <a:pt x="1187" y="5177"/>
                    <a:pt x="1116" y="5141"/>
                  </a:cubicBezTo>
                  <a:lnTo>
                    <a:pt x="1018" y="5096"/>
                  </a:lnTo>
                  <a:cubicBezTo>
                    <a:pt x="982" y="5079"/>
                    <a:pt x="946" y="5070"/>
                    <a:pt x="902" y="5061"/>
                  </a:cubicBezTo>
                  <a:close/>
                  <a:moveTo>
                    <a:pt x="4008" y="0"/>
                  </a:moveTo>
                  <a:lnTo>
                    <a:pt x="3963" y="98"/>
                  </a:lnTo>
                  <a:cubicBezTo>
                    <a:pt x="3927" y="179"/>
                    <a:pt x="3883" y="268"/>
                    <a:pt x="3820" y="348"/>
                  </a:cubicBezTo>
                  <a:cubicBezTo>
                    <a:pt x="3767" y="429"/>
                    <a:pt x="3695" y="491"/>
                    <a:pt x="3624" y="554"/>
                  </a:cubicBezTo>
                  <a:cubicBezTo>
                    <a:pt x="3564" y="594"/>
                    <a:pt x="3493" y="614"/>
                    <a:pt x="3424" y="614"/>
                  </a:cubicBezTo>
                  <a:cubicBezTo>
                    <a:pt x="3401" y="614"/>
                    <a:pt x="3378" y="612"/>
                    <a:pt x="3356" y="607"/>
                  </a:cubicBezTo>
                  <a:cubicBezTo>
                    <a:pt x="3267" y="580"/>
                    <a:pt x="3178" y="536"/>
                    <a:pt x="3115" y="473"/>
                  </a:cubicBezTo>
                  <a:lnTo>
                    <a:pt x="3062" y="429"/>
                  </a:lnTo>
                  <a:lnTo>
                    <a:pt x="3070" y="491"/>
                  </a:lnTo>
                  <a:cubicBezTo>
                    <a:pt x="3072" y="500"/>
                    <a:pt x="3073" y="508"/>
                    <a:pt x="3074" y="516"/>
                  </a:cubicBezTo>
                  <a:lnTo>
                    <a:pt x="3074" y="516"/>
                  </a:lnTo>
                  <a:lnTo>
                    <a:pt x="3070" y="518"/>
                  </a:lnTo>
                  <a:cubicBezTo>
                    <a:pt x="3072" y="519"/>
                    <a:pt x="3073" y="520"/>
                    <a:pt x="3074" y="521"/>
                  </a:cubicBezTo>
                  <a:lnTo>
                    <a:pt x="3074" y="521"/>
                  </a:lnTo>
                  <a:cubicBezTo>
                    <a:pt x="3095" y="700"/>
                    <a:pt x="3077" y="885"/>
                    <a:pt x="3035" y="1062"/>
                  </a:cubicBezTo>
                  <a:cubicBezTo>
                    <a:pt x="2999" y="1152"/>
                    <a:pt x="2954" y="1232"/>
                    <a:pt x="2901" y="1303"/>
                  </a:cubicBezTo>
                  <a:cubicBezTo>
                    <a:pt x="2838" y="1384"/>
                    <a:pt x="2758" y="1428"/>
                    <a:pt x="2669" y="1437"/>
                  </a:cubicBezTo>
                  <a:cubicBezTo>
                    <a:pt x="2571" y="1437"/>
                    <a:pt x="2481" y="1419"/>
                    <a:pt x="2401" y="1366"/>
                  </a:cubicBezTo>
                  <a:cubicBezTo>
                    <a:pt x="2321" y="1321"/>
                    <a:pt x="2240" y="1268"/>
                    <a:pt x="2169" y="1196"/>
                  </a:cubicBezTo>
                  <a:cubicBezTo>
                    <a:pt x="2017" y="1071"/>
                    <a:pt x="1892" y="928"/>
                    <a:pt x="1776" y="777"/>
                  </a:cubicBezTo>
                  <a:lnTo>
                    <a:pt x="1758" y="741"/>
                  </a:lnTo>
                  <a:lnTo>
                    <a:pt x="1741" y="777"/>
                  </a:lnTo>
                  <a:cubicBezTo>
                    <a:pt x="1678" y="911"/>
                    <a:pt x="1598" y="1027"/>
                    <a:pt x="1500" y="1125"/>
                  </a:cubicBezTo>
                  <a:cubicBezTo>
                    <a:pt x="1393" y="1223"/>
                    <a:pt x="1277" y="1303"/>
                    <a:pt x="1143" y="1375"/>
                  </a:cubicBezTo>
                  <a:cubicBezTo>
                    <a:pt x="1009" y="1428"/>
                    <a:pt x="875" y="1473"/>
                    <a:pt x="732" y="1500"/>
                  </a:cubicBezTo>
                  <a:cubicBezTo>
                    <a:pt x="661" y="1517"/>
                    <a:pt x="589" y="1526"/>
                    <a:pt x="518" y="1526"/>
                  </a:cubicBezTo>
                  <a:lnTo>
                    <a:pt x="232" y="1526"/>
                  </a:lnTo>
                  <a:lnTo>
                    <a:pt x="293" y="1561"/>
                  </a:lnTo>
                  <a:lnTo>
                    <a:pt x="293" y="1561"/>
                  </a:lnTo>
                  <a:lnTo>
                    <a:pt x="286" y="1589"/>
                  </a:lnTo>
                  <a:cubicBezTo>
                    <a:pt x="306" y="1589"/>
                    <a:pt x="325" y="1589"/>
                    <a:pt x="344" y="1590"/>
                  </a:cubicBezTo>
                  <a:lnTo>
                    <a:pt x="344" y="1590"/>
                  </a:lnTo>
                  <a:cubicBezTo>
                    <a:pt x="425" y="1640"/>
                    <a:pt x="506" y="1700"/>
                    <a:pt x="580" y="1767"/>
                  </a:cubicBezTo>
                  <a:cubicBezTo>
                    <a:pt x="679" y="1848"/>
                    <a:pt x="750" y="1946"/>
                    <a:pt x="803" y="2053"/>
                  </a:cubicBezTo>
                  <a:cubicBezTo>
                    <a:pt x="857" y="2160"/>
                    <a:pt x="884" y="2276"/>
                    <a:pt x="866" y="2392"/>
                  </a:cubicBezTo>
                  <a:cubicBezTo>
                    <a:pt x="848" y="2517"/>
                    <a:pt x="812" y="2624"/>
                    <a:pt x="750" y="2731"/>
                  </a:cubicBezTo>
                  <a:lnTo>
                    <a:pt x="743" y="2746"/>
                  </a:lnTo>
                  <a:lnTo>
                    <a:pt x="743" y="2746"/>
                  </a:lnTo>
                  <a:cubicBezTo>
                    <a:pt x="739" y="2747"/>
                    <a:pt x="736" y="2748"/>
                    <a:pt x="732" y="2749"/>
                  </a:cubicBezTo>
                  <a:lnTo>
                    <a:pt x="738" y="2755"/>
                  </a:lnTo>
                  <a:lnTo>
                    <a:pt x="738" y="2755"/>
                  </a:lnTo>
                  <a:lnTo>
                    <a:pt x="732" y="2767"/>
                  </a:lnTo>
                  <a:lnTo>
                    <a:pt x="746" y="2763"/>
                  </a:lnTo>
                  <a:lnTo>
                    <a:pt x="746" y="2763"/>
                  </a:lnTo>
                  <a:lnTo>
                    <a:pt x="759" y="2776"/>
                  </a:lnTo>
                  <a:cubicBezTo>
                    <a:pt x="762" y="2770"/>
                    <a:pt x="766" y="2764"/>
                    <a:pt x="769" y="2758"/>
                  </a:cubicBezTo>
                  <a:lnTo>
                    <a:pt x="769" y="2758"/>
                  </a:lnTo>
                  <a:cubicBezTo>
                    <a:pt x="877" y="2723"/>
                    <a:pt x="987" y="2706"/>
                    <a:pt x="1097" y="2706"/>
                  </a:cubicBezTo>
                  <a:cubicBezTo>
                    <a:pt x="1214" y="2706"/>
                    <a:pt x="1331" y="2726"/>
                    <a:pt x="1446" y="2767"/>
                  </a:cubicBezTo>
                  <a:cubicBezTo>
                    <a:pt x="1483" y="2782"/>
                    <a:pt x="1518" y="2801"/>
                    <a:pt x="1551" y="2823"/>
                  </a:cubicBezTo>
                  <a:lnTo>
                    <a:pt x="1551" y="2823"/>
                  </a:lnTo>
                  <a:cubicBezTo>
                    <a:pt x="1516" y="2798"/>
                    <a:pt x="1477" y="2777"/>
                    <a:pt x="1437" y="2758"/>
                  </a:cubicBezTo>
                  <a:cubicBezTo>
                    <a:pt x="1330" y="2713"/>
                    <a:pt x="1205" y="2696"/>
                    <a:pt x="1089" y="2696"/>
                  </a:cubicBezTo>
                  <a:cubicBezTo>
                    <a:pt x="989" y="2696"/>
                    <a:pt x="883" y="2709"/>
                    <a:pt x="782" y="2735"/>
                  </a:cubicBezTo>
                  <a:lnTo>
                    <a:pt x="782" y="2735"/>
                  </a:lnTo>
                  <a:cubicBezTo>
                    <a:pt x="832" y="2639"/>
                    <a:pt x="868" y="2537"/>
                    <a:pt x="884" y="2428"/>
                  </a:cubicBezTo>
                  <a:cubicBezTo>
                    <a:pt x="893" y="2303"/>
                    <a:pt x="875" y="2178"/>
                    <a:pt x="821" y="2062"/>
                  </a:cubicBezTo>
                  <a:cubicBezTo>
                    <a:pt x="759" y="1955"/>
                    <a:pt x="687" y="1857"/>
                    <a:pt x="598" y="1767"/>
                  </a:cubicBezTo>
                  <a:cubicBezTo>
                    <a:pt x="526" y="1703"/>
                    <a:pt x="443" y="1644"/>
                    <a:pt x="357" y="1591"/>
                  </a:cubicBezTo>
                  <a:lnTo>
                    <a:pt x="357" y="1591"/>
                  </a:lnTo>
                  <a:cubicBezTo>
                    <a:pt x="383" y="1592"/>
                    <a:pt x="408" y="1593"/>
                    <a:pt x="433" y="1593"/>
                  </a:cubicBezTo>
                  <a:cubicBezTo>
                    <a:pt x="457" y="1593"/>
                    <a:pt x="482" y="1592"/>
                    <a:pt x="509" y="1589"/>
                  </a:cubicBezTo>
                  <a:cubicBezTo>
                    <a:pt x="589" y="1580"/>
                    <a:pt x="661" y="1571"/>
                    <a:pt x="732" y="1562"/>
                  </a:cubicBezTo>
                  <a:cubicBezTo>
                    <a:pt x="875" y="1535"/>
                    <a:pt x="1018" y="1491"/>
                    <a:pt x="1152" y="1428"/>
                  </a:cubicBezTo>
                  <a:cubicBezTo>
                    <a:pt x="1418" y="1308"/>
                    <a:pt x="1626" y="1097"/>
                    <a:pt x="1761" y="842"/>
                  </a:cubicBezTo>
                  <a:lnTo>
                    <a:pt x="1761" y="842"/>
                  </a:lnTo>
                  <a:cubicBezTo>
                    <a:pt x="1864" y="991"/>
                    <a:pt x="1991" y="1124"/>
                    <a:pt x="2133" y="1250"/>
                  </a:cubicBezTo>
                  <a:cubicBezTo>
                    <a:pt x="2205" y="1312"/>
                    <a:pt x="2285" y="1375"/>
                    <a:pt x="2374" y="1419"/>
                  </a:cubicBezTo>
                  <a:cubicBezTo>
                    <a:pt x="2464" y="1473"/>
                    <a:pt x="2562" y="1500"/>
                    <a:pt x="2669" y="1500"/>
                  </a:cubicBezTo>
                  <a:cubicBezTo>
                    <a:pt x="2767" y="1491"/>
                    <a:pt x="2865" y="1437"/>
                    <a:pt x="2928" y="1348"/>
                  </a:cubicBezTo>
                  <a:cubicBezTo>
                    <a:pt x="2990" y="1276"/>
                    <a:pt x="3035" y="1187"/>
                    <a:pt x="3070" y="1089"/>
                  </a:cubicBezTo>
                  <a:cubicBezTo>
                    <a:pt x="3119" y="921"/>
                    <a:pt x="3138" y="738"/>
                    <a:pt x="3122" y="560"/>
                  </a:cubicBezTo>
                  <a:lnTo>
                    <a:pt x="3122" y="560"/>
                  </a:lnTo>
                  <a:cubicBezTo>
                    <a:pt x="3188" y="610"/>
                    <a:pt x="3260" y="648"/>
                    <a:pt x="3338" y="670"/>
                  </a:cubicBezTo>
                  <a:cubicBezTo>
                    <a:pt x="3364" y="674"/>
                    <a:pt x="3390" y="676"/>
                    <a:pt x="3416" y="676"/>
                  </a:cubicBezTo>
                  <a:cubicBezTo>
                    <a:pt x="3496" y="676"/>
                    <a:pt x="3574" y="654"/>
                    <a:pt x="3642" y="607"/>
                  </a:cubicBezTo>
                  <a:cubicBezTo>
                    <a:pt x="3722" y="554"/>
                    <a:pt x="3802" y="473"/>
                    <a:pt x="3856" y="393"/>
                  </a:cubicBezTo>
                  <a:cubicBezTo>
                    <a:pt x="3900" y="336"/>
                    <a:pt x="3935" y="276"/>
                    <a:pt x="3967" y="214"/>
                  </a:cubicBezTo>
                  <a:lnTo>
                    <a:pt x="3967" y="214"/>
                  </a:lnTo>
                  <a:cubicBezTo>
                    <a:pt x="3975" y="291"/>
                    <a:pt x="3993" y="366"/>
                    <a:pt x="4025" y="438"/>
                  </a:cubicBezTo>
                  <a:cubicBezTo>
                    <a:pt x="4061" y="545"/>
                    <a:pt x="4115" y="634"/>
                    <a:pt x="4195" y="714"/>
                  </a:cubicBezTo>
                  <a:cubicBezTo>
                    <a:pt x="4266" y="786"/>
                    <a:pt x="4356" y="857"/>
                    <a:pt x="4454" y="902"/>
                  </a:cubicBezTo>
                  <a:cubicBezTo>
                    <a:pt x="4538" y="948"/>
                    <a:pt x="4629" y="981"/>
                    <a:pt x="4721" y="1000"/>
                  </a:cubicBezTo>
                  <a:lnTo>
                    <a:pt x="4721" y="1000"/>
                  </a:lnTo>
                  <a:cubicBezTo>
                    <a:pt x="4644" y="1106"/>
                    <a:pt x="4581" y="1219"/>
                    <a:pt x="4525" y="1339"/>
                  </a:cubicBezTo>
                  <a:cubicBezTo>
                    <a:pt x="4463" y="1464"/>
                    <a:pt x="4418" y="1607"/>
                    <a:pt x="4382" y="1749"/>
                  </a:cubicBezTo>
                  <a:cubicBezTo>
                    <a:pt x="4356" y="1883"/>
                    <a:pt x="4338" y="2026"/>
                    <a:pt x="4329" y="2178"/>
                  </a:cubicBezTo>
                  <a:cubicBezTo>
                    <a:pt x="4320" y="2321"/>
                    <a:pt x="4320" y="2463"/>
                    <a:pt x="4338" y="2606"/>
                  </a:cubicBezTo>
                  <a:lnTo>
                    <a:pt x="4338" y="2624"/>
                  </a:lnTo>
                  <a:lnTo>
                    <a:pt x="4347" y="2624"/>
                  </a:lnTo>
                  <a:cubicBezTo>
                    <a:pt x="4463" y="2687"/>
                    <a:pt x="4588" y="2740"/>
                    <a:pt x="4713" y="2785"/>
                  </a:cubicBezTo>
                  <a:cubicBezTo>
                    <a:pt x="4846" y="2820"/>
                    <a:pt x="4971" y="2838"/>
                    <a:pt x="5105" y="2856"/>
                  </a:cubicBezTo>
                  <a:cubicBezTo>
                    <a:pt x="5170" y="2861"/>
                    <a:pt x="5235" y="2863"/>
                    <a:pt x="5300" y="2863"/>
                  </a:cubicBezTo>
                  <a:cubicBezTo>
                    <a:pt x="5478" y="2863"/>
                    <a:pt x="5655" y="2846"/>
                    <a:pt x="5832" y="2810"/>
                  </a:cubicBezTo>
                  <a:lnTo>
                    <a:pt x="5832" y="2810"/>
                  </a:lnTo>
                  <a:cubicBezTo>
                    <a:pt x="5779" y="2877"/>
                    <a:pt x="5742" y="2960"/>
                    <a:pt x="5721" y="3044"/>
                  </a:cubicBezTo>
                  <a:cubicBezTo>
                    <a:pt x="5712" y="3160"/>
                    <a:pt x="5721" y="3267"/>
                    <a:pt x="5757" y="3374"/>
                  </a:cubicBezTo>
                  <a:cubicBezTo>
                    <a:pt x="5832" y="3565"/>
                    <a:pt x="5930" y="3742"/>
                    <a:pt x="6059" y="3902"/>
                  </a:cubicBezTo>
                  <a:lnTo>
                    <a:pt x="6059" y="3902"/>
                  </a:lnTo>
                  <a:cubicBezTo>
                    <a:pt x="5988" y="3907"/>
                    <a:pt x="5921" y="3924"/>
                    <a:pt x="5855" y="3954"/>
                  </a:cubicBezTo>
                  <a:cubicBezTo>
                    <a:pt x="5784" y="3990"/>
                    <a:pt x="5712" y="4043"/>
                    <a:pt x="5668" y="4115"/>
                  </a:cubicBezTo>
                  <a:cubicBezTo>
                    <a:pt x="5623" y="4177"/>
                    <a:pt x="5587" y="4257"/>
                    <a:pt x="5560" y="4338"/>
                  </a:cubicBezTo>
                  <a:cubicBezTo>
                    <a:pt x="5545" y="4408"/>
                    <a:pt x="5536" y="4479"/>
                    <a:pt x="5534" y="4550"/>
                  </a:cubicBezTo>
                  <a:lnTo>
                    <a:pt x="5534" y="4550"/>
                  </a:lnTo>
                  <a:cubicBezTo>
                    <a:pt x="5372" y="4484"/>
                    <a:pt x="5203" y="4435"/>
                    <a:pt x="5025" y="4409"/>
                  </a:cubicBezTo>
                  <a:cubicBezTo>
                    <a:pt x="4987" y="4402"/>
                    <a:pt x="4950" y="4399"/>
                    <a:pt x="4913" y="4399"/>
                  </a:cubicBezTo>
                  <a:cubicBezTo>
                    <a:pt x="4853" y="4399"/>
                    <a:pt x="4795" y="4407"/>
                    <a:pt x="4739" y="4418"/>
                  </a:cubicBezTo>
                  <a:cubicBezTo>
                    <a:pt x="4641" y="4445"/>
                    <a:pt x="4570" y="4516"/>
                    <a:pt x="4534" y="4605"/>
                  </a:cubicBezTo>
                  <a:cubicBezTo>
                    <a:pt x="4498" y="4695"/>
                    <a:pt x="4489" y="4793"/>
                    <a:pt x="4498" y="4891"/>
                  </a:cubicBezTo>
                  <a:cubicBezTo>
                    <a:pt x="4507" y="4980"/>
                    <a:pt x="4516" y="5070"/>
                    <a:pt x="4534" y="5168"/>
                  </a:cubicBezTo>
                  <a:cubicBezTo>
                    <a:pt x="4568" y="5337"/>
                    <a:pt x="4618" y="5507"/>
                    <a:pt x="4684" y="5677"/>
                  </a:cubicBezTo>
                  <a:lnTo>
                    <a:pt x="4684" y="5677"/>
                  </a:lnTo>
                  <a:cubicBezTo>
                    <a:pt x="4548" y="5680"/>
                    <a:pt x="4412" y="5715"/>
                    <a:pt x="4284" y="5775"/>
                  </a:cubicBezTo>
                  <a:cubicBezTo>
                    <a:pt x="4150" y="5837"/>
                    <a:pt x="4025" y="5917"/>
                    <a:pt x="3918" y="6016"/>
                  </a:cubicBezTo>
                  <a:cubicBezTo>
                    <a:pt x="3811" y="6114"/>
                    <a:pt x="3713" y="6221"/>
                    <a:pt x="3624" y="6337"/>
                  </a:cubicBezTo>
                  <a:cubicBezTo>
                    <a:pt x="3532" y="6437"/>
                    <a:pt x="3456" y="6553"/>
                    <a:pt x="3388" y="6669"/>
                  </a:cubicBezTo>
                  <a:lnTo>
                    <a:pt x="3388" y="6669"/>
                  </a:lnTo>
                  <a:lnTo>
                    <a:pt x="3365" y="6515"/>
                  </a:lnTo>
                  <a:cubicBezTo>
                    <a:pt x="3356" y="6453"/>
                    <a:pt x="3338" y="6399"/>
                    <a:pt x="3320" y="6337"/>
                  </a:cubicBezTo>
                  <a:cubicBezTo>
                    <a:pt x="3285" y="6221"/>
                    <a:pt x="3222" y="6114"/>
                    <a:pt x="3142" y="6025"/>
                  </a:cubicBezTo>
                  <a:cubicBezTo>
                    <a:pt x="2994" y="5852"/>
                    <a:pt x="2785" y="5755"/>
                    <a:pt x="2557" y="5755"/>
                  </a:cubicBezTo>
                  <a:cubicBezTo>
                    <a:pt x="2543" y="5755"/>
                    <a:pt x="2529" y="5755"/>
                    <a:pt x="2515" y="5756"/>
                  </a:cubicBezTo>
                  <a:lnTo>
                    <a:pt x="2515" y="5756"/>
                  </a:lnTo>
                  <a:cubicBezTo>
                    <a:pt x="2645" y="5553"/>
                    <a:pt x="2741" y="5334"/>
                    <a:pt x="2812" y="5105"/>
                  </a:cubicBezTo>
                  <a:cubicBezTo>
                    <a:pt x="2847" y="4989"/>
                    <a:pt x="2856" y="4864"/>
                    <a:pt x="2821" y="4748"/>
                  </a:cubicBezTo>
                  <a:cubicBezTo>
                    <a:pt x="2794" y="4686"/>
                    <a:pt x="2749" y="4641"/>
                    <a:pt x="2687" y="4623"/>
                  </a:cubicBezTo>
                  <a:cubicBezTo>
                    <a:pt x="2647" y="4610"/>
                    <a:pt x="2603" y="4602"/>
                    <a:pt x="2558" y="4602"/>
                  </a:cubicBezTo>
                  <a:cubicBezTo>
                    <a:pt x="2542" y="4602"/>
                    <a:pt x="2525" y="4603"/>
                    <a:pt x="2508" y="4605"/>
                  </a:cubicBezTo>
                  <a:cubicBezTo>
                    <a:pt x="2392" y="4632"/>
                    <a:pt x="2276" y="4686"/>
                    <a:pt x="2187" y="4775"/>
                  </a:cubicBezTo>
                  <a:cubicBezTo>
                    <a:pt x="2098" y="4846"/>
                    <a:pt x="2008" y="4936"/>
                    <a:pt x="1937" y="5034"/>
                  </a:cubicBezTo>
                  <a:cubicBezTo>
                    <a:pt x="1794" y="5221"/>
                    <a:pt x="1660" y="5436"/>
                    <a:pt x="1562" y="5650"/>
                  </a:cubicBezTo>
                  <a:cubicBezTo>
                    <a:pt x="1669" y="5436"/>
                    <a:pt x="1794" y="5221"/>
                    <a:pt x="1946" y="5034"/>
                  </a:cubicBezTo>
                  <a:cubicBezTo>
                    <a:pt x="2017" y="4936"/>
                    <a:pt x="2098" y="4855"/>
                    <a:pt x="2196" y="4775"/>
                  </a:cubicBezTo>
                  <a:cubicBezTo>
                    <a:pt x="2285" y="4695"/>
                    <a:pt x="2392" y="4641"/>
                    <a:pt x="2508" y="4614"/>
                  </a:cubicBezTo>
                  <a:cubicBezTo>
                    <a:pt x="2525" y="4612"/>
                    <a:pt x="2542" y="4611"/>
                    <a:pt x="2558" y="4611"/>
                  </a:cubicBezTo>
                  <a:cubicBezTo>
                    <a:pt x="2603" y="4611"/>
                    <a:pt x="2647" y="4619"/>
                    <a:pt x="2687" y="4632"/>
                  </a:cubicBezTo>
                  <a:cubicBezTo>
                    <a:pt x="2740" y="4650"/>
                    <a:pt x="2785" y="4695"/>
                    <a:pt x="2812" y="4748"/>
                  </a:cubicBezTo>
                  <a:cubicBezTo>
                    <a:pt x="2838" y="4864"/>
                    <a:pt x="2838" y="4989"/>
                    <a:pt x="2794" y="5105"/>
                  </a:cubicBezTo>
                  <a:cubicBezTo>
                    <a:pt x="2722" y="5328"/>
                    <a:pt x="2624" y="5552"/>
                    <a:pt x="2499" y="5757"/>
                  </a:cubicBezTo>
                  <a:lnTo>
                    <a:pt x="2490" y="5775"/>
                  </a:lnTo>
                  <a:lnTo>
                    <a:pt x="2508" y="5775"/>
                  </a:lnTo>
                  <a:cubicBezTo>
                    <a:pt x="2518" y="5774"/>
                    <a:pt x="2528" y="5774"/>
                    <a:pt x="2537" y="5774"/>
                  </a:cubicBezTo>
                  <a:cubicBezTo>
                    <a:pt x="2760" y="5774"/>
                    <a:pt x="2979" y="5871"/>
                    <a:pt x="3133" y="6042"/>
                  </a:cubicBezTo>
                  <a:cubicBezTo>
                    <a:pt x="3204" y="6132"/>
                    <a:pt x="3258" y="6239"/>
                    <a:pt x="3294" y="6346"/>
                  </a:cubicBezTo>
                  <a:cubicBezTo>
                    <a:pt x="3320" y="6408"/>
                    <a:pt x="3329" y="6462"/>
                    <a:pt x="3347" y="6515"/>
                  </a:cubicBezTo>
                  <a:lnTo>
                    <a:pt x="3374" y="6694"/>
                  </a:lnTo>
                  <a:lnTo>
                    <a:pt x="3374" y="6730"/>
                  </a:lnTo>
                  <a:lnTo>
                    <a:pt x="3401" y="6694"/>
                  </a:lnTo>
                  <a:cubicBezTo>
                    <a:pt x="3472" y="6578"/>
                    <a:pt x="3552" y="6453"/>
                    <a:pt x="3642" y="6346"/>
                  </a:cubicBezTo>
                  <a:cubicBezTo>
                    <a:pt x="3731" y="6230"/>
                    <a:pt x="3838" y="6132"/>
                    <a:pt x="3945" y="6033"/>
                  </a:cubicBezTo>
                  <a:cubicBezTo>
                    <a:pt x="4052" y="5935"/>
                    <a:pt x="4168" y="5855"/>
                    <a:pt x="4302" y="5793"/>
                  </a:cubicBezTo>
                  <a:cubicBezTo>
                    <a:pt x="4427" y="5730"/>
                    <a:pt x="4570" y="5703"/>
                    <a:pt x="4713" y="5703"/>
                  </a:cubicBezTo>
                  <a:lnTo>
                    <a:pt x="4730" y="5703"/>
                  </a:lnTo>
                  <a:lnTo>
                    <a:pt x="4722" y="5676"/>
                  </a:lnTo>
                  <a:cubicBezTo>
                    <a:pt x="4659" y="5507"/>
                    <a:pt x="4606" y="5328"/>
                    <a:pt x="4570" y="5150"/>
                  </a:cubicBezTo>
                  <a:cubicBezTo>
                    <a:pt x="4552" y="5061"/>
                    <a:pt x="4543" y="4971"/>
                    <a:pt x="4534" y="4882"/>
                  </a:cubicBezTo>
                  <a:cubicBezTo>
                    <a:pt x="4525" y="4793"/>
                    <a:pt x="4534" y="4695"/>
                    <a:pt x="4570" y="4614"/>
                  </a:cubicBezTo>
                  <a:cubicBezTo>
                    <a:pt x="4597" y="4525"/>
                    <a:pt x="4668" y="4472"/>
                    <a:pt x="4757" y="4445"/>
                  </a:cubicBezTo>
                  <a:cubicBezTo>
                    <a:pt x="4807" y="4434"/>
                    <a:pt x="4863" y="4426"/>
                    <a:pt x="4920" y="4426"/>
                  </a:cubicBezTo>
                  <a:cubicBezTo>
                    <a:pt x="4956" y="4426"/>
                    <a:pt x="4991" y="4429"/>
                    <a:pt x="5025" y="4436"/>
                  </a:cubicBezTo>
                  <a:cubicBezTo>
                    <a:pt x="5203" y="4463"/>
                    <a:pt x="5382" y="4516"/>
                    <a:pt x="5552" y="4588"/>
                  </a:cubicBezTo>
                  <a:lnTo>
                    <a:pt x="5578" y="4605"/>
                  </a:lnTo>
                  <a:lnTo>
                    <a:pt x="5578" y="4570"/>
                  </a:lnTo>
                  <a:cubicBezTo>
                    <a:pt x="5569" y="4409"/>
                    <a:pt x="5614" y="4257"/>
                    <a:pt x="5703" y="4124"/>
                  </a:cubicBezTo>
                  <a:cubicBezTo>
                    <a:pt x="5748" y="4061"/>
                    <a:pt x="5810" y="4008"/>
                    <a:pt x="5882" y="3981"/>
                  </a:cubicBezTo>
                  <a:cubicBezTo>
                    <a:pt x="5946" y="3949"/>
                    <a:pt x="6010" y="3931"/>
                    <a:pt x="6080" y="3928"/>
                  </a:cubicBezTo>
                  <a:lnTo>
                    <a:pt x="6080" y="3928"/>
                  </a:lnTo>
                  <a:cubicBezTo>
                    <a:pt x="6082" y="3931"/>
                    <a:pt x="6085" y="3933"/>
                    <a:pt x="6087" y="3936"/>
                  </a:cubicBezTo>
                  <a:lnTo>
                    <a:pt x="6091" y="3927"/>
                  </a:lnTo>
                  <a:lnTo>
                    <a:pt x="6091" y="3927"/>
                  </a:lnTo>
                  <a:cubicBezTo>
                    <a:pt x="6096" y="3927"/>
                    <a:pt x="6100" y="3927"/>
                    <a:pt x="6105" y="3927"/>
                  </a:cubicBezTo>
                  <a:lnTo>
                    <a:pt x="6141" y="3927"/>
                  </a:lnTo>
                  <a:lnTo>
                    <a:pt x="6114" y="3900"/>
                  </a:lnTo>
                  <a:cubicBezTo>
                    <a:pt x="5980" y="3740"/>
                    <a:pt x="5864" y="3552"/>
                    <a:pt x="5801" y="3347"/>
                  </a:cubicBezTo>
                  <a:cubicBezTo>
                    <a:pt x="5766" y="3249"/>
                    <a:pt x="5748" y="3142"/>
                    <a:pt x="5766" y="3044"/>
                  </a:cubicBezTo>
                  <a:cubicBezTo>
                    <a:pt x="5782" y="2948"/>
                    <a:pt x="5826" y="2866"/>
                    <a:pt x="5887" y="2799"/>
                  </a:cubicBezTo>
                  <a:lnTo>
                    <a:pt x="5887" y="2799"/>
                  </a:lnTo>
                  <a:cubicBezTo>
                    <a:pt x="5894" y="2797"/>
                    <a:pt x="5901" y="2795"/>
                    <a:pt x="5909" y="2794"/>
                  </a:cubicBezTo>
                  <a:lnTo>
                    <a:pt x="5901" y="2784"/>
                  </a:lnTo>
                  <a:lnTo>
                    <a:pt x="5901" y="2784"/>
                  </a:lnTo>
                  <a:cubicBezTo>
                    <a:pt x="5903" y="2781"/>
                    <a:pt x="5906" y="2778"/>
                    <a:pt x="5909" y="2776"/>
                  </a:cubicBezTo>
                  <a:lnTo>
                    <a:pt x="5971" y="2722"/>
                  </a:lnTo>
                  <a:lnTo>
                    <a:pt x="5891" y="2740"/>
                  </a:lnTo>
                  <a:cubicBezTo>
                    <a:pt x="5708" y="2779"/>
                    <a:pt x="5515" y="2804"/>
                    <a:pt x="5324" y="2804"/>
                  </a:cubicBezTo>
                  <a:cubicBezTo>
                    <a:pt x="5254" y="2804"/>
                    <a:pt x="5184" y="2801"/>
                    <a:pt x="5114" y="2794"/>
                  </a:cubicBezTo>
                  <a:cubicBezTo>
                    <a:pt x="4980" y="2785"/>
                    <a:pt x="4855" y="2758"/>
                    <a:pt x="4730" y="2722"/>
                  </a:cubicBezTo>
                  <a:cubicBezTo>
                    <a:pt x="4609" y="2687"/>
                    <a:pt x="4487" y="2636"/>
                    <a:pt x="4381" y="2575"/>
                  </a:cubicBezTo>
                  <a:lnTo>
                    <a:pt x="4381" y="2575"/>
                  </a:lnTo>
                  <a:cubicBezTo>
                    <a:pt x="4356" y="2294"/>
                    <a:pt x="4374" y="2013"/>
                    <a:pt x="4436" y="1741"/>
                  </a:cubicBezTo>
                  <a:cubicBezTo>
                    <a:pt x="4463" y="1607"/>
                    <a:pt x="4507" y="1464"/>
                    <a:pt x="4570" y="1339"/>
                  </a:cubicBezTo>
                  <a:cubicBezTo>
                    <a:pt x="4632" y="1214"/>
                    <a:pt x="4704" y="1089"/>
                    <a:pt x="4793" y="982"/>
                  </a:cubicBezTo>
                  <a:lnTo>
                    <a:pt x="4820" y="946"/>
                  </a:lnTo>
                  <a:lnTo>
                    <a:pt x="4775" y="937"/>
                  </a:lnTo>
                  <a:cubicBezTo>
                    <a:pt x="4677" y="919"/>
                    <a:pt x="4579" y="884"/>
                    <a:pt x="4489" y="839"/>
                  </a:cubicBezTo>
                  <a:cubicBezTo>
                    <a:pt x="4391" y="795"/>
                    <a:pt x="4311" y="732"/>
                    <a:pt x="4240" y="661"/>
                  </a:cubicBezTo>
                  <a:cubicBezTo>
                    <a:pt x="4168" y="589"/>
                    <a:pt x="4106" y="500"/>
                    <a:pt x="4070" y="402"/>
                  </a:cubicBezTo>
                  <a:cubicBezTo>
                    <a:pt x="4034" y="304"/>
                    <a:pt x="4016" y="205"/>
                    <a:pt x="4016" y="98"/>
                  </a:cubicBezTo>
                  <a:lnTo>
                    <a:pt x="40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48" name="Google Shape;3648;p39"/>
            <p:cNvSpPr/>
            <p:nvPr/>
          </p:nvSpPr>
          <p:spPr>
            <a:xfrm rot="2831813">
              <a:off x="6906401" y="692594"/>
              <a:ext cx="442111" cy="446739"/>
            </a:xfrm>
            <a:custGeom>
              <a:avLst/>
              <a:gdLst/>
              <a:ahLst/>
              <a:cxnLst/>
              <a:rect l="l" t="t" r="r" b="b"/>
              <a:pathLst>
                <a:path w="4482" h="4529" extrusionOk="0">
                  <a:moveTo>
                    <a:pt x="2804" y="1"/>
                  </a:moveTo>
                  <a:cubicBezTo>
                    <a:pt x="2804" y="1"/>
                    <a:pt x="2804" y="1"/>
                    <a:pt x="2804" y="2"/>
                  </a:cubicBezTo>
                  <a:cubicBezTo>
                    <a:pt x="2805" y="7"/>
                    <a:pt x="2807" y="12"/>
                    <a:pt x="2808" y="17"/>
                  </a:cubicBezTo>
                  <a:lnTo>
                    <a:pt x="2808" y="17"/>
                  </a:lnTo>
                  <a:cubicBezTo>
                    <a:pt x="2806" y="7"/>
                    <a:pt x="2804" y="1"/>
                    <a:pt x="2804" y="1"/>
                  </a:cubicBezTo>
                  <a:close/>
                  <a:moveTo>
                    <a:pt x="26" y="3498"/>
                  </a:moveTo>
                  <a:cubicBezTo>
                    <a:pt x="15" y="3504"/>
                    <a:pt x="7" y="3508"/>
                    <a:pt x="3" y="3509"/>
                  </a:cubicBezTo>
                  <a:lnTo>
                    <a:pt x="10" y="3509"/>
                  </a:lnTo>
                  <a:cubicBezTo>
                    <a:pt x="16" y="3506"/>
                    <a:pt x="21" y="3502"/>
                    <a:pt x="26" y="3498"/>
                  </a:cubicBezTo>
                  <a:close/>
                  <a:moveTo>
                    <a:pt x="1" y="3509"/>
                  </a:moveTo>
                  <a:cubicBezTo>
                    <a:pt x="1" y="3510"/>
                    <a:pt x="1" y="3510"/>
                    <a:pt x="1" y="3510"/>
                  </a:cubicBezTo>
                  <a:cubicBezTo>
                    <a:pt x="1" y="3510"/>
                    <a:pt x="2" y="3510"/>
                    <a:pt x="3" y="3509"/>
                  </a:cubicBezTo>
                  <a:close/>
                  <a:moveTo>
                    <a:pt x="2808" y="17"/>
                  </a:moveTo>
                  <a:cubicBezTo>
                    <a:pt x="2833" y="141"/>
                    <a:pt x="2973" y="939"/>
                    <a:pt x="3054" y="1376"/>
                  </a:cubicBezTo>
                  <a:cubicBezTo>
                    <a:pt x="3072" y="1456"/>
                    <a:pt x="3081" y="1554"/>
                    <a:pt x="3098" y="1626"/>
                  </a:cubicBezTo>
                  <a:lnTo>
                    <a:pt x="2117" y="1403"/>
                  </a:lnTo>
                  <a:cubicBezTo>
                    <a:pt x="1582" y="1280"/>
                    <a:pt x="151" y="1037"/>
                    <a:pt x="135" y="1037"/>
                  </a:cubicBezTo>
                  <a:cubicBezTo>
                    <a:pt x="135" y="1037"/>
                    <a:pt x="135" y="1037"/>
                    <a:pt x="135" y="1037"/>
                  </a:cubicBezTo>
                  <a:lnTo>
                    <a:pt x="1171" y="1269"/>
                  </a:lnTo>
                  <a:lnTo>
                    <a:pt x="2804" y="1644"/>
                  </a:lnTo>
                  <a:lnTo>
                    <a:pt x="3027" y="1697"/>
                  </a:lnTo>
                  <a:lnTo>
                    <a:pt x="2697" y="1903"/>
                  </a:lnTo>
                  <a:lnTo>
                    <a:pt x="1983" y="2331"/>
                  </a:lnTo>
                  <a:lnTo>
                    <a:pt x="680" y="3107"/>
                  </a:lnTo>
                  <a:cubicBezTo>
                    <a:pt x="528" y="3197"/>
                    <a:pt x="376" y="3286"/>
                    <a:pt x="234" y="3375"/>
                  </a:cubicBezTo>
                  <a:lnTo>
                    <a:pt x="82" y="3464"/>
                  </a:lnTo>
                  <a:cubicBezTo>
                    <a:pt x="68" y="3472"/>
                    <a:pt x="47" y="3484"/>
                    <a:pt x="26" y="3498"/>
                  </a:cubicBezTo>
                  <a:lnTo>
                    <a:pt x="26" y="3498"/>
                  </a:lnTo>
                  <a:cubicBezTo>
                    <a:pt x="225" y="3404"/>
                    <a:pt x="1529" y="2737"/>
                    <a:pt x="1911" y="2509"/>
                  </a:cubicBezTo>
                  <a:cubicBezTo>
                    <a:pt x="2295" y="2277"/>
                    <a:pt x="2697" y="2036"/>
                    <a:pt x="3081" y="1795"/>
                  </a:cubicBezTo>
                  <a:lnTo>
                    <a:pt x="3081" y="1795"/>
                  </a:lnTo>
                  <a:cubicBezTo>
                    <a:pt x="3000" y="2072"/>
                    <a:pt x="2911" y="2358"/>
                    <a:pt x="2831" y="2625"/>
                  </a:cubicBezTo>
                  <a:cubicBezTo>
                    <a:pt x="2679" y="3143"/>
                    <a:pt x="2536" y="3652"/>
                    <a:pt x="2384" y="4170"/>
                  </a:cubicBezTo>
                  <a:lnTo>
                    <a:pt x="2286" y="4527"/>
                  </a:lnTo>
                  <a:cubicBezTo>
                    <a:pt x="2286" y="4528"/>
                    <a:pt x="2285" y="4529"/>
                    <a:pt x="2285" y="4529"/>
                  </a:cubicBezTo>
                  <a:cubicBezTo>
                    <a:pt x="2285" y="4529"/>
                    <a:pt x="2514" y="3960"/>
                    <a:pt x="2643" y="3598"/>
                  </a:cubicBezTo>
                  <a:cubicBezTo>
                    <a:pt x="2813" y="3107"/>
                    <a:pt x="2956" y="2590"/>
                    <a:pt x="3107" y="2072"/>
                  </a:cubicBezTo>
                  <a:cubicBezTo>
                    <a:pt x="3134" y="1974"/>
                    <a:pt x="3170" y="1867"/>
                    <a:pt x="3197" y="1760"/>
                  </a:cubicBezTo>
                  <a:lnTo>
                    <a:pt x="3786" y="2286"/>
                  </a:lnTo>
                  <a:cubicBezTo>
                    <a:pt x="3955" y="2447"/>
                    <a:pt x="4384" y="2777"/>
                    <a:pt x="4384" y="2777"/>
                  </a:cubicBezTo>
                  <a:cubicBezTo>
                    <a:pt x="4384" y="2777"/>
                    <a:pt x="3679" y="2090"/>
                    <a:pt x="3330" y="1787"/>
                  </a:cubicBezTo>
                  <a:lnTo>
                    <a:pt x="3241" y="1706"/>
                  </a:lnTo>
                  <a:lnTo>
                    <a:pt x="3313" y="1662"/>
                  </a:lnTo>
                  <a:cubicBezTo>
                    <a:pt x="3705" y="1421"/>
                    <a:pt x="4116" y="1126"/>
                    <a:pt x="4348" y="716"/>
                  </a:cubicBezTo>
                  <a:cubicBezTo>
                    <a:pt x="4437" y="591"/>
                    <a:pt x="4482" y="430"/>
                    <a:pt x="4473" y="269"/>
                  </a:cubicBezTo>
                  <a:lnTo>
                    <a:pt x="4473" y="260"/>
                  </a:lnTo>
                  <a:cubicBezTo>
                    <a:pt x="4473" y="234"/>
                    <a:pt x="4455" y="207"/>
                    <a:pt x="4419" y="198"/>
                  </a:cubicBezTo>
                  <a:cubicBezTo>
                    <a:pt x="4415" y="193"/>
                    <a:pt x="4404" y="189"/>
                    <a:pt x="4394" y="189"/>
                  </a:cubicBezTo>
                  <a:cubicBezTo>
                    <a:pt x="4384" y="189"/>
                    <a:pt x="4375" y="193"/>
                    <a:pt x="4375" y="207"/>
                  </a:cubicBezTo>
                  <a:cubicBezTo>
                    <a:pt x="4384" y="332"/>
                    <a:pt x="4357" y="457"/>
                    <a:pt x="4294" y="564"/>
                  </a:cubicBezTo>
                  <a:cubicBezTo>
                    <a:pt x="4107" y="948"/>
                    <a:pt x="3741" y="1233"/>
                    <a:pt x="3393" y="1465"/>
                  </a:cubicBezTo>
                  <a:cubicBezTo>
                    <a:pt x="3322" y="1510"/>
                    <a:pt x="3259" y="1554"/>
                    <a:pt x="3188" y="1599"/>
                  </a:cubicBezTo>
                  <a:cubicBezTo>
                    <a:pt x="3072" y="1135"/>
                    <a:pt x="2965" y="671"/>
                    <a:pt x="2857" y="216"/>
                  </a:cubicBezTo>
                  <a:cubicBezTo>
                    <a:pt x="2841" y="150"/>
                    <a:pt x="2824" y="83"/>
                    <a:pt x="2808" y="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49" name="Google Shape;3649;p39"/>
            <p:cNvSpPr/>
            <p:nvPr/>
          </p:nvSpPr>
          <p:spPr>
            <a:xfrm rot="2438469">
              <a:off x="7321960" y="872854"/>
              <a:ext cx="390130" cy="284780"/>
            </a:xfrm>
            <a:custGeom>
              <a:avLst/>
              <a:gdLst/>
              <a:ahLst/>
              <a:cxnLst/>
              <a:rect l="l" t="t" r="r" b="b"/>
              <a:pathLst>
                <a:path w="3955" h="2887" extrusionOk="0">
                  <a:moveTo>
                    <a:pt x="2568" y="0"/>
                  </a:moveTo>
                  <a:cubicBezTo>
                    <a:pt x="1801" y="0"/>
                    <a:pt x="993" y="157"/>
                    <a:pt x="626" y="545"/>
                  </a:cubicBezTo>
                  <a:cubicBezTo>
                    <a:pt x="1" y="1206"/>
                    <a:pt x="527" y="2179"/>
                    <a:pt x="527" y="2179"/>
                  </a:cubicBezTo>
                  <a:cubicBezTo>
                    <a:pt x="668" y="2439"/>
                    <a:pt x="969" y="2887"/>
                    <a:pt x="1609" y="2887"/>
                  </a:cubicBezTo>
                  <a:cubicBezTo>
                    <a:pt x="1782" y="2887"/>
                    <a:pt x="1980" y="2854"/>
                    <a:pt x="2205" y="2777"/>
                  </a:cubicBezTo>
                  <a:cubicBezTo>
                    <a:pt x="3267" y="2411"/>
                    <a:pt x="3955" y="206"/>
                    <a:pt x="3955" y="206"/>
                  </a:cubicBezTo>
                  <a:cubicBezTo>
                    <a:pt x="3623" y="77"/>
                    <a:pt x="3106" y="0"/>
                    <a:pt x="2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50" name="Google Shape;3650;p39"/>
            <p:cNvSpPr/>
            <p:nvPr/>
          </p:nvSpPr>
          <p:spPr>
            <a:xfrm rot="2438469">
              <a:off x="7299102" y="894175"/>
              <a:ext cx="392398" cy="209910"/>
            </a:xfrm>
            <a:custGeom>
              <a:avLst/>
              <a:gdLst/>
              <a:ahLst/>
              <a:cxnLst/>
              <a:rect l="l" t="t" r="r" b="b"/>
              <a:pathLst>
                <a:path w="3978" h="2128" extrusionOk="0">
                  <a:moveTo>
                    <a:pt x="3977" y="1"/>
                  </a:moveTo>
                  <a:cubicBezTo>
                    <a:pt x="3967" y="1"/>
                    <a:pt x="3296" y="292"/>
                    <a:pt x="2856" y="503"/>
                  </a:cubicBezTo>
                  <a:lnTo>
                    <a:pt x="2910" y="164"/>
                  </a:lnTo>
                  <a:lnTo>
                    <a:pt x="2928" y="111"/>
                  </a:lnTo>
                  <a:lnTo>
                    <a:pt x="2928" y="111"/>
                  </a:lnTo>
                  <a:cubicBezTo>
                    <a:pt x="2865" y="236"/>
                    <a:pt x="2829" y="378"/>
                    <a:pt x="2794" y="521"/>
                  </a:cubicBezTo>
                  <a:lnTo>
                    <a:pt x="2794" y="530"/>
                  </a:lnTo>
                  <a:cubicBezTo>
                    <a:pt x="2526" y="664"/>
                    <a:pt x="2321" y="780"/>
                    <a:pt x="2062" y="932"/>
                  </a:cubicBezTo>
                  <a:cubicBezTo>
                    <a:pt x="1955" y="994"/>
                    <a:pt x="1857" y="1066"/>
                    <a:pt x="1750" y="1128"/>
                  </a:cubicBezTo>
                  <a:lnTo>
                    <a:pt x="1830" y="396"/>
                  </a:lnTo>
                  <a:lnTo>
                    <a:pt x="1839" y="280"/>
                  </a:lnTo>
                  <a:cubicBezTo>
                    <a:pt x="1839" y="279"/>
                    <a:pt x="1839" y="279"/>
                    <a:pt x="1839" y="279"/>
                  </a:cubicBezTo>
                  <a:cubicBezTo>
                    <a:pt x="1832" y="279"/>
                    <a:pt x="1731" y="824"/>
                    <a:pt x="1696" y="1083"/>
                  </a:cubicBezTo>
                  <a:cubicBezTo>
                    <a:pt x="1696" y="1119"/>
                    <a:pt x="1696" y="1146"/>
                    <a:pt x="1687" y="1173"/>
                  </a:cubicBezTo>
                  <a:cubicBezTo>
                    <a:pt x="1535" y="1271"/>
                    <a:pt x="1384" y="1369"/>
                    <a:pt x="1232" y="1467"/>
                  </a:cubicBezTo>
                  <a:lnTo>
                    <a:pt x="1143" y="1521"/>
                  </a:lnTo>
                  <a:lnTo>
                    <a:pt x="1125" y="798"/>
                  </a:lnTo>
                  <a:lnTo>
                    <a:pt x="1125" y="682"/>
                  </a:lnTo>
                  <a:cubicBezTo>
                    <a:pt x="1125" y="681"/>
                    <a:pt x="1125" y="680"/>
                    <a:pt x="1125" y="680"/>
                  </a:cubicBezTo>
                  <a:cubicBezTo>
                    <a:pt x="1122" y="680"/>
                    <a:pt x="1080" y="1216"/>
                    <a:pt x="1089" y="1467"/>
                  </a:cubicBezTo>
                  <a:lnTo>
                    <a:pt x="1089" y="1548"/>
                  </a:lnTo>
                  <a:cubicBezTo>
                    <a:pt x="928" y="1646"/>
                    <a:pt x="759" y="1735"/>
                    <a:pt x="589" y="1815"/>
                  </a:cubicBezTo>
                  <a:cubicBezTo>
                    <a:pt x="420" y="1905"/>
                    <a:pt x="241" y="1967"/>
                    <a:pt x="54" y="2012"/>
                  </a:cubicBezTo>
                  <a:cubicBezTo>
                    <a:pt x="0" y="2038"/>
                    <a:pt x="18" y="2128"/>
                    <a:pt x="81" y="2128"/>
                  </a:cubicBezTo>
                  <a:cubicBezTo>
                    <a:pt x="241" y="2092"/>
                    <a:pt x="393" y="2038"/>
                    <a:pt x="545" y="1967"/>
                  </a:cubicBezTo>
                  <a:cubicBezTo>
                    <a:pt x="741" y="1878"/>
                    <a:pt x="928" y="1780"/>
                    <a:pt x="1107" y="1673"/>
                  </a:cubicBezTo>
                  <a:cubicBezTo>
                    <a:pt x="1205" y="1610"/>
                    <a:pt x="1294" y="1557"/>
                    <a:pt x="1393" y="1494"/>
                  </a:cubicBezTo>
                  <a:lnTo>
                    <a:pt x="2160" y="1699"/>
                  </a:lnTo>
                  <a:lnTo>
                    <a:pt x="2276" y="1735"/>
                  </a:lnTo>
                  <a:cubicBezTo>
                    <a:pt x="2277" y="1735"/>
                    <a:pt x="2277" y="1735"/>
                    <a:pt x="2278" y="1735"/>
                  </a:cubicBezTo>
                  <a:cubicBezTo>
                    <a:pt x="2288" y="1735"/>
                    <a:pt x="1753" y="1537"/>
                    <a:pt x="1491" y="1467"/>
                  </a:cubicBezTo>
                  <a:lnTo>
                    <a:pt x="1455" y="1458"/>
                  </a:lnTo>
                  <a:cubicBezTo>
                    <a:pt x="1642" y="1333"/>
                    <a:pt x="1830" y="1208"/>
                    <a:pt x="2017" y="1092"/>
                  </a:cubicBezTo>
                  <a:cubicBezTo>
                    <a:pt x="2160" y="1003"/>
                    <a:pt x="2312" y="914"/>
                    <a:pt x="2464" y="834"/>
                  </a:cubicBezTo>
                  <a:lnTo>
                    <a:pt x="3079" y="905"/>
                  </a:lnTo>
                  <a:lnTo>
                    <a:pt x="3186" y="914"/>
                  </a:lnTo>
                  <a:cubicBezTo>
                    <a:pt x="2972" y="860"/>
                    <a:pt x="2758" y="816"/>
                    <a:pt x="2544" y="780"/>
                  </a:cubicBezTo>
                  <a:cubicBezTo>
                    <a:pt x="2883" y="593"/>
                    <a:pt x="3222" y="405"/>
                    <a:pt x="3570" y="227"/>
                  </a:cubicBezTo>
                  <a:lnTo>
                    <a:pt x="3972" y="4"/>
                  </a:lnTo>
                  <a:cubicBezTo>
                    <a:pt x="3976" y="2"/>
                    <a:pt x="3977" y="1"/>
                    <a:pt x="3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51" name="Google Shape;3651;p39"/>
            <p:cNvSpPr/>
            <p:nvPr/>
          </p:nvSpPr>
          <p:spPr>
            <a:xfrm rot="2438469">
              <a:off x="7414720" y="872782"/>
              <a:ext cx="295828" cy="315260"/>
            </a:xfrm>
            <a:custGeom>
              <a:avLst/>
              <a:gdLst/>
              <a:ahLst/>
              <a:cxnLst/>
              <a:rect l="l" t="t" r="r" b="b"/>
              <a:pathLst>
                <a:path w="2999" h="3196" extrusionOk="0">
                  <a:moveTo>
                    <a:pt x="964" y="3196"/>
                  </a:moveTo>
                  <a:cubicBezTo>
                    <a:pt x="1071" y="3178"/>
                    <a:pt x="1178" y="3151"/>
                    <a:pt x="1276" y="3116"/>
                  </a:cubicBezTo>
                  <a:cubicBezTo>
                    <a:pt x="2222" y="2794"/>
                    <a:pt x="2874" y="1018"/>
                    <a:pt x="2999" y="626"/>
                  </a:cubicBezTo>
                  <a:cubicBezTo>
                    <a:pt x="1428" y="1"/>
                    <a:pt x="0" y="1804"/>
                    <a:pt x="964" y="3196"/>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52" name="Google Shape;3652;p39"/>
            <p:cNvSpPr/>
            <p:nvPr/>
          </p:nvSpPr>
          <p:spPr>
            <a:xfrm rot="2438469">
              <a:off x="7347442" y="881732"/>
              <a:ext cx="364581" cy="287542"/>
            </a:xfrm>
            <a:custGeom>
              <a:avLst/>
              <a:gdLst/>
              <a:ahLst/>
              <a:cxnLst/>
              <a:rect l="l" t="t" r="r" b="b"/>
              <a:pathLst>
                <a:path w="3696" h="2915" extrusionOk="0">
                  <a:moveTo>
                    <a:pt x="233" y="2198"/>
                  </a:moveTo>
                  <a:cubicBezTo>
                    <a:pt x="331" y="2385"/>
                    <a:pt x="465" y="2555"/>
                    <a:pt x="643" y="2689"/>
                  </a:cubicBezTo>
                  <a:cubicBezTo>
                    <a:pt x="474" y="2555"/>
                    <a:pt x="331" y="2385"/>
                    <a:pt x="233" y="2198"/>
                  </a:cubicBezTo>
                  <a:close/>
                  <a:moveTo>
                    <a:pt x="2275" y="1"/>
                  </a:moveTo>
                  <a:cubicBezTo>
                    <a:pt x="1874" y="1"/>
                    <a:pt x="1473" y="47"/>
                    <a:pt x="1080" y="154"/>
                  </a:cubicBezTo>
                  <a:cubicBezTo>
                    <a:pt x="875" y="207"/>
                    <a:pt x="670" y="297"/>
                    <a:pt x="491" y="422"/>
                  </a:cubicBezTo>
                  <a:cubicBezTo>
                    <a:pt x="304" y="547"/>
                    <a:pt x="170" y="725"/>
                    <a:pt x="90" y="930"/>
                  </a:cubicBezTo>
                  <a:cubicBezTo>
                    <a:pt x="18" y="1136"/>
                    <a:pt x="0" y="1359"/>
                    <a:pt x="36" y="1573"/>
                  </a:cubicBezTo>
                  <a:cubicBezTo>
                    <a:pt x="63" y="1796"/>
                    <a:pt x="134" y="2001"/>
                    <a:pt x="232" y="2198"/>
                  </a:cubicBezTo>
                  <a:cubicBezTo>
                    <a:pt x="134" y="2001"/>
                    <a:pt x="72" y="1787"/>
                    <a:pt x="45" y="1573"/>
                  </a:cubicBezTo>
                  <a:cubicBezTo>
                    <a:pt x="9" y="1359"/>
                    <a:pt x="27" y="1144"/>
                    <a:pt x="107" y="939"/>
                  </a:cubicBezTo>
                  <a:cubicBezTo>
                    <a:pt x="188" y="734"/>
                    <a:pt x="322" y="555"/>
                    <a:pt x="500" y="430"/>
                  </a:cubicBezTo>
                  <a:cubicBezTo>
                    <a:pt x="679" y="314"/>
                    <a:pt x="884" y="225"/>
                    <a:pt x="1089" y="181"/>
                  </a:cubicBezTo>
                  <a:cubicBezTo>
                    <a:pt x="1474" y="82"/>
                    <a:pt x="1874" y="37"/>
                    <a:pt x="2275" y="37"/>
                  </a:cubicBezTo>
                  <a:cubicBezTo>
                    <a:pt x="2311" y="37"/>
                    <a:pt x="2347" y="37"/>
                    <a:pt x="2383" y="38"/>
                  </a:cubicBezTo>
                  <a:cubicBezTo>
                    <a:pt x="2598" y="47"/>
                    <a:pt x="2812" y="65"/>
                    <a:pt x="3026" y="100"/>
                  </a:cubicBezTo>
                  <a:cubicBezTo>
                    <a:pt x="3231" y="126"/>
                    <a:pt x="3428" y="176"/>
                    <a:pt x="3624" y="251"/>
                  </a:cubicBezTo>
                  <a:lnTo>
                    <a:pt x="3624" y="251"/>
                  </a:lnTo>
                  <a:cubicBezTo>
                    <a:pt x="3492" y="652"/>
                    <a:pt x="3334" y="1036"/>
                    <a:pt x="3142" y="1412"/>
                  </a:cubicBezTo>
                  <a:cubicBezTo>
                    <a:pt x="2955" y="1796"/>
                    <a:pt x="2714" y="2153"/>
                    <a:pt x="2410" y="2465"/>
                  </a:cubicBezTo>
                  <a:cubicBezTo>
                    <a:pt x="2120" y="2739"/>
                    <a:pt x="1731" y="2897"/>
                    <a:pt x="1334" y="2897"/>
                  </a:cubicBezTo>
                  <a:cubicBezTo>
                    <a:pt x="1303" y="2897"/>
                    <a:pt x="1272" y="2896"/>
                    <a:pt x="1241" y="2894"/>
                  </a:cubicBezTo>
                  <a:cubicBezTo>
                    <a:pt x="1027" y="2885"/>
                    <a:pt x="821" y="2813"/>
                    <a:pt x="643" y="2689"/>
                  </a:cubicBezTo>
                  <a:lnTo>
                    <a:pt x="643" y="2689"/>
                  </a:lnTo>
                  <a:cubicBezTo>
                    <a:pt x="813" y="2822"/>
                    <a:pt x="1027" y="2894"/>
                    <a:pt x="1241" y="2912"/>
                  </a:cubicBezTo>
                  <a:cubicBezTo>
                    <a:pt x="1273" y="2914"/>
                    <a:pt x="1304" y="2915"/>
                    <a:pt x="1335" y="2915"/>
                  </a:cubicBezTo>
                  <a:cubicBezTo>
                    <a:pt x="1740" y="2915"/>
                    <a:pt x="2130" y="2757"/>
                    <a:pt x="2428" y="2483"/>
                  </a:cubicBezTo>
                  <a:cubicBezTo>
                    <a:pt x="2731" y="2171"/>
                    <a:pt x="2990" y="1823"/>
                    <a:pt x="3178" y="1430"/>
                  </a:cubicBezTo>
                  <a:cubicBezTo>
                    <a:pt x="3374" y="1046"/>
                    <a:pt x="3544" y="654"/>
                    <a:pt x="3686" y="243"/>
                  </a:cubicBezTo>
                  <a:lnTo>
                    <a:pt x="3695" y="216"/>
                  </a:lnTo>
                  <a:lnTo>
                    <a:pt x="3669" y="207"/>
                  </a:lnTo>
                  <a:cubicBezTo>
                    <a:pt x="3463" y="136"/>
                    <a:pt x="3249" y="82"/>
                    <a:pt x="3035" y="56"/>
                  </a:cubicBezTo>
                  <a:cubicBezTo>
                    <a:pt x="2812" y="20"/>
                    <a:pt x="2598" y="11"/>
                    <a:pt x="2383" y="2"/>
                  </a:cubicBezTo>
                  <a:cubicBezTo>
                    <a:pt x="2347" y="1"/>
                    <a:pt x="2311" y="1"/>
                    <a:pt x="2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53" name="Google Shape;3653;p39"/>
            <p:cNvSpPr/>
            <p:nvPr/>
          </p:nvSpPr>
          <p:spPr>
            <a:xfrm rot="2831813">
              <a:off x="7598972" y="662440"/>
              <a:ext cx="612366" cy="619457"/>
            </a:xfrm>
            <a:custGeom>
              <a:avLst/>
              <a:gdLst/>
              <a:ahLst/>
              <a:cxnLst/>
              <a:rect l="l" t="t" r="r" b="b"/>
              <a:pathLst>
                <a:path w="6208" h="6280" extrusionOk="0">
                  <a:moveTo>
                    <a:pt x="1551" y="0"/>
                  </a:moveTo>
                  <a:cubicBezTo>
                    <a:pt x="1515" y="18"/>
                    <a:pt x="1480" y="45"/>
                    <a:pt x="1462" y="81"/>
                  </a:cubicBezTo>
                  <a:lnTo>
                    <a:pt x="1533" y="170"/>
                  </a:lnTo>
                  <a:cubicBezTo>
                    <a:pt x="1016" y="750"/>
                    <a:pt x="632" y="1419"/>
                    <a:pt x="391" y="2151"/>
                  </a:cubicBezTo>
                  <a:cubicBezTo>
                    <a:pt x="311" y="2365"/>
                    <a:pt x="257" y="2589"/>
                    <a:pt x="212" y="2812"/>
                  </a:cubicBezTo>
                  <a:cubicBezTo>
                    <a:pt x="202" y="2849"/>
                    <a:pt x="236" y="2874"/>
                    <a:pt x="267" y="2874"/>
                  </a:cubicBezTo>
                  <a:cubicBezTo>
                    <a:pt x="288" y="2874"/>
                    <a:pt x="307" y="2863"/>
                    <a:pt x="311" y="2838"/>
                  </a:cubicBezTo>
                  <a:cubicBezTo>
                    <a:pt x="462" y="2080"/>
                    <a:pt x="775" y="1357"/>
                    <a:pt x="1221" y="723"/>
                  </a:cubicBezTo>
                  <a:cubicBezTo>
                    <a:pt x="1328" y="580"/>
                    <a:pt x="1435" y="438"/>
                    <a:pt x="1551" y="295"/>
                  </a:cubicBezTo>
                  <a:cubicBezTo>
                    <a:pt x="1587" y="795"/>
                    <a:pt x="1649" y="1294"/>
                    <a:pt x="1756" y="1785"/>
                  </a:cubicBezTo>
                  <a:cubicBezTo>
                    <a:pt x="1640" y="2196"/>
                    <a:pt x="1551" y="2615"/>
                    <a:pt x="1471" y="3035"/>
                  </a:cubicBezTo>
                  <a:cubicBezTo>
                    <a:pt x="909" y="3222"/>
                    <a:pt x="400" y="3579"/>
                    <a:pt x="34" y="4052"/>
                  </a:cubicBezTo>
                  <a:cubicBezTo>
                    <a:pt x="0" y="4092"/>
                    <a:pt x="32" y="4143"/>
                    <a:pt x="69" y="4143"/>
                  </a:cubicBezTo>
                  <a:cubicBezTo>
                    <a:pt x="81" y="4143"/>
                    <a:pt x="94" y="4137"/>
                    <a:pt x="105" y="4124"/>
                  </a:cubicBezTo>
                  <a:cubicBezTo>
                    <a:pt x="453" y="3677"/>
                    <a:pt x="926" y="3338"/>
                    <a:pt x="1462" y="3151"/>
                  </a:cubicBezTo>
                  <a:lnTo>
                    <a:pt x="1462" y="3151"/>
                  </a:lnTo>
                  <a:cubicBezTo>
                    <a:pt x="1399" y="3526"/>
                    <a:pt x="1355" y="3892"/>
                    <a:pt x="1346" y="4266"/>
                  </a:cubicBezTo>
                  <a:cubicBezTo>
                    <a:pt x="1346" y="4309"/>
                    <a:pt x="1378" y="4331"/>
                    <a:pt x="1409" y="4331"/>
                  </a:cubicBezTo>
                  <a:cubicBezTo>
                    <a:pt x="1436" y="4331"/>
                    <a:pt x="1462" y="4313"/>
                    <a:pt x="1462" y="4275"/>
                  </a:cubicBezTo>
                  <a:cubicBezTo>
                    <a:pt x="1498" y="3517"/>
                    <a:pt x="1614" y="2758"/>
                    <a:pt x="1810" y="2017"/>
                  </a:cubicBezTo>
                  <a:cubicBezTo>
                    <a:pt x="1971" y="2713"/>
                    <a:pt x="2176" y="3401"/>
                    <a:pt x="2435" y="4079"/>
                  </a:cubicBezTo>
                  <a:cubicBezTo>
                    <a:pt x="2444" y="4100"/>
                    <a:pt x="2461" y="4109"/>
                    <a:pt x="2478" y="4109"/>
                  </a:cubicBezTo>
                  <a:cubicBezTo>
                    <a:pt x="2513" y="4109"/>
                    <a:pt x="2551" y="4073"/>
                    <a:pt x="2533" y="4025"/>
                  </a:cubicBezTo>
                  <a:cubicBezTo>
                    <a:pt x="2113" y="2838"/>
                    <a:pt x="1828" y="1607"/>
                    <a:pt x="1676" y="357"/>
                  </a:cubicBezTo>
                  <a:lnTo>
                    <a:pt x="1676" y="357"/>
                  </a:lnTo>
                  <a:lnTo>
                    <a:pt x="2069" y="884"/>
                  </a:lnTo>
                  <a:lnTo>
                    <a:pt x="3773" y="3133"/>
                  </a:lnTo>
                  <a:cubicBezTo>
                    <a:pt x="3773" y="3142"/>
                    <a:pt x="3765" y="3142"/>
                    <a:pt x="3765" y="3151"/>
                  </a:cubicBezTo>
                  <a:cubicBezTo>
                    <a:pt x="3657" y="3704"/>
                    <a:pt x="3657" y="4266"/>
                    <a:pt x="3765" y="4820"/>
                  </a:cubicBezTo>
                  <a:cubicBezTo>
                    <a:pt x="3772" y="4854"/>
                    <a:pt x="3795" y="4869"/>
                    <a:pt x="3820" y="4869"/>
                  </a:cubicBezTo>
                  <a:cubicBezTo>
                    <a:pt x="3859" y="4869"/>
                    <a:pt x="3904" y="4833"/>
                    <a:pt x="3898" y="4784"/>
                  </a:cubicBezTo>
                  <a:cubicBezTo>
                    <a:pt x="3800" y="4284"/>
                    <a:pt x="3791" y="3776"/>
                    <a:pt x="3881" y="3276"/>
                  </a:cubicBezTo>
                  <a:lnTo>
                    <a:pt x="3881" y="3276"/>
                  </a:lnTo>
                  <a:lnTo>
                    <a:pt x="4345" y="3883"/>
                  </a:lnTo>
                  <a:cubicBezTo>
                    <a:pt x="4604" y="4641"/>
                    <a:pt x="4648" y="5445"/>
                    <a:pt x="4470" y="6221"/>
                  </a:cubicBezTo>
                  <a:cubicBezTo>
                    <a:pt x="4460" y="6259"/>
                    <a:pt x="4486" y="6279"/>
                    <a:pt x="4515" y="6279"/>
                  </a:cubicBezTo>
                  <a:cubicBezTo>
                    <a:pt x="4540" y="6279"/>
                    <a:pt x="4568" y="6263"/>
                    <a:pt x="4577" y="6230"/>
                  </a:cubicBezTo>
                  <a:cubicBezTo>
                    <a:pt x="4737" y="5543"/>
                    <a:pt x="4728" y="4829"/>
                    <a:pt x="4541" y="4141"/>
                  </a:cubicBezTo>
                  <a:lnTo>
                    <a:pt x="4541" y="4141"/>
                  </a:lnTo>
                  <a:lnTo>
                    <a:pt x="5799" y="5819"/>
                  </a:lnTo>
                  <a:cubicBezTo>
                    <a:pt x="5810" y="5833"/>
                    <a:pt x="5824" y="5838"/>
                    <a:pt x="5838" y="5838"/>
                  </a:cubicBezTo>
                  <a:cubicBezTo>
                    <a:pt x="5880" y="5838"/>
                    <a:pt x="5922" y="5786"/>
                    <a:pt x="5889" y="5739"/>
                  </a:cubicBezTo>
                  <a:cubicBezTo>
                    <a:pt x="5532" y="5266"/>
                    <a:pt x="5166" y="4784"/>
                    <a:pt x="4809" y="4311"/>
                  </a:cubicBezTo>
                  <a:lnTo>
                    <a:pt x="4809" y="4311"/>
                  </a:lnTo>
                  <a:cubicBezTo>
                    <a:pt x="5118" y="4515"/>
                    <a:pt x="5478" y="4619"/>
                    <a:pt x="5843" y="4619"/>
                  </a:cubicBezTo>
                  <a:cubicBezTo>
                    <a:pt x="5942" y="4619"/>
                    <a:pt x="6040" y="4612"/>
                    <a:pt x="6139" y="4597"/>
                  </a:cubicBezTo>
                  <a:cubicBezTo>
                    <a:pt x="6207" y="4588"/>
                    <a:pt x="6193" y="4489"/>
                    <a:pt x="6129" y="4489"/>
                  </a:cubicBezTo>
                  <a:cubicBezTo>
                    <a:pt x="6126" y="4489"/>
                    <a:pt x="6124" y="4489"/>
                    <a:pt x="6121" y="4490"/>
                  </a:cubicBezTo>
                  <a:cubicBezTo>
                    <a:pt x="6036" y="4501"/>
                    <a:pt x="5951" y="4507"/>
                    <a:pt x="5866" y="4507"/>
                  </a:cubicBezTo>
                  <a:cubicBezTo>
                    <a:pt x="5319" y="4507"/>
                    <a:pt x="4791" y="4262"/>
                    <a:pt x="4443" y="3829"/>
                  </a:cubicBezTo>
                  <a:lnTo>
                    <a:pt x="2595" y="1393"/>
                  </a:lnTo>
                  <a:lnTo>
                    <a:pt x="2595" y="1393"/>
                  </a:lnTo>
                  <a:cubicBezTo>
                    <a:pt x="3042" y="1785"/>
                    <a:pt x="3524" y="2115"/>
                    <a:pt x="4050" y="2401"/>
                  </a:cubicBezTo>
                  <a:cubicBezTo>
                    <a:pt x="4318" y="2535"/>
                    <a:pt x="4595" y="2660"/>
                    <a:pt x="4871" y="2758"/>
                  </a:cubicBezTo>
                  <a:cubicBezTo>
                    <a:pt x="4987" y="2803"/>
                    <a:pt x="5157" y="2821"/>
                    <a:pt x="5255" y="2901"/>
                  </a:cubicBezTo>
                  <a:cubicBezTo>
                    <a:pt x="5263" y="2909"/>
                    <a:pt x="5272" y="2912"/>
                    <a:pt x="5281" y="2912"/>
                  </a:cubicBezTo>
                  <a:cubicBezTo>
                    <a:pt x="5321" y="2912"/>
                    <a:pt x="5362" y="2839"/>
                    <a:pt x="5318" y="2803"/>
                  </a:cubicBezTo>
                  <a:cubicBezTo>
                    <a:pt x="5103" y="2624"/>
                    <a:pt x="4684" y="2571"/>
                    <a:pt x="4425" y="2455"/>
                  </a:cubicBezTo>
                  <a:cubicBezTo>
                    <a:pt x="3622" y="2080"/>
                    <a:pt x="2899" y="1571"/>
                    <a:pt x="2283" y="937"/>
                  </a:cubicBezTo>
                  <a:lnTo>
                    <a:pt x="2283" y="937"/>
                  </a:lnTo>
                  <a:cubicBezTo>
                    <a:pt x="2754" y="1242"/>
                    <a:pt x="3317" y="1443"/>
                    <a:pt x="3889" y="1443"/>
                  </a:cubicBezTo>
                  <a:cubicBezTo>
                    <a:pt x="4207" y="1443"/>
                    <a:pt x="4527" y="1381"/>
                    <a:pt x="4836" y="1241"/>
                  </a:cubicBezTo>
                  <a:cubicBezTo>
                    <a:pt x="4891" y="1209"/>
                    <a:pt x="4869" y="1129"/>
                    <a:pt x="4815" y="1129"/>
                  </a:cubicBezTo>
                  <a:cubicBezTo>
                    <a:pt x="4807" y="1129"/>
                    <a:pt x="4799" y="1131"/>
                    <a:pt x="4791" y="1134"/>
                  </a:cubicBezTo>
                  <a:cubicBezTo>
                    <a:pt x="4495" y="1266"/>
                    <a:pt x="4188" y="1325"/>
                    <a:pt x="3885" y="1325"/>
                  </a:cubicBezTo>
                  <a:cubicBezTo>
                    <a:pt x="3165" y="1325"/>
                    <a:pt x="2462" y="994"/>
                    <a:pt x="1953" y="536"/>
                  </a:cubicBezTo>
                  <a:lnTo>
                    <a:pt x="1658" y="152"/>
                  </a:lnTo>
                  <a:cubicBezTo>
                    <a:pt x="1658" y="143"/>
                    <a:pt x="1649" y="134"/>
                    <a:pt x="1649" y="134"/>
                  </a:cubicBezTo>
                  <a:lnTo>
                    <a:pt x="15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54" name="Google Shape;3654;p39"/>
            <p:cNvSpPr/>
            <p:nvPr/>
          </p:nvSpPr>
          <p:spPr>
            <a:xfrm rot="2831813">
              <a:off x="7592800" y="784700"/>
              <a:ext cx="76053" cy="60368"/>
            </a:xfrm>
            <a:custGeom>
              <a:avLst/>
              <a:gdLst/>
              <a:ahLst/>
              <a:cxnLst/>
              <a:rect l="l" t="t" r="r" b="b"/>
              <a:pathLst>
                <a:path w="771" h="612" extrusionOk="0">
                  <a:moveTo>
                    <a:pt x="387" y="0"/>
                  </a:moveTo>
                  <a:cubicBezTo>
                    <a:pt x="360" y="0"/>
                    <a:pt x="332" y="4"/>
                    <a:pt x="304" y="11"/>
                  </a:cubicBezTo>
                  <a:cubicBezTo>
                    <a:pt x="36" y="83"/>
                    <a:pt x="0" y="449"/>
                    <a:pt x="250" y="574"/>
                  </a:cubicBezTo>
                  <a:cubicBezTo>
                    <a:pt x="295" y="599"/>
                    <a:pt x="343" y="611"/>
                    <a:pt x="390" y="611"/>
                  </a:cubicBezTo>
                  <a:cubicBezTo>
                    <a:pt x="491" y="611"/>
                    <a:pt x="588" y="555"/>
                    <a:pt x="643" y="458"/>
                  </a:cubicBezTo>
                  <a:cubicBezTo>
                    <a:pt x="770" y="250"/>
                    <a:pt x="613"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55" name="Google Shape;3655;p39"/>
            <p:cNvSpPr/>
            <p:nvPr/>
          </p:nvSpPr>
          <p:spPr>
            <a:xfrm rot="2831813">
              <a:off x="7692010" y="703099"/>
              <a:ext cx="98543" cy="78419"/>
            </a:xfrm>
            <a:custGeom>
              <a:avLst/>
              <a:gdLst/>
              <a:ahLst/>
              <a:cxnLst/>
              <a:rect l="l" t="t" r="r" b="b"/>
              <a:pathLst>
                <a:path w="999" h="795" extrusionOk="0">
                  <a:moveTo>
                    <a:pt x="497" y="1"/>
                  </a:moveTo>
                  <a:cubicBezTo>
                    <a:pt x="463" y="1"/>
                    <a:pt x="428" y="5"/>
                    <a:pt x="393" y="14"/>
                  </a:cubicBezTo>
                  <a:cubicBezTo>
                    <a:pt x="45" y="112"/>
                    <a:pt x="0" y="576"/>
                    <a:pt x="313" y="746"/>
                  </a:cubicBezTo>
                  <a:cubicBezTo>
                    <a:pt x="371" y="778"/>
                    <a:pt x="436" y="794"/>
                    <a:pt x="500" y="794"/>
                  </a:cubicBezTo>
                  <a:cubicBezTo>
                    <a:pt x="631" y="794"/>
                    <a:pt x="758" y="729"/>
                    <a:pt x="830" y="603"/>
                  </a:cubicBezTo>
                  <a:cubicBezTo>
                    <a:pt x="998" y="331"/>
                    <a:pt x="793"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56" name="Google Shape;3656;p39"/>
            <p:cNvSpPr/>
            <p:nvPr/>
          </p:nvSpPr>
          <p:spPr>
            <a:xfrm rot="2831813">
              <a:off x="8058008" y="904802"/>
              <a:ext cx="141945" cy="110181"/>
            </a:xfrm>
            <a:custGeom>
              <a:avLst/>
              <a:gdLst/>
              <a:ahLst/>
              <a:cxnLst/>
              <a:rect l="l" t="t" r="r" b="b"/>
              <a:pathLst>
                <a:path w="1439" h="1117" extrusionOk="0">
                  <a:moveTo>
                    <a:pt x="726" y="0"/>
                  </a:moveTo>
                  <a:cubicBezTo>
                    <a:pt x="682" y="0"/>
                    <a:pt x="636" y="5"/>
                    <a:pt x="590" y="16"/>
                  </a:cubicBezTo>
                  <a:cubicBezTo>
                    <a:pt x="108" y="132"/>
                    <a:pt x="1" y="784"/>
                    <a:pt x="438" y="1034"/>
                  </a:cubicBezTo>
                  <a:cubicBezTo>
                    <a:pt x="529" y="1090"/>
                    <a:pt x="628" y="1116"/>
                    <a:pt x="725" y="1116"/>
                  </a:cubicBezTo>
                  <a:cubicBezTo>
                    <a:pt x="907" y="1116"/>
                    <a:pt x="1083" y="1024"/>
                    <a:pt x="1188" y="855"/>
                  </a:cubicBezTo>
                  <a:cubicBezTo>
                    <a:pt x="1439" y="475"/>
                    <a:pt x="1147" y="0"/>
                    <a:pt x="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57" name="Google Shape;3657;p39"/>
            <p:cNvSpPr/>
            <p:nvPr/>
          </p:nvSpPr>
          <p:spPr>
            <a:xfrm rot="2831813">
              <a:off x="8024369" y="1075624"/>
              <a:ext cx="120047" cy="94990"/>
            </a:xfrm>
            <a:custGeom>
              <a:avLst/>
              <a:gdLst/>
              <a:ahLst/>
              <a:cxnLst/>
              <a:rect l="l" t="t" r="r" b="b"/>
              <a:pathLst>
                <a:path w="1217" h="963" extrusionOk="0">
                  <a:moveTo>
                    <a:pt x="613" y="0"/>
                  </a:moveTo>
                  <a:cubicBezTo>
                    <a:pt x="571" y="0"/>
                    <a:pt x="527" y="6"/>
                    <a:pt x="482" y="18"/>
                  </a:cubicBezTo>
                  <a:cubicBezTo>
                    <a:pt x="63" y="134"/>
                    <a:pt x="0" y="705"/>
                    <a:pt x="384" y="902"/>
                  </a:cubicBezTo>
                  <a:cubicBezTo>
                    <a:pt x="458" y="943"/>
                    <a:pt x="538" y="963"/>
                    <a:pt x="616" y="963"/>
                  </a:cubicBezTo>
                  <a:cubicBezTo>
                    <a:pt x="774" y="963"/>
                    <a:pt x="925" y="882"/>
                    <a:pt x="1009" y="732"/>
                  </a:cubicBezTo>
                  <a:cubicBezTo>
                    <a:pt x="1216" y="405"/>
                    <a:pt x="968"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58" name="Google Shape;3658;p39"/>
            <p:cNvSpPr/>
            <p:nvPr/>
          </p:nvSpPr>
          <p:spPr>
            <a:xfrm rot="2831813">
              <a:off x="7744699" y="905244"/>
              <a:ext cx="132081" cy="104755"/>
            </a:xfrm>
            <a:custGeom>
              <a:avLst/>
              <a:gdLst/>
              <a:ahLst/>
              <a:cxnLst/>
              <a:rect l="l" t="t" r="r" b="b"/>
              <a:pathLst>
                <a:path w="1339" h="1062" extrusionOk="0">
                  <a:moveTo>
                    <a:pt x="669" y="1"/>
                  </a:moveTo>
                  <a:cubicBezTo>
                    <a:pt x="623" y="1"/>
                    <a:pt x="575" y="7"/>
                    <a:pt x="527" y="20"/>
                  </a:cubicBezTo>
                  <a:cubicBezTo>
                    <a:pt x="63" y="145"/>
                    <a:pt x="0" y="779"/>
                    <a:pt x="420" y="993"/>
                  </a:cubicBezTo>
                  <a:cubicBezTo>
                    <a:pt x="499" y="1040"/>
                    <a:pt x="586" y="1062"/>
                    <a:pt x="671" y="1062"/>
                  </a:cubicBezTo>
                  <a:cubicBezTo>
                    <a:pt x="847" y="1062"/>
                    <a:pt x="1017" y="970"/>
                    <a:pt x="1107" y="814"/>
                  </a:cubicBezTo>
                  <a:cubicBezTo>
                    <a:pt x="1338" y="447"/>
                    <a:pt x="1062"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59" name="Google Shape;3659;p39"/>
            <p:cNvSpPr/>
            <p:nvPr/>
          </p:nvSpPr>
          <p:spPr>
            <a:xfrm rot="2831813">
              <a:off x="7765058" y="1098454"/>
              <a:ext cx="107026" cy="84830"/>
            </a:xfrm>
            <a:custGeom>
              <a:avLst/>
              <a:gdLst/>
              <a:ahLst/>
              <a:cxnLst/>
              <a:rect l="l" t="t" r="r" b="b"/>
              <a:pathLst>
                <a:path w="1085" h="860" extrusionOk="0">
                  <a:moveTo>
                    <a:pt x="550" y="1"/>
                  </a:moveTo>
                  <a:cubicBezTo>
                    <a:pt x="511" y="1"/>
                    <a:pt x="470" y="6"/>
                    <a:pt x="429" y="18"/>
                  </a:cubicBezTo>
                  <a:cubicBezTo>
                    <a:pt x="54" y="116"/>
                    <a:pt x="0" y="625"/>
                    <a:pt x="348" y="804"/>
                  </a:cubicBezTo>
                  <a:cubicBezTo>
                    <a:pt x="410" y="842"/>
                    <a:pt x="478" y="859"/>
                    <a:pt x="545" y="859"/>
                  </a:cubicBezTo>
                  <a:cubicBezTo>
                    <a:pt x="685" y="859"/>
                    <a:pt x="824" y="784"/>
                    <a:pt x="902" y="652"/>
                  </a:cubicBezTo>
                  <a:cubicBezTo>
                    <a:pt x="1084" y="358"/>
                    <a:pt x="864" y="1"/>
                    <a:pt x="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60" name="Google Shape;3660;p39"/>
            <p:cNvSpPr/>
            <p:nvPr/>
          </p:nvSpPr>
          <p:spPr>
            <a:xfrm rot="2831813">
              <a:off x="7659732" y="891524"/>
              <a:ext cx="84634" cy="67174"/>
            </a:xfrm>
            <a:custGeom>
              <a:avLst/>
              <a:gdLst/>
              <a:ahLst/>
              <a:cxnLst/>
              <a:rect l="l" t="t" r="r" b="b"/>
              <a:pathLst>
                <a:path w="858" h="681" extrusionOk="0">
                  <a:moveTo>
                    <a:pt x="431" y="0"/>
                  </a:moveTo>
                  <a:cubicBezTo>
                    <a:pt x="402" y="0"/>
                    <a:pt x="371" y="4"/>
                    <a:pt x="340" y="13"/>
                  </a:cubicBezTo>
                  <a:cubicBezTo>
                    <a:pt x="45" y="93"/>
                    <a:pt x="0" y="495"/>
                    <a:pt x="277" y="637"/>
                  </a:cubicBezTo>
                  <a:cubicBezTo>
                    <a:pt x="327" y="666"/>
                    <a:pt x="381" y="680"/>
                    <a:pt x="434" y="680"/>
                  </a:cubicBezTo>
                  <a:cubicBezTo>
                    <a:pt x="545" y="680"/>
                    <a:pt x="654" y="621"/>
                    <a:pt x="714" y="512"/>
                  </a:cubicBezTo>
                  <a:cubicBezTo>
                    <a:pt x="858" y="281"/>
                    <a:pt x="681" y="0"/>
                    <a:pt x="4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61" name="Google Shape;3661;p39"/>
            <p:cNvSpPr/>
            <p:nvPr/>
          </p:nvSpPr>
          <p:spPr>
            <a:xfrm rot="2831813">
              <a:off x="7977603" y="1251815"/>
              <a:ext cx="94104" cy="74670"/>
            </a:xfrm>
            <a:custGeom>
              <a:avLst/>
              <a:gdLst/>
              <a:ahLst/>
              <a:cxnLst/>
              <a:rect l="l" t="t" r="r" b="b"/>
              <a:pathLst>
                <a:path w="954" h="757" extrusionOk="0">
                  <a:moveTo>
                    <a:pt x="476" y="0"/>
                  </a:moveTo>
                  <a:cubicBezTo>
                    <a:pt x="444" y="0"/>
                    <a:pt x="410" y="5"/>
                    <a:pt x="375" y="14"/>
                  </a:cubicBezTo>
                  <a:cubicBezTo>
                    <a:pt x="45" y="103"/>
                    <a:pt x="0" y="550"/>
                    <a:pt x="304" y="710"/>
                  </a:cubicBezTo>
                  <a:cubicBezTo>
                    <a:pt x="359" y="742"/>
                    <a:pt x="418" y="757"/>
                    <a:pt x="477" y="757"/>
                  </a:cubicBezTo>
                  <a:cubicBezTo>
                    <a:pt x="600" y="757"/>
                    <a:pt x="719" y="691"/>
                    <a:pt x="786" y="576"/>
                  </a:cubicBezTo>
                  <a:cubicBezTo>
                    <a:pt x="954" y="321"/>
                    <a:pt x="756" y="0"/>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62" name="Google Shape;3662;p39"/>
            <p:cNvSpPr/>
            <p:nvPr/>
          </p:nvSpPr>
          <p:spPr>
            <a:xfrm rot="2831813">
              <a:off x="7829001" y="1314969"/>
              <a:ext cx="130404" cy="102585"/>
            </a:xfrm>
            <a:custGeom>
              <a:avLst/>
              <a:gdLst/>
              <a:ahLst/>
              <a:cxnLst/>
              <a:rect l="l" t="t" r="r" b="b"/>
              <a:pathLst>
                <a:path w="1322" h="1040" extrusionOk="0">
                  <a:moveTo>
                    <a:pt x="669" y="0"/>
                  </a:moveTo>
                  <a:cubicBezTo>
                    <a:pt x="623" y="0"/>
                    <a:pt x="576" y="6"/>
                    <a:pt x="527" y="20"/>
                  </a:cubicBezTo>
                  <a:cubicBezTo>
                    <a:pt x="72" y="136"/>
                    <a:pt x="1" y="760"/>
                    <a:pt x="429" y="975"/>
                  </a:cubicBezTo>
                  <a:cubicBezTo>
                    <a:pt x="505" y="1019"/>
                    <a:pt x="588" y="1039"/>
                    <a:pt x="670" y="1039"/>
                  </a:cubicBezTo>
                  <a:cubicBezTo>
                    <a:pt x="838" y="1039"/>
                    <a:pt x="1003" y="952"/>
                    <a:pt x="1098" y="796"/>
                  </a:cubicBezTo>
                  <a:cubicBezTo>
                    <a:pt x="1322" y="437"/>
                    <a:pt x="1053"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63" name="Google Shape;3663;p39"/>
            <p:cNvSpPr/>
            <p:nvPr/>
          </p:nvSpPr>
          <p:spPr>
            <a:xfrm rot="2831813">
              <a:off x="7718672" y="1239377"/>
              <a:ext cx="108999" cy="86310"/>
            </a:xfrm>
            <a:custGeom>
              <a:avLst/>
              <a:gdLst/>
              <a:ahLst/>
              <a:cxnLst/>
              <a:rect l="l" t="t" r="r" b="b"/>
              <a:pathLst>
                <a:path w="1105" h="875" extrusionOk="0">
                  <a:moveTo>
                    <a:pt x="551" y="1"/>
                  </a:moveTo>
                  <a:cubicBezTo>
                    <a:pt x="515" y="1"/>
                    <a:pt x="477" y="5"/>
                    <a:pt x="438" y="15"/>
                  </a:cubicBezTo>
                  <a:cubicBezTo>
                    <a:pt x="55" y="122"/>
                    <a:pt x="1" y="640"/>
                    <a:pt x="349" y="818"/>
                  </a:cubicBezTo>
                  <a:cubicBezTo>
                    <a:pt x="413" y="856"/>
                    <a:pt x="484" y="874"/>
                    <a:pt x="555" y="874"/>
                  </a:cubicBezTo>
                  <a:cubicBezTo>
                    <a:pt x="700" y="874"/>
                    <a:pt x="842" y="799"/>
                    <a:pt x="920" y="667"/>
                  </a:cubicBezTo>
                  <a:cubicBezTo>
                    <a:pt x="1105" y="370"/>
                    <a:pt x="878" y="1"/>
                    <a:pt x="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64" name="Google Shape;3664;p39"/>
            <p:cNvSpPr/>
            <p:nvPr/>
          </p:nvSpPr>
          <p:spPr>
            <a:xfrm rot="2831813">
              <a:off x="7753206" y="1273780"/>
              <a:ext cx="44093" cy="45374"/>
            </a:xfrm>
            <a:custGeom>
              <a:avLst/>
              <a:gdLst/>
              <a:ahLst/>
              <a:cxnLst/>
              <a:rect l="l" t="t" r="r" b="b"/>
              <a:pathLst>
                <a:path w="447" h="460" extrusionOk="0">
                  <a:moveTo>
                    <a:pt x="234" y="0"/>
                  </a:moveTo>
                  <a:cubicBezTo>
                    <a:pt x="195" y="0"/>
                    <a:pt x="155" y="9"/>
                    <a:pt x="116" y="22"/>
                  </a:cubicBezTo>
                  <a:cubicBezTo>
                    <a:pt x="89" y="40"/>
                    <a:pt x="72" y="57"/>
                    <a:pt x="54" y="75"/>
                  </a:cubicBezTo>
                  <a:cubicBezTo>
                    <a:pt x="36" y="102"/>
                    <a:pt x="27" y="120"/>
                    <a:pt x="18" y="147"/>
                  </a:cubicBezTo>
                  <a:lnTo>
                    <a:pt x="9" y="173"/>
                  </a:lnTo>
                  <a:lnTo>
                    <a:pt x="9" y="182"/>
                  </a:lnTo>
                  <a:cubicBezTo>
                    <a:pt x="9" y="200"/>
                    <a:pt x="9" y="218"/>
                    <a:pt x="0" y="245"/>
                  </a:cubicBezTo>
                  <a:cubicBezTo>
                    <a:pt x="0" y="263"/>
                    <a:pt x="9" y="281"/>
                    <a:pt x="9" y="307"/>
                  </a:cubicBezTo>
                  <a:cubicBezTo>
                    <a:pt x="27" y="370"/>
                    <a:pt x="89" y="432"/>
                    <a:pt x="161" y="450"/>
                  </a:cubicBezTo>
                  <a:cubicBezTo>
                    <a:pt x="179" y="450"/>
                    <a:pt x="197" y="459"/>
                    <a:pt x="214" y="459"/>
                  </a:cubicBezTo>
                  <a:cubicBezTo>
                    <a:pt x="232" y="459"/>
                    <a:pt x="259" y="450"/>
                    <a:pt x="277" y="450"/>
                  </a:cubicBezTo>
                  <a:cubicBezTo>
                    <a:pt x="295" y="441"/>
                    <a:pt x="313" y="432"/>
                    <a:pt x="330" y="423"/>
                  </a:cubicBezTo>
                  <a:cubicBezTo>
                    <a:pt x="366" y="406"/>
                    <a:pt x="393" y="379"/>
                    <a:pt x="411" y="343"/>
                  </a:cubicBezTo>
                  <a:cubicBezTo>
                    <a:pt x="420" y="325"/>
                    <a:pt x="429" y="307"/>
                    <a:pt x="438" y="289"/>
                  </a:cubicBezTo>
                  <a:cubicBezTo>
                    <a:pt x="446" y="254"/>
                    <a:pt x="446" y="209"/>
                    <a:pt x="438" y="173"/>
                  </a:cubicBezTo>
                  <a:lnTo>
                    <a:pt x="438" y="165"/>
                  </a:lnTo>
                  <a:cubicBezTo>
                    <a:pt x="429" y="147"/>
                    <a:pt x="429" y="129"/>
                    <a:pt x="411" y="111"/>
                  </a:cubicBezTo>
                  <a:lnTo>
                    <a:pt x="384" y="66"/>
                  </a:lnTo>
                  <a:cubicBezTo>
                    <a:pt x="366" y="49"/>
                    <a:pt x="357" y="40"/>
                    <a:pt x="339" y="31"/>
                  </a:cubicBezTo>
                  <a:cubicBezTo>
                    <a:pt x="322" y="22"/>
                    <a:pt x="304" y="13"/>
                    <a:pt x="277" y="4"/>
                  </a:cubicBezTo>
                  <a:cubicBezTo>
                    <a:pt x="263" y="1"/>
                    <a:pt x="248" y="0"/>
                    <a:pt x="234"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65" name="Google Shape;3665;p39"/>
            <p:cNvSpPr/>
            <p:nvPr/>
          </p:nvSpPr>
          <p:spPr>
            <a:xfrm rot="2831813">
              <a:off x="7871248" y="1364410"/>
              <a:ext cx="37089" cy="40640"/>
            </a:xfrm>
            <a:custGeom>
              <a:avLst/>
              <a:gdLst/>
              <a:ahLst/>
              <a:cxnLst/>
              <a:rect l="l" t="t" r="r" b="b"/>
              <a:pathLst>
                <a:path w="376" h="412" extrusionOk="0">
                  <a:moveTo>
                    <a:pt x="135" y="1"/>
                  </a:moveTo>
                  <a:lnTo>
                    <a:pt x="108" y="10"/>
                  </a:lnTo>
                  <a:lnTo>
                    <a:pt x="90" y="19"/>
                  </a:lnTo>
                  <a:cubicBezTo>
                    <a:pt x="72" y="28"/>
                    <a:pt x="63" y="36"/>
                    <a:pt x="54" y="54"/>
                  </a:cubicBezTo>
                  <a:cubicBezTo>
                    <a:pt x="45" y="54"/>
                    <a:pt x="45" y="63"/>
                    <a:pt x="36" y="72"/>
                  </a:cubicBezTo>
                  <a:lnTo>
                    <a:pt x="28" y="81"/>
                  </a:lnTo>
                  <a:cubicBezTo>
                    <a:pt x="19" y="99"/>
                    <a:pt x="10" y="117"/>
                    <a:pt x="1" y="135"/>
                  </a:cubicBezTo>
                  <a:lnTo>
                    <a:pt x="1" y="144"/>
                  </a:lnTo>
                  <a:cubicBezTo>
                    <a:pt x="1" y="152"/>
                    <a:pt x="1" y="152"/>
                    <a:pt x="1" y="152"/>
                  </a:cubicBezTo>
                  <a:lnTo>
                    <a:pt x="1" y="161"/>
                  </a:lnTo>
                  <a:lnTo>
                    <a:pt x="1" y="215"/>
                  </a:lnTo>
                  <a:cubicBezTo>
                    <a:pt x="1" y="215"/>
                    <a:pt x="1" y="224"/>
                    <a:pt x="1" y="224"/>
                  </a:cubicBezTo>
                  <a:cubicBezTo>
                    <a:pt x="1" y="224"/>
                    <a:pt x="1" y="233"/>
                    <a:pt x="1" y="233"/>
                  </a:cubicBezTo>
                  <a:lnTo>
                    <a:pt x="1" y="277"/>
                  </a:lnTo>
                  <a:lnTo>
                    <a:pt x="1" y="286"/>
                  </a:lnTo>
                  <a:lnTo>
                    <a:pt x="19" y="322"/>
                  </a:lnTo>
                  <a:lnTo>
                    <a:pt x="45" y="358"/>
                  </a:lnTo>
                  <a:cubicBezTo>
                    <a:pt x="54" y="367"/>
                    <a:pt x="63" y="376"/>
                    <a:pt x="81" y="385"/>
                  </a:cubicBezTo>
                  <a:cubicBezTo>
                    <a:pt x="108" y="402"/>
                    <a:pt x="135" y="411"/>
                    <a:pt x="170" y="411"/>
                  </a:cubicBezTo>
                  <a:lnTo>
                    <a:pt x="242" y="411"/>
                  </a:lnTo>
                  <a:cubicBezTo>
                    <a:pt x="260" y="402"/>
                    <a:pt x="277" y="393"/>
                    <a:pt x="295" y="385"/>
                  </a:cubicBezTo>
                  <a:cubicBezTo>
                    <a:pt x="304" y="376"/>
                    <a:pt x="313" y="376"/>
                    <a:pt x="322" y="367"/>
                  </a:cubicBezTo>
                  <a:cubicBezTo>
                    <a:pt x="331" y="349"/>
                    <a:pt x="349" y="340"/>
                    <a:pt x="349" y="331"/>
                  </a:cubicBezTo>
                  <a:cubicBezTo>
                    <a:pt x="349" y="331"/>
                    <a:pt x="349" y="322"/>
                    <a:pt x="349" y="322"/>
                  </a:cubicBezTo>
                  <a:cubicBezTo>
                    <a:pt x="358" y="304"/>
                    <a:pt x="367" y="286"/>
                    <a:pt x="376" y="269"/>
                  </a:cubicBezTo>
                  <a:cubicBezTo>
                    <a:pt x="376" y="251"/>
                    <a:pt x="376" y="233"/>
                    <a:pt x="376" y="215"/>
                  </a:cubicBezTo>
                  <a:lnTo>
                    <a:pt x="376" y="197"/>
                  </a:lnTo>
                  <a:cubicBezTo>
                    <a:pt x="376" y="161"/>
                    <a:pt x="367" y="126"/>
                    <a:pt x="349" y="99"/>
                  </a:cubicBezTo>
                  <a:cubicBezTo>
                    <a:pt x="349" y="81"/>
                    <a:pt x="349" y="72"/>
                    <a:pt x="340" y="54"/>
                  </a:cubicBezTo>
                  <a:lnTo>
                    <a:pt x="322" y="45"/>
                  </a:lnTo>
                  <a:cubicBezTo>
                    <a:pt x="322" y="36"/>
                    <a:pt x="313" y="28"/>
                    <a:pt x="304" y="28"/>
                  </a:cubicBezTo>
                  <a:cubicBezTo>
                    <a:pt x="304" y="28"/>
                    <a:pt x="295" y="19"/>
                    <a:pt x="295" y="19"/>
                  </a:cubicBezTo>
                  <a:cubicBezTo>
                    <a:pt x="277" y="19"/>
                    <a:pt x="260" y="10"/>
                    <a:pt x="25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66" name="Google Shape;3666;p39"/>
            <p:cNvSpPr/>
            <p:nvPr/>
          </p:nvSpPr>
          <p:spPr>
            <a:xfrm rot="2831813">
              <a:off x="8011800" y="1282385"/>
              <a:ext cx="31861" cy="33242"/>
            </a:xfrm>
            <a:custGeom>
              <a:avLst/>
              <a:gdLst/>
              <a:ahLst/>
              <a:cxnLst/>
              <a:rect l="l" t="t" r="r" b="b"/>
              <a:pathLst>
                <a:path w="323" h="337" extrusionOk="0">
                  <a:moveTo>
                    <a:pt x="153" y="0"/>
                  </a:moveTo>
                  <a:cubicBezTo>
                    <a:pt x="135" y="0"/>
                    <a:pt x="126" y="9"/>
                    <a:pt x="108" y="18"/>
                  </a:cubicBezTo>
                  <a:cubicBezTo>
                    <a:pt x="90" y="18"/>
                    <a:pt x="72" y="27"/>
                    <a:pt x="63" y="45"/>
                  </a:cubicBezTo>
                  <a:lnTo>
                    <a:pt x="54" y="54"/>
                  </a:lnTo>
                  <a:lnTo>
                    <a:pt x="28" y="89"/>
                  </a:lnTo>
                  <a:lnTo>
                    <a:pt x="28" y="98"/>
                  </a:lnTo>
                  <a:lnTo>
                    <a:pt x="10" y="134"/>
                  </a:lnTo>
                  <a:cubicBezTo>
                    <a:pt x="1" y="170"/>
                    <a:pt x="1" y="196"/>
                    <a:pt x="10" y="223"/>
                  </a:cubicBezTo>
                  <a:cubicBezTo>
                    <a:pt x="19" y="250"/>
                    <a:pt x="28" y="268"/>
                    <a:pt x="54" y="286"/>
                  </a:cubicBezTo>
                  <a:cubicBezTo>
                    <a:pt x="72" y="312"/>
                    <a:pt x="90" y="321"/>
                    <a:pt x="117" y="330"/>
                  </a:cubicBezTo>
                  <a:cubicBezTo>
                    <a:pt x="130" y="335"/>
                    <a:pt x="146" y="337"/>
                    <a:pt x="162" y="337"/>
                  </a:cubicBezTo>
                  <a:cubicBezTo>
                    <a:pt x="177" y="337"/>
                    <a:pt x="193" y="335"/>
                    <a:pt x="206" y="330"/>
                  </a:cubicBezTo>
                  <a:lnTo>
                    <a:pt x="242" y="312"/>
                  </a:lnTo>
                  <a:lnTo>
                    <a:pt x="278" y="286"/>
                  </a:lnTo>
                  <a:lnTo>
                    <a:pt x="304" y="259"/>
                  </a:lnTo>
                  <a:cubicBezTo>
                    <a:pt x="304" y="241"/>
                    <a:pt x="313" y="232"/>
                    <a:pt x="313" y="214"/>
                  </a:cubicBezTo>
                  <a:cubicBezTo>
                    <a:pt x="322" y="205"/>
                    <a:pt x="322" y="187"/>
                    <a:pt x="322" y="170"/>
                  </a:cubicBezTo>
                  <a:lnTo>
                    <a:pt x="322" y="161"/>
                  </a:lnTo>
                  <a:lnTo>
                    <a:pt x="322" y="116"/>
                  </a:lnTo>
                  <a:lnTo>
                    <a:pt x="304" y="80"/>
                  </a:lnTo>
                  <a:lnTo>
                    <a:pt x="278" y="45"/>
                  </a:lnTo>
                  <a:cubicBezTo>
                    <a:pt x="269" y="27"/>
                    <a:pt x="251" y="18"/>
                    <a:pt x="233" y="18"/>
                  </a:cubicBezTo>
                  <a:cubicBezTo>
                    <a:pt x="224" y="9"/>
                    <a:pt x="206" y="0"/>
                    <a:pt x="18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67" name="Google Shape;3667;p39"/>
            <p:cNvSpPr/>
            <p:nvPr/>
          </p:nvSpPr>
          <p:spPr>
            <a:xfrm rot="2831813">
              <a:off x="8064560" y="1118931"/>
              <a:ext cx="35314" cy="36201"/>
            </a:xfrm>
            <a:custGeom>
              <a:avLst/>
              <a:gdLst/>
              <a:ahLst/>
              <a:cxnLst/>
              <a:rect l="l" t="t" r="r" b="b"/>
              <a:pathLst>
                <a:path w="358" h="367" extrusionOk="0">
                  <a:moveTo>
                    <a:pt x="152" y="1"/>
                  </a:moveTo>
                  <a:lnTo>
                    <a:pt x="125" y="10"/>
                  </a:lnTo>
                  <a:lnTo>
                    <a:pt x="107" y="19"/>
                  </a:lnTo>
                  <a:lnTo>
                    <a:pt x="98" y="28"/>
                  </a:lnTo>
                  <a:lnTo>
                    <a:pt x="89" y="28"/>
                  </a:lnTo>
                  <a:cubicBezTo>
                    <a:pt x="71" y="37"/>
                    <a:pt x="63" y="46"/>
                    <a:pt x="54" y="54"/>
                  </a:cubicBezTo>
                  <a:lnTo>
                    <a:pt x="45" y="63"/>
                  </a:lnTo>
                  <a:cubicBezTo>
                    <a:pt x="36" y="72"/>
                    <a:pt x="27" y="81"/>
                    <a:pt x="18" y="99"/>
                  </a:cubicBezTo>
                  <a:lnTo>
                    <a:pt x="9" y="117"/>
                  </a:lnTo>
                  <a:lnTo>
                    <a:pt x="0" y="135"/>
                  </a:lnTo>
                  <a:lnTo>
                    <a:pt x="0" y="144"/>
                  </a:lnTo>
                  <a:lnTo>
                    <a:pt x="0" y="171"/>
                  </a:lnTo>
                  <a:lnTo>
                    <a:pt x="0" y="188"/>
                  </a:lnTo>
                  <a:lnTo>
                    <a:pt x="0" y="197"/>
                  </a:lnTo>
                  <a:lnTo>
                    <a:pt x="0" y="215"/>
                  </a:lnTo>
                  <a:cubicBezTo>
                    <a:pt x="0" y="215"/>
                    <a:pt x="0" y="224"/>
                    <a:pt x="0" y="224"/>
                  </a:cubicBezTo>
                  <a:cubicBezTo>
                    <a:pt x="0" y="224"/>
                    <a:pt x="0" y="233"/>
                    <a:pt x="0" y="242"/>
                  </a:cubicBezTo>
                  <a:cubicBezTo>
                    <a:pt x="0" y="260"/>
                    <a:pt x="9" y="269"/>
                    <a:pt x="9" y="278"/>
                  </a:cubicBezTo>
                  <a:lnTo>
                    <a:pt x="9" y="287"/>
                  </a:lnTo>
                  <a:cubicBezTo>
                    <a:pt x="18" y="304"/>
                    <a:pt x="27" y="313"/>
                    <a:pt x="45" y="322"/>
                  </a:cubicBezTo>
                  <a:lnTo>
                    <a:pt x="71" y="349"/>
                  </a:lnTo>
                  <a:cubicBezTo>
                    <a:pt x="89" y="358"/>
                    <a:pt x="98" y="358"/>
                    <a:pt x="116" y="367"/>
                  </a:cubicBezTo>
                  <a:lnTo>
                    <a:pt x="214" y="367"/>
                  </a:lnTo>
                  <a:lnTo>
                    <a:pt x="232" y="358"/>
                  </a:lnTo>
                  <a:lnTo>
                    <a:pt x="250" y="349"/>
                  </a:lnTo>
                  <a:cubicBezTo>
                    <a:pt x="259" y="349"/>
                    <a:pt x="268" y="340"/>
                    <a:pt x="277" y="331"/>
                  </a:cubicBezTo>
                  <a:cubicBezTo>
                    <a:pt x="286" y="331"/>
                    <a:pt x="295" y="322"/>
                    <a:pt x="295" y="313"/>
                  </a:cubicBezTo>
                  <a:lnTo>
                    <a:pt x="295" y="304"/>
                  </a:lnTo>
                  <a:lnTo>
                    <a:pt x="330" y="269"/>
                  </a:lnTo>
                  <a:lnTo>
                    <a:pt x="339" y="251"/>
                  </a:lnTo>
                  <a:cubicBezTo>
                    <a:pt x="348" y="233"/>
                    <a:pt x="357" y="224"/>
                    <a:pt x="357" y="206"/>
                  </a:cubicBezTo>
                  <a:lnTo>
                    <a:pt x="357" y="179"/>
                  </a:lnTo>
                  <a:lnTo>
                    <a:pt x="357" y="171"/>
                  </a:lnTo>
                  <a:lnTo>
                    <a:pt x="357" y="126"/>
                  </a:lnTo>
                  <a:cubicBezTo>
                    <a:pt x="357" y="108"/>
                    <a:pt x="348" y="99"/>
                    <a:pt x="339" y="81"/>
                  </a:cubicBezTo>
                  <a:lnTo>
                    <a:pt x="339" y="72"/>
                  </a:lnTo>
                  <a:cubicBezTo>
                    <a:pt x="339" y="72"/>
                    <a:pt x="330" y="63"/>
                    <a:pt x="321" y="63"/>
                  </a:cubicBezTo>
                  <a:cubicBezTo>
                    <a:pt x="321" y="54"/>
                    <a:pt x="312" y="46"/>
                    <a:pt x="304" y="37"/>
                  </a:cubicBezTo>
                  <a:cubicBezTo>
                    <a:pt x="304" y="37"/>
                    <a:pt x="304" y="37"/>
                    <a:pt x="295" y="28"/>
                  </a:cubicBezTo>
                  <a:cubicBezTo>
                    <a:pt x="286" y="19"/>
                    <a:pt x="268" y="10"/>
                    <a:pt x="241"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68" name="Google Shape;3668;p39"/>
            <p:cNvSpPr/>
            <p:nvPr/>
          </p:nvSpPr>
          <p:spPr>
            <a:xfrm rot="2831813">
              <a:off x="8097426" y="954711"/>
              <a:ext cx="46756" cy="47150"/>
            </a:xfrm>
            <a:custGeom>
              <a:avLst/>
              <a:gdLst/>
              <a:ahLst/>
              <a:cxnLst/>
              <a:rect l="l" t="t" r="r" b="b"/>
              <a:pathLst>
                <a:path w="474" h="478" extrusionOk="0">
                  <a:moveTo>
                    <a:pt x="250" y="0"/>
                  </a:moveTo>
                  <a:cubicBezTo>
                    <a:pt x="232" y="0"/>
                    <a:pt x="206" y="9"/>
                    <a:pt x="188" y="9"/>
                  </a:cubicBezTo>
                  <a:cubicBezTo>
                    <a:pt x="116" y="27"/>
                    <a:pt x="63" y="80"/>
                    <a:pt x="18" y="134"/>
                  </a:cubicBezTo>
                  <a:cubicBezTo>
                    <a:pt x="9" y="152"/>
                    <a:pt x="0" y="170"/>
                    <a:pt x="0" y="196"/>
                  </a:cubicBezTo>
                  <a:cubicBezTo>
                    <a:pt x="0" y="205"/>
                    <a:pt x="0" y="214"/>
                    <a:pt x="0" y="223"/>
                  </a:cubicBezTo>
                  <a:cubicBezTo>
                    <a:pt x="0" y="232"/>
                    <a:pt x="0" y="241"/>
                    <a:pt x="0" y="250"/>
                  </a:cubicBezTo>
                  <a:lnTo>
                    <a:pt x="0" y="286"/>
                  </a:lnTo>
                  <a:cubicBezTo>
                    <a:pt x="0" y="295"/>
                    <a:pt x="0" y="303"/>
                    <a:pt x="9" y="312"/>
                  </a:cubicBezTo>
                  <a:lnTo>
                    <a:pt x="9" y="330"/>
                  </a:lnTo>
                  <a:lnTo>
                    <a:pt x="9" y="339"/>
                  </a:lnTo>
                  <a:cubicBezTo>
                    <a:pt x="18" y="348"/>
                    <a:pt x="18" y="348"/>
                    <a:pt x="27" y="357"/>
                  </a:cubicBezTo>
                  <a:cubicBezTo>
                    <a:pt x="27" y="366"/>
                    <a:pt x="27" y="375"/>
                    <a:pt x="36" y="384"/>
                  </a:cubicBezTo>
                  <a:cubicBezTo>
                    <a:pt x="73" y="443"/>
                    <a:pt x="141" y="478"/>
                    <a:pt x="213" y="478"/>
                  </a:cubicBezTo>
                  <a:cubicBezTo>
                    <a:pt x="228" y="478"/>
                    <a:pt x="244" y="476"/>
                    <a:pt x="259" y="473"/>
                  </a:cubicBezTo>
                  <a:cubicBezTo>
                    <a:pt x="295" y="455"/>
                    <a:pt x="339" y="437"/>
                    <a:pt x="366" y="402"/>
                  </a:cubicBezTo>
                  <a:cubicBezTo>
                    <a:pt x="384" y="393"/>
                    <a:pt x="393" y="384"/>
                    <a:pt x="411" y="366"/>
                  </a:cubicBezTo>
                  <a:cubicBezTo>
                    <a:pt x="438" y="330"/>
                    <a:pt x="455" y="295"/>
                    <a:pt x="464" y="259"/>
                  </a:cubicBezTo>
                  <a:cubicBezTo>
                    <a:pt x="473" y="241"/>
                    <a:pt x="473" y="223"/>
                    <a:pt x="473" y="205"/>
                  </a:cubicBezTo>
                  <a:cubicBezTo>
                    <a:pt x="473" y="196"/>
                    <a:pt x="473" y="179"/>
                    <a:pt x="473" y="170"/>
                  </a:cubicBezTo>
                  <a:cubicBezTo>
                    <a:pt x="473" y="161"/>
                    <a:pt x="464" y="161"/>
                    <a:pt x="464" y="152"/>
                  </a:cubicBezTo>
                  <a:cubicBezTo>
                    <a:pt x="455" y="107"/>
                    <a:pt x="429" y="71"/>
                    <a:pt x="393" y="45"/>
                  </a:cubicBezTo>
                  <a:cubicBezTo>
                    <a:pt x="375" y="27"/>
                    <a:pt x="348" y="9"/>
                    <a:pt x="322" y="9"/>
                  </a:cubicBezTo>
                  <a:cubicBezTo>
                    <a:pt x="304" y="0"/>
                    <a:pt x="286" y="0"/>
                    <a:pt x="268"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69" name="Google Shape;3669;p39"/>
            <p:cNvSpPr/>
            <p:nvPr/>
          </p:nvSpPr>
          <p:spPr>
            <a:xfrm rot="2831813">
              <a:off x="7801634" y="1130365"/>
              <a:ext cx="32650" cy="38272"/>
            </a:xfrm>
            <a:custGeom>
              <a:avLst/>
              <a:gdLst/>
              <a:ahLst/>
              <a:cxnLst/>
              <a:rect l="l" t="t" r="r" b="b"/>
              <a:pathLst>
                <a:path w="331" h="388" extrusionOk="0">
                  <a:moveTo>
                    <a:pt x="180" y="1"/>
                  </a:moveTo>
                  <a:cubicBezTo>
                    <a:pt x="168" y="1"/>
                    <a:pt x="155" y="2"/>
                    <a:pt x="143" y="4"/>
                  </a:cubicBezTo>
                  <a:cubicBezTo>
                    <a:pt x="116" y="13"/>
                    <a:pt x="99" y="31"/>
                    <a:pt x="81" y="48"/>
                  </a:cubicBezTo>
                  <a:lnTo>
                    <a:pt x="54" y="75"/>
                  </a:lnTo>
                  <a:lnTo>
                    <a:pt x="45" y="84"/>
                  </a:lnTo>
                  <a:cubicBezTo>
                    <a:pt x="27" y="93"/>
                    <a:pt x="18" y="111"/>
                    <a:pt x="9" y="138"/>
                  </a:cubicBezTo>
                  <a:cubicBezTo>
                    <a:pt x="9" y="147"/>
                    <a:pt x="0" y="155"/>
                    <a:pt x="0" y="164"/>
                  </a:cubicBezTo>
                  <a:lnTo>
                    <a:pt x="0" y="209"/>
                  </a:lnTo>
                  <a:cubicBezTo>
                    <a:pt x="0" y="209"/>
                    <a:pt x="0" y="209"/>
                    <a:pt x="0" y="218"/>
                  </a:cubicBezTo>
                  <a:lnTo>
                    <a:pt x="0" y="263"/>
                  </a:lnTo>
                  <a:lnTo>
                    <a:pt x="0" y="272"/>
                  </a:lnTo>
                  <a:cubicBezTo>
                    <a:pt x="9" y="298"/>
                    <a:pt x="18" y="316"/>
                    <a:pt x="45" y="334"/>
                  </a:cubicBezTo>
                  <a:cubicBezTo>
                    <a:pt x="54" y="352"/>
                    <a:pt x="72" y="361"/>
                    <a:pt x="90" y="370"/>
                  </a:cubicBezTo>
                  <a:cubicBezTo>
                    <a:pt x="108" y="379"/>
                    <a:pt x="134" y="388"/>
                    <a:pt x="152" y="388"/>
                  </a:cubicBezTo>
                  <a:cubicBezTo>
                    <a:pt x="179" y="388"/>
                    <a:pt x="206" y="379"/>
                    <a:pt x="233" y="361"/>
                  </a:cubicBezTo>
                  <a:lnTo>
                    <a:pt x="241" y="352"/>
                  </a:lnTo>
                  <a:lnTo>
                    <a:pt x="250" y="352"/>
                  </a:lnTo>
                  <a:lnTo>
                    <a:pt x="268" y="343"/>
                  </a:lnTo>
                  <a:lnTo>
                    <a:pt x="286" y="334"/>
                  </a:lnTo>
                  <a:cubicBezTo>
                    <a:pt x="295" y="316"/>
                    <a:pt x="304" y="307"/>
                    <a:pt x="313" y="298"/>
                  </a:cubicBezTo>
                  <a:cubicBezTo>
                    <a:pt x="313" y="280"/>
                    <a:pt x="322" y="272"/>
                    <a:pt x="331" y="254"/>
                  </a:cubicBezTo>
                  <a:lnTo>
                    <a:pt x="331" y="245"/>
                  </a:lnTo>
                  <a:cubicBezTo>
                    <a:pt x="331" y="236"/>
                    <a:pt x="331" y="218"/>
                    <a:pt x="331" y="200"/>
                  </a:cubicBezTo>
                  <a:cubicBezTo>
                    <a:pt x="331" y="200"/>
                    <a:pt x="331" y="191"/>
                    <a:pt x="331" y="191"/>
                  </a:cubicBezTo>
                  <a:cubicBezTo>
                    <a:pt x="331" y="182"/>
                    <a:pt x="331" y="182"/>
                    <a:pt x="331" y="173"/>
                  </a:cubicBezTo>
                  <a:cubicBezTo>
                    <a:pt x="331" y="155"/>
                    <a:pt x="331" y="138"/>
                    <a:pt x="331" y="120"/>
                  </a:cubicBezTo>
                  <a:cubicBezTo>
                    <a:pt x="322" y="93"/>
                    <a:pt x="313" y="66"/>
                    <a:pt x="304" y="48"/>
                  </a:cubicBezTo>
                  <a:cubicBezTo>
                    <a:pt x="269" y="14"/>
                    <a:pt x="224" y="1"/>
                    <a:pt x="180"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70" name="Google Shape;3670;p39"/>
            <p:cNvSpPr/>
            <p:nvPr/>
          </p:nvSpPr>
          <p:spPr>
            <a:xfrm rot="2831813">
              <a:off x="7784085" y="946199"/>
              <a:ext cx="44191" cy="45670"/>
            </a:xfrm>
            <a:custGeom>
              <a:avLst/>
              <a:gdLst/>
              <a:ahLst/>
              <a:cxnLst/>
              <a:rect l="l" t="t" r="r" b="b"/>
              <a:pathLst>
                <a:path w="448" h="463" extrusionOk="0">
                  <a:moveTo>
                    <a:pt x="233" y="1"/>
                  </a:moveTo>
                  <a:cubicBezTo>
                    <a:pt x="215" y="1"/>
                    <a:pt x="197" y="1"/>
                    <a:pt x="179" y="10"/>
                  </a:cubicBezTo>
                  <a:cubicBezTo>
                    <a:pt x="170" y="10"/>
                    <a:pt x="162" y="10"/>
                    <a:pt x="153" y="19"/>
                  </a:cubicBezTo>
                  <a:cubicBezTo>
                    <a:pt x="144" y="19"/>
                    <a:pt x="135" y="28"/>
                    <a:pt x="126" y="28"/>
                  </a:cubicBezTo>
                  <a:cubicBezTo>
                    <a:pt x="108" y="37"/>
                    <a:pt x="99" y="54"/>
                    <a:pt x="90" y="63"/>
                  </a:cubicBezTo>
                  <a:cubicBezTo>
                    <a:pt x="72" y="72"/>
                    <a:pt x="54" y="90"/>
                    <a:pt x="46" y="108"/>
                  </a:cubicBezTo>
                  <a:lnTo>
                    <a:pt x="37" y="126"/>
                  </a:lnTo>
                  <a:cubicBezTo>
                    <a:pt x="28" y="144"/>
                    <a:pt x="19" y="161"/>
                    <a:pt x="19" y="188"/>
                  </a:cubicBezTo>
                  <a:cubicBezTo>
                    <a:pt x="1" y="242"/>
                    <a:pt x="10" y="295"/>
                    <a:pt x="37" y="349"/>
                  </a:cubicBezTo>
                  <a:cubicBezTo>
                    <a:pt x="37" y="349"/>
                    <a:pt x="37" y="349"/>
                    <a:pt x="37" y="358"/>
                  </a:cubicBezTo>
                  <a:lnTo>
                    <a:pt x="63" y="385"/>
                  </a:lnTo>
                  <a:cubicBezTo>
                    <a:pt x="63" y="394"/>
                    <a:pt x="72" y="402"/>
                    <a:pt x="81" y="402"/>
                  </a:cubicBezTo>
                  <a:lnTo>
                    <a:pt x="99" y="420"/>
                  </a:lnTo>
                  <a:lnTo>
                    <a:pt x="126" y="429"/>
                  </a:lnTo>
                  <a:cubicBezTo>
                    <a:pt x="144" y="438"/>
                    <a:pt x="162" y="447"/>
                    <a:pt x="179" y="456"/>
                  </a:cubicBezTo>
                  <a:cubicBezTo>
                    <a:pt x="197" y="460"/>
                    <a:pt x="215" y="463"/>
                    <a:pt x="232" y="463"/>
                  </a:cubicBezTo>
                  <a:cubicBezTo>
                    <a:pt x="249" y="463"/>
                    <a:pt x="264" y="460"/>
                    <a:pt x="278" y="456"/>
                  </a:cubicBezTo>
                  <a:cubicBezTo>
                    <a:pt x="313" y="447"/>
                    <a:pt x="340" y="429"/>
                    <a:pt x="367" y="402"/>
                  </a:cubicBezTo>
                  <a:cubicBezTo>
                    <a:pt x="394" y="376"/>
                    <a:pt x="420" y="331"/>
                    <a:pt x="429" y="295"/>
                  </a:cubicBezTo>
                  <a:cubicBezTo>
                    <a:pt x="429" y="286"/>
                    <a:pt x="438" y="277"/>
                    <a:pt x="438" y="269"/>
                  </a:cubicBezTo>
                  <a:cubicBezTo>
                    <a:pt x="438" y="251"/>
                    <a:pt x="447" y="233"/>
                    <a:pt x="447" y="215"/>
                  </a:cubicBezTo>
                  <a:cubicBezTo>
                    <a:pt x="447" y="215"/>
                    <a:pt x="447" y="206"/>
                    <a:pt x="447" y="206"/>
                  </a:cubicBezTo>
                  <a:cubicBezTo>
                    <a:pt x="447" y="188"/>
                    <a:pt x="447" y="179"/>
                    <a:pt x="447" y="161"/>
                  </a:cubicBezTo>
                  <a:cubicBezTo>
                    <a:pt x="438" y="144"/>
                    <a:pt x="438" y="126"/>
                    <a:pt x="429" y="108"/>
                  </a:cubicBezTo>
                  <a:cubicBezTo>
                    <a:pt x="420" y="90"/>
                    <a:pt x="411" y="72"/>
                    <a:pt x="394" y="63"/>
                  </a:cubicBezTo>
                  <a:cubicBezTo>
                    <a:pt x="385" y="45"/>
                    <a:pt x="367" y="37"/>
                    <a:pt x="349" y="28"/>
                  </a:cubicBezTo>
                  <a:cubicBezTo>
                    <a:pt x="331" y="19"/>
                    <a:pt x="322" y="10"/>
                    <a:pt x="304" y="10"/>
                  </a:cubicBezTo>
                  <a:lnTo>
                    <a:pt x="295" y="10"/>
                  </a:lnTo>
                  <a:cubicBezTo>
                    <a:pt x="278" y="1"/>
                    <a:pt x="251" y="1"/>
                    <a:pt x="233" y="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71" name="Google Shape;3671;p39"/>
            <p:cNvSpPr/>
            <p:nvPr/>
          </p:nvSpPr>
          <p:spPr>
            <a:xfrm rot="2831813">
              <a:off x="7681497" y="914899"/>
              <a:ext cx="35314" cy="33044"/>
            </a:xfrm>
            <a:custGeom>
              <a:avLst/>
              <a:gdLst/>
              <a:ahLst/>
              <a:cxnLst/>
              <a:rect l="l" t="t" r="r" b="b"/>
              <a:pathLst>
                <a:path w="358" h="335" extrusionOk="0">
                  <a:moveTo>
                    <a:pt x="177" y="0"/>
                  </a:moveTo>
                  <a:cubicBezTo>
                    <a:pt x="167" y="0"/>
                    <a:pt x="156" y="2"/>
                    <a:pt x="143" y="7"/>
                  </a:cubicBezTo>
                  <a:cubicBezTo>
                    <a:pt x="134" y="7"/>
                    <a:pt x="116" y="16"/>
                    <a:pt x="107" y="25"/>
                  </a:cubicBezTo>
                  <a:lnTo>
                    <a:pt x="89" y="25"/>
                  </a:lnTo>
                  <a:lnTo>
                    <a:pt x="71" y="33"/>
                  </a:lnTo>
                  <a:lnTo>
                    <a:pt x="54" y="51"/>
                  </a:lnTo>
                  <a:cubicBezTo>
                    <a:pt x="45" y="60"/>
                    <a:pt x="36" y="69"/>
                    <a:pt x="27" y="87"/>
                  </a:cubicBezTo>
                  <a:lnTo>
                    <a:pt x="18" y="96"/>
                  </a:lnTo>
                  <a:lnTo>
                    <a:pt x="9" y="141"/>
                  </a:lnTo>
                  <a:cubicBezTo>
                    <a:pt x="0" y="158"/>
                    <a:pt x="0" y="176"/>
                    <a:pt x="9" y="203"/>
                  </a:cubicBezTo>
                  <a:cubicBezTo>
                    <a:pt x="0" y="212"/>
                    <a:pt x="9" y="230"/>
                    <a:pt x="18" y="239"/>
                  </a:cubicBezTo>
                  <a:cubicBezTo>
                    <a:pt x="18" y="257"/>
                    <a:pt x="36" y="274"/>
                    <a:pt x="45" y="292"/>
                  </a:cubicBezTo>
                  <a:lnTo>
                    <a:pt x="80" y="310"/>
                  </a:lnTo>
                  <a:lnTo>
                    <a:pt x="116" y="328"/>
                  </a:lnTo>
                  <a:cubicBezTo>
                    <a:pt x="125" y="332"/>
                    <a:pt x="136" y="335"/>
                    <a:pt x="147" y="335"/>
                  </a:cubicBezTo>
                  <a:cubicBezTo>
                    <a:pt x="159" y="335"/>
                    <a:pt x="170" y="332"/>
                    <a:pt x="179" y="328"/>
                  </a:cubicBezTo>
                  <a:cubicBezTo>
                    <a:pt x="196" y="328"/>
                    <a:pt x="223" y="319"/>
                    <a:pt x="241" y="310"/>
                  </a:cubicBezTo>
                  <a:lnTo>
                    <a:pt x="250" y="310"/>
                  </a:lnTo>
                  <a:lnTo>
                    <a:pt x="259" y="301"/>
                  </a:lnTo>
                  <a:cubicBezTo>
                    <a:pt x="268" y="292"/>
                    <a:pt x="286" y="283"/>
                    <a:pt x="295" y="274"/>
                  </a:cubicBezTo>
                  <a:cubicBezTo>
                    <a:pt x="304" y="266"/>
                    <a:pt x="312" y="248"/>
                    <a:pt x="321" y="239"/>
                  </a:cubicBezTo>
                  <a:lnTo>
                    <a:pt x="330" y="221"/>
                  </a:lnTo>
                  <a:cubicBezTo>
                    <a:pt x="348" y="212"/>
                    <a:pt x="348" y="185"/>
                    <a:pt x="348" y="167"/>
                  </a:cubicBezTo>
                  <a:cubicBezTo>
                    <a:pt x="357" y="150"/>
                    <a:pt x="357" y="141"/>
                    <a:pt x="348" y="123"/>
                  </a:cubicBezTo>
                  <a:cubicBezTo>
                    <a:pt x="348" y="105"/>
                    <a:pt x="348" y="87"/>
                    <a:pt x="330" y="69"/>
                  </a:cubicBezTo>
                  <a:lnTo>
                    <a:pt x="304" y="51"/>
                  </a:lnTo>
                  <a:lnTo>
                    <a:pt x="268" y="25"/>
                  </a:lnTo>
                  <a:cubicBezTo>
                    <a:pt x="250" y="16"/>
                    <a:pt x="232" y="7"/>
                    <a:pt x="205" y="7"/>
                  </a:cubicBezTo>
                  <a:cubicBezTo>
                    <a:pt x="196" y="2"/>
                    <a:pt x="188" y="0"/>
                    <a:pt x="177"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72" name="Google Shape;3672;p39"/>
            <p:cNvSpPr/>
            <p:nvPr/>
          </p:nvSpPr>
          <p:spPr>
            <a:xfrm rot="2831813">
              <a:off x="7612814" y="804083"/>
              <a:ext cx="34524" cy="33340"/>
            </a:xfrm>
            <a:custGeom>
              <a:avLst/>
              <a:gdLst/>
              <a:ahLst/>
              <a:cxnLst/>
              <a:rect l="l" t="t" r="r" b="b"/>
              <a:pathLst>
                <a:path w="350" h="338" extrusionOk="0">
                  <a:moveTo>
                    <a:pt x="175" y="0"/>
                  </a:moveTo>
                  <a:cubicBezTo>
                    <a:pt x="162" y="0"/>
                    <a:pt x="148" y="2"/>
                    <a:pt x="135" y="7"/>
                  </a:cubicBezTo>
                  <a:lnTo>
                    <a:pt x="126" y="7"/>
                  </a:lnTo>
                  <a:lnTo>
                    <a:pt x="81" y="25"/>
                  </a:lnTo>
                  <a:lnTo>
                    <a:pt x="55" y="51"/>
                  </a:lnTo>
                  <a:cubicBezTo>
                    <a:pt x="37" y="69"/>
                    <a:pt x="28" y="78"/>
                    <a:pt x="19" y="105"/>
                  </a:cubicBezTo>
                  <a:cubicBezTo>
                    <a:pt x="10" y="123"/>
                    <a:pt x="1" y="141"/>
                    <a:pt x="10" y="159"/>
                  </a:cubicBezTo>
                  <a:lnTo>
                    <a:pt x="10" y="176"/>
                  </a:lnTo>
                  <a:cubicBezTo>
                    <a:pt x="10" y="194"/>
                    <a:pt x="10" y="203"/>
                    <a:pt x="10" y="221"/>
                  </a:cubicBezTo>
                  <a:cubicBezTo>
                    <a:pt x="19" y="239"/>
                    <a:pt x="28" y="257"/>
                    <a:pt x="37" y="275"/>
                  </a:cubicBezTo>
                  <a:cubicBezTo>
                    <a:pt x="46" y="283"/>
                    <a:pt x="55" y="292"/>
                    <a:pt x="72" y="301"/>
                  </a:cubicBezTo>
                  <a:cubicBezTo>
                    <a:pt x="81" y="310"/>
                    <a:pt x="90" y="319"/>
                    <a:pt x="99" y="319"/>
                  </a:cubicBezTo>
                  <a:cubicBezTo>
                    <a:pt x="117" y="328"/>
                    <a:pt x="126" y="337"/>
                    <a:pt x="144" y="337"/>
                  </a:cubicBezTo>
                  <a:lnTo>
                    <a:pt x="206" y="337"/>
                  </a:lnTo>
                  <a:cubicBezTo>
                    <a:pt x="215" y="328"/>
                    <a:pt x="233" y="319"/>
                    <a:pt x="242" y="319"/>
                  </a:cubicBezTo>
                  <a:lnTo>
                    <a:pt x="251" y="310"/>
                  </a:lnTo>
                  <a:cubicBezTo>
                    <a:pt x="269" y="301"/>
                    <a:pt x="287" y="292"/>
                    <a:pt x="295" y="283"/>
                  </a:cubicBezTo>
                  <a:cubicBezTo>
                    <a:pt x="313" y="266"/>
                    <a:pt x="322" y="248"/>
                    <a:pt x="331" y="230"/>
                  </a:cubicBezTo>
                  <a:cubicBezTo>
                    <a:pt x="340" y="212"/>
                    <a:pt x="349" y="185"/>
                    <a:pt x="349" y="167"/>
                  </a:cubicBezTo>
                  <a:lnTo>
                    <a:pt x="349" y="123"/>
                  </a:lnTo>
                  <a:cubicBezTo>
                    <a:pt x="340" y="105"/>
                    <a:pt x="322" y="96"/>
                    <a:pt x="313" y="78"/>
                  </a:cubicBezTo>
                  <a:cubicBezTo>
                    <a:pt x="304" y="69"/>
                    <a:pt x="295" y="60"/>
                    <a:pt x="287" y="51"/>
                  </a:cubicBezTo>
                  <a:cubicBezTo>
                    <a:pt x="269" y="25"/>
                    <a:pt x="242" y="16"/>
                    <a:pt x="215" y="7"/>
                  </a:cubicBezTo>
                  <a:cubicBezTo>
                    <a:pt x="202" y="2"/>
                    <a:pt x="188" y="0"/>
                    <a:pt x="175" y="0"/>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73" name="Google Shape;3673;p39"/>
            <p:cNvSpPr/>
            <p:nvPr/>
          </p:nvSpPr>
          <p:spPr>
            <a:xfrm rot="2831813">
              <a:off x="7726722" y="742018"/>
              <a:ext cx="33538" cy="32650"/>
            </a:xfrm>
            <a:custGeom>
              <a:avLst/>
              <a:gdLst/>
              <a:ahLst/>
              <a:cxnLst/>
              <a:rect l="l" t="t" r="r" b="b"/>
              <a:pathLst>
                <a:path w="340" h="331" extrusionOk="0">
                  <a:moveTo>
                    <a:pt x="179" y="1"/>
                  </a:moveTo>
                  <a:cubicBezTo>
                    <a:pt x="134" y="1"/>
                    <a:pt x="98" y="18"/>
                    <a:pt x="72" y="45"/>
                  </a:cubicBezTo>
                  <a:lnTo>
                    <a:pt x="63" y="54"/>
                  </a:lnTo>
                  <a:lnTo>
                    <a:pt x="36" y="90"/>
                  </a:lnTo>
                  <a:lnTo>
                    <a:pt x="27" y="99"/>
                  </a:lnTo>
                  <a:cubicBezTo>
                    <a:pt x="18" y="108"/>
                    <a:pt x="18" y="125"/>
                    <a:pt x="9" y="143"/>
                  </a:cubicBezTo>
                  <a:cubicBezTo>
                    <a:pt x="9" y="152"/>
                    <a:pt x="9" y="170"/>
                    <a:pt x="0" y="179"/>
                  </a:cubicBezTo>
                  <a:cubicBezTo>
                    <a:pt x="0" y="206"/>
                    <a:pt x="9" y="224"/>
                    <a:pt x="18" y="242"/>
                  </a:cubicBezTo>
                  <a:cubicBezTo>
                    <a:pt x="18" y="250"/>
                    <a:pt x="27" y="268"/>
                    <a:pt x="36" y="277"/>
                  </a:cubicBezTo>
                  <a:cubicBezTo>
                    <a:pt x="45" y="295"/>
                    <a:pt x="63" y="304"/>
                    <a:pt x="81" y="313"/>
                  </a:cubicBezTo>
                  <a:lnTo>
                    <a:pt x="116" y="331"/>
                  </a:lnTo>
                  <a:lnTo>
                    <a:pt x="161" y="331"/>
                  </a:lnTo>
                  <a:cubicBezTo>
                    <a:pt x="179" y="331"/>
                    <a:pt x="206" y="331"/>
                    <a:pt x="223" y="322"/>
                  </a:cubicBezTo>
                  <a:cubicBezTo>
                    <a:pt x="241" y="313"/>
                    <a:pt x="259" y="304"/>
                    <a:pt x="268" y="286"/>
                  </a:cubicBezTo>
                  <a:lnTo>
                    <a:pt x="286" y="268"/>
                  </a:lnTo>
                  <a:lnTo>
                    <a:pt x="295" y="268"/>
                  </a:lnTo>
                  <a:cubicBezTo>
                    <a:pt x="304" y="259"/>
                    <a:pt x="313" y="242"/>
                    <a:pt x="322" y="224"/>
                  </a:cubicBezTo>
                  <a:cubicBezTo>
                    <a:pt x="330" y="215"/>
                    <a:pt x="330" y="206"/>
                    <a:pt x="339" y="188"/>
                  </a:cubicBezTo>
                  <a:lnTo>
                    <a:pt x="339" y="179"/>
                  </a:lnTo>
                  <a:lnTo>
                    <a:pt x="339" y="134"/>
                  </a:lnTo>
                  <a:cubicBezTo>
                    <a:pt x="339" y="117"/>
                    <a:pt x="339" y="99"/>
                    <a:pt x="330" y="81"/>
                  </a:cubicBezTo>
                  <a:cubicBezTo>
                    <a:pt x="322" y="72"/>
                    <a:pt x="313" y="63"/>
                    <a:pt x="304" y="54"/>
                  </a:cubicBezTo>
                  <a:cubicBezTo>
                    <a:pt x="295" y="36"/>
                    <a:pt x="277" y="27"/>
                    <a:pt x="259" y="18"/>
                  </a:cubicBezTo>
                  <a:lnTo>
                    <a:pt x="223" y="1"/>
                  </a:ln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74" name="Google Shape;3674;p39"/>
            <p:cNvSpPr/>
            <p:nvPr/>
          </p:nvSpPr>
          <p:spPr>
            <a:xfrm rot="2831813">
              <a:off x="7601931" y="785767"/>
              <a:ext cx="69542" cy="60959"/>
            </a:xfrm>
            <a:custGeom>
              <a:avLst/>
              <a:gdLst/>
              <a:ahLst/>
              <a:cxnLst/>
              <a:rect l="l" t="t" r="r" b="b"/>
              <a:pathLst>
                <a:path w="705" h="618" extrusionOk="0">
                  <a:moveTo>
                    <a:pt x="131" y="553"/>
                  </a:moveTo>
                  <a:cubicBezTo>
                    <a:pt x="141" y="562"/>
                    <a:pt x="152" y="571"/>
                    <a:pt x="163" y="580"/>
                  </a:cubicBezTo>
                  <a:cubicBezTo>
                    <a:pt x="151" y="571"/>
                    <a:pt x="141" y="562"/>
                    <a:pt x="131" y="553"/>
                  </a:cubicBezTo>
                  <a:close/>
                  <a:moveTo>
                    <a:pt x="163" y="580"/>
                  </a:moveTo>
                  <a:cubicBezTo>
                    <a:pt x="166" y="581"/>
                    <a:pt x="169" y="583"/>
                    <a:pt x="172" y="585"/>
                  </a:cubicBezTo>
                  <a:lnTo>
                    <a:pt x="172" y="585"/>
                  </a:lnTo>
                  <a:cubicBezTo>
                    <a:pt x="169" y="583"/>
                    <a:pt x="166" y="581"/>
                    <a:pt x="163" y="580"/>
                  </a:cubicBezTo>
                  <a:close/>
                  <a:moveTo>
                    <a:pt x="356" y="0"/>
                  </a:moveTo>
                  <a:cubicBezTo>
                    <a:pt x="325" y="0"/>
                    <a:pt x="293" y="6"/>
                    <a:pt x="261" y="17"/>
                  </a:cubicBezTo>
                  <a:cubicBezTo>
                    <a:pt x="181" y="44"/>
                    <a:pt x="118" y="98"/>
                    <a:pt x="74" y="169"/>
                  </a:cubicBezTo>
                  <a:cubicBezTo>
                    <a:pt x="0" y="291"/>
                    <a:pt x="24" y="451"/>
                    <a:pt x="131" y="553"/>
                  </a:cubicBezTo>
                  <a:lnTo>
                    <a:pt x="131" y="553"/>
                  </a:lnTo>
                  <a:cubicBezTo>
                    <a:pt x="86" y="509"/>
                    <a:pt x="56" y="451"/>
                    <a:pt x="56" y="392"/>
                  </a:cubicBezTo>
                  <a:cubicBezTo>
                    <a:pt x="47" y="321"/>
                    <a:pt x="65" y="240"/>
                    <a:pt x="109" y="178"/>
                  </a:cubicBezTo>
                  <a:cubicBezTo>
                    <a:pt x="164" y="81"/>
                    <a:pt x="245" y="41"/>
                    <a:pt x="328" y="41"/>
                  </a:cubicBezTo>
                  <a:cubicBezTo>
                    <a:pt x="516" y="41"/>
                    <a:pt x="705" y="252"/>
                    <a:pt x="556" y="464"/>
                  </a:cubicBezTo>
                  <a:cubicBezTo>
                    <a:pt x="511" y="526"/>
                    <a:pt x="457" y="580"/>
                    <a:pt x="386" y="606"/>
                  </a:cubicBezTo>
                  <a:cubicBezTo>
                    <a:pt x="362" y="612"/>
                    <a:pt x="337" y="615"/>
                    <a:pt x="310" y="615"/>
                  </a:cubicBezTo>
                  <a:cubicBezTo>
                    <a:pt x="262" y="615"/>
                    <a:pt x="213" y="605"/>
                    <a:pt x="172" y="585"/>
                  </a:cubicBezTo>
                  <a:lnTo>
                    <a:pt x="172" y="585"/>
                  </a:lnTo>
                  <a:cubicBezTo>
                    <a:pt x="216" y="607"/>
                    <a:pt x="262" y="617"/>
                    <a:pt x="307" y="617"/>
                  </a:cubicBezTo>
                  <a:cubicBezTo>
                    <a:pt x="410" y="617"/>
                    <a:pt x="510" y="563"/>
                    <a:pt x="565" y="472"/>
                  </a:cubicBezTo>
                  <a:cubicBezTo>
                    <a:pt x="609" y="410"/>
                    <a:pt x="636" y="330"/>
                    <a:pt x="627" y="249"/>
                  </a:cubicBezTo>
                  <a:cubicBezTo>
                    <a:pt x="613" y="104"/>
                    <a:pt x="492"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75" name="Google Shape;3675;p39"/>
            <p:cNvSpPr/>
            <p:nvPr/>
          </p:nvSpPr>
          <p:spPr>
            <a:xfrm rot="2831813">
              <a:off x="7701857" y="707710"/>
              <a:ext cx="86311" cy="78419"/>
            </a:xfrm>
            <a:custGeom>
              <a:avLst/>
              <a:gdLst/>
              <a:ahLst/>
              <a:cxnLst/>
              <a:rect l="l" t="t" r="r" b="b"/>
              <a:pathLst>
                <a:path w="875" h="795" extrusionOk="0">
                  <a:moveTo>
                    <a:pt x="96" y="644"/>
                  </a:moveTo>
                  <a:lnTo>
                    <a:pt x="96" y="644"/>
                  </a:lnTo>
                  <a:cubicBezTo>
                    <a:pt x="120" y="683"/>
                    <a:pt x="152" y="716"/>
                    <a:pt x="191" y="742"/>
                  </a:cubicBezTo>
                  <a:cubicBezTo>
                    <a:pt x="153" y="714"/>
                    <a:pt x="121" y="681"/>
                    <a:pt x="96" y="644"/>
                  </a:cubicBezTo>
                  <a:close/>
                  <a:moveTo>
                    <a:pt x="191" y="742"/>
                  </a:moveTo>
                  <a:lnTo>
                    <a:pt x="191" y="742"/>
                  </a:lnTo>
                  <a:cubicBezTo>
                    <a:pt x="230" y="766"/>
                    <a:pt x="272" y="781"/>
                    <a:pt x="314" y="788"/>
                  </a:cubicBezTo>
                  <a:lnTo>
                    <a:pt x="314" y="788"/>
                  </a:lnTo>
                  <a:cubicBezTo>
                    <a:pt x="272" y="780"/>
                    <a:pt x="230" y="765"/>
                    <a:pt x="191" y="742"/>
                  </a:cubicBezTo>
                  <a:close/>
                  <a:moveTo>
                    <a:pt x="437" y="1"/>
                  </a:moveTo>
                  <a:cubicBezTo>
                    <a:pt x="400" y="1"/>
                    <a:pt x="362" y="6"/>
                    <a:pt x="324" y="19"/>
                  </a:cubicBezTo>
                  <a:cubicBezTo>
                    <a:pt x="226" y="55"/>
                    <a:pt x="137" y="117"/>
                    <a:pt x="83" y="207"/>
                  </a:cubicBezTo>
                  <a:cubicBezTo>
                    <a:pt x="0" y="345"/>
                    <a:pt x="9" y="516"/>
                    <a:pt x="96" y="644"/>
                  </a:cubicBezTo>
                  <a:lnTo>
                    <a:pt x="96" y="644"/>
                  </a:lnTo>
                  <a:cubicBezTo>
                    <a:pt x="69" y="601"/>
                    <a:pt x="52" y="552"/>
                    <a:pt x="48" y="501"/>
                  </a:cubicBezTo>
                  <a:cubicBezTo>
                    <a:pt x="30" y="403"/>
                    <a:pt x="57" y="305"/>
                    <a:pt x="110" y="224"/>
                  </a:cubicBezTo>
                  <a:cubicBezTo>
                    <a:pt x="185" y="107"/>
                    <a:pt x="290" y="58"/>
                    <a:pt x="395" y="58"/>
                  </a:cubicBezTo>
                  <a:cubicBezTo>
                    <a:pt x="638" y="58"/>
                    <a:pt x="874" y="324"/>
                    <a:pt x="699" y="599"/>
                  </a:cubicBezTo>
                  <a:cubicBezTo>
                    <a:pt x="646" y="680"/>
                    <a:pt x="574" y="742"/>
                    <a:pt x="476" y="778"/>
                  </a:cubicBezTo>
                  <a:cubicBezTo>
                    <a:pt x="441" y="787"/>
                    <a:pt x="406" y="792"/>
                    <a:pt x="371" y="792"/>
                  </a:cubicBezTo>
                  <a:cubicBezTo>
                    <a:pt x="352" y="792"/>
                    <a:pt x="333" y="791"/>
                    <a:pt x="314" y="788"/>
                  </a:cubicBezTo>
                  <a:lnTo>
                    <a:pt x="314" y="788"/>
                  </a:lnTo>
                  <a:cubicBezTo>
                    <a:pt x="338" y="792"/>
                    <a:pt x="362" y="795"/>
                    <a:pt x="387" y="795"/>
                  </a:cubicBezTo>
                  <a:cubicBezTo>
                    <a:pt x="519" y="795"/>
                    <a:pt x="646" y="727"/>
                    <a:pt x="717" y="608"/>
                  </a:cubicBezTo>
                  <a:cubicBezTo>
                    <a:pt x="780" y="528"/>
                    <a:pt x="806" y="421"/>
                    <a:pt x="789" y="314"/>
                  </a:cubicBezTo>
                  <a:cubicBezTo>
                    <a:pt x="766" y="130"/>
                    <a:pt x="611" y="1"/>
                    <a:pt x="437"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76" name="Google Shape;3676;p39"/>
            <p:cNvSpPr/>
            <p:nvPr/>
          </p:nvSpPr>
          <p:spPr>
            <a:xfrm rot="2831813">
              <a:off x="8068718" y="908114"/>
              <a:ext cx="127839" cy="111167"/>
            </a:xfrm>
            <a:custGeom>
              <a:avLst/>
              <a:gdLst/>
              <a:ahLst/>
              <a:cxnLst/>
              <a:rect l="l" t="t" r="r" b="b"/>
              <a:pathLst>
                <a:path w="1296" h="1127" extrusionOk="0">
                  <a:moveTo>
                    <a:pt x="631" y="1"/>
                  </a:moveTo>
                  <a:cubicBezTo>
                    <a:pt x="582" y="1"/>
                    <a:pt x="532" y="8"/>
                    <a:pt x="483" y="22"/>
                  </a:cubicBezTo>
                  <a:cubicBezTo>
                    <a:pt x="188" y="94"/>
                    <a:pt x="1" y="397"/>
                    <a:pt x="72" y="700"/>
                  </a:cubicBezTo>
                  <a:cubicBezTo>
                    <a:pt x="99" y="843"/>
                    <a:pt x="188" y="968"/>
                    <a:pt x="313" y="1040"/>
                  </a:cubicBezTo>
                  <a:cubicBezTo>
                    <a:pt x="188" y="959"/>
                    <a:pt x="108" y="834"/>
                    <a:pt x="81" y="700"/>
                  </a:cubicBezTo>
                  <a:cubicBezTo>
                    <a:pt x="54" y="558"/>
                    <a:pt x="90" y="415"/>
                    <a:pt x="170" y="290"/>
                  </a:cubicBezTo>
                  <a:cubicBezTo>
                    <a:pt x="284" y="126"/>
                    <a:pt x="437" y="58"/>
                    <a:pt x="588" y="58"/>
                  </a:cubicBezTo>
                  <a:cubicBezTo>
                    <a:pt x="948" y="58"/>
                    <a:pt x="1296" y="446"/>
                    <a:pt x="1063" y="861"/>
                  </a:cubicBezTo>
                  <a:cubicBezTo>
                    <a:pt x="983" y="977"/>
                    <a:pt x="867" y="1066"/>
                    <a:pt x="724" y="1102"/>
                  </a:cubicBezTo>
                  <a:cubicBezTo>
                    <a:pt x="677" y="1114"/>
                    <a:pt x="631" y="1120"/>
                    <a:pt x="585" y="1120"/>
                  </a:cubicBezTo>
                  <a:cubicBezTo>
                    <a:pt x="490" y="1120"/>
                    <a:pt x="398" y="1094"/>
                    <a:pt x="313" y="1040"/>
                  </a:cubicBezTo>
                  <a:lnTo>
                    <a:pt x="313" y="1040"/>
                  </a:lnTo>
                  <a:cubicBezTo>
                    <a:pt x="402" y="1097"/>
                    <a:pt x="499" y="1127"/>
                    <a:pt x="599" y="1127"/>
                  </a:cubicBezTo>
                  <a:cubicBezTo>
                    <a:pt x="641" y="1127"/>
                    <a:pt x="682" y="1121"/>
                    <a:pt x="724" y="1111"/>
                  </a:cubicBezTo>
                  <a:cubicBezTo>
                    <a:pt x="867" y="1075"/>
                    <a:pt x="992" y="995"/>
                    <a:pt x="1081" y="870"/>
                  </a:cubicBezTo>
                  <a:cubicBezTo>
                    <a:pt x="1161" y="745"/>
                    <a:pt x="1188" y="593"/>
                    <a:pt x="1161" y="451"/>
                  </a:cubicBezTo>
                  <a:cubicBezTo>
                    <a:pt x="1134" y="299"/>
                    <a:pt x="1045" y="165"/>
                    <a:pt x="920" y="85"/>
                  </a:cubicBezTo>
                  <a:cubicBezTo>
                    <a:pt x="830" y="30"/>
                    <a:pt x="732" y="1"/>
                    <a:pt x="631"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77" name="Google Shape;3677;p39"/>
            <p:cNvSpPr/>
            <p:nvPr/>
          </p:nvSpPr>
          <p:spPr>
            <a:xfrm rot="2831813">
              <a:off x="8037212" y="1083891"/>
              <a:ext cx="105842" cy="93905"/>
            </a:xfrm>
            <a:custGeom>
              <a:avLst/>
              <a:gdLst/>
              <a:ahLst/>
              <a:cxnLst/>
              <a:rect l="l" t="t" r="r" b="b"/>
              <a:pathLst>
                <a:path w="1073" h="952" extrusionOk="0">
                  <a:moveTo>
                    <a:pt x="28" y="592"/>
                  </a:moveTo>
                  <a:cubicBezTo>
                    <a:pt x="46" y="716"/>
                    <a:pt x="108" y="823"/>
                    <a:pt x="215" y="886"/>
                  </a:cubicBezTo>
                  <a:cubicBezTo>
                    <a:pt x="117" y="823"/>
                    <a:pt x="46" y="716"/>
                    <a:pt x="28" y="592"/>
                  </a:cubicBezTo>
                  <a:close/>
                  <a:moveTo>
                    <a:pt x="503" y="0"/>
                  </a:moveTo>
                  <a:cubicBezTo>
                    <a:pt x="461" y="0"/>
                    <a:pt x="418" y="6"/>
                    <a:pt x="376" y="20"/>
                  </a:cubicBezTo>
                  <a:cubicBezTo>
                    <a:pt x="251" y="56"/>
                    <a:pt x="153" y="136"/>
                    <a:pt x="90" y="243"/>
                  </a:cubicBezTo>
                  <a:cubicBezTo>
                    <a:pt x="28" y="350"/>
                    <a:pt x="1" y="475"/>
                    <a:pt x="28" y="591"/>
                  </a:cubicBezTo>
                  <a:cubicBezTo>
                    <a:pt x="19" y="475"/>
                    <a:pt x="46" y="359"/>
                    <a:pt x="108" y="261"/>
                  </a:cubicBezTo>
                  <a:cubicBezTo>
                    <a:pt x="198" y="97"/>
                    <a:pt x="334" y="30"/>
                    <a:pt x="468" y="30"/>
                  </a:cubicBezTo>
                  <a:cubicBezTo>
                    <a:pt x="773" y="30"/>
                    <a:pt x="1072" y="373"/>
                    <a:pt x="831" y="707"/>
                  </a:cubicBezTo>
                  <a:cubicBezTo>
                    <a:pt x="769" y="814"/>
                    <a:pt x="670" y="895"/>
                    <a:pt x="563" y="930"/>
                  </a:cubicBezTo>
                  <a:cubicBezTo>
                    <a:pt x="523" y="943"/>
                    <a:pt x="483" y="949"/>
                    <a:pt x="442" y="949"/>
                  </a:cubicBezTo>
                  <a:cubicBezTo>
                    <a:pt x="364" y="949"/>
                    <a:pt x="286" y="927"/>
                    <a:pt x="215" y="886"/>
                  </a:cubicBezTo>
                  <a:lnTo>
                    <a:pt x="215" y="886"/>
                  </a:lnTo>
                  <a:cubicBezTo>
                    <a:pt x="284" y="930"/>
                    <a:pt x="366" y="951"/>
                    <a:pt x="448" y="951"/>
                  </a:cubicBezTo>
                  <a:cubicBezTo>
                    <a:pt x="484" y="951"/>
                    <a:pt x="520" y="947"/>
                    <a:pt x="554" y="939"/>
                  </a:cubicBezTo>
                  <a:cubicBezTo>
                    <a:pt x="679" y="904"/>
                    <a:pt x="777" y="832"/>
                    <a:pt x="849" y="725"/>
                  </a:cubicBezTo>
                  <a:cubicBezTo>
                    <a:pt x="920" y="627"/>
                    <a:pt x="947" y="502"/>
                    <a:pt x="929" y="377"/>
                  </a:cubicBezTo>
                  <a:cubicBezTo>
                    <a:pt x="900" y="155"/>
                    <a:pt x="710" y="0"/>
                    <a:pt x="503"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78" name="Google Shape;3678;p39"/>
            <p:cNvSpPr/>
            <p:nvPr/>
          </p:nvSpPr>
          <p:spPr>
            <a:xfrm rot="2831813">
              <a:off x="7759414" y="909423"/>
              <a:ext cx="105744" cy="103079"/>
            </a:xfrm>
            <a:custGeom>
              <a:avLst/>
              <a:gdLst/>
              <a:ahLst/>
              <a:cxnLst/>
              <a:rect l="l" t="t" r="r" b="b"/>
              <a:pathLst>
                <a:path w="1072" h="1045" extrusionOk="0">
                  <a:moveTo>
                    <a:pt x="251" y="973"/>
                  </a:moveTo>
                  <a:lnTo>
                    <a:pt x="251" y="973"/>
                  </a:lnTo>
                  <a:cubicBezTo>
                    <a:pt x="297" y="1002"/>
                    <a:pt x="346" y="1021"/>
                    <a:pt x="397" y="1032"/>
                  </a:cubicBezTo>
                  <a:lnTo>
                    <a:pt x="397" y="1032"/>
                  </a:lnTo>
                  <a:cubicBezTo>
                    <a:pt x="346" y="1021"/>
                    <a:pt x="296" y="1001"/>
                    <a:pt x="251" y="973"/>
                  </a:cubicBezTo>
                  <a:close/>
                  <a:moveTo>
                    <a:pt x="581" y="1"/>
                  </a:moveTo>
                  <a:cubicBezTo>
                    <a:pt x="531" y="1"/>
                    <a:pt x="480" y="9"/>
                    <a:pt x="429" y="27"/>
                  </a:cubicBezTo>
                  <a:cubicBezTo>
                    <a:pt x="161" y="107"/>
                    <a:pt x="1" y="375"/>
                    <a:pt x="45" y="652"/>
                  </a:cubicBezTo>
                  <a:cubicBezTo>
                    <a:pt x="63" y="786"/>
                    <a:pt x="143" y="902"/>
                    <a:pt x="251" y="973"/>
                  </a:cubicBezTo>
                  <a:cubicBezTo>
                    <a:pt x="143" y="902"/>
                    <a:pt x="72" y="786"/>
                    <a:pt x="54" y="661"/>
                  </a:cubicBezTo>
                  <a:cubicBezTo>
                    <a:pt x="36" y="527"/>
                    <a:pt x="63" y="393"/>
                    <a:pt x="135" y="286"/>
                  </a:cubicBezTo>
                  <a:cubicBezTo>
                    <a:pt x="206" y="179"/>
                    <a:pt x="313" y="98"/>
                    <a:pt x="438" y="63"/>
                  </a:cubicBezTo>
                  <a:cubicBezTo>
                    <a:pt x="478" y="51"/>
                    <a:pt x="519" y="46"/>
                    <a:pt x="559" y="46"/>
                  </a:cubicBezTo>
                  <a:cubicBezTo>
                    <a:pt x="768" y="46"/>
                    <a:pt x="963" y="195"/>
                    <a:pt x="1000" y="420"/>
                  </a:cubicBezTo>
                  <a:cubicBezTo>
                    <a:pt x="1036" y="678"/>
                    <a:pt x="884" y="937"/>
                    <a:pt x="634" y="1018"/>
                  </a:cubicBezTo>
                  <a:cubicBezTo>
                    <a:pt x="585" y="1034"/>
                    <a:pt x="536" y="1042"/>
                    <a:pt x="488" y="1042"/>
                  </a:cubicBezTo>
                  <a:cubicBezTo>
                    <a:pt x="457" y="1042"/>
                    <a:pt x="427" y="1039"/>
                    <a:pt x="397" y="1032"/>
                  </a:cubicBezTo>
                  <a:lnTo>
                    <a:pt x="397" y="1032"/>
                  </a:lnTo>
                  <a:cubicBezTo>
                    <a:pt x="433" y="1040"/>
                    <a:pt x="469" y="1044"/>
                    <a:pt x="505" y="1044"/>
                  </a:cubicBezTo>
                  <a:cubicBezTo>
                    <a:pt x="549" y="1044"/>
                    <a:pt x="593" y="1038"/>
                    <a:pt x="634" y="1026"/>
                  </a:cubicBezTo>
                  <a:cubicBezTo>
                    <a:pt x="902" y="946"/>
                    <a:pt x="1072" y="687"/>
                    <a:pt x="1045" y="411"/>
                  </a:cubicBezTo>
                  <a:cubicBezTo>
                    <a:pt x="1008" y="170"/>
                    <a:pt x="805" y="1"/>
                    <a:pt x="581"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79" name="Google Shape;3679;p39"/>
            <p:cNvSpPr/>
            <p:nvPr/>
          </p:nvSpPr>
          <p:spPr>
            <a:xfrm rot="2831813">
              <a:off x="7776705" y="1104337"/>
              <a:ext cx="93413" cy="84534"/>
            </a:xfrm>
            <a:custGeom>
              <a:avLst/>
              <a:gdLst/>
              <a:ahLst/>
              <a:cxnLst/>
              <a:rect l="l" t="t" r="r" b="b"/>
              <a:pathLst>
                <a:path w="947" h="857" extrusionOk="0">
                  <a:moveTo>
                    <a:pt x="56" y="623"/>
                  </a:moveTo>
                  <a:cubicBezTo>
                    <a:pt x="83" y="696"/>
                    <a:pt x="131" y="759"/>
                    <a:pt x="203" y="799"/>
                  </a:cubicBezTo>
                  <a:cubicBezTo>
                    <a:pt x="136" y="754"/>
                    <a:pt x="87" y="693"/>
                    <a:pt x="56" y="623"/>
                  </a:cubicBezTo>
                  <a:close/>
                  <a:moveTo>
                    <a:pt x="203" y="799"/>
                  </a:moveTo>
                  <a:lnTo>
                    <a:pt x="203" y="799"/>
                  </a:lnTo>
                  <a:cubicBezTo>
                    <a:pt x="256" y="836"/>
                    <a:pt x="316" y="854"/>
                    <a:pt x="378" y="855"/>
                  </a:cubicBezTo>
                  <a:lnTo>
                    <a:pt x="378" y="855"/>
                  </a:lnTo>
                  <a:cubicBezTo>
                    <a:pt x="318" y="850"/>
                    <a:pt x="258" y="831"/>
                    <a:pt x="203" y="799"/>
                  </a:cubicBezTo>
                  <a:close/>
                  <a:moveTo>
                    <a:pt x="473" y="0"/>
                  </a:moveTo>
                  <a:cubicBezTo>
                    <a:pt x="431" y="0"/>
                    <a:pt x="388" y="7"/>
                    <a:pt x="346" y="22"/>
                  </a:cubicBezTo>
                  <a:cubicBezTo>
                    <a:pt x="239" y="58"/>
                    <a:pt x="141" y="129"/>
                    <a:pt x="87" y="227"/>
                  </a:cubicBezTo>
                  <a:cubicBezTo>
                    <a:pt x="7" y="348"/>
                    <a:pt x="0" y="498"/>
                    <a:pt x="56" y="623"/>
                  </a:cubicBezTo>
                  <a:lnTo>
                    <a:pt x="56" y="623"/>
                  </a:lnTo>
                  <a:cubicBezTo>
                    <a:pt x="46" y="597"/>
                    <a:pt x="38" y="568"/>
                    <a:pt x="34" y="540"/>
                  </a:cubicBezTo>
                  <a:cubicBezTo>
                    <a:pt x="25" y="433"/>
                    <a:pt x="43" y="326"/>
                    <a:pt x="105" y="236"/>
                  </a:cubicBezTo>
                  <a:cubicBezTo>
                    <a:pt x="186" y="104"/>
                    <a:pt x="303" y="49"/>
                    <a:pt x="418" y="49"/>
                  </a:cubicBezTo>
                  <a:cubicBezTo>
                    <a:pt x="685" y="49"/>
                    <a:pt x="947" y="342"/>
                    <a:pt x="748" y="647"/>
                  </a:cubicBezTo>
                  <a:cubicBezTo>
                    <a:pt x="694" y="736"/>
                    <a:pt x="605" y="807"/>
                    <a:pt x="507" y="834"/>
                  </a:cubicBezTo>
                  <a:cubicBezTo>
                    <a:pt x="465" y="848"/>
                    <a:pt x="424" y="855"/>
                    <a:pt x="384" y="855"/>
                  </a:cubicBezTo>
                  <a:cubicBezTo>
                    <a:pt x="382" y="855"/>
                    <a:pt x="380" y="855"/>
                    <a:pt x="378" y="855"/>
                  </a:cubicBezTo>
                  <a:lnTo>
                    <a:pt x="378" y="855"/>
                  </a:lnTo>
                  <a:cubicBezTo>
                    <a:pt x="390" y="856"/>
                    <a:pt x="402" y="857"/>
                    <a:pt x="415" y="857"/>
                  </a:cubicBezTo>
                  <a:cubicBezTo>
                    <a:pt x="555" y="857"/>
                    <a:pt x="692" y="785"/>
                    <a:pt x="774" y="656"/>
                  </a:cubicBezTo>
                  <a:cubicBezTo>
                    <a:pt x="837" y="567"/>
                    <a:pt x="864" y="450"/>
                    <a:pt x="846" y="343"/>
                  </a:cubicBezTo>
                  <a:cubicBezTo>
                    <a:pt x="824" y="139"/>
                    <a:pt x="659" y="0"/>
                    <a:pt x="473"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80" name="Google Shape;3680;p39"/>
            <p:cNvSpPr/>
            <p:nvPr/>
          </p:nvSpPr>
          <p:spPr>
            <a:xfrm rot="2831813">
              <a:off x="7665515" y="892241"/>
              <a:ext cx="76447" cy="67075"/>
            </a:xfrm>
            <a:custGeom>
              <a:avLst/>
              <a:gdLst/>
              <a:ahLst/>
              <a:cxnLst/>
              <a:rect l="l" t="t" r="r" b="b"/>
              <a:pathLst>
                <a:path w="775" h="680" extrusionOk="0">
                  <a:moveTo>
                    <a:pt x="400" y="0"/>
                  </a:moveTo>
                  <a:cubicBezTo>
                    <a:pt x="365" y="0"/>
                    <a:pt x="330" y="7"/>
                    <a:pt x="295" y="21"/>
                  </a:cubicBezTo>
                  <a:cubicBezTo>
                    <a:pt x="206" y="47"/>
                    <a:pt x="135" y="101"/>
                    <a:pt x="90" y="181"/>
                  </a:cubicBezTo>
                  <a:cubicBezTo>
                    <a:pt x="1" y="333"/>
                    <a:pt x="36" y="529"/>
                    <a:pt x="188" y="636"/>
                  </a:cubicBezTo>
                  <a:cubicBezTo>
                    <a:pt x="117" y="583"/>
                    <a:pt x="72" y="511"/>
                    <a:pt x="54" y="431"/>
                  </a:cubicBezTo>
                  <a:cubicBezTo>
                    <a:pt x="45" y="342"/>
                    <a:pt x="72" y="262"/>
                    <a:pt x="117" y="199"/>
                  </a:cubicBezTo>
                  <a:cubicBezTo>
                    <a:pt x="179" y="90"/>
                    <a:pt x="272" y="45"/>
                    <a:pt x="364" y="45"/>
                  </a:cubicBezTo>
                  <a:cubicBezTo>
                    <a:pt x="572" y="45"/>
                    <a:pt x="775" y="276"/>
                    <a:pt x="608" y="511"/>
                  </a:cubicBezTo>
                  <a:cubicBezTo>
                    <a:pt x="572" y="583"/>
                    <a:pt x="500" y="636"/>
                    <a:pt x="429" y="663"/>
                  </a:cubicBezTo>
                  <a:cubicBezTo>
                    <a:pt x="402" y="672"/>
                    <a:pt x="375" y="676"/>
                    <a:pt x="347" y="676"/>
                  </a:cubicBezTo>
                  <a:cubicBezTo>
                    <a:pt x="291" y="676"/>
                    <a:pt x="236" y="660"/>
                    <a:pt x="188" y="636"/>
                  </a:cubicBezTo>
                  <a:lnTo>
                    <a:pt x="188" y="636"/>
                  </a:lnTo>
                  <a:cubicBezTo>
                    <a:pt x="238" y="666"/>
                    <a:pt x="293" y="680"/>
                    <a:pt x="347" y="680"/>
                  </a:cubicBezTo>
                  <a:cubicBezTo>
                    <a:pt x="459" y="680"/>
                    <a:pt x="569" y="622"/>
                    <a:pt x="634" y="520"/>
                  </a:cubicBezTo>
                  <a:cubicBezTo>
                    <a:pt x="688" y="449"/>
                    <a:pt x="706" y="360"/>
                    <a:pt x="697" y="270"/>
                  </a:cubicBezTo>
                  <a:cubicBezTo>
                    <a:pt x="675" y="112"/>
                    <a:pt x="543" y="0"/>
                    <a:pt x="400"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81" name="Google Shape;3681;p39"/>
            <p:cNvSpPr/>
            <p:nvPr/>
          </p:nvSpPr>
          <p:spPr>
            <a:xfrm rot="2831813">
              <a:off x="7986323" y="1256394"/>
              <a:ext cx="84338" cy="74670"/>
            </a:xfrm>
            <a:custGeom>
              <a:avLst/>
              <a:gdLst/>
              <a:ahLst/>
              <a:cxnLst/>
              <a:rect l="l" t="t" r="r" b="b"/>
              <a:pathLst>
                <a:path w="855" h="757" extrusionOk="0">
                  <a:moveTo>
                    <a:pt x="108" y="626"/>
                  </a:moveTo>
                  <a:cubicBezTo>
                    <a:pt x="131" y="658"/>
                    <a:pt x="160" y="685"/>
                    <a:pt x="194" y="707"/>
                  </a:cubicBezTo>
                  <a:cubicBezTo>
                    <a:pt x="160" y="684"/>
                    <a:pt x="131" y="657"/>
                    <a:pt x="108" y="626"/>
                  </a:cubicBezTo>
                  <a:close/>
                  <a:moveTo>
                    <a:pt x="423" y="1"/>
                  </a:moveTo>
                  <a:cubicBezTo>
                    <a:pt x="386" y="1"/>
                    <a:pt x="348" y="7"/>
                    <a:pt x="310" y="20"/>
                  </a:cubicBezTo>
                  <a:cubicBezTo>
                    <a:pt x="221" y="56"/>
                    <a:pt x="140" y="118"/>
                    <a:pt x="87" y="198"/>
                  </a:cubicBezTo>
                  <a:cubicBezTo>
                    <a:pt x="1" y="334"/>
                    <a:pt x="12" y="504"/>
                    <a:pt x="108" y="626"/>
                  </a:cubicBezTo>
                  <a:lnTo>
                    <a:pt x="108" y="626"/>
                  </a:lnTo>
                  <a:cubicBezTo>
                    <a:pt x="75" y="583"/>
                    <a:pt x="52" y="532"/>
                    <a:pt x="42" y="475"/>
                  </a:cubicBezTo>
                  <a:cubicBezTo>
                    <a:pt x="33" y="386"/>
                    <a:pt x="60" y="288"/>
                    <a:pt x="105" y="216"/>
                  </a:cubicBezTo>
                  <a:cubicBezTo>
                    <a:pt x="146" y="119"/>
                    <a:pt x="227" y="79"/>
                    <a:pt x="316" y="79"/>
                  </a:cubicBezTo>
                  <a:cubicBezTo>
                    <a:pt x="553" y="79"/>
                    <a:pt x="855" y="357"/>
                    <a:pt x="667" y="564"/>
                  </a:cubicBezTo>
                  <a:cubicBezTo>
                    <a:pt x="622" y="645"/>
                    <a:pt x="542" y="707"/>
                    <a:pt x="462" y="734"/>
                  </a:cubicBezTo>
                  <a:cubicBezTo>
                    <a:pt x="428" y="744"/>
                    <a:pt x="393" y="749"/>
                    <a:pt x="359" y="749"/>
                  </a:cubicBezTo>
                  <a:cubicBezTo>
                    <a:pt x="301" y="749"/>
                    <a:pt x="244" y="735"/>
                    <a:pt x="194" y="707"/>
                  </a:cubicBezTo>
                  <a:lnTo>
                    <a:pt x="194" y="707"/>
                  </a:lnTo>
                  <a:cubicBezTo>
                    <a:pt x="251" y="740"/>
                    <a:pt x="314" y="756"/>
                    <a:pt x="377" y="756"/>
                  </a:cubicBezTo>
                  <a:cubicBezTo>
                    <a:pt x="501" y="756"/>
                    <a:pt x="623" y="695"/>
                    <a:pt x="694" y="582"/>
                  </a:cubicBezTo>
                  <a:cubicBezTo>
                    <a:pt x="747" y="502"/>
                    <a:pt x="774" y="404"/>
                    <a:pt x="756" y="306"/>
                  </a:cubicBezTo>
                  <a:cubicBezTo>
                    <a:pt x="742" y="123"/>
                    <a:pt x="590" y="1"/>
                    <a:pt x="423" y="1"/>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82" name="Google Shape;3682;p39"/>
            <p:cNvSpPr/>
            <p:nvPr/>
          </p:nvSpPr>
          <p:spPr>
            <a:xfrm rot="2831813">
              <a:off x="7843732" y="1319042"/>
              <a:ext cx="105744" cy="102092"/>
            </a:xfrm>
            <a:custGeom>
              <a:avLst/>
              <a:gdLst/>
              <a:ahLst/>
              <a:cxnLst/>
              <a:rect l="l" t="t" r="r" b="b"/>
              <a:pathLst>
                <a:path w="1072" h="1035" extrusionOk="0">
                  <a:moveTo>
                    <a:pt x="579" y="0"/>
                  </a:moveTo>
                  <a:cubicBezTo>
                    <a:pt x="530" y="0"/>
                    <a:pt x="479" y="9"/>
                    <a:pt x="429" y="26"/>
                  </a:cubicBezTo>
                  <a:cubicBezTo>
                    <a:pt x="161" y="107"/>
                    <a:pt x="0" y="375"/>
                    <a:pt x="45" y="651"/>
                  </a:cubicBezTo>
                  <a:cubicBezTo>
                    <a:pt x="72" y="776"/>
                    <a:pt x="143" y="892"/>
                    <a:pt x="259" y="964"/>
                  </a:cubicBezTo>
                  <a:cubicBezTo>
                    <a:pt x="143" y="892"/>
                    <a:pt x="72" y="776"/>
                    <a:pt x="54" y="651"/>
                  </a:cubicBezTo>
                  <a:cubicBezTo>
                    <a:pt x="27" y="383"/>
                    <a:pt x="188" y="142"/>
                    <a:pt x="438" y="71"/>
                  </a:cubicBezTo>
                  <a:cubicBezTo>
                    <a:pt x="480" y="57"/>
                    <a:pt x="523" y="51"/>
                    <a:pt x="565" y="51"/>
                  </a:cubicBezTo>
                  <a:cubicBezTo>
                    <a:pt x="770" y="51"/>
                    <a:pt x="954" y="203"/>
                    <a:pt x="991" y="410"/>
                  </a:cubicBezTo>
                  <a:cubicBezTo>
                    <a:pt x="1027" y="669"/>
                    <a:pt x="875" y="928"/>
                    <a:pt x="625" y="1008"/>
                  </a:cubicBezTo>
                  <a:cubicBezTo>
                    <a:pt x="578" y="1021"/>
                    <a:pt x="531" y="1029"/>
                    <a:pt x="484" y="1029"/>
                  </a:cubicBezTo>
                  <a:cubicBezTo>
                    <a:pt x="404" y="1029"/>
                    <a:pt x="326" y="1008"/>
                    <a:pt x="259" y="964"/>
                  </a:cubicBezTo>
                  <a:lnTo>
                    <a:pt x="259" y="964"/>
                  </a:lnTo>
                  <a:cubicBezTo>
                    <a:pt x="331" y="1011"/>
                    <a:pt x="414" y="1035"/>
                    <a:pt x="498" y="1035"/>
                  </a:cubicBezTo>
                  <a:cubicBezTo>
                    <a:pt x="541" y="1035"/>
                    <a:pt x="583" y="1029"/>
                    <a:pt x="625" y="1017"/>
                  </a:cubicBezTo>
                  <a:cubicBezTo>
                    <a:pt x="893" y="937"/>
                    <a:pt x="1071" y="678"/>
                    <a:pt x="1027" y="410"/>
                  </a:cubicBezTo>
                  <a:cubicBezTo>
                    <a:pt x="997" y="169"/>
                    <a:pt x="801" y="0"/>
                    <a:pt x="579"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83" name="Google Shape;3683;p39"/>
            <p:cNvSpPr/>
            <p:nvPr/>
          </p:nvSpPr>
          <p:spPr>
            <a:xfrm rot="2831813">
              <a:off x="7730405" y="1246191"/>
              <a:ext cx="95584" cy="85422"/>
            </a:xfrm>
            <a:custGeom>
              <a:avLst/>
              <a:gdLst/>
              <a:ahLst/>
              <a:cxnLst/>
              <a:rect l="l" t="t" r="r" b="b"/>
              <a:pathLst>
                <a:path w="969" h="866" extrusionOk="0">
                  <a:moveTo>
                    <a:pt x="64" y="650"/>
                  </a:moveTo>
                  <a:cubicBezTo>
                    <a:pt x="92" y="713"/>
                    <a:pt x="140" y="766"/>
                    <a:pt x="199" y="807"/>
                  </a:cubicBezTo>
                  <a:cubicBezTo>
                    <a:pt x="139" y="765"/>
                    <a:pt x="94" y="711"/>
                    <a:pt x="64" y="650"/>
                  </a:cubicBezTo>
                  <a:close/>
                  <a:moveTo>
                    <a:pt x="199" y="807"/>
                  </a:moveTo>
                  <a:cubicBezTo>
                    <a:pt x="257" y="844"/>
                    <a:pt x="318" y="863"/>
                    <a:pt x="380" y="864"/>
                  </a:cubicBezTo>
                  <a:lnTo>
                    <a:pt x="380" y="864"/>
                  </a:lnTo>
                  <a:cubicBezTo>
                    <a:pt x="318" y="859"/>
                    <a:pt x="257" y="840"/>
                    <a:pt x="199" y="807"/>
                  </a:cubicBezTo>
                  <a:close/>
                  <a:moveTo>
                    <a:pt x="478" y="0"/>
                  </a:moveTo>
                  <a:cubicBezTo>
                    <a:pt x="436" y="0"/>
                    <a:pt x="393" y="7"/>
                    <a:pt x="351" y="22"/>
                  </a:cubicBezTo>
                  <a:cubicBezTo>
                    <a:pt x="235" y="58"/>
                    <a:pt x="146" y="129"/>
                    <a:pt x="92" y="227"/>
                  </a:cubicBezTo>
                  <a:cubicBezTo>
                    <a:pt x="7" y="361"/>
                    <a:pt x="0" y="520"/>
                    <a:pt x="64" y="650"/>
                  </a:cubicBezTo>
                  <a:lnTo>
                    <a:pt x="64" y="650"/>
                  </a:lnTo>
                  <a:cubicBezTo>
                    <a:pt x="50" y="618"/>
                    <a:pt x="41" y="585"/>
                    <a:pt x="38" y="549"/>
                  </a:cubicBezTo>
                  <a:cubicBezTo>
                    <a:pt x="21" y="442"/>
                    <a:pt x="47" y="326"/>
                    <a:pt x="110" y="245"/>
                  </a:cubicBezTo>
                  <a:cubicBezTo>
                    <a:pt x="189" y="100"/>
                    <a:pt x="310" y="41"/>
                    <a:pt x="430" y="41"/>
                  </a:cubicBezTo>
                  <a:cubicBezTo>
                    <a:pt x="701" y="41"/>
                    <a:pt x="969" y="344"/>
                    <a:pt x="752" y="647"/>
                  </a:cubicBezTo>
                  <a:cubicBezTo>
                    <a:pt x="699" y="745"/>
                    <a:pt x="619" y="816"/>
                    <a:pt x="511" y="843"/>
                  </a:cubicBezTo>
                  <a:cubicBezTo>
                    <a:pt x="470" y="857"/>
                    <a:pt x="429" y="864"/>
                    <a:pt x="388" y="864"/>
                  </a:cubicBezTo>
                  <a:cubicBezTo>
                    <a:pt x="385" y="864"/>
                    <a:pt x="383" y="864"/>
                    <a:pt x="380" y="864"/>
                  </a:cubicBezTo>
                  <a:lnTo>
                    <a:pt x="380" y="864"/>
                  </a:lnTo>
                  <a:cubicBezTo>
                    <a:pt x="393" y="865"/>
                    <a:pt x="406" y="866"/>
                    <a:pt x="419" y="866"/>
                  </a:cubicBezTo>
                  <a:cubicBezTo>
                    <a:pt x="564" y="866"/>
                    <a:pt x="703" y="794"/>
                    <a:pt x="779" y="665"/>
                  </a:cubicBezTo>
                  <a:cubicBezTo>
                    <a:pt x="851" y="566"/>
                    <a:pt x="877" y="459"/>
                    <a:pt x="860" y="343"/>
                  </a:cubicBezTo>
                  <a:cubicBezTo>
                    <a:pt x="838" y="139"/>
                    <a:pt x="667" y="0"/>
                    <a:pt x="478" y="0"/>
                  </a:cubicBezTo>
                  <a:close/>
                </a:path>
              </a:pathLst>
            </a:custGeom>
            <a:solidFill>
              <a:srgbClr val="7A1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84" name="Google Shape;3684;p39"/>
            <p:cNvSpPr/>
            <p:nvPr/>
          </p:nvSpPr>
          <p:spPr>
            <a:xfrm rot="-7840364">
              <a:off x="7681244" y="1786168"/>
              <a:ext cx="293855" cy="334409"/>
            </a:xfrm>
            <a:custGeom>
              <a:avLst/>
              <a:gdLst/>
              <a:ahLst/>
              <a:cxnLst/>
              <a:rect l="l" t="t" r="r" b="b"/>
              <a:pathLst>
                <a:path w="3312" h="3769" extrusionOk="0">
                  <a:moveTo>
                    <a:pt x="402" y="1"/>
                  </a:moveTo>
                  <a:lnTo>
                    <a:pt x="402" y="1"/>
                  </a:lnTo>
                  <a:cubicBezTo>
                    <a:pt x="54" y="750"/>
                    <a:pt x="1" y="2625"/>
                    <a:pt x="652" y="3339"/>
                  </a:cubicBezTo>
                  <a:cubicBezTo>
                    <a:pt x="968" y="3680"/>
                    <a:pt x="1367" y="3768"/>
                    <a:pt x="1696" y="3768"/>
                  </a:cubicBezTo>
                  <a:cubicBezTo>
                    <a:pt x="2044" y="3768"/>
                    <a:pt x="2312" y="3669"/>
                    <a:pt x="2312" y="3669"/>
                  </a:cubicBezTo>
                  <a:cubicBezTo>
                    <a:pt x="2651" y="3544"/>
                    <a:pt x="3312" y="3205"/>
                    <a:pt x="2964" y="2107"/>
                  </a:cubicBezTo>
                  <a:cubicBezTo>
                    <a:pt x="2625" y="1000"/>
                    <a:pt x="402"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85" name="Google Shape;3685;p39"/>
            <p:cNvSpPr/>
            <p:nvPr/>
          </p:nvSpPr>
          <p:spPr>
            <a:xfrm rot="-7840364">
              <a:off x="7772131" y="1739991"/>
              <a:ext cx="184902" cy="374957"/>
            </a:xfrm>
            <a:custGeom>
              <a:avLst/>
              <a:gdLst/>
              <a:ahLst/>
              <a:cxnLst/>
              <a:rect l="l" t="t" r="r" b="b"/>
              <a:pathLst>
                <a:path w="2084" h="4226" extrusionOk="0">
                  <a:moveTo>
                    <a:pt x="1727" y="1940"/>
                  </a:moveTo>
                  <a:lnTo>
                    <a:pt x="1727" y="1940"/>
                  </a:lnTo>
                  <a:cubicBezTo>
                    <a:pt x="1727" y="1940"/>
                    <a:pt x="1727" y="1940"/>
                    <a:pt x="1726" y="1941"/>
                  </a:cubicBezTo>
                  <a:lnTo>
                    <a:pt x="1724" y="1950"/>
                  </a:lnTo>
                  <a:lnTo>
                    <a:pt x="1724" y="1950"/>
                  </a:lnTo>
                  <a:cubicBezTo>
                    <a:pt x="1727" y="1943"/>
                    <a:pt x="1728" y="1940"/>
                    <a:pt x="1727" y="1940"/>
                  </a:cubicBezTo>
                  <a:close/>
                  <a:moveTo>
                    <a:pt x="10" y="1"/>
                  </a:moveTo>
                  <a:cubicBezTo>
                    <a:pt x="0" y="1"/>
                    <a:pt x="280" y="711"/>
                    <a:pt x="495" y="1182"/>
                  </a:cubicBezTo>
                  <a:lnTo>
                    <a:pt x="155" y="1084"/>
                  </a:lnTo>
                  <a:lnTo>
                    <a:pt x="93" y="1066"/>
                  </a:lnTo>
                  <a:lnTo>
                    <a:pt x="93" y="1066"/>
                  </a:lnTo>
                  <a:cubicBezTo>
                    <a:pt x="227" y="1138"/>
                    <a:pt x="370" y="1200"/>
                    <a:pt x="512" y="1245"/>
                  </a:cubicBezTo>
                  <a:lnTo>
                    <a:pt x="521" y="1245"/>
                  </a:lnTo>
                  <a:cubicBezTo>
                    <a:pt x="655" y="1530"/>
                    <a:pt x="762" y="1754"/>
                    <a:pt x="914" y="2030"/>
                  </a:cubicBezTo>
                  <a:cubicBezTo>
                    <a:pt x="977" y="2137"/>
                    <a:pt x="1039" y="2253"/>
                    <a:pt x="1110" y="2361"/>
                  </a:cubicBezTo>
                  <a:lnTo>
                    <a:pt x="361" y="2182"/>
                  </a:lnTo>
                  <a:lnTo>
                    <a:pt x="245" y="2146"/>
                  </a:lnTo>
                  <a:cubicBezTo>
                    <a:pt x="244" y="2146"/>
                    <a:pt x="244" y="2146"/>
                    <a:pt x="243" y="2146"/>
                  </a:cubicBezTo>
                  <a:lnTo>
                    <a:pt x="243" y="2146"/>
                  </a:lnTo>
                  <a:cubicBezTo>
                    <a:pt x="233" y="2146"/>
                    <a:pt x="786" y="2344"/>
                    <a:pt x="1057" y="2414"/>
                  </a:cubicBezTo>
                  <a:lnTo>
                    <a:pt x="1146" y="2432"/>
                  </a:lnTo>
                  <a:cubicBezTo>
                    <a:pt x="1244" y="2593"/>
                    <a:pt x="1343" y="2762"/>
                    <a:pt x="1432" y="2923"/>
                  </a:cubicBezTo>
                  <a:lnTo>
                    <a:pt x="1485" y="3021"/>
                  </a:lnTo>
                  <a:lnTo>
                    <a:pt x="745" y="2932"/>
                  </a:lnTo>
                  <a:lnTo>
                    <a:pt x="637" y="2923"/>
                  </a:lnTo>
                  <a:cubicBezTo>
                    <a:pt x="602" y="2923"/>
                    <a:pt x="1164" y="3039"/>
                    <a:pt x="1432" y="3075"/>
                  </a:cubicBezTo>
                  <a:lnTo>
                    <a:pt x="1521" y="3083"/>
                  </a:lnTo>
                  <a:cubicBezTo>
                    <a:pt x="1610" y="3262"/>
                    <a:pt x="1700" y="3432"/>
                    <a:pt x="1780" y="3610"/>
                  </a:cubicBezTo>
                  <a:cubicBezTo>
                    <a:pt x="1860" y="3789"/>
                    <a:pt x="1923" y="3976"/>
                    <a:pt x="1967" y="4172"/>
                  </a:cubicBezTo>
                  <a:cubicBezTo>
                    <a:pt x="1972" y="4208"/>
                    <a:pt x="2003" y="4226"/>
                    <a:pt x="2031" y="4226"/>
                  </a:cubicBezTo>
                  <a:cubicBezTo>
                    <a:pt x="2059" y="4226"/>
                    <a:pt x="2083" y="4208"/>
                    <a:pt x="2074" y="4172"/>
                  </a:cubicBezTo>
                  <a:cubicBezTo>
                    <a:pt x="2039" y="4003"/>
                    <a:pt x="1994" y="3842"/>
                    <a:pt x="1923" y="3681"/>
                  </a:cubicBezTo>
                  <a:cubicBezTo>
                    <a:pt x="1833" y="3485"/>
                    <a:pt x="1735" y="3280"/>
                    <a:pt x="1637" y="3083"/>
                  </a:cubicBezTo>
                  <a:cubicBezTo>
                    <a:pt x="1583" y="2985"/>
                    <a:pt x="1521" y="2887"/>
                    <a:pt x="1467" y="2780"/>
                  </a:cubicBezTo>
                  <a:cubicBezTo>
                    <a:pt x="1548" y="2539"/>
                    <a:pt x="1619" y="2298"/>
                    <a:pt x="1700" y="2057"/>
                  </a:cubicBezTo>
                  <a:lnTo>
                    <a:pt x="1724" y="1950"/>
                  </a:lnTo>
                  <a:lnTo>
                    <a:pt x="1724" y="1950"/>
                  </a:lnTo>
                  <a:cubicBezTo>
                    <a:pt x="1699" y="2019"/>
                    <a:pt x="1513" y="2450"/>
                    <a:pt x="1441" y="2682"/>
                  </a:cubicBezTo>
                  <a:lnTo>
                    <a:pt x="1423" y="2709"/>
                  </a:lnTo>
                  <a:cubicBezTo>
                    <a:pt x="1307" y="2512"/>
                    <a:pt x="1191" y="2307"/>
                    <a:pt x="1075" y="2102"/>
                  </a:cubicBezTo>
                  <a:cubicBezTo>
                    <a:pt x="986" y="1941"/>
                    <a:pt x="905" y="1789"/>
                    <a:pt x="816" y="1629"/>
                  </a:cubicBezTo>
                  <a:cubicBezTo>
                    <a:pt x="852" y="1423"/>
                    <a:pt x="878" y="1227"/>
                    <a:pt x="905" y="1022"/>
                  </a:cubicBezTo>
                  <a:lnTo>
                    <a:pt x="923" y="924"/>
                  </a:lnTo>
                  <a:lnTo>
                    <a:pt x="923" y="924"/>
                  </a:lnTo>
                  <a:cubicBezTo>
                    <a:pt x="861" y="1120"/>
                    <a:pt x="807" y="1325"/>
                    <a:pt x="771" y="1530"/>
                  </a:cubicBezTo>
                  <a:cubicBezTo>
                    <a:pt x="584" y="1173"/>
                    <a:pt x="405" y="808"/>
                    <a:pt x="227" y="442"/>
                  </a:cubicBezTo>
                  <a:cubicBezTo>
                    <a:pt x="155" y="299"/>
                    <a:pt x="84" y="156"/>
                    <a:pt x="13" y="4"/>
                  </a:cubicBezTo>
                  <a:cubicBezTo>
                    <a:pt x="11" y="2"/>
                    <a:pt x="10"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86" name="Google Shape;3686;p39"/>
            <p:cNvSpPr/>
            <p:nvPr/>
          </p:nvSpPr>
          <p:spPr>
            <a:xfrm rot="-7840364">
              <a:off x="7737949" y="1810185"/>
              <a:ext cx="234410" cy="305751"/>
            </a:xfrm>
            <a:custGeom>
              <a:avLst/>
              <a:gdLst/>
              <a:ahLst/>
              <a:cxnLst/>
              <a:rect l="l" t="t" r="r" b="b"/>
              <a:pathLst>
                <a:path w="2642" h="3446" extrusionOk="0">
                  <a:moveTo>
                    <a:pt x="1062" y="171"/>
                  </a:moveTo>
                  <a:cubicBezTo>
                    <a:pt x="794" y="54"/>
                    <a:pt x="518" y="1"/>
                    <a:pt x="232" y="10"/>
                  </a:cubicBezTo>
                  <a:cubicBezTo>
                    <a:pt x="0" y="876"/>
                    <a:pt x="27" y="2384"/>
                    <a:pt x="598" y="3009"/>
                  </a:cubicBezTo>
                  <a:cubicBezTo>
                    <a:pt x="848" y="3276"/>
                    <a:pt x="1187" y="3428"/>
                    <a:pt x="1553" y="3446"/>
                  </a:cubicBezTo>
                  <a:cubicBezTo>
                    <a:pt x="2642" y="2500"/>
                    <a:pt x="2383" y="742"/>
                    <a:pt x="1062" y="171"/>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87" name="Google Shape;3687;p39"/>
            <p:cNvSpPr/>
            <p:nvPr/>
          </p:nvSpPr>
          <p:spPr>
            <a:xfrm rot="-7840364">
              <a:off x="7700144" y="1790121"/>
              <a:ext cx="261382" cy="337603"/>
            </a:xfrm>
            <a:custGeom>
              <a:avLst/>
              <a:gdLst/>
              <a:ahLst/>
              <a:cxnLst/>
              <a:rect l="l" t="t" r="r" b="b"/>
              <a:pathLst>
                <a:path w="2946" h="3805" extrusionOk="0">
                  <a:moveTo>
                    <a:pt x="268" y="1"/>
                  </a:moveTo>
                  <a:lnTo>
                    <a:pt x="259" y="19"/>
                  </a:lnTo>
                  <a:cubicBezTo>
                    <a:pt x="170" y="224"/>
                    <a:pt x="117" y="438"/>
                    <a:pt x="81" y="661"/>
                  </a:cubicBezTo>
                  <a:cubicBezTo>
                    <a:pt x="45" y="876"/>
                    <a:pt x="27" y="1099"/>
                    <a:pt x="18" y="1313"/>
                  </a:cubicBezTo>
                  <a:cubicBezTo>
                    <a:pt x="1" y="1759"/>
                    <a:pt x="45" y="2196"/>
                    <a:pt x="152" y="2625"/>
                  </a:cubicBezTo>
                  <a:cubicBezTo>
                    <a:pt x="215" y="2839"/>
                    <a:pt x="295" y="3035"/>
                    <a:pt x="420" y="3223"/>
                  </a:cubicBezTo>
                  <a:cubicBezTo>
                    <a:pt x="545" y="3410"/>
                    <a:pt x="715" y="3553"/>
                    <a:pt x="911" y="3660"/>
                  </a:cubicBezTo>
                  <a:cubicBezTo>
                    <a:pt x="1107" y="3758"/>
                    <a:pt x="1330" y="3803"/>
                    <a:pt x="1545" y="3803"/>
                  </a:cubicBezTo>
                  <a:cubicBezTo>
                    <a:pt x="1567" y="3804"/>
                    <a:pt x="1590" y="3804"/>
                    <a:pt x="1612" y="3804"/>
                  </a:cubicBezTo>
                  <a:cubicBezTo>
                    <a:pt x="1813" y="3804"/>
                    <a:pt x="2012" y="3769"/>
                    <a:pt x="2196" y="3705"/>
                  </a:cubicBezTo>
                  <a:lnTo>
                    <a:pt x="2196" y="3705"/>
                  </a:lnTo>
                  <a:cubicBezTo>
                    <a:pt x="2012" y="3761"/>
                    <a:pt x="1813" y="3795"/>
                    <a:pt x="1619" y="3795"/>
                  </a:cubicBezTo>
                  <a:cubicBezTo>
                    <a:pt x="1597" y="3795"/>
                    <a:pt x="1575" y="3795"/>
                    <a:pt x="1554" y="3794"/>
                  </a:cubicBezTo>
                  <a:cubicBezTo>
                    <a:pt x="1330" y="3794"/>
                    <a:pt x="1116" y="3741"/>
                    <a:pt x="920" y="3642"/>
                  </a:cubicBezTo>
                  <a:cubicBezTo>
                    <a:pt x="724" y="3544"/>
                    <a:pt x="554" y="3401"/>
                    <a:pt x="429" y="3214"/>
                  </a:cubicBezTo>
                  <a:cubicBezTo>
                    <a:pt x="322" y="3027"/>
                    <a:pt x="233" y="2830"/>
                    <a:pt x="179" y="2616"/>
                  </a:cubicBezTo>
                  <a:cubicBezTo>
                    <a:pt x="72" y="2188"/>
                    <a:pt x="36" y="1750"/>
                    <a:pt x="54" y="1313"/>
                  </a:cubicBezTo>
                  <a:cubicBezTo>
                    <a:pt x="63" y="1099"/>
                    <a:pt x="90" y="885"/>
                    <a:pt x="126" y="670"/>
                  </a:cubicBezTo>
                  <a:cubicBezTo>
                    <a:pt x="160" y="455"/>
                    <a:pt x="219" y="257"/>
                    <a:pt x="295" y="67"/>
                  </a:cubicBezTo>
                  <a:lnTo>
                    <a:pt x="295" y="67"/>
                  </a:lnTo>
                  <a:cubicBezTo>
                    <a:pt x="688" y="252"/>
                    <a:pt x="1071" y="461"/>
                    <a:pt x="1429" y="688"/>
                  </a:cubicBezTo>
                  <a:cubicBezTo>
                    <a:pt x="1803" y="920"/>
                    <a:pt x="2152" y="1206"/>
                    <a:pt x="2455" y="1518"/>
                  </a:cubicBezTo>
                  <a:cubicBezTo>
                    <a:pt x="2607" y="1679"/>
                    <a:pt x="2732" y="1866"/>
                    <a:pt x="2812" y="2072"/>
                  </a:cubicBezTo>
                  <a:cubicBezTo>
                    <a:pt x="2892" y="2277"/>
                    <a:pt x="2928" y="2500"/>
                    <a:pt x="2937" y="2714"/>
                  </a:cubicBezTo>
                  <a:cubicBezTo>
                    <a:pt x="2937" y="2937"/>
                    <a:pt x="2866" y="3151"/>
                    <a:pt x="2732" y="3330"/>
                  </a:cubicBezTo>
                  <a:cubicBezTo>
                    <a:pt x="2589" y="3500"/>
                    <a:pt x="2401" y="3633"/>
                    <a:pt x="2196" y="3705"/>
                  </a:cubicBezTo>
                  <a:cubicBezTo>
                    <a:pt x="2410" y="3633"/>
                    <a:pt x="2589" y="3508"/>
                    <a:pt x="2741" y="3330"/>
                  </a:cubicBezTo>
                  <a:cubicBezTo>
                    <a:pt x="2874" y="3160"/>
                    <a:pt x="2946" y="2937"/>
                    <a:pt x="2946" y="2714"/>
                  </a:cubicBezTo>
                  <a:cubicBezTo>
                    <a:pt x="2946" y="2491"/>
                    <a:pt x="2910" y="2268"/>
                    <a:pt x="2830" y="2063"/>
                  </a:cubicBezTo>
                  <a:cubicBezTo>
                    <a:pt x="2749" y="1857"/>
                    <a:pt x="2625" y="1670"/>
                    <a:pt x="2482" y="1500"/>
                  </a:cubicBezTo>
                  <a:cubicBezTo>
                    <a:pt x="2169" y="1179"/>
                    <a:pt x="1830" y="893"/>
                    <a:pt x="1455" y="661"/>
                  </a:cubicBezTo>
                  <a:cubicBezTo>
                    <a:pt x="1081" y="411"/>
                    <a:pt x="697" y="197"/>
                    <a:pt x="295" y="10"/>
                  </a:cubicBezTo>
                  <a:lnTo>
                    <a:pt x="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88" name="Google Shape;3688;p39"/>
            <p:cNvSpPr/>
            <p:nvPr/>
          </p:nvSpPr>
          <p:spPr>
            <a:xfrm rot="-7840364">
              <a:off x="8058097" y="1866628"/>
              <a:ext cx="142580" cy="245772"/>
            </a:xfrm>
            <a:custGeom>
              <a:avLst/>
              <a:gdLst/>
              <a:ahLst/>
              <a:cxnLst/>
              <a:rect l="l" t="t" r="r" b="b"/>
              <a:pathLst>
                <a:path w="1607" h="2770" extrusionOk="0">
                  <a:moveTo>
                    <a:pt x="928" y="1"/>
                  </a:moveTo>
                  <a:cubicBezTo>
                    <a:pt x="892" y="1"/>
                    <a:pt x="853" y="7"/>
                    <a:pt x="813" y="21"/>
                  </a:cubicBezTo>
                  <a:cubicBezTo>
                    <a:pt x="1" y="298"/>
                    <a:pt x="1277" y="2770"/>
                    <a:pt x="1277" y="2770"/>
                  </a:cubicBezTo>
                  <a:cubicBezTo>
                    <a:pt x="1514" y="2278"/>
                    <a:pt x="1607" y="1"/>
                    <a:pt x="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89" name="Google Shape;3689;p39"/>
            <p:cNvSpPr/>
            <p:nvPr/>
          </p:nvSpPr>
          <p:spPr>
            <a:xfrm rot="-7840364">
              <a:off x="8136829" y="1942676"/>
              <a:ext cx="256325" cy="77281"/>
            </a:xfrm>
            <a:custGeom>
              <a:avLst/>
              <a:gdLst/>
              <a:ahLst/>
              <a:cxnLst/>
              <a:rect l="l" t="t" r="r" b="b"/>
              <a:pathLst>
                <a:path w="2889" h="871" extrusionOk="0">
                  <a:moveTo>
                    <a:pt x="699" y="0"/>
                  </a:moveTo>
                  <a:cubicBezTo>
                    <a:pt x="405" y="0"/>
                    <a:pt x="183" y="80"/>
                    <a:pt x="122" y="297"/>
                  </a:cubicBezTo>
                  <a:cubicBezTo>
                    <a:pt x="0" y="727"/>
                    <a:pt x="626" y="870"/>
                    <a:pt x="1321" y="870"/>
                  </a:cubicBezTo>
                  <a:cubicBezTo>
                    <a:pt x="1956" y="870"/>
                    <a:pt x="2650" y="751"/>
                    <a:pt x="2889" y="619"/>
                  </a:cubicBezTo>
                  <a:cubicBezTo>
                    <a:pt x="2889" y="619"/>
                    <a:pt x="1517" y="0"/>
                    <a:pt x="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90" name="Google Shape;3690;p39"/>
            <p:cNvSpPr/>
            <p:nvPr/>
          </p:nvSpPr>
          <p:spPr>
            <a:xfrm rot="-7840364">
              <a:off x="8077838" y="1999511"/>
              <a:ext cx="204421" cy="203982"/>
            </a:xfrm>
            <a:custGeom>
              <a:avLst/>
              <a:gdLst/>
              <a:ahLst/>
              <a:cxnLst/>
              <a:rect l="l" t="t" r="r" b="b"/>
              <a:pathLst>
                <a:path w="2304" h="2299" extrusionOk="0">
                  <a:moveTo>
                    <a:pt x="813" y="1"/>
                  </a:moveTo>
                  <a:cubicBezTo>
                    <a:pt x="730" y="1"/>
                    <a:pt x="651" y="35"/>
                    <a:pt x="581" y="112"/>
                  </a:cubicBezTo>
                  <a:cubicBezTo>
                    <a:pt x="1" y="737"/>
                    <a:pt x="2303" y="2299"/>
                    <a:pt x="2303" y="2299"/>
                  </a:cubicBezTo>
                  <a:cubicBezTo>
                    <a:pt x="2280" y="1797"/>
                    <a:pt x="1416" y="1"/>
                    <a:pt x="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91" name="Google Shape;3691;p39"/>
            <p:cNvSpPr/>
            <p:nvPr/>
          </p:nvSpPr>
          <p:spPr>
            <a:xfrm rot="-7840364">
              <a:off x="8063412" y="1740573"/>
              <a:ext cx="143290" cy="245062"/>
            </a:xfrm>
            <a:custGeom>
              <a:avLst/>
              <a:gdLst/>
              <a:ahLst/>
              <a:cxnLst/>
              <a:rect l="l" t="t" r="r" b="b"/>
              <a:pathLst>
                <a:path w="1615" h="2762" extrusionOk="0">
                  <a:moveTo>
                    <a:pt x="933" y="0"/>
                  </a:moveTo>
                  <a:cubicBezTo>
                    <a:pt x="895" y="0"/>
                    <a:pt x="855" y="7"/>
                    <a:pt x="813" y="22"/>
                  </a:cubicBezTo>
                  <a:cubicBezTo>
                    <a:pt x="1" y="289"/>
                    <a:pt x="1286" y="2762"/>
                    <a:pt x="1286" y="2762"/>
                  </a:cubicBezTo>
                  <a:cubicBezTo>
                    <a:pt x="1515" y="2279"/>
                    <a:pt x="1615" y="0"/>
                    <a:pt x="9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92" name="Google Shape;3692;p39"/>
            <p:cNvSpPr/>
            <p:nvPr/>
          </p:nvSpPr>
          <p:spPr>
            <a:xfrm rot="-7840364">
              <a:off x="8142008" y="1816104"/>
              <a:ext cx="256325" cy="77281"/>
            </a:xfrm>
            <a:custGeom>
              <a:avLst/>
              <a:gdLst/>
              <a:ahLst/>
              <a:cxnLst/>
              <a:rect l="l" t="t" r="r" b="b"/>
              <a:pathLst>
                <a:path w="2889" h="871" extrusionOk="0">
                  <a:moveTo>
                    <a:pt x="691" y="1"/>
                  </a:moveTo>
                  <a:cubicBezTo>
                    <a:pt x="400" y="1"/>
                    <a:pt x="181" y="80"/>
                    <a:pt x="122" y="296"/>
                  </a:cubicBezTo>
                  <a:cubicBezTo>
                    <a:pt x="0" y="727"/>
                    <a:pt x="631" y="871"/>
                    <a:pt x="1331" y="871"/>
                  </a:cubicBezTo>
                  <a:cubicBezTo>
                    <a:pt x="1963" y="871"/>
                    <a:pt x="2651" y="753"/>
                    <a:pt x="2889" y="626"/>
                  </a:cubicBezTo>
                  <a:cubicBezTo>
                    <a:pt x="2889" y="626"/>
                    <a:pt x="1507" y="1"/>
                    <a:pt x="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93" name="Google Shape;3693;p39"/>
            <p:cNvSpPr/>
            <p:nvPr/>
          </p:nvSpPr>
          <p:spPr>
            <a:xfrm rot="-7840364">
              <a:off x="8060868" y="1616761"/>
              <a:ext cx="152606" cy="240714"/>
            </a:xfrm>
            <a:custGeom>
              <a:avLst/>
              <a:gdLst/>
              <a:ahLst/>
              <a:cxnLst/>
              <a:rect l="l" t="t" r="r" b="b"/>
              <a:pathLst>
                <a:path w="1720" h="2713" extrusionOk="0">
                  <a:moveTo>
                    <a:pt x="913" y="1"/>
                  </a:moveTo>
                  <a:cubicBezTo>
                    <a:pt x="867" y="1"/>
                    <a:pt x="819" y="12"/>
                    <a:pt x="768" y="35"/>
                  </a:cubicBezTo>
                  <a:cubicBezTo>
                    <a:pt x="0" y="401"/>
                    <a:pt x="1544" y="2713"/>
                    <a:pt x="1544" y="2713"/>
                  </a:cubicBezTo>
                  <a:cubicBezTo>
                    <a:pt x="1719" y="2213"/>
                    <a:pt x="1560" y="1"/>
                    <a:pt x="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94" name="Google Shape;3694;p39"/>
            <p:cNvSpPr/>
            <p:nvPr/>
          </p:nvSpPr>
          <p:spPr>
            <a:xfrm rot="-7840364">
              <a:off x="8145543" y="1664523"/>
              <a:ext cx="252687" cy="74175"/>
            </a:xfrm>
            <a:custGeom>
              <a:avLst/>
              <a:gdLst/>
              <a:ahLst/>
              <a:cxnLst/>
              <a:rect l="l" t="t" r="r" b="b"/>
              <a:pathLst>
                <a:path w="2848" h="836" extrusionOk="0">
                  <a:moveTo>
                    <a:pt x="833" y="0"/>
                  </a:moveTo>
                  <a:cubicBezTo>
                    <a:pt x="424" y="0"/>
                    <a:pt x="102" y="93"/>
                    <a:pt x="54" y="371"/>
                  </a:cubicBezTo>
                  <a:cubicBezTo>
                    <a:pt x="0" y="715"/>
                    <a:pt x="372" y="835"/>
                    <a:pt x="864" y="835"/>
                  </a:cubicBezTo>
                  <a:cubicBezTo>
                    <a:pt x="1586" y="835"/>
                    <a:pt x="2567" y="576"/>
                    <a:pt x="2848" y="380"/>
                  </a:cubicBezTo>
                  <a:cubicBezTo>
                    <a:pt x="2848" y="380"/>
                    <a:pt x="1662" y="0"/>
                    <a:pt x="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95" name="Google Shape;3695;p39"/>
            <p:cNvSpPr/>
            <p:nvPr/>
          </p:nvSpPr>
          <p:spPr>
            <a:xfrm rot="-7840364">
              <a:off x="8041393" y="1494815"/>
              <a:ext cx="169464" cy="232906"/>
            </a:xfrm>
            <a:custGeom>
              <a:avLst/>
              <a:gdLst/>
              <a:ahLst/>
              <a:cxnLst/>
              <a:rect l="l" t="t" r="r" b="b"/>
              <a:pathLst>
                <a:path w="1910" h="2625" extrusionOk="0">
                  <a:moveTo>
                    <a:pt x="905" y="0"/>
                  </a:moveTo>
                  <a:cubicBezTo>
                    <a:pt x="850" y="0"/>
                    <a:pt x="792" y="17"/>
                    <a:pt x="732" y="54"/>
                  </a:cubicBezTo>
                  <a:cubicBezTo>
                    <a:pt x="0" y="500"/>
                    <a:pt x="1794" y="2624"/>
                    <a:pt x="1794" y="2624"/>
                  </a:cubicBezTo>
                  <a:cubicBezTo>
                    <a:pt x="1909" y="2116"/>
                    <a:pt x="1528" y="0"/>
                    <a:pt x="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96" name="Google Shape;3696;p39"/>
            <p:cNvSpPr/>
            <p:nvPr/>
          </p:nvSpPr>
          <p:spPr>
            <a:xfrm rot="-7840364">
              <a:off x="8137553" y="1515646"/>
              <a:ext cx="247630" cy="76393"/>
            </a:xfrm>
            <a:custGeom>
              <a:avLst/>
              <a:gdLst/>
              <a:ahLst/>
              <a:cxnLst/>
              <a:rect l="l" t="t" r="r" b="b"/>
              <a:pathLst>
                <a:path w="2791" h="861" extrusionOk="0">
                  <a:moveTo>
                    <a:pt x="1142" y="1"/>
                  </a:moveTo>
                  <a:cubicBezTo>
                    <a:pt x="556" y="1"/>
                    <a:pt x="35" y="106"/>
                    <a:pt x="15" y="477"/>
                  </a:cubicBezTo>
                  <a:cubicBezTo>
                    <a:pt x="1" y="757"/>
                    <a:pt x="251" y="860"/>
                    <a:pt x="610" y="860"/>
                  </a:cubicBezTo>
                  <a:cubicBezTo>
                    <a:pt x="1336" y="860"/>
                    <a:pt x="2504" y="433"/>
                    <a:pt x="2791" y="182"/>
                  </a:cubicBezTo>
                  <a:cubicBezTo>
                    <a:pt x="2791" y="182"/>
                    <a:pt x="1911"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97" name="Google Shape;3697;p39"/>
            <p:cNvSpPr/>
            <p:nvPr/>
          </p:nvSpPr>
          <p:spPr>
            <a:xfrm rot="-7840364">
              <a:off x="8082520" y="1980728"/>
              <a:ext cx="167955" cy="206466"/>
            </a:xfrm>
            <a:custGeom>
              <a:avLst/>
              <a:gdLst/>
              <a:ahLst/>
              <a:cxnLst/>
              <a:rect l="l" t="t" r="r" b="b"/>
              <a:pathLst>
                <a:path w="1893" h="2327" extrusionOk="0">
                  <a:moveTo>
                    <a:pt x="358" y="1"/>
                  </a:moveTo>
                  <a:cubicBezTo>
                    <a:pt x="333" y="1"/>
                    <a:pt x="309" y="3"/>
                    <a:pt x="286" y="6"/>
                  </a:cubicBezTo>
                  <a:cubicBezTo>
                    <a:pt x="303" y="4"/>
                    <a:pt x="321" y="3"/>
                    <a:pt x="338" y="3"/>
                  </a:cubicBezTo>
                  <a:cubicBezTo>
                    <a:pt x="387" y="3"/>
                    <a:pt x="437" y="11"/>
                    <a:pt x="483" y="24"/>
                  </a:cubicBezTo>
                  <a:cubicBezTo>
                    <a:pt x="443" y="7"/>
                    <a:pt x="400" y="1"/>
                    <a:pt x="358" y="1"/>
                  </a:cubicBezTo>
                  <a:close/>
                  <a:moveTo>
                    <a:pt x="483" y="24"/>
                  </a:moveTo>
                  <a:lnTo>
                    <a:pt x="483" y="24"/>
                  </a:lnTo>
                  <a:cubicBezTo>
                    <a:pt x="599" y="78"/>
                    <a:pt x="706" y="149"/>
                    <a:pt x="795" y="247"/>
                  </a:cubicBezTo>
                  <a:cubicBezTo>
                    <a:pt x="974" y="435"/>
                    <a:pt x="1125" y="649"/>
                    <a:pt x="1259" y="872"/>
                  </a:cubicBezTo>
                  <a:cubicBezTo>
                    <a:pt x="1393" y="1095"/>
                    <a:pt x="1509" y="1327"/>
                    <a:pt x="1607" y="1568"/>
                  </a:cubicBezTo>
                  <a:cubicBezTo>
                    <a:pt x="1661" y="1684"/>
                    <a:pt x="1714" y="1800"/>
                    <a:pt x="1750" y="1925"/>
                  </a:cubicBezTo>
                  <a:cubicBezTo>
                    <a:pt x="1788" y="2023"/>
                    <a:pt x="1813" y="2127"/>
                    <a:pt x="1830" y="2238"/>
                  </a:cubicBezTo>
                  <a:lnTo>
                    <a:pt x="1830" y="2238"/>
                  </a:lnTo>
                  <a:cubicBezTo>
                    <a:pt x="1643" y="2113"/>
                    <a:pt x="1456" y="1974"/>
                    <a:pt x="1277" y="1836"/>
                  </a:cubicBezTo>
                  <a:cubicBezTo>
                    <a:pt x="1081" y="1684"/>
                    <a:pt x="884" y="1524"/>
                    <a:pt x="706" y="1354"/>
                  </a:cubicBezTo>
                  <a:cubicBezTo>
                    <a:pt x="519" y="1184"/>
                    <a:pt x="349" y="997"/>
                    <a:pt x="206" y="792"/>
                  </a:cubicBezTo>
                  <a:cubicBezTo>
                    <a:pt x="135" y="694"/>
                    <a:pt x="81" y="577"/>
                    <a:pt x="46" y="461"/>
                  </a:cubicBezTo>
                  <a:cubicBezTo>
                    <a:pt x="10" y="337"/>
                    <a:pt x="46" y="203"/>
                    <a:pt x="126" y="113"/>
                  </a:cubicBezTo>
                  <a:lnTo>
                    <a:pt x="126" y="113"/>
                  </a:lnTo>
                  <a:cubicBezTo>
                    <a:pt x="37" y="212"/>
                    <a:pt x="1" y="345"/>
                    <a:pt x="46" y="479"/>
                  </a:cubicBezTo>
                  <a:cubicBezTo>
                    <a:pt x="72" y="595"/>
                    <a:pt x="126" y="711"/>
                    <a:pt x="197" y="810"/>
                  </a:cubicBezTo>
                  <a:cubicBezTo>
                    <a:pt x="340" y="1015"/>
                    <a:pt x="510" y="1202"/>
                    <a:pt x="688" y="1381"/>
                  </a:cubicBezTo>
                  <a:cubicBezTo>
                    <a:pt x="1045" y="1729"/>
                    <a:pt x="1438" y="2041"/>
                    <a:pt x="1857" y="2327"/>
                  </a:cubicBezTo>
                  <a:lnTo>
                    <a:pt x="1866" y="2327"/>
                  </a:lnTo>
                  <a:cubicBezTo>
                    <a:pt x="1884" y="2327"/>
                    <a:pt x="1893" y="2309"/>
                    <a:pt x="1893" y="2300"/>
                  </a:cubicBezTo>
                  <a:cubicBezTo>
                    <a:pt x="1875" y="2166"/>
                    <a:pt x="1848" y="2032"/>
                    <a:pt x="1804" y="1907"/>
                  </a:cubicBezTo>
                  <a:cubicBezTo>
                    <a:pt x="1759" y="1791"/>
                    <a:pt x="1706" y="1666"/>
                    <a:pt x="1652" y="1550"/>
                  </a:cubicBezTo>
                  <a:cubicBezTo>
                    <a:pt x="1545" y="1309"/>
                    <a:pt x="1420" y="1077"/>
                    <a:pt x="1286" y="863"/>
                  </a:cubicBezTo>
                  <a:cubicBezTo>
                    <a:pt x="1143" y="640"/>
                    <a:pt x="983" y="435"/>
                    <a:pt x="804" y="247"/>
                  </a:cubicBezTo>
                  <a:cubicBezTo>
                    <a:pt x="715" y="149"/>
                    <a:pt x="599" y="69"/>
                    <a:pt x="483" y="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98" name="Google Shape;3698;p39"/>
            <p:cNvSpPr/>
            <p:nvPr/>
          </p:nvSpPr>
          <p:spPr>
            <a:xfrm rot="-7840364">
              <a:off x="8077000" y="1851074"/>
              <a:ext cx="83223" cy="248256"/>
            </a:xfrm>
            <a:custGeom>
              <a:avLst/>
              <a:gdLst/>
              <a:ahLst/>
              <a:cxnLst/>
              <a:rect l="l" t="t" r="r" b="b"/>
              <a:pathLst>
                <a:path w="938" h="2798" extrusionOk="0">
                  <a:moveTo>
                    <a:pt x="350" y="5"/>
                  </a:moveTo>
                  <a:cubicBezTo>
                    <a:pt x="325" y="8"/>
                    <a:pt x="301" y="13"/>
                    <a:pt x="277" y="22"/>
                  </a:cubicBezTo>
                  <a:cubicBezTo>
                    <a:pt x="299" y="15"/>
                    <a:pt x="324" y="9"/>
                    <a:pt x="350" y="5"/>
                  </a:cubicBezTo>
                  <a:close/>
                  <a:moveTo>
                    <a:pt x="413" y="1"/>
                  </a:moveTo>
                  <a:cubicBezTo>
                    <a:pt x="392" y="1"/>
                    <a:pt x="370" y="2"/>
                    <a:pt x="350" y="5"/>
                  </a:cubicBezTo>
                  <a:lnTo>
                    <a:pt x="350" y="5"/>
                  </a:lnTo>
                  <a:cubicBezTo>
                    <a:pt x="362" y="4"/>
                    <a:pt x="373" y="3"/>
                    <a:pt x="385" y="3"/>
                  </a:cubicBezTo>
                  <a:cubicBezTo>
                    <a:pt x="477" y="3"/>
                    <a:pt x="567" y="43"/>
                    <a:pt x="625" y="120"/>
                  </a:cubicBezTo>
                  <a:cubicBezTo>
                    <a:pt x="656" y="159"/>
                    <a:pt x="685" y="200"/>
                    <a:pt x="711" y="244"/>
                  </a:cubicBezTo>
                  <a:lnTo>
                    <a:pt x="711" y="244"/>
                  </a:lnTo>
                  <a:cubicBezTo>
                    <a:pt x="686" y="196"/>
                    <a:pt x="658" y="151"/>
                    <a:pt x="625" y="111"/>
                  </a:cubicBezTo>
                  <a:cubicBezTo>
                    <a:pt x="580" y="66"/>
                    <a:pt x="527" y="22"/>
                    <a:pt x="464" y="4"/>
                  </a:cubicBezTo>
                  <a:cubicBezTo>
                    <a:pt x="447" y="2"/>
                    <a:pt x="430" y="1"/>
                    <a:pt x="413" y="1"/>
                  </a:cubicBezTo>
                  <a:close/>
                  <a:moveTo>
                    <a:pt x="276" y="22"/>
                  </a:moveTo>
                  <a:cubicBezTo>
                    <a:pt x="152" y="67"/>
                    <a:pt x="63" y="165"/>
                    <a:pt x="36" y="290"/>
                  </a:cubicBezTo>
                  <a:cubicBezTo>
                    <a:pt x="71" y="165"/>
                    <a:pt x="152" y="67"/>
                    <a:pt x="276" y="22"/>
                  </a:cubicBezTo>
                  <a:close/>
                  <a:moveTo>
                    <a:pt x="711" y="244"/>
                  </a:moveTo>
                  <a:cubicBezTo>
                    <a:pt x="746" y="312"/>
                    <a:pt x="773" y="386"/>
                    <a:pt x="794" y="459"/>
                  </a:cubicBezTo>
                  <a:cubicBezTo>
                    <a:pt x="857" y="709"/>
                    <a:pt x="893" y="968"/>
                    <a:pt x="902" y="1227"/>
                  </a:cubicBezTo>
                  <a:cubicBezTo>
                    <a:pt x="902" y="1486"/>
                    <a:pt x="893" y="1744"/>
                    <a:pt x="875" y="2003"/>
                  </a:cubicBezTo>
                  <a:cubicBezTo>
                    <a:pt x="857" y="2128"/>
                    <a:pt x="848" y="2262"/>
                    <a:pt x="821" y="2387"/>
                  </a:cubicBezTo>
                  <a:cubicBezTo>
                    <a:pt x="806" y="2494"/>
                    <a:pt x="777" y="2602"/>
                    <a:pt x="741" y="2703"/>
                  </a:cubicBezTo>
                  <a:lnTo>
                    <a:pt x="741" y="2703"/>
                  </a:lnTo>
                  <a:cubicBezTo>
                    <a:pt x="637" y="2503"/>
                    <a:pt x="546" y="2290"/>
                    <a:pt x="455" y="2084"/>
                  </a:cubicBezTo>
                  <a:cubicBezTo>
                    <a:pt x="348" y="1851"/>
                    <a:pt x="259" y="1619"/>
                    <a:pt x="179" y="1387"/>
                  </a:cubicBezTo>
                  <a:cubicBezTo>
                    <a:pt x="98" y="1155"/>
                    <a:pt x="45" y="905"/>
                    <a:pt x="18" y="664"/>
                  </a:cubicBezTo>
                  <a:cubicBezTo>
                    <a:pt x="0" y="541"/>
                    <a:pt x="9" y="418"/>
                    <a:pt x="35" y="294"/>
                  </a:cubicBezTo>
                  <a:lnTo>
                    <a:pt x="35" y="294"/>
                  </a:lnTo>
                  <a:cubicBezTo>
                    <a:pt x="9" y="418"/>
                    <a:pt x="0" y="541"/>
                    <a:pt x="9" y="664"/>
                  </a:cubicBezTo>
                  <a:cubicBezTo>
                    <a:pt x="36" y="914"/>
                    <a:pt x="89" y="1155"/>
                    <a:pt x="161" y="1396"/>
                  </a:cubicBezTo>
                  <a:cubicBezTo>
                    <a:pt x="312" y="1869"/>
                    <a:pt x="491" y="2333"/>
                    <a:pt x="723" y="2780"/>
                  </a:cubicBezTo>
                  <a:cubicBezTo>
                    <a:pt x="723" y="2789"/>
                    <a:pt x="732" y="2789"/>
                    <a:pt x="732" y="2798"/>
                  </a:cubicBezTo>
                  <a:cubicBezTo>
                    <a:pt x="750" y="2798"/>
                    <a:pt x="759" y="2798"/>
                    <a:pt x="768" y="2780"/>
                  </a:cubicBezTo>
                  <a:cubicBezTo>
                    <a:pt x="812" y="2664"/>
                    <a:pt x="848" y="2530"/>
                    <a:pt x="866" y="2405"/>
                  </a:cubicBezTo>
                  <a:cubicBezTo>
                    <a:pt x="893" y="2271"/>
                    <a:pt x="902" y="2146"/>
                    <a:pt x="919" y="2012"/>
                  </a:cubicBezTo>
                  <a:cubicBezTo>
                    <a:pt x="937" y="1753"/>
                    <a:pt x="937" y="1494"/>
                    <a:pt x="928" y="1236"/>
                  </a:cubicBezTo>
                  <a:cubicBezTo>
                    <a:pt x="910" y="968"/>
                    <a:pt x="875" y="709"/>
                    <a:pt x="803" y="459"/>
                  </a:cubicBezTo>
                  <a:cubicBezTo>
                    <a:pt x="782" y="383"/>
                    <a:pt x="750" y="311"/>
                    <a:pt x="711" y="2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99" name="Google Shape;3699;p39"/>
            <p:cNvSpPr/>
            <p:nvPr/>
          </p:nvSpPr>
          <p:spPr>
            <a:xfrm rot="-7840364">
              <a:off x="8137750" y="1938364"/>
              <a:ext cx="249493" cy="81185"/>
            </a:xfrm>
            <a:custGeom>
              <a:avLst/>
              <a:gdLst/>
              <a:ahLst/>
              <a:cxnLst/>
              <a:rect l="l" t="t" r="r" b="b"/>
              <a:pathLst>
                <a:path w="2812" h="915" extrusionOk="0">
                  <a:moveTo>
                    <a:pt x="573" y="0"/>
                  </a:moveTo>
                  <a:cubicBezTo>
                    <a:pt x="459" y="0"/>
                    <a:pt x="350" y="26"/>
                    <a:pt x="241" y="64"/>
                  </a:cubicBezTo>
                  <a:cubicBezTo>
                    <a:pt x="116" y="118"/>
                    <a:pt x="27" y="243"/>
                    <a:pt x="9" y="377"/>
                  </a:cubicBezTo>
                  <a:cubicBezTo>
                    <a:pt x="0" y="448"/>
                    <a:pt x="18" y="520"/>
                    <a:pt x="45" y="582"/>
                  </a:cubicBezTo>
                  <a:cubicBezTo>
                    <a:pt x="80" y="636"/>
                    <a:pt x="134" y="680"/>
                    <a:pt x="188" y="716"/>
                  </a:cubicBezTo>
                  <a:cubicBezTo>
                    <a:pt x="304" y="787"/>
                    <a:pt x="429" y="832"/>
                    <a:pt x="553" y="859"/>
                  </a:cubicBezTo>
                  <a:cubicBezTo>
                    <a:pt x="762" y="896"/>
                    <a:pt x="976" y="915"/>
                    <a:pt x="1192" y="915"/>
                  </a:cubicBezTo>
                  <a:cubicBezTo>
                    <a:pt x="1235" y="915"/>
                    <a:pt x="1278" y="914"/>
                    <a:pt x="1321" y="912"/>
                  </a:cubicBezTo>
                  <a:cubicBezTo>
                    <a:pt x="1571" y="903"/>
                    <a:pt x="1830" y="886"/>
                    <a:pt x="2080" y="850"/>
                  </a:cubicBezTo>
                  <a:cubicBezTo>
                    <a:pt x="2330" y="814"/>
                    <a:pt x="2579" y="752"/>
                    <a:pt x="2812" y="645"/>
                  </a:cubicBezTo>
                  <a:lnTo>
                    <a:pt x="2812" y="645"/>
                  </a:lnTo>
                  <a:cubicBezTo>
                    <a:pt x="2579" y="734"/>
                    <a:pt x="2330" y="796"/>
                    <a:pt x="2080" y="814"/>
                  </a:cubicBezTo>
                  <a:cubicBezTo>
                    <a:pt x="1821" y="850"/>
                    <a:pt x="1571" y="868"/>
                    <a:pt x="1321" y="868"/>
                  </a:cubicBezTo>
                  <a:cubicBezTo>
                    <a:pt x="1062" y="868"/>
                    <a:pt x="812" y="850"/>
                    <a:pt x="562" y="805"/>
                  </a:cubicBezTo>
                  <a:cubicBezTo>
                    <a:pt x="437" y="778"/>
                    <a:pt x="321" y="734"/>
                    <a:pt x="214" y="671"/>
                  </a:cubicBezTo>
                  <a:cubicBezTo>
                    <a:pt x="107" y="618"/>
                    <a:pt x="45" y="502"/>
                    <a:pt x="63" y="377"/>
                  </a:cubicBezTo>
                  <a:cubicBezTo>
                    <a:pt x="72" y="261"/>
                    <a:pt x="152" y="154"/>
                    <a:pt x="259" y="109"/>
                  </a:cubicBezTo>
                  <a:cubicBezTo>
                    <a:pt x="356" y="64"/>
                    <a:pt x="460" y="44"/>
                    <a:pt x="564" y="44"/>
                  </a:cubicBezTo>
                  <a:cubicBezTo>
                    <a:pt x="584" y="44"/>
                    <a:pt x="605" y="45"/>
                    <a:pt x="625" y="47"/>
                  </a:cubicBezTo>
                  <a:cubicBezTo>
                    <a:pt x="875" y="47"/>
                    <a:pt x="1125" y="91"/>
                    <a:pt x="1375" y="154"/>
                  </a:cubicBezTo>
                  <a:cubicBezTo>
                    <a:pt x="1616" y="216"/>
                    <a:pt x="1857" y="297"/>
                    <a:pt x="2098" y="377"/>
                  </a:cubicBezTo>
                  <a:cubicBezTo>
                    <a:pt x="2338" y="457"/>
                    <a:pt x="2579" y="546"/>
                    <a:pt x="2812" y="645"/>
                  </a:cubicBezTo>
                  <a:cubicBezTo>
                    <a:pt x="2356" y="430"/>
                    <a:pt x="1874" y="252"/>
                    <a:pt x="1384" y="118"/>
                  </a:cubicBezTo>
                  <a:cubicBezTo>
                    <a:pt x="1134" y="47"/>
                    <a:pt x="884" y="11"/>
                    <a:pt x="625" y="2"/>
                  </a:cubicBezTo>
                  <a:cubicBezTo>
                    <a:pt x="608" y="1"/>
                    <a:pt x="590" y="0"/>
                    <a:pt x="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00" name="Google Shape;3700;p39"/>
            <p:cNvSpPr/>
            <p:nvPr/>
          </p:nvSpPr>
          <p:spPr>
            <a:xfrm rot="-7840364">
              <a:off x="8080041" y="1727471"/>
              <a:ext cx="86418" cy="247458"/>
            </a:xfrm>
            <a:custGeom>
              <a:avLst/>
              <a:gdLst/>
              <a:ahLst/>
              <a:cxnLst/>
              <a:rect l="l" t="t" r="r" b="b"/>
              <a:pathLst>
                <a:path w="974" h="2789" extrusionOk="0">
                  <a:moveTo>
                    <a:pt x="411" y="1"/>
                  </a:moveTo>
                  <a:cubicBezTo>
                    <a:pt x="393" y="1"/>
                    <a:pt x="375" y="2"/>
                    <a:pt x="358" y="4"/>
                  </a:cubicBezTo>
                  <a:cubicBezTo>
                    <a:pt x="224" y="31"/>
                    <a:pt x="108" y="120"/>
                    <a:pt x="63" y="254"/>
                  </a:cubicBezTo>
                  <a:cubicBezTo>
                    <a:pt x="18" y="379"/>
                    <a:pt x="1" y="504"/>
                    <a:pt x="18" y="638"/>
                  </a:cubicBezTo>
                  <a:cubicBezTo>
                    <a:pt x="36" y="896"/>
                    <a:pt x="90" y="1146"/>
                    <a:pt x="170" y="1387"/>
                  </a:cubicBezTo>
                  <a:cubicBezTo>
                    <a:pt x="331" y="1869"/>
                    <a:pt x="536" y="2342"/>
                    <a:pt x="777" y="2789"/>
                  </a:cubicBezTo>
                  <a:cubicBezTo>
                    <a:pt x="661" y="2565"/>
                    <a:pt x="563" y="2333"/>
                    <a:pt x="465" y="2101"/>
                  </a:cubicBezTo>
                  <a:cubicBezTo>
                    <a:pt x="375" y="1860"/>
                    <a:pt x="286" y="1628"/>
                    <a:pt x="215" y="1378"/>
                  </a:cubicBezTo>
                  <a:cubicBezTo>
                    <a:pt x="134" y="1137"/>
                    <a:pt x="81" y="896"/>
                    <a:pt x="63" y="638"/>
                  </a:cubicBezTo>
                  <a:cubicBezTo>
                    <a:pt x="54" y="522"/>
                    <a:pt x="72" y="397"/>
                    <a:pt x="108" y="281"/>
                  </a:cubicBezTo>
                  <a:cubicBezTo>
                    <a:pt x="152" y="165"/>
                    <a:pt x="251" y="84"/>
                    <a:pt x="367" y="58"/>
                  </a:cubicBezTo>
                  <a:cubicBezTo>
                    <a:pt x="382" y="55"/>
                    <a:pt x="398" y="54"/>
                    <a:pt x="414" y="54"/>
                  </a:cubicBezTo>
                  <a:cubicBezTo>
                    <a:pt x="520" y="54"/>
                    <a:pt x="615" y="107"/>
                    <a:pt x="670" y="200"/>
                  </a:cubicBezTo>
                  <a:cubicBezTo>
                    <a:pt x="741" y="307"/>
                    <a:pt x="786" y="415"/>
                    <a:pt x="822" y="539"/>
                  </a:cubicBezTo>
                  <a:cubicBezTo>
                    <a:pt x="875" y="780"/>
                    <a:pt x="911" y="1030"/>
                    <a:pt x="920" y="1289"/>
                  </a:cubicBezTo>
                  <a:cubicBezTo>
                    <a:pt x="938" y="1539"/>
                    <a:pt x="929" y="1789"/>
                    <a:pt x="911" y="2048"/>
                  </a:cubicBezTo>
                  <a:cubicBezTo>
                    <a:pt x="902" y="2298"/>
                    <a:pt x="857" y="2548"/>
                    <a:pt x="777" y="2789"/>
                  </a:cubicBezTo>
                  <a:cubicBezTo>
                    <a:pt x="866" y="2557"/>
                    <a:pt x="920" y="2307"/>
                    <a:pt x="938" y="2048"/>
                  </a:cubicBezTo>
                  <a:cubicBezTo>
                    <a:pt x="965" y="1798"/>
                    <a:pt x="973" y="1539"/>
                    <a:pt x="965" y="1280"/>
                  </a:cubicBezTo>
                  <a:cubicBezTo>
                    <a:pt x="956" y="1030"/>
                    <a:pt x="929" y="772"/>
                    <a:pt x="866" y="522"/>
                  </a:cubicBezTo>
                  <a:cubicBezTo>
                    <a:pt x="831" y="397"/>
                    <a:pt x="786" y="281"/>
                    <a:pt x="715" y="165"/>
                  </a:cubicBezTo>
                  <a:cubicBezTo>
                    <a:pt x="670" y="111"/>
                    <a:pt x="625" y="66"/>
                    <a:pt x="563" y="31"/>
                  </a:cubicBezTo>
                  <a:cubicBezTo>
                    <a:pt x="516" y="11"/>
                    <a:pt x="464"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01" name="Google Shape;3701;p39"/>
            <p:cNvSpPr/>
            <p:nvPr/>
          </p:nvSpPr>
          <p:spPr>
            <a:xfrm rot="-7840364">
              <a:off x="8143025" y="1811582"/>
              <a:ext cx="250291" cy="81806"/>
            </a:xfrm>
            <a:custGeom>
              <a:avLst/>
              <a:gdLst/>
              <a:ahLst/>
              <a:cxnLst/>
              <a:rect l="l" t="t" r="r" b="b"/>
              <a:pathLst>
                <a:path w="2821" h="922" extrusionOk="0">
                  <a:moveTo>
                    <a:pt x="625" y="1"/>
                  </a:moveTo>
                  <a:cubicBezTo>
                    <a:pt x="500" y="1"/>
                    <a:pt x="366" y="19"/>
                    <a:pt x="241" y="72"/>
                  </a:cubicBezTo>
                  <a:cubicBezTo>
                    <a:pt x="116" y="126"/>
                    <a:pt x="27" y="242"/>
                    <a:pt x="9" y="385"/>
                  </a:cubicBezTo>
                  <a:cubicBezTo>
                    <a:pt x="0" y="447"/>
                    <a:pt x="18" y="518"/>
                    <a:pt x="54" y="581"/>
                  </a:cubicBezTo>
                  <a:cubicBezTo>
                    <a:pt x="90" y="643"/>
                    <a:pt x="134" y="688"/>
                    <a:pt x="197" y="724"/>
                  </a:cubicBezTo>
                  <a:cubicBezTo>
                    <a:pt x="304" y="786"/>
                    <a:pt x="429" y="831"/>
                    <a:pt x="554" y="858"/>
                  </a:cubicBezTo>
                  <a:cubicBezTo>
                    <a:pt x="779" y="896"/>
                    <a:pt x="998" y="922"/>
                    <a:pt x="1221" y="922"/>
                  </a:cubicBezTo>
                  <a:cubicBezTo>
                    <a:pt x="1255" y="922"/>
                    <a:pt x="1288" y="921"/>
                    <a:pt x="1321" y="920"/>
                  </a:cubicBezTo>
                  <a:cubicBezTo>
                    <a:pt x="1580" y="911"/>
                    <a:pt x="1830" y="893"/>
                    <a:pt x="2080" y="849"/>
                  </a:cubicBezTo>
                  <a:cubicBezTo>
                    <a:pt x="2339" y="822"/>
                    <a:pt x="2580" y="751"/>
                    <a:pt x="2821" y="652"/>
                  </a:cubicBezTo>
                  <a:lnTo>
                    <a:pt x="2821" y="652"/>
                  </a:lnTo>
                  <a:cubicBezTo>
                    <a:pt x="2580" y="742"/>
                    <a:pt x="2330" y="795"/>
                    <a:pt x="2080" y="822"/>
                  </a:cubicBezTo>
                  <a:cubicBezTo>
                    <a:pt x="1830" y="849"/>
                    <a:pt x="1571" y="867"/>
                    <a:pt x="1321" y="867"/>
                  </a:cubicBezTo>
                  <a:cubicBezTo>
                    <a:pt x="1289" y="868"/>
                    <a:pt x="1257" y="868"/>
                    <a:pt x="1224" y="868"/>
                  </a:cubicBezTo>
                  <a:cubicBezTo>
                    <a:pt x="1005" y="868"/>
                    <a:pt x="781" y="843"/>
                    <a:pt x="572" y="804"/>
                  </a:cubicBezTo>
                  <a:cubicBezTo>
                    <a:pt x="447" y="777"/>
                    <a:pt x="331" y="733"/>
                    <a:pt x="224" y="670"/>
                  </a:cubicBezTo>
                  <a:cubicBezTo>
                    <a:pt x="116" y="617"/>
                    <a:pt x="54" y="501"/>
                    <a:pt x="63" y="385"/>
                  </a:cubicBezTo>
                  <a:cubicBezTo>
                    <a:pt x="81" y="260"/>
                    <a:pt x="152" y="153"/>
                    <a:pt x="268" y="108"/>
                  </a:cubicBezTo>
                  <a:cubicBezTo>
                    <a:pt x="369" y="69"/>
                    <a:pt x="470" y="44"/>
                    <a:pt x="577" y="44"/>
                  </a:cubicBezTo>
                  <a:cubicBezTo>
                    <a:pt x="593" y="44"/>
                    <a:pt x="609" y="44"/>
                    <a:pt x="625" y="45"/>
                  </a:cubicBezTo>
                  <a:cubicBezTo>
                    <a:pt x="884" y="54"/>
                    <a:pt x="1134" y="90"/>
                    <a:pt x="1375" y="161"/>
                  </a:cubicBezTo>
                  <a:cubicBezTo>
                    <a:pt x="1625" y="224"/>
                    <a:pt x="1866" y="295"/>
                    <a:pt x="2107" y="385"/>
                  </a:cubicBezTo>
                  <a:cubicBezTo>
                    <a:pt x="2348" y="465"/>
                    <a:pt x="2580" y="554"/>
                    <a:pt x="2821" y="652"/>
                  </a:cubicBezTo>
                  <a:cubicBezTo>
                    <a:pt x="2357" y="438"/>
                    <a:pt x="1875" y="260"/>
                    <a:pt x="1384" y="126"/>
                  </a:cubicBezTo>
                  <a:cubicBezTo>
                    <a:pt x="1143" y="54"/>
                    <a:pt x="884" y="10"/>
                    <a:pt x="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02" name="Google Shape;3702;p39"/>
            <p:cNvSpPr/>
            <p:nvPr/>
          </p:nvSpPr>
          <p:spPr>
            <a:xfrm rot="-7840364">
              <a:off x="8074400" y="1601870"/>
              <a:ext cx="99016" cy="242755"/>
            </a:xfrm>
            <a:custGeom>
              <a:avLst/>
              <a:gdLst/>
              <a:ahLst/>
              <a:cxnLst/>
              <a:rect l="l" t="t" r="r" b="b"/>
              <a:pathLst>
                <a:path w="1116" h="2736" extrusionOk="0">
                  <a:moveTo>
                    <a:pt x="402" y="0"/>
                  </a:moveTo>
                  <a:cubicBezTo>
                    <a:pt x="368" y="0"/>
                    <a:pt x="335" y="5"/>
                    <a:pt x="304" y="14"/>
                  </a:cubicBezTo>
                  <a:cubicBezTo>
                    <a:pt x="170" y="58"/>
                    <a:pt x="63" y="165"/>
                    <a:pt x="36" y="299"/>
                  </a:cubicBezTo>
                  <a:cubicBezTo>
                    <a:pt x="0" y="424"/>
                    <a:pt x="0" y="558"/>
                    <a:pt x="36" y="683"/>
                  </a:cubicBezTo>
                  <a:cubicBezTo>
                    <a:pt x="80" y="942"/>
                    <a:pt x="161" y="1183"/>
                    <a:pt x="277" y="1415"/>
                  </a:cubicBezTo>
                  <a:cubicBezTo>
                    <a:pt x="482" y="1879"/>
                    <a:pt x="741" y="2316"/>
                    <a:pt x="1026" y="2736"/>
                  </a:cubicBezTo>
                  <a:cubicBezTo>
                    <a:pt x="893" y="2522"/>
                    <a:pt x="768" y="2299"/>
                    <a:pt x="652" y="2075"/>
                  </a:cubicBezTo>
                  <a:cubicBezTo>
                    <a:pt x="527" y="1852"/>
                    <a:pt x="411" y="1629"/>
                    <a:pt x="312" y="1388"/>
                  </a:cubicBezTo>
                  <a:cubicBezTo>
                    <a:pt x="205" y="1165"/>
                    <a:pt x="134" y="924"/>
                    <a:pt x="80" y="674"/>
                  </a:cubicBezTo>
                  <a:cubicBezTo>
                    <a:pt x="54" y="549"/>
                    <a:pt x="54" y="424"/>
                    <a:pt x="80" y="308"/>
                  </a:cubicBezTo>
                  <a:cubicBezTo>
                    <a:pt x="107" y="183"/>
                    <a:pt x="196" y="94"/>
                    <a:pt x="321" y="58"/>
                  </a:cubicBezTo>
                  <a:cubicBezTo>
                    <a:pt x="344" y="53"/>
                    <a:pt x="366" y="51"/>
                    <a:pt x="389" y="51"/>
                  </a:cubicBezTo>
                  <a:cubicBezTo>
                    <a:pt x="483" y="51"/>
                    <a:pt x="576" y="95"/>
                    <a:pt x="634" y="174"/>
                  </a:cubicBezTo>
                  <a:cubicBezTo>
                    <a:pt x="714" y="273"/>
                    <a:pt x="777" y="380"/>
                    <a:pt x="821" y="496"/>
                  </a:cubicBezTo>
                  <a:cubicBezTo>
                    <a:pt x="901" y="728"/>
                    <a:pt x="973" y="978"/>
                    <a:pt x="1009" y="1228"/>
                  </a:cubicBezTo>
                  <a:cubicBezTo>
                    <a:pt x="1044" y="1477"/>
                    <a:pt x="1071" y="1727"/>
                    <a:pt x="1080" y="1986"/>
                  </a:cubicBezTo>
                  <a:cubicBezTo>
                    <a:pt x="1098" y="2236"/>
                    <a:pt x="1080" y="2486"/>
                    <a:pt x="1026" y="2736"/>
                  </a:cubicBezTo>
                  <a:cubicBezTo>
                    <a:pt x="1089" y="2486"/>
                    <a:pt x="1116" y="2227"/>
                    <a:pt x="1107" y="1968"/>
                  </a:cubicBezTo>
                  <a:cubicBezTo>
                    <a:pt x="1098" y="1718"/>
                    <a:pt x="1080" y="1460"/>
                    <a:pt x="1044" y="1210"/>
                  </a:cubicBezTo>
                  <a:cubicBezTo>
                    <a:pt x="1009" y="951"/>
                    <a:pt x="946" y="701"/>
                    <a:pt x="857" y="460"/>
                  </a:cubicBezTo>
                  <a:cubicBezTo>
                    <a:pt x="812" y="344"/>
                    <a:pt x="750" y="228"/>
                    <a:pt x="669" y="130"/>
                  </a:cubicBezTo>
                  <a:cubicBezTo>
                    <a:pt x="625" y="76"/>
                    <a:pt x="562" y="41"/>
                    <a:pt x="500" y="14"/>
                  </a:cubicBezTo>
                  <a:cubicBezTo>
                    <a:pt x="469" y="5"/>
                    <a:pt x="435"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03" name="Google Shape;3703;p39"/>
            <p:cNvSpPr/>
            <p:nvPr/>
          </p:nvSpPr>
          <p:spPr>
            <a:xfrm rot="-7840364">
              <a:off x="8145792" y="1662029"/>
              <a:ext cx="250291" cy="77635"/>
            </a:xfrm>
            <a:custGeom>
              <a:avLst/>
              <a:gdLst/>
              <a:ahLst/>
              <a:cxnLst/>
              <a:rect l="l" t="t" r="r" b="b"/>
              <a:pathLst>
                <a:path w="2821" h="875" extrusionOk="0">
                  <a:moveTo>
                    <a:pt x="824" y="0"/>
                  </a:moveTo>
                  <a:cubicBezTo>
                    <a:pt x="739" y="0"/>
                    <a:pt x="655" y="3"/>
                    <a:pt x="572" y="9"/>
                  </a:cubicBezTo>
                  <a:cubicBezTo>
                    <a:pt x="438" y="18"/>
                    <a:pt x="313" y="54"/>
                    <a:pt x="197" y="116"/>
                  </a:cubicBezTo>
                  <a:cubicBezTo>
                    <a:pt x="72" y="188"/>
                    <a:pt x="1" y="312"/>
                    <a:pt x="1" y="455"/>
                  </a:cubicBezTo>
                  <a:cubicBezTo>
                    <a:pt x="1" y="527"/>
                    <a:pt x="19" y="589"/>
                    <a:pt x="63" y="652"/>
                  </a:cubicBezTo>
                  <a:cubicBezTo>
                    <a:pt x="99" y="705"/>
                    <a:pt x="152" y="741"/>
                    <a:pt x="215" y="777"/>
                  </a:cubicBezTo>
                  <a:cubicBezTo>
                    <a:pt x="340" y="821"/>
                    <a:pt x="465" y="857"/>
                    <a:pt x="599" y="866"/>
                  </a:cubicBezTo>
                  <a:cubicBezTo>
                    <a:pt x="682" y="872"/>
                    <a:pt x="766" y="875"/>
                    <a:pt x="851" y="875"/>
                  </a:cubicBezTo>
                  <a:cubicBezTo>
                    <a:pt x="1020" y="875"/>
                    <a:pt x="1191" y="863"/>
                    <a:pt x="1357" y="839"/>
                  </a:cubicBezTo>
                  <a:cubicBezTo>
                    <a:pt x="1616" y="803"/>
                    <a:pt x="1866" y="750"/>
                    <a:pt x="2107" y="687"/>
                  </a:cubicBezTo>
                  <a:cubicBezTo>
                    <a:pt x="2357" y="625"/>
                    <a:pt x="2598" y="527"/>
                    <a:pt x="2821" y="402"/>
                  </a:cubicBezTo>
                  <a:lnTo>
                    <a:pt x="2821" y="402"/>
                  </a:lnTo>
                  <a:cubicBezTo>
                    <a:pt x="2589" y="527"/>
                    <a:pt x="2357" y="607"/>
                    <a:pt x="2107" y="661"/>
                  </a:cubicBezTo>
                  <a:cubicBezTo>
                    <a:pt x="1857" y="723"/>
                    <a:pt x="1607" y="768"/>
                    <a:pt x="1357" y="794"/>
                  </a:cubicBezTo>
                  <a:cubicBezTo>
                    <a:pt x="1191" y="818"/>
                    <a:pt x="1020" y="830"/>
                    <a:pt x="851" y="830"/>
                  </a:cubicBezTo>
                  <a:cubicBezTo>
                    <a:pt x="766" y="830"/>
                    <a:pt x="682" y="827"/>
                    <a:pt x="599" y="821"/>
                  </a:cubicBezTo>
                  <a:cubicBezTo>
                    <a:pt x="474" y="812"/>
                    <a:pt x="358" y="777"/>
                    <a:pt x="242" y="732"/>
                  </a:cubicBezTo>
                  <a:cubicBezTo>
                    <a:pt x="126" y="687"/>
                    <a:pt x="54" y="571"/>
                    <a:pt x="54" y="455"/>
                  </a:cubicBezTo>
                  <a:cubicBezTo>
                    <a:pt x="54" y="330"/>
                    <a:pt x="117" y="223"/>
                    <a:pt x="224" y="161"/>
                  </a:cubicBezTo>
                  <a:cubicBezTo>
                    <a:pt x="331" y="98"/>
                    <a:pt x="447" y="63"/>
                    <a:pt x="572" y="54"/>
                  </a:cubicBezTo>
                  <a:cubicBezTo>
                    <a:pt x="655" y="48"/>
                    <a:pt x="739" y="45"/>
                    <a:pt x="824" y="45"/>
                  </a:cubicBezTo>
                  <a:cubicBezTo>
                    <a:pt x="993" y="45"/>
                    <a:pt x="1164" y="57"/>
                    <a:pt x="1331" y="80"/>
                  </a:cubicBezTo>
                  <a:cubicBezTo>
                    <a:pt x="1580" y="116"/>
                    <a:pt x="1830" y="161"/>
                    <a:pt x="2080" y="214"/>
                  </a:cubicBezTo>
                  <a:cubicBezTo>
                    <a:pt x="2330" y="268"/>
                    <a:pt x="2571" y="330"/>
                    <a:pt x="2821" y="402"/>
                  </a:cubicBezTo>
                  <a:cubicBezTo>
                    <a:pt x="2339" y="241"/>
                    <a:pt x="1839" y="116"/>
                    <a:pt x="1339" y="36"/>
                  </a:cubicBezTo>
                  <a:cubicBezTo>
                    <a:pt x="1167" y="12"/>
                    <a:pt x="994" y="0"/>
                    <a:pt x="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04" name="Google Shape;3704;p39"/>
            <p:cNvSpPr/>
            <p:nvPr/>
          </p:nvSpPr>
          <p:spPr>
            <a:xfrm rot="-7840364">
              <a:off x="8054417" y="1479324"/>
              <a:ext cx="115697" cy="235302"/>
            </a:xfrm>
            <a:custGeom>
              <a:avLst/>
              <a:gdLst/>
              <a:ahLst/>
              <a:cxnLst/>
              <a:rect l="l" t="t" r="r" b="b"/>
              <a:pathLst>
                <a:path w="1304" h="2652" extrusionOk="0">
                  <a:moveTo>
                    <a:pt x="380" y="0"/>
                  </a:moveTo>
                  <a:cubicBezTo>
                    <a:pt x="334" y="0"/>
                    <a:pt x="290" y="10"/>
                    <a:pt x="250" y="27"/>
                  </a:cubicBezTo>
                  <a:cubicBezTo>
                    <a:pt x="125" y="81"/>
                    <a:pt x="36" y="197"/>
                    <a:pt x="18" y="340"/>
                  </a:cubicBezTo>
                  <a:cubicBezTo>
                    <a:pt x="0" y="465"/>
                    <a:pt x="18" y="599"/>
                    <a:pt x="54" y="723"/>
                  </a:cubicBezTo>
                  <a:cubicBezTo>
                    <a:pt x="134" y="964"/>
                    <a:pt x="241" y="1205"/>
                    <a:pt x="375" y="1420"/>
                  </a:cubicBezTo>
                  <a:cubicBezTo>
                    <a:pt x="634" y="1857"/>
                    <a:pt x="937" y="2267"/>
                    <a:pt x="1267" y="2651"/>
                  </a:cubicBezTo>
                  <a:cubicBezTo>
                    <a:pt x="1107" y="2455"/>
                    <a:pt x="955" y="2250"/>
                    <a:pt x="812" y="2044"/>
                  </a:cubicBezTo>
                  <a:cubicBezTo>
                    <a:pt x="669" y="1830"/>
                    <a:pt x="527" y="1625"/>
                    <a:pt x="402" y="1402"/>
                  </a:cubicBezTo>
                  <a:cubicBezTo>
                    <a:pt x="277" y="1179"/>
                    <a:pt x="170" y="956"/>
                    <a:pt x="98" y="706"/>
                  </a:cubicBezTo>
                  <a:cubicBezTo>
                    <a:pt x="54" y="590"/>
                    <a:pt x="45" y="465"/>
                    <a:pt x="54" y="349"/>
                  </a:cubicBezTo>
                  <a:cubicBezTo>
                    <a:pt x="71" y="224"/>
                    <a:pt x="152" y="125"/>
                    <a:pt x="268" y="72"/>
                  </a:cubicBezTo>
                  <a:cubicBezTo>
                    <a:pt x="299" y="59"/>
                    <a:pt x="333" y="53"/>
                    <a:pt x="366" y="53"/>
                  </a:cubicBezTo>
                  <a:cubicBezTo>
                    <a:pt x="449" y="53"/>
                    <a:pt x="532" y="89"/>
                    <a:pt x="589" y="152"/>
                  </a:cubicBezTo>
                  <a:cubicBezTo>
                    <a:pt x="678" y="233"/>
                    <a:pt x="759" y="331"/>
                    <a:pt x="812" y="447"/>
                  </a:cubicBezTo>
                  <a:cubicBezTo>
                    <a:pt x="928" y="670"/>
                    <a:pt x="1018" y="911"/>
                    <a:pt x="1080" y="1152"/>
                  </a:cubicBezTo>
                  <a:cubicBezTo>
                    <a:pt x="1142" y="1402"/>
                    <a:pt x="1196" y="1643"/>
                    <a:pt x="1232" y="1902"/>
                  </a:cubicBezTo>
                  <a:cubicBezTo>
                    <a:pt x="1285" y="2143"/>
                    <a:pt x="1294" y="2401"/>
                    <a:pt x="1267" y="2651"/>
                  </a:cubicBezTo>
                  <a:cubicBezTo>
                    <a:pt x="1303" y="2401"/>
                    <a:pt x="1303" y="2143"/>
                    <a:pt x="1267" y="1893"/>
                  </a:cubicBezTo>
                  <a:cubicBezTo>
                    <a:pt x="1232" y="1643"/>
                    <a:pt x="1187" y="1393"/>
                    <a:pt x="1125" y="1143"/>
                  </a:cubicBezTo>
                  <a:cubicBezTo>
                    <a:pt x="1062" y="893"/>
                    <a:pt x="973" y="652"/>
                    <a:pt x="857" y="420"/>
                  </a:cubicBezTo>
                  <a:cubicBezTo>
                    <a:pt x="803" y="304"/>
                    <a:pt x="723" y="197"/>
                    <a:pt x="625" y="108"/>
                  </a:cubicBezTo>
                  <a:cubicBezTo>
                    <a:pt x="580" y="63"/>
                    <a:pt x="518" y="27"/>
                    <a:pt x="455" y="9"/>
                  </a:cubicBezTo>
                  <a:cubicBezTo>
                    <a:pt x="430" y="3"/>
                    <a:pt x="405" y="0"/>
                    <a:pt x="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05" name="Google Shape;3705;p39"/>
            <p:cNvSpPr/>
            <p:nvPr/>
          </p:nvSpPr>
          <p:spPr>
            <a:xfrm rot="-7840364">
              <a:off x="8135431" y="1513629"/>
              <a:ext cx="249493" cy="78611"/>
            </a:xfrm>
            <a:custGeom>
              <a:avLst/>
              <a:gdLst/>
              <a:ahLst/>
              <a:cxnLst/>
              <a:rect l="l" t="t" r="r" b="b"/>
              <a:pathLst>
                <a:path w="2812" h="886" extrusionOk="0">
                  <a:moveTo>
                    <a:pt x="9" y="493"/>
                  </a:moveTo>
                  <a:cubicBezTo>
                    <a:pt x="0" y="555"/>
                    <a:pt x="18" y="618"/>
                    <a:pt x="54" y="680"/>
                  </a:cubicBezTo>
                  <a:cubicBezTo>
                    <a:pt x="18" y="618"/>
                    <a:pt x="9" y="555"/>
                    <a:pt x="9" y="493"/>
                  </a:cubicBezTo>
                  <a:close/>
                  <a:moveTo>
                    <a:pt x="1202" y="0"/>
                  </a:moveTo>
                  <a:cubicBezTo>
                    <a:pt x="979" y="0"/>
                    <a:pt x="763" y="24"/>
                    <a:pt x="554" y="55"/>
                  </a:cubicBezTo>
                  <a:cubicBezTo>
                    <a:pt x="429" y="82"/>
                    <a:pt x="313" y="127"/>
                    <a:pt x="206" y="189"/>
                  </a:cubicBezTo>
                  <a:lnTo>
                    <a:pt x="206" y="189"/>
                  </a:lnTo>
                  <a:cubicBezTo>
                    <a:pt x="313" y="127"/>
                    <a:pt x="429" y="82"/>
                    <a:pt x="554" y="64"/>
                  </a:cubicBezTo>
                  <a:cubicBezTo>
                    <a:pt x="737" y="38"/>
                    <a:pt x="920" y="22"/>
                    <a:pt x="1099" y="22"/>
                  </a:cubicBezTo>
                  <a:cubicBezTo>
                    <a:pt x="1165" y="22"/>
                    <a:pt x="1230" y="24"/>
                    <a:pt x="1294" y="29"/>
                  </a:cubicBezTo>
                  <a:cubicBezTo>
                    <a:pt x="1544" y="37"/>
                    <a:pt x="1794" y="64"/>
                    <a:pt x="2044" y="100"/>
                  </a:cubicBezTo>
                  <a:cubicBezTo>
                    <a:pt x="2267" y="125"/>
                    <a:pt x="2496" y="165"/>
                    <a:pt x="2720" y="206"/>
                  </a:cubicBezTo>
                  <a:lnTo>
                    <a:pt x="2720" y="206"/>
                  </a:lnTo>
                  <a:cubicBezTo>
                    <a:pt x="2628" y="270"/>
                    <a:pt x="2536" y="322"/>
                    <a:pt x="2437" y="368"/>
                  </a:cubicBezTo>
                  <a:cubicBezTo>
                    <a:pt x="2321" y="430"/>
                    <a:pt x="2205" y="475"/>
                    <a:pt x="2080" y="519"/>
                  </a:cubicBezTo>
                  <a:cubicBezTo>
                    <a:pt x="1839" y="618"/>
                    <a:pt x="1598" y="698"/>
                    <a:pt x="1339" y="760"/>
                  </a:cubicBezTo>
                  <a:cubicBezTo>
                    <a:pt x="1089" y="823"/>
                    <a:pt x="839" y="867"/>
                    <a:pt x="580" y="867"/>
                  </a:cubicBezTo>
                  <a:cubicBezTo>
                    <a:pt x="563" y="869"/>
                    <a:pt x="546" y="869"/>
                    <a:pt x="529" y="869"/>
                  </a:cubicBezTo>
                  <a:cubicBezTo>
                    <a:pt x="414" y="869"/>
                    <a:pt x="306" y="844"/>
                    <a:pt x="197" y="805"/>
                  </a:cubicBezTo>
                  <a:lnTo>
                    <a:pt x="197" y="805"/>
                  </a:lnTo>
                  <a:cubicBezTo>
                    <a:pt x="313" y="859"/>
                    <a:pt x="447" y="885"/>
                    <a:pt x="580" y="885"/>
                  </a:cubicBezTo>
                  <a:cubicBezTo>
                    <a:pt x="839" y="885"/>
                    <a:pt x="1098" y="850"/>
                    <a:pt x="1348" y="787"/>
                  </a:cubicBezTo>
                  <a:cubicBezTo>
                    <a:pt x="1607" y="734"/>
                    <a:pt x="1857" y="662"/>
                    <a:pt x="2098" y="564"/>
                  </a:cubicBezTo>
                  <a:cubicBezTo>
                    <a:pt x="2223" y="519"/>
                    <a:pt x="2348" y="475"/>
                    <a:pt x="2455" y="412"/>
                  </a:cubicBezTo>
                  <a:cubicBezTo>
                    <a:pt x="2580" y="368"/>
                    <a:pt x="2696" y="296"/>
                    <a:pt x="2803" y="216"/>
                  </a:cubicBezTo>
                  <a:cubicBezTo>
                    <a:pt x="2803" y="207"/>
                    <a:pt x="2803" y="207"/>
                    <a:pt x="2812" y="198"/>
                  </a:cubicBezTo>
                  <a:cubicBezTo>
                    <a:pt x="2812" y="189"/>
                    <a:pt x="2803" y="171"/>
                    <a:pt x="2785" y="171"/>
                  </a:cubicBezTo>
                  <a:cubicBezTo>
                    <a:pt x="2294" y="73"/>
                    <a:pt x="1794" y="20"/>
                    <a:pt x="1303" y="2"/>
                  </a:cubicBezTo>
                  <a:cubicBezTo>
                    <a:pt x="1269" y="1"/>
                    <a:pt x="1236" y="0"/>
                    <a:pt x="1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06" name="Google Shape;3706;p39"/>
            <p:cNvSpPr/>
            <p:nvPr/>
          </p:nvSpPr>
          <p:spPr>
            <a:xfrm rot="-7840364">
              <a:off x="7893380" y="1523690"/>
              <a:ext cx="530039" cy="421006"/>
            </a:xfrm>
            <a:custGeom>
              <a:avLst/>
              <a:gdLst/>
              <a:ahLst/>
              <a:cxnLst/>
              <a:rect l="l" t="t" r="r" b="b"/>
              <a:pathLst>
                <a:path w="5974" h="4745" extrusionOk="0">
                  <a:moveTo>
                    <a:pt x="1250" y="0"/>
                  </a:moveTo>
                  <a:lnTo>
                    <a:pt x="1250" y="0"/>
                  </a:lnTo>
                  <a:cubicBezTo>
                    <a:pt x="1232" y="286"/>
                    <a:pt x="1241" y="572"/>
                    <a:pt x="1277" y="857"/>
                  </a:cubicBezTo>
                  <a:cubicBezTo>
                    <a:pt x="1312" y="1063"/>
                    <a:pt x="1357" y="1277"/>
                    <a:pt x="1402" y="1482"/>
                  </a:cubicBezTo>
                  <a:cubicBezTo>
                    <a:pt x="1011" y="1074"/>
                    <a:pt x="199" y="195"/>
                    <a:pt x="187" y="195"/>
                  </a:cubicBezTo>
                  <a:lnTo>
                    <a:pt x="187" y="195"/>
                  </a:lnTo>
                  <a:cubicBezTo>
                    <a:pt x="187" y="195"/>
                    <a:pt x="187" y="195"/>
                    <a:pt x="188" y="197"/>
                  </a:cubicBezTo>
                  <a:cubicBezTo>
                    <a:pt x="554" y="697"/>
                    <a:pt x="955" y="1170"/>
                    <a:pt x="1393" y="1607"/>
                  </a:cubicBezTo>
                  <a:cubicBezTo>
                    <a:pt x="1339" y="1617"/>
                    <a:pt x="1284" y="1621"/>
                    <a:pt x="1227" y="1621"/>
                  </a:cubicBezTo>
                  <a:cubicBezTo>
                    <a:pt x="1031" y="1621"/>
                    <a:pt x="825" y="1570"/>
                    <a:pt x="652" y="1536"/>
                  </a:cubicBezTo>
                  <a:cubicBezTo>
                    <a:pt x="496" y="1498"/>
                    <a:pt x="116" y="1449"/>
                    <a:pt x="25" y="1449"/>
                  </a:cubicBezTo>
                  <a:cubicBezTo>
                    <a:pt x="7" y="1449"/>
                    <a:pt x="0" y="1451"/>
                    <a:pt x="9" y="1455"/>
                  </a:cubicBezTo>
                  <a:cubicBezTo>
                    <a:pt x="215" y="1536"/>
                    <a:pt x="429" y="1589"/>
                    <a:pt x="643" y="1625"/>
                  </a:cubicBezTo>
                  <a:cubicBezTo>
                    <a:pt x="819" y="1669"/>
                    <a:pt x="1030" y="1717"/>
                    <a:pt x="1230" y="1717"/>
                  </a:cubicBezTo>
                  <a:cubicBezTo>
                    <a:pt x="1314" y="1717"/>
                    <a:pt x="1396" y="1709"/>
                    <a:pt x="1473" y="1687"/>
                  </a:cubicBezTo>
                  <a:cubicBezTo>
                    <a:pt x="1768" y="1991"/>
                    <a:pt x="2080" y="2267"/>
                    <a:pt x="2401" y="2544"/>
                  </a:cubicBezTo>
                  <a:cubicBezTo>
                    <a:pt x="2169" y="2544"/>
                    <a:pt x="1946" y="2517"/>
                    <a:pt x="1723" y="2455"/>
                  </a:cubicBezTo>
                  <a:cubicBezTo>
                    <a:pt x="1560" y="2425"/>
                    <a:pt x="1180" y="2377"/>
                    <a:pt x="1093" y="2377"/>
                  </a:cubicBezTo>
                  <a:cubicBezTo>
                    <a:pt x="1075" y="2377"/>
                    <a:pt x="1070" y="2379"/>
                    <a:pt x="1080" y="2383"/>
                  </a:cubicBezTo>
                  <a:cubicBezTo>
                    <a:pt x="1286" y="2464"/>
                    <a:pt x="1491" y="2517"/>
                    <a:pt x="1705" y="2553"/>
                  </a:cubicBezTo>
                  <a:cubicBezTo>
                    <a:pt x="1886" y="2593"/>
                    <a:pt x="2097" y="2643"/>
                    <a:pt x="2300" y="2643"/>
                  </a:cubicBezTo>
                  <a:cubicBezTo>
                    <a:pt x="2368" y="2643"/>
                    <a:pt x="2435" y="2638"/>
                    <a:pt x="2499" y="2624"/>
                  </a:cubicBezTo>
                  <a:cubicBezTo>
                    <a:pt x="2874" y="2928"/>
                    <a:pt x="3258" y="3222"/>
                    <a:pt x="3660" y="3499"/>
                  </a:cubicBezTo>
                  <a:cubicBezTo>
                    <a:pt x="3586" y="3518"/>
                    <a:pt x="3507" y="3526"/>
                    <a:pt x="3427" y="3526"/>
                  </a:cubicBezTo>
                  <a:cubicBezTo>
                    <a:pt x="3247" y="3526"/>
                    <a:pt x="3059" y="3488"/>
                    <a:pt x="2892" y="3463"/>
                  </a:cubicBezTo>
                  <a:cubicBezTo>
                    <a:pt x="2739" y="3436"/>
                    <a:pt x="2401" y="3413"/>
                    <a:pt x="2285" y="3413"/>
                  </a:cubicBezTo>
                  <a:cubicBezTo>
                    <a:pt x="2253" y="3413"/>
                    <a:pt x="2238" y="3415"/>
                    <a:pt x="2249" y="3419"/>
                  </a:cubicBezTo>
                  <a:cubicBezTo>
                    <a:pt x="2455" y="3490"/>
                    <a:pt x="2669" y="3535"/>
                    <a:pt x="2883" y="3562"/>
                  </a:cubicBezTo>
                  <a:cubicBezTo>
                    <a:pt x="3046" y="3589"/>
                    <a:pt x="3236" y="3623"/>
                    <a:pt x="3420" y="3623"/>
                  </a:cubicBezTo>
                  <a:cubicBezTo>
                    <a:pt x="3538" y="3623"/>
                    <a:pt x="3653" y="3609"/>
                    <a:pt x="3758" y="3570"/>
                  </a:cubicBezTo>
                  <a:lnTo>
                    <a:pt x="3874" y="3651"/>
                  </a:lnTo>
                  <a:cubicBezTo>
                    <a:pt x="4222" y="3874"/>
                    <a:pt x="4579" y="4097"/>
                    <a:pt x="4945" y="4293"/>
                  </a:cubicBezTo>
                  <a:cubicBezTo>
                    <a:pt x="4731" y="4356"/>
                    <a:pt x="4499" y="4383"/>
                    <a:pt x="4275" y="4383"/>
                  </a:cubicBezTo>
                  <a:cubicBezTo>
                    <a:pt x="4079" y="4392"/>
                    <a:pt x="3570" y="4463"/>
                    <a:pt x="3633" y="4472"/>
                  </a:cubicBezTo>
                  <a:cubicBezTo>
                    <a:pt x="3751" y="4487"/>
                    <a:pt x="3871" y="4493"/>
                    <a:pt x="3992" y="4493"/>
                  </a:cubicBezTo>
                  <a:cubicBezTo>
                    <a:pt x="4090" y="4493"/>
                    <a:pt x="4188" y="4489"/>
                    <a:pt x="4284" y="4481"/>
                  </a:cubicBezTo>
                  <a:cubicBezTo>
                    <a:pt x="4525" y="4472"/>
                    <a:pt x="4829" y="4463"/>
                    <a:pt x="5061" y="4356"/>
                  </a:cubicBezTo>
                  <a:cubicBezTo>
                    <a:pt x="5329" y="4499"/>
                    <a:pt x="5605" y="4624"/>
                    <a:pt x="5882" y="4740"/>
                  </a:cubicBezTo>
                  <a:cubicBezTo>
                    <a:pt x="5890" y="4743"/>
                    <a:pt x="5898" y="4745"/>
                    <a:pt x="5905" y="4745"/>
                  </a:cubicBezTo>
                  <a:cubicBezTo>
                    <a:pt x="5952" y="4745"/>
                    <a:pt x="5973" y="4674"/>
                    <a:pt x="5927" y="4650"/>
                  </a:cubicBezTo>
                  <a:cubicBezTo>
                    <a:pt x="5668" y="4543"/>
                    <a:pt x="5409" y="4427"/>
                    <a:pt x="5159" y="4293"/>
                  </a:cubicBezTo>
                  <a:cubicBezTo>
                    <a:pt x="5168" y="4276"/>
                    <a:pt x="5168" y="4258"/>
                    <a:pt x="5159" y="4240"/>
                  </a:cubicBezTo>
                  <a:cubicBezTo>
                    <a:pt x="5016" y="3981"/>
                    <a:pt x="4882" y="3704"/>
                    <a:pt x="4757" y="3437"/>
                  </a:cubicBezTo>
                  <a:cubicBezTo>
                    <a:pt x="4650" y="3213"/>
                    <a:pt x="4561" y="2981"/>
                    <a:pt x="4472" y="2740"/>
                  </a:cubicBezTo>
                  <a:lnTo>
                    <a:pt x="4472" y="2740"/>
                  </a:lnTo>
                  <a:cubicBezTo>
                    <a:pt x="4516" y="2999"/>
                    <a:pt x="4588" y="3258"/>
                    <a:pt x="4686" y="3499"/>
                  </a:cubicBezTo>
                  <a:cubicBezTo>
                    <a:pt x="4793" y="3749"/>
                    <a:pt x="4918" y="3990"/>
                    <a:pt x="5043" y="4231"/>
                  </a:cubicBezTo>
                  <a:cubicBezTo>
                    <a:pt x="4695" y="4035"/>
                    <a:pt x="4347" y="3829"/>
                    <a:pt x="4017" y="3615"/>
                  </a:cubicBezTo>
                  <a:cubicBezTo>
                    <a:pt x="3936" y="3562"/>
                    <a:pt x="3856" y="3508"/>
                    <a:pt x="3776" y="3454"/>
                  </a:cubicBezTo>
                  <a:cubicBezTo>
                    <a:pt x="3704" y="3187"/>
                    <a:pt x="3624" y="2910"/>
                    <a:pt x="3561" y="2642"/>
                  </a:cubicBezTo>
                  <a:cubicBezTo>
                    <a:pt x="3508" y="2392"/>
                    <a:pt x="3419" y="2098"/>
                    <a:pt x="3383" y="1848"/>
                  </a:cubicBezTo>
                  <a:lnTo>
                    <a:pt x="3383" y="1848"/>
                  </a:lnTo>
                  <a:cubicBezTo>
                    <a:pt x="3401" y="2116"/>
                    <a:pt x="3437" y="2383"/>
                    <a:pt x="3481" y="2642"/>
                  </a:cubicBezTo>
                  <a:cubicBezTo>
                    <a:pt x="3535" y="2865"/>
                    <a:pt x="3588" y="3151"/>
                    <a:pt x="3651" y="3374"/>
                  </a:cubicBezTo>
                  <a:cubicBezTo>
                    <a:pt x="3294" y="3124"/>
                    <a:pt x="2946" y="2865"/>
                    <a:pt x="2606" y="2589"/>
                  </a:cubicBezTo>
                  <a:cubicBezTo>
                    <a:pt x="2615" y="2571"/>
                    <a:pt x="2615" y="2553"/>
                    <a:pt x="2606" y="2544"/>
                  </a:cubicBezTo>
                  <a:cubicBezTo>
                    <a:pt x="2544" y="2259"/>
                    <a:pt x="2473" y="1964"/>
                    <a:pt x="2428" y="1678"/>
                  </a:cubicBezTo>
                  <a:cubicBezTo>
                    <a:pt x="2383" y="1428"/>
                    <a:pt x="2339" y="1179"/>
                    <a:pt x="2321" y="920"/>
                  </a:cubicBezTo>
                  <a:cubicBezTo>
                    <a:pt x="2294" y="1179"/>
                    <a:pt x="2294" y="1428"/>
                    <a:pt x="2321" y="1678"/>
                  </a:cubicBezTo>
                  <a:cubicBezTo>
                    <a:pt x="2374" y="1955"/>
                    <a:pt x="2437" y="2232"/>
                    <a:pt x="2490" y="2499"/>
                  </a:cubicBezTo>
                  <a:cubicBezTo>
                    <a:pt x="2160" y="2223"/>
                    <a:pt x="1839" y="1928"/>
                    <a:pt x="1536" y="1616"/>
                  </a:cubicBezTo>
                  <a:cubicBezTo>
                    <a:pt x="1464" y="1312"/>
                    <a:pt x="1393" y="1000"/>
                    <a:pt x="1339" y="679"/>
                  </a:cubicBezTo>
                  <a:cubicBezTo>
                    <a:pt x="1303" y="456"/>
                    <a:pt x="1268" y="224"/>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07" name="Google Shape;3707;p39"/>
            <p:cNvSpPr/>
            <p:nvPr/>
          </p:nvSpPr>
          <p:spPr>
            <a:xfrm rot="-7840364">
              <a:off x="8038416" y="1681708"/>
              <a:ext cx="107800" cy="165563"/>
            </a:xfrm>
            <a:custGeom>
              <a:avLst/>
              <a:gdLst/>
              <a:ahLst/>
              <a:cxnLst/>
              <a:rect l="l" t="t" r="r" b="b"/>
              <a:pathLst>
                <a:path w="1215" h="1866" extrusionOk="0">
                  <a:moveTo>
                    <a:pt x="420" y="205"/>
                  </a:moveTo>
                  <a:cubicBezTo>
                    <a:pt x="0" y="402"/>
                    <a:pt x="277" y="1187"/>
                    <a:pt x="607" y="1865"/>
                  </a:cubicBezTo>
                  <a:cubicBezTo>
                    <a:pt x="822" y="1749"/>
                    <a:pt x="1027" y="1615"/>
                    <a:pt x="1214" y="1455"/>
                  </a:cubicBezTo>
                  <a:cubicBezTo>
                    <a:pt x="1107" y="705"/>
                    <a:pt x="857" y="0"/>
                    <a:pt x="420" y="205"/>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08" name="Google Shape;3708;p39"/>
            <p:cNvSpPr/>
            <p:nvPr/>
          </p:nvSpPr>
          <p:spPr>
            <a:xfrm rot="-7840364">
              <a:off x="7997088" y="1778331"/>
              <a:ext cx="338217" cy="387290"/>
            </a:xfrm>
            <a:custGeom>
              <a:avLst/>
              <a:gdLst/>
              <a:ahLst/>
              <a:cxnLst/>
              <a:rect l="l" t="t" r="r" b="b"/>
              <a:pathLst>
                <a:path w="3812" h="4365" extrusionOk="0">
                  <a:moveTo>
                    <a:pt x="1" y="2579"/>
                  </a:moveTo>
                  <a:cubicBezTo>
                    <a:pt x="108" y="2865"/>
                    <a:pt x="269" y="3124"/>
                    <a:pt x="465" y="3356"/>
                  </a:cubicBezTo>
                  <a:cubicBezTo>
                    <a:pt x="1125" y="3454"/>
                    <a:pt x="2071" y="3338"/>
                    <a:pt x="2455" y="3186"/>
                  </a:cubicBezTo>
                  <a:lnTo>
                    <a:pt x="2482" y="3186"/>
                  </a:lnTo>
                  <a:cubicBezTo>
                    <a:pt x="2777" y="3481"/>
                    <a:pt x="3089" y="3766"/>
                    <a:pt x="3410" y="4034"/>
                  </a:cubicBezTo>
                  <a:lnTo>
                    <a:pt x="3383" y="4034"/>
                  </a:lnTo>
                  <a:cubicBezTo>
                    <a:pt x="2794" y="3793"/>
                    <a:pt x="1134" y="3168"/>
                    <a:pt x="849" y="3731"/>
                  </a:cubicBezTo>
                  <a:cubicBezTo>
                    <a:pt x="1295" y="4088"/>
                    <a:pt x="1839" y="4302"/>
                    <a:pt x="2411" y="4364"/>
                  </a:cubicBezTo>
                  <a:cubicBezTo>
                    <a:pt x="2884" y="4329"/>
                    <a:pt x="3330" y="4239"/>
                    <a:pt x="3544" y="4150"/>
                  </a:cubicBezTo>
                  <a:cubicBezTo>
                    <a:pt x="3580" y="4177"/>
                    <a:pt x="3615" y="4204"/>
                    <a:pt x="3660" y="4239"/>
                  </a:cubicBezTo>
                  <a:lnTo>
                    <a:pt x="3767" y="4204"/>
                  </a:lnTo>
                  <a:cubicBezTo>
                    <a:pt x="3714" y="4159"/>
                    <a:pt x="3660" y="4123"/>
                    <a:pt x="3607" y="4079"/>
                  </a:cubicBezTo>
                  <a:cubicBezTo>
                    <a:pt x="3615" y="4061"/>
                    <a:pt x="3615" y="4052"/>
                    <a:pt x="3607" y="4034"/>
                  </a:cubicBezTo>
                  <a:cubicBezTo>
                    <a:pt x="3598" y="4007"/>
                    <a:pt x="3598" y="3981"/>
                    <a:pt x="3589" y="3954"/>
                  </a:cubicBezTo>
                  <a:cubicBezTo>
                    <a:pt x="3785" y="3222"/>
                    <a:pt x="3812" y="1107"/>
                    <a:pt x="3062" y="1357"/>
                  </a:cubicBezTo>
                  <a:cubicBezTo>
                    <a:pt x="2375" y="1589"/>
                    <a:pt x="3205" y="3436"/>
                    <a:pt x="3464" y="3963"/>
                  </a:cubicBezTo>
                  <a:cubicBezTo>
                    <a:pt x="3142" y="3695"/>
                    <a:pt x="2839" y="3400"/>
                    <a:pt x="2545" y="3115"/>
                  </a:cubicBezTo>
                  <a:lnTo>
                    <a:pt x="2527" y="3052"/>
                  </a:lnTo>
                  <a:cubicBezTo>
                    <a:pt x="2750" y="2401"/>
                    <a:pt x="2803" y="116"/>
                    <a:pt x="2027" y="384"/>
                  </a:cubicBezTo>
                  <a:cubicBezTo>
                    <a:pt x="1357" y="607"/>
                    <a:pt x="2125" y="2356"/>
                    <a:pt x="2402" y="2936"/>
                  </a:cubicBezTo>
                  <a:cubicBezTo>
                    <a:pt x="2402" y="2954"/>
                    <a:pt x="2402" y="2963"/>
                    <a:pt x="2411" y="2981"/>
                  </a:cubicBezTo>
                  <a:cubicBezTo>
                    <a:pt x="2259" y="2820"/>
                    <a:pt x="2036" y="2579"/>
                    <a:pt x="1822" y="2356"/>
                  </a:cubicBezTo>
                  <a:cubicBezTo>
                    <a:pt x="1670" y="1678"/>
                    <a:pt x="795" y="0"/>
                    <a:pt x="242" y="223"/>
                  </a:cubicBezTo>
                  <a:cubicBezTo>
                    <a:pt x="162" y="357"/>
                    <a:pt x="90" y="500"/>
                    <a:pt x="37" y="643"/>
                  </a:cubicBezTo>
                  <a:cubicBezTo>
                    <a:pt x="162" y="1366"/>
                    <a:pt x="1848" y="2499"/>
                    <a:pt x="1848" y="2499"/>
                  </a:cubicBezTo>
                  <a:lnTo>
                    <a:pt x="1848" y="2499"/>
                  </a:lnTo>
                  <a:cubicBezTo>
                    <a:pt x="2018" y="2695"/>
                    <a:pt x="2188" y="2892"/>
                    <a:pt x="2375" y="3079"/>
                  </a:cubicBezTo>
                  <a:cubicBezTo>
                    <a:pt x="1902" y="2874"/>
                    <a:pt x="554" y="2347"/>
                    <a:pt x="1" y="2579"/>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09" name="Google Shape;3709;p39"/>
            <p:cNvSpPr/>
            <p:nvPr/>
          </p:nvSpPr>
          <p:spPr>
            <a:xfrm rot="-7840364">
              <a:off x="8047823" y="1675580"/>
              <a:ext cx="30965" cy="32563"/>
            </a:xfrm>
            <a:custGeom>
              <a:avLst/>
              <a:gdLst/>
              <a:ahLst/>
              <a:cxnLst/>
              <a:rect l="l" t="t" r="r" b="b"/>
              <a:pathLst>
                <a:path w="349" h="367" extrusionOk="0">
                  <a:moveTo>
                    <a:pt x="179" y="54"/>
                  </a:moveTo>
                  <a:cubicBezTo>
                    <a:pt x="72" y="116"/>
                    <a:pt x="1" y="241"/>
                    <a:pt x="1" y="366"/>
                  </a:cubicBezTo>
                  <a:cubicBezTo>
                    <a:pt x="126" y="250"/>
                    <a:pt x="242" y="134"/>
                    <a:pt x="349" y="0"/>
                  </a:cubicBezTo>
                  <a:cubicBezTo>
                    <a:pt x="286" y="0"/>
                    <a:pt x="224" y="18"/>
                    <a:pt x="179" y="54"/>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10" name="Google Shape;3710;p39"/>
            <p:cNvSpPr/>
            <p:nvPr/>
          </p:nvSpPr>
          <p:spPr>
            <a:xfrm rot="-3422581">
              <a:off x="7878580" y="2679874"/>
              <a:ext cx="273102" cy="249484"/>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11" name="Google Shape;3711;p39"/>
            <p:cNvSpPr/>
            <p:nvPr/>
          </p:nvSpPr>
          <p:spPr>
            <a:xfrm rot="-3422581">
              <a:off x="7881164" y="2639862"/>
              <a:ext cx="346975" cy="278903"/>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12" name="Google Shape;3712;p39"/>
            <p:cNvSpPr/>
            <p:nvPr/>
          </p:nvSpPr>
          <p:spPr>
            <a:xfrm rot="-3422581">
              <a:off x="7872585" y="2728269"/>
              <a:ext cx="177230" cy="197022"/>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13" name="Google Shape;3713;p39"/>
            <p:cNvSpPr/>
            <p:nvPr/>
          </p:nvSpPr>
          <p:spPr>
            <a:xfrm rot="-3422581">
              <a:off x="7880982" y="2677462"/>
              <a:ext cx="270238" cy="252152"/>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714" name="Google Shape;3714;p39"/>
          <p:cNvGrpSpPr/>
          <p:nvPr/>
        </p:nvGrpSpPr>
        <p:grpSpPr>
          <a:xfrm>
            <a:off x="925176" y="633674"/>
            <a:ext cx="338144" cy="384225"/>
            <a:chOff x="925176" y="633674"/>
            <a:chExt cx="338144" cy="384225"/>
          </a:xfrm>
        </p:grpSpPr>
        <p:sp>
          <p:nvSpPr>
            <p:cNvPr id="3715" name="Google Shape;3715;p39"/>
            <p:cNvSpPr/>
            <p:nvPr/>
          </p:nvSpPr>
          <p:spPr>
            <a:xfrm rot="4905228" flipH="1">
              <a:off x="976842" y="740130"/>
              <a:ext cx="273098" cy="249482"/>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16" name="Google Shape;3716;p39"/>
            <p:cNvSpPr/>
            <p:nvPr/>
          </p:nvSpPr>
          <p:spPr>
            <a:xfrm rot="4905228" flipH="1">
              <a:off x="914582" y="685915"/>
              <a:ext cx="346970" cy="278902"/>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17" name="Google Shape;3717;p39"/>
            <p:cNvSpPr/>
            <p:nvPr/>
          </p:nvSpPr>
          <p:spPr>
            <a:xfrm rot="4905228" flipH="1">
              <a:off x="1064504" y="809039"/>
              <a:ext cx="177228" cy="197021"/>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18" name="Google Shape;3718;p39"/>
            <p:cNvSpPr/>
            <p:nvPr/>
          </p:nvSpPr>
          <p:spPr>
            <a:xfrm rot="4905228" flipH="1">
              <a:off x="977843" y="737411"/>
              <a:ext cx="270235" cy="252151"/>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719" name="Google Shape;3719;p39"/>
          <p:cNvGrpSpPr/>
          <p:nvPr/>
        </p:nvGrpSpPr>
        <p:grpSpPr>
          <a:xfrm>
            <a:off x="7949701" y="3426999"/>
            <a:ext cx="338144" cy="384225"/>
            <a:chOff x="1463726" y="289374"/>
            <a:chExt cx="338144" cy="384225"/>
          </a:xfrm>
        </p:grpSpPr>
        <p:sp>
          <p:nvSpPr>
            <p:cNvPr id="3720" name="Google Shape;3720;p39"/>
            <p:cNvSpPr/>
            <p:nvPr/>
          </p:nvSpPr>
          <p:spPr>
            <a:xfrm rot="4905228" flipH="1">
              <a:off x="1515392" y="395830"/>
              <a:ext cx="273098" cy="249482"/>
            </a:xfrm>
            <a:custGeom>
              <a:avLst/>
              <a:gdLst/>
              <a:ahLst/>
              <a:cxnLst/>
              <a:rect l="l" t="t" r="r" b="b"/>
              <a:pathLst>
                <a:path w="4196" h="3833" extrusionOk="0">
                  <a:moveTo>
                    <a:pt x="1187" y="1"/>
                  </a:moveTo>
                  <a:cubicBezTo>
                    <a:pt x="1184" y="1"/>
                    <a:pt x="1181" y="1"/>
                    <a:pt x="1178" y="1"/>
                  </a:cubicBezTo>
                  <a:cubicBezTo>
                    <a:pt x="1000" y="10"/>
                    <a:pt x="813" y="206"/>
                    <a:pt x="813" y="206"/>
                  </a:cubicBezTo>
                  <a:cubicBezTo>
                    <a:pt x="754" y="86"/>
                    <a:pt x="689" y="49"/>
                    <a:pt x="631" y="49"/>
                  </a:cubicBezTo>
                  <a:cubicBezTo>
                    <a:pt x="539" y="49"/>
                    <a:pt x="464" y="144"/>
                    <a:pt x="464" y="144"/>
                  </a:cubicBezTo>
                  <a:cubicBezTo>
                    <a:pt x="464" y="144"/>
                    <a:pt x="330" y="79"/>
                    <a:pt x="218" y="79"/>
                  </a:cubicBezTo>
                  <a:cubicBezTo>
                    <a:pt x="170" y="79"/>
                    <a:pt x="125" y="91"/>
                    <a:pt x="99" y="126"/>
                  </a:cubicBezTo>
                  <a:cubicBezTo>
                    <a:pt x="0" y="233"/>
                    <a:pt x="223" y="527"/>
                    <a:pt x="223" y="527"/>
                  </a:cubicBezTo>
                  <a:cubicBezTo>
                    <a:pt x="152" y="581"/>
                    <a:pt x="99" y="661"/>
                    <a:pt x="81" y="751"/>
                  </a:cubicBezTo>
                  <a:cubicBezTo>
                    <a:pt x="45" y="911"/>
                    <a:pt x="295" y="1143"/>
                    <a:pt x="295" y="1143"/>
                  </a:cubicBezTo>
                  <a:cubicBezTo>
                    <a:pt x="295" y="1143"/>
                    <a:pt x="81" y="1233"/>
                    <a:pt x="90" y="1402"/>
                  </a:cubicBezTo>
                  <a:cubicBezTo>
                    <a:pt x="99" y="1563"/>
                    <a:pt x="384" y="1643"/>
                    <a:pt x="384" y="1643"/>
                  </a:cubicBezTo>
                  <a:cubicBezTo>
                    <a:pt x="384" y="1643"/>
                    <a:pt x="188" y="1902"/>
                    <a:pt x="339" y="2098"/>
                  </a:cubicBezTo>
                  <a:cubicBezTo>
                    <a:pt x="476" y="2273"/>
                    <a:pt x="710" y="2286"/>
                    <a:pt x="777" y="2286"/>
                  </a:cubicBezTo>
                  <a:cubicBezTo>
                    <a:pt x="788" y="2286"/>
                    <a:pt x="795" y="2286"/>
                    <a:pt x="795" y="2286"/>
                  </a:cubicBezTo>
                  <a:lnTo>
                    <a:pt x="795" y="2286"/>
                  </a:lnTo>
                  <a:cubicBezTo>
                    <a:pt x="795" y="2286"/>
                    <a:pt x="643" y="2411"/>
                    <a:pt x="795" y="2678"/>
                  </a:cubicBezTo>
                  <a:cubicBezTo>
                    <a:pt x="946" y="2946"/>
                    <a:pt x="1312" y="2946"/>
                    <a:pt x="1312" y="2946"/>
                  </a:cubicBezTo>
                  <a:cubicBezTo>
                    <a:pt x="1205" y="3026"/>
                    <a:pt x="1187" y="3187"/>
                    <a:pt x="1277" y="3294"/>
                  </a:cubicBezTo>
                  <a:cubicBezTo>
                    <a:pt x="1384" y="3455"/>
                    <a:pt x="1687" y="3475"/>
                    <a:pt x="1831" y="3475"/>
                  </a:cubicBezTo>
                  <a:cubicBezTo>
                    <a:pt x="1880" y="3475"/>
                    <a:pt x="1910" y="3473"/>
                    <a:pt x="1910" y="3473"/>
                  </a:cubicBezTo>
                  <a:lnTo>
                    <a:pt x="1910" y="3473"/>
                  </a:lnTo>
                  <a:cubicBezTo>
                    <a:pt x="1872" y="3648"/>
                    <a:pt x="2094" y="3682"/>
                    <a:pt x="2270" y="3682"/>
                  </a:cubicBezTo>
                  <a:cubicBezTo>
                    <a:pt x="2380" y="3682"/>
                    <a:pt x="2473" y="3669"/>
                    <a:pt x="2473" y="3669"/>
                  </a:cubicBezTo>
                  <a:lnTo>
                    <a:pt x="2473" y="3669"/>
                  </a:lnTo>
                  <a:cubicBezTo>
                    <a:pt x="2427" y="3755"/>
                    <a:pt x="2439" y="3833"/>
                    <a:pt x="2584" y="3833"/>
                  </a:cubicBezTo>
                  <a:cubicBezTo>
                    <a:pt x="2694" y="3833"/>
                    <a:pt x="2881" y="3788"/>
                    <a:pt x="3178" y="3669"/>
                  </a:cubicBezTo>
                  <a:cubicBezTo>
                    <a:pt x="3539" y="3524"/>
                    <a:pt x="3801" y="3489"/>
                    <a:pt x="3969" y="3489"/>
                  </a:cubicBezTo>
                  <a:cubicBezTo>
                    <a:pt x="4121" y="3489"/>
                    <a:pt x="4195" y="3517"/>
                    <a:pt x="4195" y="3517"/>
                  </a:cubicBezTo>
                  <a:cubicBezTo>
                    <a:pt x="4195" y="3517"/>
                    <a:pt x="3954" y="2982"/>
                    <a:pt x="4008" y="2714"/>
                  </a:cubicBezTo>
                  <a:cubicBezTo>
                    <a:pt x="4061" y="2455"/>
                    <a:pt x="4142" y="1884"/>
                    <a:pt x="3990" y="1697"/>
                  </a:cubicBezTo>
                  <a:cubicBezTo>
                    <a:pt x="3932" y="1622"/>
                    <a:pt x="3880" y="1596"/>
                    <a:pt x="3837" y="1596"/>
                  </a:cubicBezTo>
                  <a:cubicBezTo>
                    <a:pt x="3742" y="1596"/>
                    <a:pt x="3686" y="1723"/>
                    <a:pt x="3686" y="1723"/>
                  </a:cubicBezTo>
                  <a:cubicBezTo>
                    <a:pt x="3686" y="1723"/>
                    <a:pt x="3811" y="1134"/>
                    <a:pt x="3588" y="1018"/>
                  </a:cubicBezTo>
                  <a:cubicBezTo>
                    <a:pt x="3551" y="1000"/>
                    <a:pt x="3518" y="992"/>
                    <a:pt x="3488" y="992"/>
                  </a:cubicBezTo>
                  <a:cubicBezTo>
                    <a:pt x="3332" y="992"/>
                    <a:pt x="3276" y="1206"/>
                    <a:pt x="3276" y="1206"/>
                  </a:cubicBezTo>
                  <a:cubicBezTo>
                    <a:pt x="3276" y="1206"/>
                    <a:pt x="3285" y="822"/>
                    <a:pt x="3044" y="688"/>
                  </a:cubicBezTo>
                  <a:cubicBezTo>
                    <a:pt x="3001" y="665"/>
                    <a:pt x="2955" y="654"/>
                    <a:pt x="2911" y="654"/>
                  </a:cubicBezTo>
                  <a:cubicBezTo>
                    <a:pt x="2816" y="654"/>
                    <a:pt x="2726" y="704"/>
                    <a:pt x="2678" y="795"/>
                  </a:cubicBezTo>
                  <a:cubicBezTo>
                    <a:pt x="2678" y="795"/>
                    <a:pt x="2544" y="510"/>
                    <a:pt x="2365" y="438"/>
                  </a:cubicBezTo>
                  <a:cubicBezTo>
                    <a:pt x="2331" y="424"/>
                    <a:pt x="2296" y="417"/>
                    <a:pt x="2262" y="417"/>
                  </a:cubicBezTo>
                  <a:cubicBezTo>
                    <a:pt x="2190" y="417"/>
                    <a:pt x="2122" y="449"/>
                    <a:pt x="2080" y="510"/>
                  </a:cubicBezTo>
                  <a:cubicBezTo>
                    <a:pt x="2080" y="510"/>
                    <a:pt x="2062" y="224"/>
                    <a:pt x="1875" y="162"/>
                  </a:cubicBezTo>
                  <a:cubicBezTo>
                    <a:pt x="1845" y="150"/>
                    <a:pt x="1815" y="145"/>
                    <a:pt x="1787" y="145"/>
                  </a:cubicBezTo>
                  <a:cubicBezTo>
                    <a:pt x="1640" y="145"/>
                    <a:pt x="1527" y="278"/>
                    <a:pt x="1527" y="278"/>
                  </a:cubicBezTo>
                  <a:cubicBezTo>
                    <a:pt x="1527" y="278"/>
                    <a:pt x="1362" y="1"/>
                    <a:pt x="1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21" name="Google Shape;3721;p39"/>
            <p:cNvSpPr/>
            <p:nvPr/>
          </p:nvSpPr>
          <p:spPr>
            <a:xfrm rot="4905228" flipH="1">
              <a:off x="1453132" y="341615"/>
              <a:ext cx="346970" cy="278902"/>
            </a:xfrm>
            <a:custGeom>
              <a:avLst/>
              <a:gdLst/>
              <a:ahLst/>
              <a:cxnLst/>
              <a:rect l="l" t="t" r="r" b="b"/>
              <a:pathLst>
                <a:path w="5331" h="4285" extrusionOk="0">
                  <a:moveTo>
                    <a:pt x="634" y="0"/>
                  </a:moveTo>
                  <a:cubicBezTo>
                    <a:pt x="643" y="36"/>
                    <a:pt x="661" y="72"/>
                    <a:pt x="670" y="98"/>
                  </a:cubicBezTo>
                  <a:cubicBezTo>
                    <a:pt x="741" y="304"/>
                    <a:pt x="795" y="509"/>
                    <a:pt x="822" y="723"/>
                  </a:cubicBezTo>
                  <a:lnTo>
                    <a:pt x="45" y="18"/>
                  </a:lnTo>
                  <a:cubicBezTo>
                    <a:pt x="27" y="27"/>
                    <a:pt x="18" y="36"/>
                    <a:pt x="1" y="54"/>
                  </a:cubicBezTo>
                  <a:cubicBezTo>
                    <a:pt x="500" y="509"/>
                    <a:pt x="1000" y="964"/>
                    <a:pt x="1509" y="1402"/>
                  </a:cubicBezTo>
                  <a:lnTo>
                    <a:pt x="1107" y="1402"/>
                  </a:lnTo>
                  <a:cubicBezTo>
                    <a:pt x="964" y="1393"/>
                    <a:pt x="822" y="1375"/>
                    <a:pt x="679" y="1357"/>
                  </a:cubicBezTo>
                  <a:cubicBezTo>
                    <a:pt x="465" y="1321"/>
                    <a:pt x="242" y="1277"/>
                    <a:pt x="27" y="1214"/>
                  </a:cubicBezTo>
                  <a:cubicBezTo>
                    <a:pt x="18" y="1223"/>
                    <a:pt x="18" y="1232"/>
                    <a:pt x="10" y="1250"/>
                  </a:cubicBezTo>
                  <a:cubicBezTo>
                    <a:pt x="224" y="1312"/>
                    <a:pt x="447" y="1366"/>
                    <a:pt x="670" y="1402"/>
                  </a:cubicBezTo>
                  <a:cubicBezTo>
                    <a:pt x="813" y="1419"/>
                    <a:pt x="956" y="1437"/>
                    <a:pt x="1107" y="1446"/>
                  </a:cubicBezTo>
                  <a:cubicBezTo>
                    <a:pt x="1170" y="1446"/>
                    <a:pt x="1241" y="1455"/>
                    <a:pt x="1313" y="1455"/>
                  </a:cubicBezTo>
                  <a:lnTo>
                    <a:pt x="1536" y="1455"/>
                  </a:lnTo>
                  <a:cubicBezTo>
                    <a:pt x="1545" y="1464"/>
                    <a:pt x="1562" y="1464"/>
                    <a:pt x="1571" y="1464"/>
                  </a:cubicBezTo>
                  <a:cubicBezTo>
                    <a:pt x="1670" y="1553"/>
                    <a:pt x="1777" y="1642"/>
                    <a:pt x="1875" y="1732"/>
                  </a:cubicBezTo>
                  <a:lnTo>
                    <a:pt x="2125" y="1946"/>
                  </a:lnTo>
                  <a:cubicBezTo>
                    <a:pt x="1881" y="1980"/>
                    <a:pt x="1635" y="1997"/>
                    <a:pt x="1388" y="1997"/>
                  </a:cubicBezTo>
                  <a:cubicBezTo>
                    <a:pt x="993" y="1997"/>
                    <a:pt x="596" y="1953"/>
                    <a:pt x="206" y="1866"/>
                  </a:cubicBezTo>
                  <a:lnTo>
                    <a:pt x="197" y="1866"/>
                  </a:lnTo>
                  <a:lnTo>
                    <a:pt x="197" y="1892"/>
                  </a:lnTo>
                  <a:cubicBezTo>
                    <a:pt x="582" y="1989"/>
                    <a:pt x="974" y="2037"/>
                    <a:pt x="1369" y="2037"/>
                  </a:cubicBezTo>
                  <a:cubicBezTo>
                    <a:pt x="1632" y="2037"/>
                    <a:pt x="1896" y="2016"/>
                    <a:pt x="2160" y="1973"/>
                  </a:cubicBezTo>
                  <a:cubicBezTo>
                    <a:pt x="2357" y="2142"/>
                    <a:pt x="2562" y="2312"/>
                    <a:pt x="2776" y="2481"/>
                  </a:cubicBezTo>
                  <a:cubicBezTo>
                    <a:pt x="2230" y="2664"/>
                    <a:pt x="1660" y="2769"/>
                    <a:pt x="1082" y="2769"/>
                  </a:cubicBezTo>
                  <a:cubicBezTo>
                    <a:pt x="1037" y="2769"/>
                    <a:pt x="992" y="2768"/>
                    <a:pt x="947" y="2767"/>
                  </a:cubicBezTo>
                  <a:lnTo>
                    <a:pt x="848" y="2767"/>
                  </a:lnTo>
                  <a:cubicBezTo>
                    <a:pt x="884" y="2794"/>
                    <a:pt x="920" y="2812"/>
                    <a:pt x="947" y="2821"/>
                  </a:cubicBezTo>
                  <a:cubicBezTo>
                    <a:pt x="976" y="2821"/>
                    <a:pt x="1005" y="2821"/>
                    <a:pt x="1034" y="2821"/>
                  </a:cubicBezTo>
                  <a:cubicBezTo>
                    <a:pt x="1467" y="2821"/>
                    <a:pt x="1885" y="2760"/>
                    <a:pt x="2303" y="2660"/>
                  </a:cubicBezTo>
                  <a:cubicBezTo>
                    <a:pt x="2473" y="2615"/>
                    <a:pt x="2633" y="2562"/>
                    <a:pt x="2803" y="2499"/>
                  </a:cubicBezTo>
                  <a:cubicBezTo>
                    <a:pt x="2973" y="2642"/>
                    <a:pt x="3151" y="2785"/>
                    <a:pt x="3330" y="2919"/>
                  </a:cubicBezTo>
                  <a:lnTo>
                    <a:pt x="3106" y="3017"/>
                  </a:lnTo>
                  <a:cubicBezTo>
                    <a:pt x="2687" y="3204"/>
                    <a:pt x="2259" y="3356"/>
                    <a:pt x="1812" y="3463"/>
                  </a:cubicBezTo>
                  <a:cubicBezTo>
                    <a:pt x="1812" y="3481"/>
                    <a:pt x="1821" y="3499"/>
                    <a:pt x="1830" y="3517"/>
                  </a:cubicBezTo>
                  <a:cubicBezTo>
                    <a:pt x="2223" y="3427"/>
                    <a:pt x="2616" y="3303"/>
                    <a:pt x="2982" y="3133"/>
                  </a:cubicBezTo>
                  <a:cubicBezTo>
                    <a:pt x="3115" y="3070"/>
                    <a:pt x="3240" y="3017"/>
                    <a:pt x="3374" y="2963"/>
                  </a:cubicBezTo>
                  <a:cubicBezTo>
                    <a:pt x="3562" y="3106"/>
                    <a:pt x="3749" y="3249"/>
                    <a:pt x="3945" y="3392"/>
                  </a:cubicBezTo>
                  <a:cubicBezTo>
                    <a:pt x="4142" y="3526"/>
                    <a:pt x="4347" y="3677"/>
                    <a:pt x="4552" y="3820"/>
                  </a:cubicBezTo>
                  <a:lnTo>
                    <a:pt x="4856" y="4043"/>
                  </a:lnTo>
                  <a:cubicBezTo>
                    <a:pt x="4963" y="4115"/>
                    <a:pt x="5061" y="4186"/>
                    <a:pt x="5168" y="4266"/>
                  </a:cubicBezTo>
                  <a:cubicBezTo>
                    <a:pt x="5185" y="4279"/>
                    <a:pt x="5202" y="4284"/>
                    <a:pt x="5218" y="4284"/>
                  </a:cubicBezTo>
                  <a:cubicBezTo>
                    <a:pt x="5289" y="4284"/>
                    <a:pt x="5331" y="4168"/>
                    <a:pt x="5257" y="4124"/>
                  </a:cubicBezTo>
                  <a:cubicBezTo>
                    <a:pt x="5168" y="4079"/>
                    <a:pt x="5061" y="4025"/>
                    <a:pt x="4963" y="3972"/>
                  </a:cubicBezTo>
                  <a:cubicBezTo>
                    <a:pt x="4865" y="3918"/>
                    <a:pt x="4767" y="3865"/>
                    <a:pt x="4677" y="3802"/>
                  </a:cubicBezTo>
                  <a:cubicBezTo>
                    <a:pt x="4490" y="3686"/>
                    <a:pt x="4302" y="3561"/>
                    <a:pt x="4115" y="3427"/>
                  </a:cubicBezTo>
                  <a:lnTo>
                    <a:pt x="4079" y="3401"/>
                  </a:lnTo>
                  <a:lnTo>
                    <a:pt x="4070" y="3401"/>
                  </a:lnTo>
                  <a:lnTo>
                    <a:pt x="3847" y="3240"/>
                  </a:lnTo>
                  <a:lnTo>
                    <a:pt x="3829" y="3195"/>
                  </a:lnTo>
                  <a:lnTo>
                    <a:pt x="3562" y="2999"/>
                  </a:lnTo>
                  <a:lnTo>
                    <a:pt x="3312" y="2812"/>
                  </a:lnTo>
                  <a:lnTo>
                    <a:pt x="3178" y="2696"/>
                  </a:lnTo>
                  <a:cubicBezTo>
                    <a:pt x="3339" y="2356"/>
                    <a:pt x="3437" y="1991"/>
                    <a:pt x="3472" y="1625"/>
                  </a:cubicBezTo>
                  <a:cubicBezTo>
                    <a:pt x="3490" y="1393"/>
                    <a:pt x="3499" y="1169"/>
                    <a:pt x="3499" y="937"/>
                  </a:cubicBezTo>
                  <a:cubicBezTo>
                    <a:pt x="3481" y="928"/>
                    <a:pt x="3463" y="920"/>
                    <a:pt x="3446" y="920"/>
                  </a:cubicBezTo>
                  <a:cubicBezTo>
                    <a:pt x="3446" y="928"/>
                    <a:pt x="3446" y="937"/>
                    <a:pt x="3446" y="946"/>
                  </a:cubicBezTo>
                  <a:cubicBezTo>
                    <a:pt x="3455" y="1330"/>
                    <a:pt x="3419" y="1714"/>
                    <a:pt x="3339" y="2098"/>
                  </a:cubicBezTo>
                  <a:cubicBezTo>
                    <a:pt x="3285" y="2294"/>
                    <a:pt x="3223" y="2490"/>
                    <a:pt x="3142" y="2678"/>
                  </a:cubicBezTo>
                  <a:lnTo>
                    <a:pt x="3071" y="2624"/>
                  </a:lnTo>
                  <a:cubicBezTo>
                    <a:pt x="2839" y="2446"/>
                    <a:pt x="2616" y="2258"/>
                    <a:pt x="2392" y="2071"/>
                  </a:cubicBezTo>
                  <a:cubicBezTo>
                    <a:pt x="2517" y="1634"/>
                    <a:pt x="2589" y="1169"/>
                    <a:pt x="2580" y="714"/>
                  </a:cubicBezTo>
                  <a:cubicBezTo>
                    <a:pt x="2580" y="714"/>
                    <a:pt x="2562" y="670"/>
                    <a:pt x="2535" y="616"/>
                  </a:cubicBezTo>
                  <a:lnTo>
                    <a:pt x="2535" y="616"/>
                  </a:lnTo>
                  <a:cubicBezTo>
                    <a:pt x="2544" y="902"/>
                    <a:pt x="2526" y="1178"/>
                    <a:pt x="2500" y="1446"/>
                  </a:cubicBezTo>
                  <a:cubicBezTo>
                    <a:pt x="2473" y="1651"/>
                    <a:pt x="2428" y="1857"/>
                    <a:pt x="2375" y="2062"/>
                  </a:cubicBezTo>
                  <a:cubicBezTo>
                    <a:pt x="2187" y="1901"/>
                    <a:pt x="2009" y="1750"/>
                    <a:pt x="1821" y="1589"/>
                  </a:cubicBezTo>
                  <a:cubicBezTo>
                    <a:pt x="1928" y="1312"/>
                    <a:pt x="1982" y="1009"/>
                    <a:pt x="1973" y="705"/>
                  </a:cubicBezTo>
                  <a:cubicBezTo>
                    <a:pt x="1973" y="616"/>
                    <a:pt x="1973" y="518"/>
                    <a:pt x="1982" y="429"/>
                  </a:cubicBezTo>
                  <a:cubicBezTo>
                    <a:pt x="1973" y="384"/>
                    <a:pt x="1964" y="339"/>
                    <a:pt x="1955" y="304"/>
                  </a:cubicBezTo>
                  <a:cubicBezTo>
                    <a:pt x="1946" y="411"/>
                    <a:pt x="1946" y="527"/>
                    <a:pt x="1946" y="634"/>
                  </a:cubicBezTo>
                  <a:cubicBezTo>
                    <a:pt x="1946" y="786"/>
                    <a:pt x="1937" y="937"/>
                    <a:pt x="1919" y="1080"/>
                  </a:cubicBezTo>
                  <a:cubicBezTo>
                    <a:pt x="1911" y="1250"/>
                    <a:pt x="1866" y="1419"/>
                    <a:pt x="1795" y="1571"/>
                  </a:cubicBezTo>
                  <a:lnTo>
                    <a:pt x="1384" y="1205"/>
                  </a:lnTo>
                  <a:cubicBezTo>
                    <a:pt x="1438" y="821"/>
                    <a:pt x="1420" y="429"/>
                    <a:pt x="1321" y="45"/>
                  </a:cubicBezTo>
                  <a:lnTo>
                    <a:pt x="1286" y="18"/>
                  </a:lnTo>
                  <a:lnTo>
                    <a:pt x="1286" y="18"/>
                  </a:lnTo>
                  <a:cubicBezTo>
                    <a:pt x="1375" y="393"/>
                    <a:pt x="1402" y="795"/>
                    <a:pt x="1348" y="1187"/>
                  </a:cubicBezTo>
                  <a:lnTo>
                    <a:pt x="1036" y="911"/>
                  </a:lnTo>
                  <a:lnTo>
                    <a:pt x="848" y="741"/>
                  </a:lnTo>
                  <a:cubicBezTo>
                    <a:pt x="831" y="527"/>
                    <a:pt x="786" y="322"/>
                    <a:pt x="715" y="125"/>
                  </a:cubicBezTo>
                  <a:cubicBezTo>
                    <a:pt x="697" y="81"/>
                    <a:pt x="670" y="36"/>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22" name="Google Shape;3722;p39"/>
            <p:cNvSpPr/>
            <p:nvPr/>
          </p:nvSpPr>
          <p:spPr>
            <a:xfrm rot="4905228" flipH="1">
              <a:off x="1603054" y="464739"/>
              <a:ext cx="177228" cy="197021"/>
            </a:xfrm>
            <a:custGeom>
              <a:avLst/>
              <a:gdLst/>
              <a:ahLst/>
              <a:cxnLst/>
              <a:rect l="l" t="t" r="r" b="b"/>
              <a:pathLst>
                <a:path w="2723" h="3027" extrusionOk="0">
                  <a:moveTo>
                    <a:pt x="1178" y="108"/>
                  </a:moveTo>
                  <a:cubicBezTo>
                    <a:pt x="1000" y="117"/>
                    <a:pt x="813" y="313"/>
                    <a:pt x="813" y="313"/>
                  </a:cubicBezTo>
                  <a:cubicBezTo>
                    <a:pt x="661" y="1"/>
                    <a:pt x="464" y="251"/>
                    <a:pt x="464" y="251"/>
                  </a:cubicBezTo>
                  <a:cubicBezTo>
                    <a:pt x="464" y="251"/>
                    <a:pt x="179" y="126"/>
                    <a:pt x="90" y="233"/>
                  </a:cubicBezTo>
                  <a:cubicBezTo>
                    <a:pt x="0" y="340"/>
                    <a:pt x="223" y="634"/>
                    <a:pt x="223" y="634"/>
                  </a:cubicBezTo>
                  <a:cubicBezTo>
                    <a:pt x="152" y="688"/>
                    <a:pt x="99" y="768"/>
                    <a:pt x="81" y="858"/>
                  </a:cubicBezTo>
                  <a:cubicBezTo>
                    <a:pt x="45" y="1018"/>
                    <a:pt x="295" y="1250"/>
                    <a:pt x="295" y="1250"/>
                  </a:cubicBezTo>
                  <a:cubicBezTo>
                    <a:pt x="295" y="1250"/>
                    <a:pt x="81" y="1340"/>
                    <a:pt x="90" y="1509"/>
                  </a:cubicBezTo>
                  <a:cubicBezTo>
                    <a:pt x="99" y="1670"/>
                    <a:pt x="384" y="1750"/>
                    <a:pt x="384" y="1750"/>
                  </a:cubicBezTo>
                  <a:cubicBezTo>
                    <a:pt x="384" y="1750"/>
                    <a:pt x="188" y="2009"/>
                    <a:pt x="339" y="2205"/>
                  </a:cubicBezTo>
                  <a:cubicBezTo>
                    <a:pt x="491" y="2411"/>
                    <a:pt x="795" y="2393"/>
                    <a:pt x="795" y="2393"/>
                  </a:cubicBezTo>
                  <a:cubicBezTo>
                    <a:pt x="795" y="2393"/>
                    <a:pt x="643" y="2518"/>
                    <a:pt x="795" y="2785"/>
                  </a:cubicBezTo>
                  <a:cubicBezTo>
                    <a:pt x="875" y="2910"/>
                    <a:pt x="1000" y="3000"/>
                    <a:pt x="1143" y="3026"/>
                  </a:cubicBezTo>
                  <a:cubicBezTo>
                    <a:pt x="2365" y="2669"/>
                    <a:pt x="2722" y="1099"/>
                    <a:pt x="1767" y="251"/>
                  </a:cubicBezTo>
                  <a:cubicBezTo>
                    <a:pt x="1669" y="260"/>
                    <a:pt x="1589" y="313"/>
                    <a:pt x="1527" y="376"/>
                  </a:cubicBezTo>
                  <a:cubicBezTo>
                    <a:pt x="1527" y="376"/>
                    <a:pt x="1357" y="99"/>
                    <a:pt x="1178" y="108"/>
                  </a:cubicBezTo>
                  <a:close/>
                </a:path>
              </a:pathLst>
            </a:custGeom>
            <a:gradFill>
              <a:gsLst>
                <a:gs pos="0">
                  <a:srgbClr val="FFFFFF">
                    <a:alpha val="0"/>
                  </a:srgbClr>
                </a:gs>
                <a:gs pos="100000">
                  <a:srgbClr val="FFFFFF">
                    <a:alpha val="2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23" name="Google Shape;3723;p39"/>
            <p:cNvSpPr/>
            <p:nvPr/>
          </p:nvSpPr>
          <p:spPr>
            <a:xfrm rot="4905228" flipH="1">
              <a:off x="1516393" y="393111"/>
              <a:ext cx="270235" cy="252151"/>
            </a:xfrm>
            <a:custGeom>
              <a:avLst/>
              <a:gdLst/>
              <a:ahLst/>
              <a:cxnLst/>
              <a:rect l="l" t="t" r="r" b="b"/>
              <a:pathLst>
                <a:path w="4152" h="3874" extrusionOk="0">
                  <a:moveTo>
                    <a:pt x="1152" y="0"/>
                  </a:moveTo>
                  <a:cubicBezTo>
                    <a:pt x="1072" y="0"/>
                    <a:pt x="1001" y="27"/>
                    <a:pt x="929" y="71"/>
                  </a:cubicBezTo>
                  <a:cubicBezTo>
                    <a:pt x="878" y="101"/>
                    <a:pt x="826" y="142"/>
                    <a:pt x="780" y="186"/>
                  </a:cubicBezTo>
                  <a:lnTo>
                    <a:pt x="780" y="186"/>
                  </a:lnTo>
                  <a:cubicBezTo>
                    <a:pt x="764" y="160"/>
                    <a:pt x="746" y="136"/>
                    <a:pt x="733" y="116"/>
                  </a:cubicBezTo>
                  <a:cubicBezTo>
                    <a:pt x="697" y="80"/>
                    <a:pt x="661" y="54"/>
                    <a:pt x="617" y="45"/>
                  </a:cubicBezTo>
                  <a:cubicBezTo>
                    <a:pt x="605" y="42"/>
                    <a:pt x="593" y="41"/>
                    <a:pt x="581" y="41"/>
                  </a:cubicBezTo>
                  <a:cubicBezTo>
                    <a:pt x="549" y="41"/>
                    <a:pt x="518" y="49"/>
                    <a:pt x="492" y="63"/>
                  </a:cubicBezTo>
                  <a:cubicBezTo>
                    <a:pt x="461" y="86"/>
                    <a:pt x="430" y="109"/>
                    <a:pt x="405" y="132"/>
                  </a:cubicBezTo>
                  <a:lnTo>
                    <a:pt x="405" y="132"/>
                  </a:lnTo>
                  <a:cubicBezTo>
                    <a:pt x="342" y="103"/>
                    <a:pt x="280" y="87"/>
                    <a:pt x="224" y="71"/>
                  </a:cubicBezTo>
                  <a:lnTo>
                    <a:pt x="108" y="71"/>
                  </a:lnTo>
                  <a:cubicBezTo>
                    <a:pt x="63" y="80"/>
                    <a:pt x="28" y="116"/>
                    <a:pt x="10" y="152"/>
                  </a:cubicBezTo>
                  <a:cubicBezTo>
                    <a:pt x="1" y="196"/>
                    <a:pt x="1" y="232"/>
                    <a:pt x="10" y="277"/>
                  </a:cubicBezTo>
                  <a:cubicBezTo>
                    <a:pt x="19" y="312"/>
                    <a:pt x="37" y="339"/>
                    <a:pt x="55" y="375"/>
                  </a:cubicBezTo>
                  <a:cubicBezTo>
                    <a:pt x="79" y="431"/>
                    <a:pt x="110" y="487"/>
                    <a:pt x="148" y="543"/>
                  </a:cubicBezTo>
                  <a:lnTo>
                    <a:pt x="148" y="543"/>
                  </a:lnTo>
                  <a:cubicBezTo>
                    <a:pt x="105" y="578"/>
                    <a:pt x="69" y="624"/>
                    <a:pt x="46" y="669"/>
                  </a:cubicBezTo>
                  <a:cubicBezTo>
                    <a:pt x="28" y="705"/>
                    <a:pt x="19" y="732"/>
                    <a:pt x="10" y="768"/>
                  </a:cubicBezTo>
                  <a:cubicBezTo>
                    <a:pt x="10" y="803"/>
                    <a:pt x="10" y="839"/>
                    <a:pt x="19" y="866"/>
                  </a:cubicBezTo>
                  <a:cubicBezTo>
                    <a:pt x="37" y="928"/>
                    <a:pt x="72" y="982"/>
                    <a:pt x="108" y="1035"/>
                  </a:cubicBezTo>
                  <a:cubicBezTo>
                    <a:pt x="137" y="1078"/>
                    <a:pt x="171" y="1115"/>
                    <a:pt x="206" y="1151"/>
                  </a:cubicBezTo>
                  <a:lnTo>
                    <a:pt x="206" y="1151"/>
                  </a:lnTo>
                  <a:cubicBezTo>
                    <a:pt x="159" y="1178"/>
                    <a:pt x="117" y="1214"/>
                    <a:pt x="81" y="1250"/>
                  </a:cubicBezTo>
                  <a:cubicBezTo>
                    <a:pt x="37" y="1303"/>
                    <a:pt x="10" y="1374"/>
                    <a:pt x="28" y="1446"/>
                  </a:cubicBezTo>
                  <a:cubicBezTo>
                    <a:pt x="46" y="1508"/>
                    <a:pt x="90" y="1562"/>
                    <a:pt x="153" y="1598"/>
                  </a:cubicBezTo>
                  <a:cubicBezTo>
                    <a:pt x="198" y="1628"/>
                    <a:pt x="250" y="1652"/>
                    <a:pt x="303" y="1669"/>
                  </a:cubicBezTo>
                  <a:lnTo>
                    <a:pt x="303" y="1669"/>
                  </a:lnTo>
                  <a:cubicBezTo>
                    <a:pt x="262" y="1734"/>
                    <a:pt x="240" y="1805"/>
                    <a:pt x="224" y="1883"/>
                  </a:cubicBezTo>
                  <a:cubicBezTo>
                    <a:pt x="206" y="1972"/>
                    <a:pt x="233" y="2062"/>
                    <a:pt x="287" y="2133"/>
                  </a:cubicBezTo>
                  <a:cubicBezTo>
                    <a:pt x="340" y="2205"/>
                    <a:pt x="412" y="2249"/>
                    <a:pt x="501" y="2276"/>
                  </a:cubicBezTo>
                  <a:cubicBezTo>
                    <a:pt x="568" y="2306"/>
                    <a:pt x="635" y="2317"/>
                    <a:pt x="707" y="2320"/>
                  </a:cubicBezTo>
                  <a:lnTo>
                    <a:pt x="707" y="2320"/>
                  </a:lnTo>
                  <a:cubicBezTo>
                    <a:pt x="666" y="2386"/>
                    <a:pt x="655" y="2468"/>
                    <a:pt x="670" y="2544"/>
                  </a:cubicBezTo>
                  <a:cubicBezTo>
                    <a:pt x="688" y="2633"/>
                    <a:pt x="733" y="2713"/>
                    <a:pt x="795" y="2785"/>
                  </a:cubicBezTo>
                  <a:cubicBezTo>
                    <a:pt x="858" y="2847"/>
                    <a:pt x="929" y="2892"/>
                    <a:pt x="1018" y="2927"/>
                  </a:cubicBezTo>
                  <a:cubicBezTo>
                    <a:pt x="1084" y="2949"/>
                    <a:pt x="1155" y="2965"/>
                    <a:pt x="1227" y="2975"/>
                  </a:cubicBezTo>
                  <a:lnTo>
                    <a:pt x="1227" y="2975"/>
                  </a:lnTo>
                  <a:cubicBezTo>
                    <a:pt x="1170" y="3037"/>
                    <a:pt x="1146" y="3120"/>
                    <a:pt x="1161" y="3204"/>
                  </a:cubicBezTo>
                  <a:cubicBezTo>
                    <a:pt x="1188" y="3293"/>
                    <a:pt x="1250" y="3383"/>
                    <a:pt x="1331" y="3427"/>
                  </a:cubicBezTo>
                  <a:cubicBezTo>
                    <a:pt x="1420" y="3463"/>
                    <a:pt x="1509" y="3490"/>
                    <a:pt x="1599" y="3499"/>
                  </a:cubicBezTo>
                  <a:cubicBezTo>
                    <a:pt x="1509" y="3490"/>
                    <a:pt x="1429" y="3463"/>
                    <a:pt x="1349" y="3427"/>
                  </a:cubicBezTo>
                  <a:cubicBezTo>
                    <a:pt x="1268" y="3383"/>
                    <a:pt x="1215" y="3311"/>
                    <a:pt x="1197" y="3222"/>
                  </a:cubicBezTo>
                  <a:cubicBezTo>
                    <a:pt x="1179" y="3142"/>
                    <a:pt x="1215" y="3052"/>
                    <a:pt x="1286" y="2999"/>
                  </a:cubicBezTo>
                  <a:lnTo>
                    <a:pt x="1322" y="2972"/>
                  </a:lnTo>
                  <a:lnTo>
                    <a:pt x="1273" y="2972"/>
                  </a:lnTo>
                  <a:lnTo>
                    <a:pt x="1259" y="2945"/>
                  </a:lnTo>
                  <a:cubicBezTo>
                    <a:pt x="1249" y="2953"/>
                    <a:pt x="1240" y="2962"/>
                    <a:pt x="1231" y="2971"/>
                  </a:cubicBezTo>
                  <a:lnTo>
                    <a:pt x="1231" y="2971"/>
                  </a:lnTo>
                  <a:cubicBezTo>
                    <a:pt x="1163" y="2966"/>
                    <a:pt x="1095" y="2950"/>
                    <a:pt x="1027" y="2927"/>
                  </a:cubicBezTo>
                  <a:cubicBezTo>
                    <a:pt x="947" y="2892"/>
                    <a:pt x="876" y="2847"/>
                    <a:pt x="822" y="2785"/>
                  </a:cubicBezTo>
                  <a:cubicBezTo>
                    <a:pt x="769" y="2722"/>
                    <a:pt x="724" y="2651"/>
                    <a:pt x="706" y="2562"/>
                  </a:cubicBezTo>
                  <a:cubicBezTo>
                    <a:pt x="688" y="2481"/>
                    <a:pt x="706" y="2401"/>
                    <a:pt x="760" y="2338"/>
                  </a:cubicBezTo>
                  <a:lnTo>
                    <a:pt x="795" y="2303"/>
                  </a:lnTo>
                  <a:lnTo>
                    <a:pt x="751" y="2303"/>
                  </a:lnTo>
                  <a:cubicBezTo>
                    <a:pt x="748" y="2303"/>
                    <a:pt x="745" y="2303"/>
                    <a:pt x="742" y="2303"/>
                  </a:cubicBezTo>
                  <a:lnTo>
                    <a:pt x="742" y="2303"/>
                  </a:lnTo>
                  <a:lnTo>
                    <a:pt x="733" y="2285"/>
                  </a:lnTo>
                  <a:cubicBezTo>
                    <a:pt x="728" y="2291"/>
                    <a:pt x="723" y="2297"/>
                    <a:pt x="718" y="2304"/>
                  </a:cubicBezTo>
                  <a:lnTo>
                    <a:pt x="718" y="2304"/>
                  </a:lnTo>
                  <a:cubicBezTo>
                    <a:pt x="568" y="2303"/>
                    <a:pt x="422" y="2241"/>
                    <a:pt x="322" y="2133"/>
                  </a:cubicBezTo>
                  <a:cubicBezTo>
                    <a:pt x="269" y="2071"/>
                    <a:pt x="251" y="1990"/>
                    <a:pt x="269" y="1910"/>
                  </a:cubicBezTo>
                  <a:cubicBezTo>
                    <a:pt x="278" y="1830"/>
                    <a:pt x="313" y="1749"/>
                    <a:pt x="358" y="1687"/>
                  </a:cubicBezTo>
                  <a:lnTo>
                    <a:pt x="376" y="1660"/>
                  </a:lnTo>
                  <a:lnTo>
                    <a:pt x="349" y="1651"/>
                  </a:lnTo>
                  <a:cubicBezTo>
                    <a:pt x="340" y="1649"/>
                    <a:pt x="331" y="1646"/>
                    <a:pt x="322" y="1643"/>
                  </a:cubicBezTo>
                  <a:lnTo>
                    <a:pt x="322" y="1643"/>
                  </a:lnTo>
                  <a:lnTo>
                    <a:pt x="322" y="1642"/>
                  </a:lnTo>
                  <a:cubicBezTo>
                    <a:pt x="322" y="1642"/>
                    <a:pt x="322" y="1643"/>
                    <a:pt x="322" y="1643"/>
                  </a:cubicBezTo>
                  <a:lnTo>
                    <a:pt x="322" y="1643"/>
                  </a:lnTo>
                  <a:cubicBezTo>
                    <a:pt x="271" y="1625"/>
                    <a:pt x="225" y="1603"/>
                    <a:pt x="179" y="1580"/>
                  </a:cubicBezTo>
                  <a:cubicBezTo>
                    <a:pt x="126" y="1544"/>
                    <a:pt x="90" y="1499"/>
                    <a:pt x="72" y="1446"/>
                  </a:cubicBezTo>
                  <a:cubicBezTo>
                    <a:pt x="55" y="1392"/>
                    <a:pt x="72" y="1339"/>
                    <a:pt x="117" y="1294"/>
                  </a:cubicBezTo>
                  <a:cubicBezTo>
                    <a:pt x="153" y="1250"/>
                    <a:pt x="206" y="1214"/>
                    <a:pt x="260" y="1187"/>
                  </a:cubicBezTo>
                  <a:lnTo>
                    <a:pt x="287" y="1178"/>
                  </a:lnTo>
                  <a:lnTo>
                    <a:pt x="260" y="1151"/>
                  </a:lnTo>
                  <a:cubicBezTo>
                    <a:pt x="224" y="1107"/>
                    <a:pt x="179" y="1062"/>
                    <a:pt x="144" y="1017"/>
                  </a:cubicBezTo>
                  <a:cubicBezTo>
                    <a:pt x="108" y="973"/>
                    <a:pt x="81" y="919"/>
                    <a:pt x="63" y="866"/>
                  </a:cubicBezTo>
                  <a:cubicBezTo>
                    <a:pt x="55" y="839"/>
                    <a:pt x="55" y="812"/>
                    <a:pt x="63" y="785"/>
                  </a:cubicBezTo>
                  <a:cubicBezTo>
                    <a:pt x="81" y="696"/>
                    <a:pt x="126" y="625"/>
                    <a:pt x="197" y="571"/>
                  </a:cubicBezTo>
                  <a:lnTo>
                    <a:pt x="215" y="562"/>
                  </a:lnTo>
                  <a:lnTo>
                    <a:pt x="206" y="536"/>
                  </a:lnTo>
                  <a:cubicBezTo>
                    <a:pt x="162" y="482"/>
                    <a:pt x="126" y="420"/>
                    <a:pt x="99" y="366"/>
                  </a:cubicBezTo>
                  <a:cubicBezTo>
                    <a:pt x="72" y="303"/>
                    <a:pt x="55" y="241"/>
                    <a:pt x="63" y="179"/>
                  </a:cubicBezTo>
                  <a:cubicBezTo>
                    <a:pt x="77" y="144"/>
                    <a:pt x="123" y="131"/>
                    <a:pt x="172" y="131"/>
                  </a:cubicBezTo>
                  <a:cubicBezTo>
                    <a:pt x="187" y="131"/>
                    <a:pt x="201" y="132"/>
                    <a:pt x="215" y="134"/>
                  </a:cubicBezTo>
                  <a:cubicBezTo>
                    <a:pt x="287" y="143"/>
                    <a:pt x="349" y="161"/>
                    <a:pt x="412" y="196"/>
                  </a:cubicBezTo>
                  <a:lnTo>
                    <a:pt x="429" y="196"/>
                  </a:lnTo>
                  <a:lnTo>
                    <a:pt x="438" y="187"/>
                  </a:lnTo>
                  <a:cubicBezTo>
                    <a:pt x="483" y="125"/>
                    <a:pt x="545" y="98"/>
                    <a:pt x="617" y="98"/>
                  </a:cubicBezTo>
                  <a:cubicBezTo>
                    <a:pt x="644" y="107"/>
                    <a:pt x="670" y="125"/>
                    <a:pt x="697" y="152"/>
                  </a:cubicBezTo>
                  <a:cubicBezTo>
                    <a:pt x="715" y="179"/>
                    <a:pt x="733" y="214"/>
                    <a:pt x="751" y="241"/>
                  </a:cubicBezTo>
                  <a:lnTo>
                    <a:pt x="769" y="277"/>
                  </a:lnTo>
                  <a:lnTo>
                    <a:pt x="795" y="250"/>
                  </a:lnTo>
                  <a:cubicBezTo>
                    <a:pt x="840" y="196"/>
                    <a:pt x="893" y="152"/>
                    <a:pt x="956" y="116"/>
                  </a:cubicBezTo>
                  <a:cubicBezTo>
                    <a:pt x="1018" y="71"/>
                    <a:pt x="1081" y="54"/>
                    <a:pt x="1152" y="54"/>
                  </a:cubicBezTo>
                  <a:cubicBezTo>
                    <a:pt x="1215" y="63"/>
                    <a:pt x="1277" y="98"/>
                    <a:pt x="1331" y="143"/>
                  </a:cubicBezTo>
                  <a:cubicBezTo>
                    <a:pt x="1384" y="196"/>
                    <a:pt x="1429" y="250"/>
                    <a:pt x="1465" y="312"/>
                  </a:cubicBezTo>
                  <a:lnTo>
                    <a:pt x="1483" y="339"/>
                  </a:lnTo>
                  <a:lnTo>
                    <a:pt x="1500" y="312"/>
                  </a:lnTo>
                  <a:cubicBezTo>
                    <a:pt x="1545" y="268"/>
                    <a:pt x="1599" y="223"/>
                    <a:pt x="1661" y="205"/>
                  </a:cubicBezTo>
                  <a:cubicBezTo>
                    <a:pt x="1688" y="192"/>
                    <a:pt x="1719" y="185"/>
                    <a:pt x="1750" y="185"/>
                  </a:cubicBezTo>
                  <a:cubicBezTo>
                    <a:pt x="1781" y="185"/>
                    <a:pt x="1813" y="192"/>
                    <a:pt x="1840" y="205"/>
                  </a:cubicBezTo>
                  <a:cubicBezTo>
                    <a:pt x="1893" y="232"/>
                    <a:pt x="1938" y="277"/>
                    <a:pt x="1964" y="339"/>
                  </a:cubicBezTo>
                  <a:cubicBezTo>
                    <a:pt x="1991" y="393"/>
                    <a:pt x="2009" y="455"/>
                    <a:pt x="2018" y="527"/>
                  </a:cubicBezTo>
                  <a:lnTo>
                    <a:pt x="2018" y="571"/>
                  </a:lnTo>
                  <a:lnTo>
                    <a:pt x="2045" y="536"/>
                  </a:lnTo>
                  <a:cubicBezTo>
                    <a:pt x="2080" y="491"/>
                    <a:pt x="2143" y="455"/>
                    <a:pt x="2205" y="455"/>
                  </a:cubicBezTo>
                  <a:cubicBezTo>
                    <a:pt x="2268" y="455"/>
                    <a:pt x="2330" y="473"/>
                    <a:pt x="2375" y="509"/>
                  </a:cubicBezTo>
                  <a:cubicBezTo>
                    <a:pt x="2473" y="598"/>
                    <a:pt x="2554" y="696"/>
                    <a:pt x="2607" y="821"/>
                  </a:cubicBezTo>
                  <a:lnTo>
                    <a:pt x="2625" y="848"/>
                  </a:lnTo>
                  <a:lnTo>
                    <a:pt x="2643" y="821"/>
                  </a:lnTo>
                  <a:cubicBezTo>
                    <a:pt x="2687" y="750"/>
                    <a:pt x="2750" y="705"/>
                    <a:pt x="2830" y="696"/>
                  </a:cubicBezTo>
                  <a:cubicBezTo>
                    <a:pt x="2840" y="695"/>
                    <a:pt x="2851" y="695"/>
                    <a:pt x="2861" y="695"/>
                  </a:cubicBezTo>
                  <a:cubicBezTo>
                    <a:pt x="2931" y="695"/>
                    <a:pt x="2999" y="721"/>
                    <a:pt x="3053" y="768"/>
                  </a:cubicBezTo>
                  <a:cubicBezTo>
                    <a:pt x="3116" y="830"/>
                    <a:pt x="3160" y="901"/>
                    <a:pt x="3178" y="973"/>
                  </a:cubicBezTo>
                  <a:cubicBezTo>
                    <a:pt x="3205" y="1053"/>
                    <a:pt x="3214" y="1134"/>
                    <a:pt x="3214" y="1223"/>
                  </a:cubicBezTo>
                  <a:lnTo>
                    <a:pt x="3214" y="1330"/>
                  </a:lnTo>
                  <a:lnTo>
                    <a:pt x="3250" y="1223"/>
                  </a:lnTo>
                  <a:cubicBezTo>
                    <a:pt x="3276" y="1142"/>
                    <a:pt x="3330" y="1044"/>
                    <a:pt x="3419" y="1026"/>
                  </a:cubicBezTo>
                  <a:cubicBezTo>
                    <a:pt x="3427" y="1025"/>
                    <a:pt x="3435" y="1024"/>
                    <a:pt x="3443" y="1024"/>
                  </a:cubicBezTo>
                  <a:cubicBezTo>
                    <a:pt x="3480" y="1024"/>
                    <a:pt x="3516" y="1040"/>
                    <a:pt x="3553" y="1062"/>
                  </a:cubicBezTo>
                  <a:cubicBezTo>
                    <a:pt x="3589" y="1089"/>
                    <a:pt x="3616" y="1125"/>
                    <a:pt x="3633" y="1169"/>
                  </a:cubicBezTo>
                  <a:cubicBezTo>
                    <a:pt x="3660" y="1258"/>
                    <a:pt x="3669" y="1357"/>
                    <a:pt x="3660" y="1455"/>
                  </a:cubicBezTo>
                  <a:cubicBezTo>
                    <a:pt x="3660" y="1553"/>
                    <a:pt x="3651" y="1642"/>
                    <a:pt x="3633" y="1740"/>
                  </a:cubicBezTo>
                  <a:lnTo>
                    <a:pt x="3607" y="1839"/>
                  </a:lnTo>
                  <a:lnTo>
                    <a:pt x="3651" y="1749"/>
                  </a:lnTo>
                  <a:cubicBezTo>
                    <a:pt x="3652" y="1749"/>
                    <a:pt x="3652" y="1748"/>
                    <a:pt x="3653" y="1747"/>
                  </a:cubicBezTo>
                  <a:lnTo>
                    <a:pt x="3653" y="1747"/>
                  </a:lnTo>
                  <a:lnTo>
                    <a:pt x="3660" y="1749"/>
                  </a:lnTo>
                  <a:cubicBezTo>
                    <a:pt x="3661" y="1743"/>
                    <a:pt x="3663" y="1736"/>
                    <a:pt x="3664" y="1730"/>
                  </a:cubicBezTo>
                  <a:lnTo>
                    <a:pt x="3664" y="1730"/>
                  </a:lnTo>
                  <a:cubicBezTo>
                    <a:pt x="3686" y="1697"/>
                    <a:pt x="3710" y="1674"/>
                    <a:pt x="3741" y="1651"/>
                  </a:cubicBezTo>
                  <a:cubicBezTo>
                    <a:pt x="3758" y="1638"/>
                    <a:pt x="3778" y="1631"/>
                    <a:pt x="3800" y="1631"/>
                  </a:cubicBezTo>
                  <a:cubicBezTo>
                    <a:pt x="3821" y="1631"/>
                    <a:pt x="3843" y="1638"/>
                    <a:pt x="3865" y="1651"/>
                  </a:cubicBezTo>
                  <a:cubicBezTo>
                    <a:pt x="3937" y="1696"/>
                    <a:pt x="3990" y="1785"/>
                    <a:pt x="4008" y="1874"/>
                  </a:cubicBezTo>
                  <a:cubicBezTo>
                    <a:pt x="4035" y="2053"/>
                    <a:pt x="4035" y="2249"/>
                    <a:pt x="4008" y="2428"/>
                  </a:cubicBezTo>
                  <a:cubicBezTo>
                    <a:pt x="3990" y="2526"/>
                    <a:pt x="3982" y="2615"/>
                    <a:pt x="3964" y="2713"/>
                  </a:cubicBezTo>
                  <a:cubicBezTo>
                    <a:pt x="3946" y="2802"/>
                    <a:pt x="3946" y="2901"/>
                    <a:pt x="3973" y="2990"/>
                  </a:cubicBezTo>
                  <a:cubicBezTo>
                    <a:pt x="4008" y="3177"/>
                    <a:pt x="4071" y="3356"/>
                    <a:pt x="4151" y="3534"/>
                  </a:cubicBezTo>
                  <a:cubicBezTo>
                    <a:pt x="4080" y="3356"/>
                    <a:pt x="4017" y="3177"/>
                    <a:pt x="3982" y="2990"/>
                  </a:cubicBezTo>
                  <a:cubicBezTo>
                    <a:pt x="3937" y="2811"/>
                    <a:pt x="4008" y="2624"/>
                    <a:pt x="4026" y="2437"/>
                  </a:cubicBezTo>
                  <a:cubicBezTo>
                    <a:pt x="4053" y="2249"/>
                    <a:pt x="4053" y="2053"/>
                    <a:pt x="4026" y="1865"/>
                  </a:cubicBezTo>
                  <a:cubicBezTo>
                    <a:pt x="4008" y="1767"/>
                    <a:pt x="3955" y="1678"/>
                    <a:pt x="3874" y="1624"/>
                  </a:cubicBezTo>
                  <a:cubicBezTo>
                    <a:pt x="3852" y="1611"/>
                    <a:pt x="3828" y="1604"/>
                    <a:pt x="3802" y="1604"/>
                  </a:cubicBezTo>
                  <a:cubicBezTo>
                    <a:pt x="3776" y="1604"/>
                    <a:pt x="3749" y="1611"/>
                    <a:pt x="3723" y="1624"/>
                  </a:cubicBezTo>
                  <a:cubicBezTo>
                    <a:pt x="3705" y="1637"/>
                    <a:pt x="3688" y="1652"/>
                    <a:pt x="3673" y="1671"/>
                  </a:cubicBezTo>
                  <a:lnTo>
                    <a:pt x="3673" y="1671"/>
                  </a:lnTo>
                  <a:cubicBezTo>
                    <a:pt x="3683" y="1599"/>
                    <a:pt x="3689" y="1527"/>
                    <a:pt x="3696" y="1455"/>
                  </a:cubicBezTo>
                  <a:cubicBezTo>
                    <a:pt x="3696" y="1357"/>
                    <a:pt x="3687" y="1250"/>
                    <a:pt x="3660" y="1160"/>
                  </a:cubicBezTo>
                  <a:cubicBezTo>
                    <a:pt x="3627" y="1060"/>
                    <a:pt x="3539" y="999"/>
                    <a:pt x="3432" y="999"/>
                  </a:cubicBezTo>
                  <a:cubicBezTo>
                    <a:pt x="3425" y="999"/>
                    <a:pt x="3418" y="999"/>
                    <a:pt x="3410" y="1000"/>
                  </a:cubicBezTo>
                  <a:cubicBezTo>
                    <a:pt x="3366" y="1009"/>
                    <a:pt x="3312" y="1044"/>
                    <a:pt x="3285" y="1089"/>
                  </a:cubicBezTo>
                  <a:cubicBezTo>
                    <a:pt x="3272" y="1106"/>
                    <a:pt x="3259" y="1126"/>
                    <a:pt x="3247" y="1147"/>
                  </a:cubicBezTo>
                  <a:lnTo>
                    <a:pt x="3247" y="1147"/>
                  </a:lnTo>
                  <a:cubicBezTo>
                    <a:pt x="3243" y="1084"/>
                    <a:pt x="3233" y="1022"/>
                    <a:pt x="3214" y="964"/>
                  </a:cubicBezTo>
                  <a:cubicBezTo>
                    <a:pt x="3187" y="884"/>
                    <a:pt x="3143" y="803"/>
                    <a:pt x="3080" y="741"/>
                  </a:cubicBezTo>
                  <a:cubicBezTo>
                    <a:pt x="3009" y="678"/>
                    <a:pt x="2919" y="652"/>
                    <a:pt x="2830" y="652"/>
                  </a:cubicBezTo>
                  <a:cubicBezTo>
                    <a:pt x="2753" y="667"/>
                    <a:pt x="2682" y="710"/>
                    <a:pt x="2635" y="773"/>
                  </a:cubicBezTo>
                  <a:lnTo>
                    <a:pt x="2635" y="773"/>
                  </a:lnTo>
                  <a:cubicBezTo>
                    <a:pt x="2607" y="721"/>
                    <a:pt x="2582" y="670"/>
                    <a:pt x="2545" y="625"/>
                  </a:cubicBezTo>
                  <a:cubicBezTo>
                    <a:pt x="2509" y="571"/>
                    <a:pt x="2455" y="518"/>
                    <a:pt x="2402" y="482"/>
                  </a:cubicBezTo>
                  <a:cubicBezTo>
                    <a:pt x="2348" y="437"/>
                    <a:pt x="2277" y="411"/>
                    <a:pt x="2205" y="411"/>
                  </a:cubicBezTo>
                  <a:cubicBezTo>
                    <a:pt x="2150" y="418"/>
                    <a:pt x="2094" y="441"/>
                    <a:pt x="2052" y="476"/>
                  </a:cubicBezTo>
                  <a:lnTo>
                    <a:pt x="2052" y="476"/>
                  </a:lnTo>
                  <a:cubicBezTo>
                    <a:pt x="2046" y="421"/>
                    <a:pt x="2029" y="370"/>
                    <a:pt x="2000" y="312"/>
                  </a:cubicBezTo>
                  <a:cubicBezTo>
                    <a:pt x="1973" y="250"/>
                    <a:pt x="1920" y="196"/>
                    <a:pt x="1857" y="161"/>
                  </a:cubicBezTo>
                  <a:cubicBezTo>
                    <a:pt x="1822" y="147"/>
                    <a:pt x="1786" y="141"/>
                    <a:pt x="1750" y="141"/>
                  </a:cubicBezTo>
                  <a:cubicBezTo>
                    <a:pt x="1715" y="141"/>
                    <a:pt x="1679" y="147"/>
                    <a:pt x="1643" y="161"/>
                  </a:cubicBezTo>
                  <a:cubicBezTo>
                    <a:pt x="1582" y="184"/>
                    <a:pt x="1533" y="220"/>
                    <a:pt x="1487" y="270"/>
                  </a:cubicBezTo>
                  <a:lnTo>
                    <a:pt x="1487" y="270"/>
                  </a:lnTo>
                  <a:cubicBezTo>
                    <a:pt x="1452" y="210"/>
                    <a:pt x="1405" y="163"/>
                    <a:pt x="1358" y="116"/>
                  </a:cubicBezTo>
                  <a:cubicBezTo>
                    <a:pt x="1304" y="54"/>
                    <a:pt x="1233" y="18"/>
                    <a:pt x="1152" y="0"/>
                  </a:cubicBezTo>
                  <a:close/>
                  <a:moveTo>
                    <a:pt x="1857" y="3490"/>
                  </a:moveTo>
                  <a:cubicBezTo>
                    <a:pt x="1856" y="3496"/>
                    <a:pt x="1854" y="3502"/>
                    <a:pt x="1853" y="3508"/>
                  </a:cubicBezTo>
                  <a:lnTo>
                    <a:pt x="1853" y="3508"/>
                  </a:lnTo>
                  <a:cubicBezTo>
                    <a:pt x="1769" y="3508"/>
                    <a:pt x="1684" y="3507"/>
                    <a:pt x="1599" y="3499"/>
                  </a:cubicBezTo>
                  <a:lnTo>
                    <a:pt x="1599" y="3499"/>
                  </a:lnTo>
                  <a:cubicBezTo>
                    <a:pt x="1662" y="3505"/>
                    <a:pt x="1725" y="3511"/>
                    <a:pt x="1791" y="3511"/>
                  </a:cubicBezTo>
                  <a:cubicBezTo>
                    <a:pt x="1811" y="3511"/>
                    <a:pt x="1832" y="3511"/>
                    <a:pt x="1853" y="3509"/>
                  </a:cubicBezTo>
                  <a:lnTo>
                    <a:pt x="1853" y="3509"/>
                  </a:lnTo>
                  <a:cubicBezTo>
                    <a:pt x="1845" y="3567"/>
                    <a:pt x="1872" y="3627"/>
                    <a:pt x="1920" y="3659"/>
                  </a:cubicBezTo>
                  <a:cubicBezTo>
                    <a:pt x="1973" y="3686"/>
                    <a:pt x="2027" y="3704"/>
                    <a:pt x="2089" y="3713"/>
                  </a:cubicBezTo>
                  <a:cubicBezTo>
                    <a:pt x="2137" y="3717"/>
                    <a:pt x="2186" y="3719"/>
                    <a:pt x="2233" y="3719"/>
                  </a:cubicBezTo>
                  <a:cubicBezTo>
                    <a:pt x="2292" y="3719"/>
                    <a:pt x="2351" y="3715"/>
                    <a:pt x="2407" y="3707"/>
                  </a:cubicBezTo>
                  <a:lnTo>
                    <a:pt x="2407" y="3707"/>
                  </a:lnTo>
                  <a:cubicBezTo>
                    <a:pt x="2393" y="3739"/>
                    <a:pt x="2396" y="3775"/>
                    <a:pt x="2411" y="3811"/>
                  </a:cubicBezTo>
                  <a:cubicBezTo>
                    <a:pt x="2416" y="3816"/>
                    <a:pt x="2422" y="3821"/>
                    <a:pt x="2428" y="3826"/>
                  </a:cubicBezTo>
                  <a:lnTo>
                    <a:pt x="2428" y="3826"/>
                  </a:lnTo>
                  <a:cubicBezTo>
                    <a:pt x="2420" y="3791"/>
                    <a:pt x="2420" y="3757"/>
                    <a:pt x="2446" y="3731"/>
                  </a:cubicBezTo>
                  <a:lnTo>
                    <a:pt x="2455" y="3704"/>
                  </a:lnTo>
                  <a:lnTo>
                    <a:pt x="2429" y="3704"/>
                  </a:lnTo>
                  <a:lnTo>
                    <a:pt x="2420" y="3686"/>
                  </a:lnTo>
                  <a:cubicBezTo>
                    <a:pt x="2415" y="3693"/>
                    <a:pt x="2410" y="3700"/>
                    <a:pt x="2407" y="3707"/>
                  </a:cubicBezTo>
                  <a:lnTo>
                    <a:pt x="2407" y="3707"/>
                  </a:lnTo>
                  <a:cubicBezTo>
                    <a:pt x="2360" y="3714"/>
                    <a:pt x="2312" y="3717"/>
                    <a:pt x="2263" y="3717"/>
                  </a:cubicBezTo>
                  <a:cubicBezTo>
                    <a:pt x="2208" y="3717"/>
                    <a:pt x="2152" y="3713"/>
                    <a:pt x="2098" y="3704"/>
                  </a:cubicBezTo>
                  <a:cubicBezTo>
                    <a:pt x="2036" y="3704"/>
                    <a:pt x="1982" y="3686"/>
                    <a:pt x="1938" y="3659"/>
                  </a:cubicBezTo>
                  <a:cubicBezTo>
                    <a:pt x="1893" y="3624"/>
                    <a:pt x="1875" y="3570"/>
                    <a:pt x="1884" y="3525"/>
                  </a:cubicBezTo>
                  <a:lnTo>
                    <a:pt x="1884" y="3508"/>
                  </a:lnTo>
                  <a:lnTo>
                    <a:pt x="1875" y="3508"/>
                  </a:lnTo>
                  <a:lnTo>
                    <a:pt x="1857" y="3490"/>
                  </a:lnTo>
                  <a:close/>
                  <a:moveTo>
                    <a:pt x="3911" y="3508"/>
                  </a:moveTo>
                  <a:cubicBezTo>
                    <a:pt x="3832" y="3508"/>
                    <a:pt x="3754" y="3516"/>
                    <a:pt x="3678" y="3534"/>
                  </a:cubicBezTo>
                  <a:cubicBezTo>
                    <a:pt x="3517" y="3561"/>
                    <a:pt x="3366" y="3606"/>
                    <a:pt x="3214" y="3659"/>
                  </a:cubicBezTo>
                  <a:cubicBezTo>
                    <a:pt x="3062" y="3722"/>
                    <a:pt x="2911" y="3775"/>
                    <a:pt x="2759" y="3820"/>
                  </a:cubicBezTo>
                  <a:cubicBezTo>
                    <a:pt x="2678" y="3847"/>
                    <a:pt x="2598" y="3856"/>
                    <a:pt x="2518" y="3856"/>
                  </a:cubicBezTo>
                  <a:cubicBezTo>
                    <a:pt x="2482" y="3856"/>
                    <a:pt x="2452" y="3844"/>
                    <a:pt x="2428" y="3826"/>
                  </a:cubicBezTo>
                  <a:lnTo>
                    <a:pt x="2428" y="3826"/>
                  </a:lnTo>
                  <a:cubicBezTo>
                    <a:pt x="2428" y="3827"/>
                    <a:pt x="2428" y="3828"/>
                    <a:pt x="2429" y="3829"/>
                  </a:cubicBezTo>
                  <a:cubicBezTo>
                    <a:pt x="2446" y="3856"/>
                    <a:pt x="2491" y="3865"/>
                    <a:pt x="2527" y="3873"/>
                  </a:cubicBezTo>
                  <a:cubicBezTo>
                    <a:pt x="2607" y="3873"/>
                    <a:pt x="2687" y="3856"/>
                    <a:pt x="2759" y="3838"/>
                  </a:cubicBezTo>
                  <a:cubicBezTo>
                    <a:pt x="2919" y="3793"/>
                    <a:pt x="3071" y="3740"/>
                    <a:pt x="3214" y="3686"/>
                  </a:cubicBezTo>
                  <a:cubicBezTo>
                    <a:pt x="3366" y="3624"/>
                    <a:pt x="3517" y="3588"/>
                    <a:pt x="3678" y="3561"/>
                  </a:cubicBezTo>
                  <a:cubicBezTo>
                    <a:pt x="3773" y="3533"/>
                    <a:pt x="3871" y="3519"/>
                    <a:pt x="3971" y="3519"/>
                  </a:cubicBezTo>
                  <a:cubicBezTo>
                    <a:pt x="4031" y="3519"/>
                    <a:pt x="4091" y="3524"/>
                    <a:pt x="4151" y="3534"/>
                  </a:cubicBezTo>
                  <a:cubicBezTo>
                    <a:pt x="4071" y="3516"/>
                    <a:pt x="3990" y="3508"/>
                    <a:pt x="3911" y="3508"/>
                  </a:cubicBezTo>
                  <a:close/>
                </a:path>
              </a:pathLst>
            </a:custGeom>
            <a:solidFill>
              <a:srgbClr val="6B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pic>
        <p:nvPicPr>
          <p:cNvPr id="3725" name="Google Shape;3725;p39"/>
          <p:cNvPicPr preferRelativeResize="0"/>
          <p:nvPr/>
        </p:nvPicPr>
        <p:blipFill>
          <a:blip r:embed="rId3">
            <a:alphaModFix/>
          </a:blip>
          <a:stretch>
            <a:fillRect/>
          </a:stretch>
        </p:blipFill>
        <p:spPr>
          <a:xfrm>
            <a:off x="6078400" y="2670801"/>
            <a:ext cx="1619552" cy="1651799"/>
          </a:xfrm>
          <a:prstGeom prst="rect">
            <a:avLst/>
          </a:prstGeom>
          <a:noFill/>
          <a:ln>
            <a:noFill/>
          </a:ln>
        </p:spPr>
      </p:pic>
      <p:sp>
        <p:nvSpPr>
          <p:cNvPr id="3726" name="Google Shape;3726;p39"/>
          <p:cNvSpPr/>
          <p:nvPr/>
        </p:nvSpPr>
        <p:spPr>
          <a:xfrm rot="5400000">
            <a:off x="8730825" y="4013150"/>
            <a:ext cx="285300" cy="394800"/>
          </a:xfrm>
          <a:prstGeom prst="round2SameRect">
            <a:avLst>
              <a:gd name="adj1" fmla="val 50000"/>
              <a:gd name="adj2" fmla="val 0"/>
            </a:avLst>
          </a:prstGeom>
          <a:solidFill>
            <a:schemeClr val="accent5"/>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27" name="Google Shape;3727;p39"/>
          <p:cNvSpPr/>
          <p:nvPr/>
        </p:nvSpPr>
        <p:spPr>
          <a:xfrm rot="5400000">
            <a:off x="8730825" y="716325"/>
            <a:ext cx="285300" cy="394800"/>
          </a:xfrm>
          <a:prstGeom prst="round2SameRect">
            <a:avLst>
              <a:gd name="adj1" fmla="val 50000"/>
              <a:gd name="adj2" fmla="val 0"/>
            </a:avLst>
          </a:prstGeom>
          <a:solidFill>
            <a:schemeClr val="lt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28" name="Google Shape;3728;p39">
            <a:hlinkClick r:id="rId4" action="ppaction://hlinksldjump"/>
          </p:cNvPr>
          <p:cNvSpPr txBox="1"/>
          <p:nvPr/>
        </p:nvSpPr>
        <p:spPr>
          <a:xfrm>
            <a:off x="8696075" y="62667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Times New Roman" panose="02020603050405020304" pitchFamily="18" charset="0"/>
                <a:ea typeface="Grand Hotel"/>
                <a:cs typeface="Times New Roman" panose="02020603050405020304" pitchFamily="18" charset="0"/>
                <a:sym typeface="Grand Hotel"/>
                <a:hlinkClick r:id="rId4" action="ppaction://hlinksldjump">
                  <a:extLst>
                    <a:ext uri="{A12FA001-AC4F-418D-AE19-62706E023703}">
                      <ahyp:hlinkClr xmlns:ahyp="http://schemas.microsoft.com/office/drawing/2018/hyperlinkcolor" val="tx"/>
                    </a:ext>
                  </a:extLst>
                </a:hlinkClick>
              </a:rPr>
              <a:t>1</a:t>
            </a:r>
            <a:endParaRPr sz="2400">
              <a:solidFill>
                <a:srgbClr val="FFFFFF"/>
              </a:solidFill>
              <a:latin typeface="Times New Roman" panose="02020603050405020304" pitchFamily="18" charset="0"/>
              <a:ea typeface="Grand Hotel"/>
              <a:cs typeface="Times New Roman" panose="02020603050405020304" pitchFamily="18" charset="0"/>
              <a:sym typeface="Grand Hotel"/>
            </a:endParaRPr>
          </a:p>
        </p:txBody>
      </p:sp>
      <p:sp>
        <p:nvSpPr>
          <p:cNvPr id="3729" name="Google Shape;3729;p39"/>
          <p:cNvSpPr/>
          <p:nvPr/>
        </p:nvSpPr>
        <p:spPr>
          <a:xfrm rot="5400000">
            <a:off x="8730825" y="12314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30" name="Google Shape;3730;p39">
            <a:hlinkClick r:id="rId5" action="ppaction://hlinksldjump"/>
          </p:cNvPr>
          <p:cNvSpPr txBox="1"/>
          <p:nvPr/>
        </p:nvSpPr>
        <p:spPr>
          <a:xfrm>
            <a:off x="8696075" y="11406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Times New Roman" panose="02020603050405020304" pitchFamily="18" charset="0"/>
                <a:ea typeface="Grand Hotel"/>
                <a:cs typeface="Times New Roman" panose="02020603050405020304" pitchFamily="18" charset="0"/>
                <a:sym typeface="Grand Hotel"/>
                <a:hlinkClick r:id="rId5" action="ppaction://hlinksldjump">
                  <a:extLst>
                    <a:ext uri="{A12FA001-AC4F-418D-AE19-62706E023703}">
                      <ahyp:hlinkClr xmlns:ahyp="http://schemas.microsoft.com/office/drawing/2018/hyperlinkcolor" val="tx"/>
                    </a:ext>
                  </a:extLst>
                </a:hlinkClick>
              </a:rPr>
              <a:t>2</a:t>
            </a:r>
            <a:endParaRPr sz="2400">
              <a:solidFill>
                <a:srgbClr val="FFFFFF"/>
              </a:solidFill>
              <a:latin typeface="Times New Roman" panose="02020603050405020304" pitchFamily="18" charset="0"/>
              <a:ea typeface="Grand Hotel"/>
              <a:cs typeface="Times New Roman" panose="02020603050405020304" pitchFamily="18" charset="0"/>
              <a:sym typeface="Grand Hotel"/>
            </a:endParaRPr>
          </a:p>
        </p:txBody>
      </p:sp>
      <p:sp>
        <p:nvSpPr>
          <p:cNvPr id="3731" name="Google Shape;3731;p39"/>
          <p:cNvSpPr/>
          <p:nvPr/>
        </p:nvSpPr>
        <p:spPr>
          <a:xfrm rot="5400000">
            <a:off x="8730825" y="1746625"/>
            <a:ext cx="285300" cy="394800"/>
          </a:xfrm>
          <a:prstGeom prst="round2SameRect">
            <a:avLst>
              <a:gd name="adj1" fmla="val 50000"/>
              <a:gd name="adj2" fmla="val 0"/>
            </a:avLst>
          </a:prstGeom>
          <a:solidFill>
            <a:schemeClr val="accent1"/>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32" name="Google Shape;3732;p39">
            <a:hlinkClick r:id="" action="ppaction://noaction"/>
          </p:cNvPr>
          <p:cNvSpPr txBox="1"/>
          <p:nvPr/>
        </p:nvSpPr>
        <p:spPr>
          <a:xfrm>
            <a:off x="8696075" y="166697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Times New Roman" panose="02020603050405020304" pitchFamily="18" charset="0"/>
                <a:ea typeface="Grand Hotel"/>
                <a:cs typeface="Times New Roman" panose="02020603050405020304" pitchFamily="18" charset="0"/>
                <a:sym typeface="Grand Hotel"/>
                <a:hlinkClick r:id="" action="ppaction://noaction">
                  <a:extLst>
                    <a:ext uri="{A12FA001-AC4F-418D-AE19-62706E023703}">
                      <ahyp:hlinkClr xmlns:ahyp="http://schemas.microsoft.com/office/drawing/2018/hyperlinkcolor" val="tx"/>
                    </a:ext>
                  </a:extLst>
                </a:hlinkClick>
              </a:rPr>
              <a:t>3</a:t>
            </a:r>
            <a:endParaRPr sz="2400">
              <a:solidFill>
                <a:srgbClr val="FFFFFF"/>
              </a:solidFill>
              <a:latin typeface="Times New Roman" panose="02020603050405020304" pitchFamily="18" charset="0"/>
              <a:ea typeface="Grand Hotel"/>
              <a:cs typeface="Times New Roman" panose="02020603050405020304" pitchFamily="18" charset="0"/>
              <a:sym typeface="Grand Hotel"/>
            </a:endParaRPr>
          </a:p>
        </p:txBody>
      </p:sp>
      <p:sp>
        <p:nvSpPr>
          <p:cNvPr id="3733" name="Google Shape;3733;p39"/>
          <p:cNvSpPr/>
          <p:nvPr/>
        </p:nvSpPr>
        <p:spPr>
          <a:xfrm rot="5400000">
            <a:off x="8730825" y="2261775"/>
            <a:ext cx="285300" cy="394800"/>
          </a:xfrm>
          <a:prstGeom prst="round2SameRect">
            <a:avLst>
              <a:gd name="adj1" fmla="val 50000"/>
              <a:gd name="adj2" fmla="val 0"/>
            </a:avLst>
          </a:prstGeom>
          <a:solidFill>
            <a:schemeClr val="accent3"/>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34" name="Google Shape;3734;p39">
            <a:hlinkClick r:id="" action="ppaction://noaction"/>
          </p:cNvPr>
          <p:cNvSpPr txBox="1"/>
          <p:nvPr/>
        </p:nvSpPr>
        <p:spPr>
          <a:xfrm>
            <a:off x="8696075" y="21741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Times New Roman" panose="02020603050405020304" pitchFamily="18" charset="0"/>
                <a:ea typeface="Grand Hotel"/>
                <a:cs typeface="Times New Roman" panose="02020603050405020304" pitchFamily="18" charset="0"/>
                <a:sym typeface="Grand Hotel"/>
                <a:hlinkClick r:id="" action="ppaction://noaction">
                  <a:extLst>
                    <a:ext uri="{A12FA001-AC4F-418D-AE19-62706E023703}">
                      <ahyp:hlinkClr xmlns:ahyp="http://schemas.microsoft.com/office/drawing/2018/hyperlinkcolor" val="tx"/>
                    </a:ext>
                  </a:extLst>
                </a:hlinkClick>
              </a:rPr>
              <a:t>4</a:t>
            </a:r>
            <a:endParaRPr sz="2400">
              <a:solidFill>
                <a:srgbClr val="FFFFFF"/>
              </a:solidFill>
              <a:latin typeface="Times New Roman" panose="02020603050405020304" pitchFamily="18" charset="0"/>
              <a:ea typeface="Grand Hotel"/>
              <a:cs typeface="Times New Roman" panose="02020603050405020304" pitchFamily="18" charset="0"/>
              <a:sym typeface="Grand Hotel"/>
            </a:endParaRPr>
          </a:p>
        </p:txBody>
      </p:sp>
      <p:sp>
        <p:nvSpPr>
          <p:cNvPr id="3735" name="Google Shape;3735;p39"/>
          <p:cNvSpPr/>
          <p:nvPr/>
        </p:nvSpPr>
        <p:spPr>
          <a:xfrm rot="5400000">
            <a:off x="8730825" y="2776925"/>
            <a:ext cx="285300" cy="394800"/>
          </a:xfrm>
          <a:prstGeom prst="round2SameRect">
            <a:avLst>
              <a:gd name="adj1" fmla="val 50000"/>
              <a:gd name="adj2" fmla="val 0"/>
            </a:avLst>
          </a:prstGeom>
          <a:solidFill>
            <a:schemeClr val="dk2"/>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36" name="Google Shape;3736;p39">
            <a:hlinkClick r:id="" action="ppaction://noaction"/>
          </p:cNvPr>
          <p:cNvSpPr txBox="1"/>
          <p:nvPr/>
        </p:nvSpPr>
        <p:spPr>
          <a:xfrm>
            <a:off x="8696075" y="2686350"/>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Times New Roman" panose="02020603050405020304" pitchFamily="18" charset="0"/>
                <a:ea typeface="Grand Hotel"/>
                <a:cs typeface="Times New Roman" panose="02020603050405020304" pitchFamily="18" charset="0"/>
                <a:sym typeface="Grand Hotel"/>
                <a:hlinkClick r:id="" action="ppaction://noaction">
                  <a:extLst>
                    <a:ext uri="{A12FA001-AC4F-418D-AE19-62706E023703}">
                      <ahyp:hlinkClr xmlns:ahyp="http://schemas.microsoft.com/office/drawing/2018/hyperlinkcolor" val="tx"/>
                    </a:ext>
                  </a:extLst>
                </a:hlinkClick>
              </a:rPr>
              <a:t>5</a:t>
            </a:r>
            <a:endParaRPr sz="2400">
              <a:solidFill>
                <a:srgbClr val="FFFFFF"/>
              </a:solidFill>
              <a:latin typeface="Times New Roman" panose="02020603050405020304" pitchFamily="18" charset="0"/>
              <a:ea typeface="Grand Hotel"/>
              <a:cs typeface="Times New Roman" panose="02020603050405020304" pitchFamily="18" charset="0"/>
              <a:sym typeface="Grand Hotel"/>
            </a:endParaRPr>
          </a:p>
        </p:txBody>
      </p:sp>
      <p:sp>
        <p:nvSpPr>
          <p:cNvPr id="3737" name="Google Shape;3737;p39"/>
          <p:cNvSpPr/>
          <p:nvPr/>
        </p:nvSpPr>
        <p:spPr>
          <a:xfrm rot="5400000">
            <a:off x="8730825" y="3292075"/>
            <a:ext cx="285300" cy="394800"/>
          </a:xfrm>
          <a:prstGeom prst="round2SameRect">
            <a:avLst>
              <a:gd name="adj1" fmla="val 50000"/>
              <a:gd name="adj2" fmla="val 0"/>
            </a:avLst>
          </a:prstGeom>
          <a:solidFill>
            <a:schemeClr val="accent4"/>
          </a:solidFill>
          <a:ln>
            <a:noFill/>
          </a:ln>
          <a:effectLst>
            <a:outerShdw blurRad="14288" dist="38100" dir="49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38" name="Google Shape;3738;p39">
            <a:hlinkClick r:id="" action="ppaction://noaction"/>
          </p:cNvPr>
          <p:cNvSpPr txBox="1"/>
          <p:nvPr/>
        </p:nvSpPr>
        <p:spPr>
          <a:xfrm>
            <a:off x="8696075" y="3207625"/>
            <a:ext cx="3948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uFill>
                  <a:noFill/>
                </a:uFill>
                <a:latin typeface="Times New Roman" panose="02020603050405020304" pitchFamily="18" charset="0"/>
                <a:ea typeface="Grand Hotel"/>
                <a:cs typeface="Times New Roman" panose="02020603050405020304" pitchFamily="18" charset="0"/>
                <a:sym typeface="Grand Hotel"/>
                <a:hlinkClick r:id="" action="ppaction://noaction">
                  <a:extLst>
                    <a:ext uri="{A12FA001-AC4F-418D-AE19-62706E023703}">
                      <ahyp:hlinkClr xmlns:ahyp="http://schemas.microsoft.com/office/drawing/2018/hyperlinkcolor" val="tx"/>
                    </a:ext>
                  </a:extLst>
                </a:hlinkClick>
              </a:rPr>
              <a:t>6</a:t>
            </a:r>
            <a:endParaRPr sz="2400">
              <a:solidFill>
                <a:srgbClr val="FFFFFF"/>
              </a:solidFill>
              <a:latin typeface="Times New Roman" panose="02020603050405020304" pitchFamily="18" charset="0"/>
              <a:ea typeface="Grand Hotel"/>
              <a:cs typeface="Times New Roman" panose="02020603050405020304" pitchFamily="18" charset="0"/>
              <a:sym typeface="Grand Hotel"/>
            </a:endParaRPr>
          </a:p>
        </p:txBody>
      </p:sp>
      <p:sp>
        <p:nvSpPr>
          <p:cNvPr id="3739" name="Google Shape;3739;p39"/>
          <p:cNvSpPr/>
          <p:nvPr/>
        </p:nvSpPr>
        <p:spPr>
          <a:xfrm>
            <a:off x="8763856" y="4125614"/>
            <a:ext cx="181722" cy="195700"/>
          </a:xfrm>
          <a:custGeom>
            <a:avLst/>
            <a:gdLst/>
            <a:ahLst/>
            <a:cxnLst/>
            <a:rect l="l" t="t" r="r" b="b"/>
            <a:pathLst>
              <a:path w="10820" h="11654" extrusionOk="0">
                <a:moveTo>
                  <a:pt x="5410" y="1"/>
                </a:moveTo>
                <a:cubicBezTo>
                  <a:pt x="5383" y="1"/>
                  <a:pt x="5357" y="9"/>
                  <a:pt x="5336" y="26"/>
                </a:cubicBezTo>
                <a:lnTo>
                  <a:pt x="1" y="4673"/>
                </a:lnTo>
                <a:lnTo>
                  <a:pt x="1" y="11335"/>
                </a:lnTo>
                <a:cubicBezTo>
                  <a:pt x="1" y="11510"/>
                  <a:pt x="145" y="11653"/>
                  <a:pt x="320" y="11653"/>
                </a:cubicBezTo>
                <a:lnTo>
                  <a:pt x="10501" y="11653"/>
                </a:lnTo>
                <a:cubicBezTo>
                  <a:pt x="10675" y="11653"/>
                  <a:pt x="10819" y="11510"/>
                  <a:pt x="10819" y="11335"/>
                </a:cubicBezTo>
                <a:lnTo>
                  <a:pt x="10819" y="4673"/>
                </a:lnTo>
                <a:lnTo>
                  <a:pt x="5484" y="26"/>
                </a:lnTo>
                <a:cubicBezTo>
                  <a:pt x="5463" y="9"/>
                  <a:pt x="5437" y="1"/>
                  <a:pt x="54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40" name="Google Shape;3740;p39"/>
          <p:cNvSpPr/>
          <p:nvPr/>
        </p:nvSpPr>
        <p:spPr>
          <a:xfrm>
            <a:off x="8846335" y="4125614"/>
            <a:ext cx="99242" cy="195700"/>
          </a:xfrm>
          <a:custGeom>
            <a:avLst/>
            <a:gdLst/>
            <a:ahLst/>
            <a:cxnLst/>
            <a:rect l="l" t="t" r="r" b="b"/>
            <a:pathLst>
              <a:path w="5909" h="11654" extrusionOk="0">
                <a:moveTo>
                  <a:pt x="499" y="1"/>
                </a:moveTo>
                <a:cubicBezTo>
                  <a:pt x="472" y="1"/>
                  <a:pt x="446" y="9"/>
                  <a:pt x="425" y="26"/>
                </a:cubicBezTo>
                <a:lnTo>
                  <a:pt x="0" y="396"/>
                </a:lnTo>
                <a:cubicBezTo>
                  <a:pt x="1916" y="2031"/>
                  <a:pt x="4959" y="4670"/>
                  <a:pt x="4959" y="4670"/>
                </a:cubicBezTo>
                <a:lnTo>
                  <a:pt x="4959" y="11331"/>
                </a:lnTo>
                <a:cubicBezTo>
                  <a:pt x="4959" y="11510"/>
                  <a:pt x="4815" y="11653"/>
                  <a:pt x="4640" y="11653"/>
                </a:cubicBezTo>
                <a:lnTo>
                  <a:pt x="5590" y="11653"/>
                </a:lnTo>
                <a:cubicBezTo>
                  <a:pt x="5764" y="11653"/>
                  <a:pt x="5908" y="11510"/>
                  <a:pt x="5908" y="11331"/>
                </a:cubicBezTo>
                <a:lnTo>
                  <a:pt x="5908" y="4673"/>
                </a:lnTo>
                <a:lnTo>
                  <a:pt x="573" y="26"/>
                </a:lnTo>
                <a:cubicBezTo>
                  <a:pt x="552" y="9"/>
                  <a:pt x="526" y="1"/>
                  <a:pt x="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41" name="Google Shape;3741;p39"/>
          <p:cNvSpPr/>
          <p:nvPr/>
        </p:nvSpPr>
        <p:spPr>
          <a:xfrm>
            <a:off x="8733994" y="4099785"/>
            <a:ext cx="241395" cy="106616"/>
          </a:xfrm>
          <a:custGeom>
            <a:avLst/>
            <a:gdLst/>
            <a:ahLst/>
            <a:cxnLst/>
            <a:rect l="l" t="t" r="r" b="b"/>
            <a:pathLst>
              <a:path w="14373" h="6349" extrusionOk="0">
                <a:moveTo>
                  <a:pt x="7187" y="0"/>
                </a:moveTo>
                <a:cubicBezTo>
                  <a:pt x="7161" y="0"/>
                  <a:pt x="7135" y="9"/>
                  <a:pt x="7114" y="26"/>
                </a:cubicBezTo>
                <a:lnTo>
                  <a:pt x="83" y="6149"/>
                </a:lnTo>
                <a:cubicBezTo>
                  <a:pt x="0" y="6218"/>
                  <a:pt x="52" y="6348"/>
                  <a:pt x="158" y="6348"/>
                </a:cubicBezTo>
                <a:lnTo>
                  <a:pt x="1779" y="6348"/>
                </a:lnTo>
                <a:lnTo>
                  <a:pt x="7114" y="1705"/>
                </a:lnTo>
                <a:cubicBezTo>
                  <a:pt x="7135" y="1686"/>
                  <a:pt x="7161" y="1677"/>
                  <a:pt x="7187" y="1677"/>
                </a:cubicBezTo>
                <a:cubicBezTo>
                  <a:pt x="7213" y="1677"/>
                  <a:pt x="7239" y="1686"/>
                  <a:pt x="7262" y="1705"/>
                </a:cubicBezTo>
                <a:lnTo>
                  <a:pt x="12597" y="6348"/>
                </a:lnTo>
                <a:lnTo>
                  <a:pt x="14218" y="6348"/>
                </a:lnTo>
                <a:cubicBezTo>
                  <a:pt x="14324" y="6348"/>
                  <a:pt x="14372" y="6218"/>
                  <a:pt x="14293" y="6149"/>
                </a:cubicBezTo>
                <a:lnTo>
                  <a:pt x="7262" y="26"/>
                </a:lnTo>
                <a:cubicBezTo>
                  <a:pt x="7239" y="9"/>
                  <a:pt x="7213" y="0"/>
                  <a:pt x="7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42" name="Google Shape;3742;p39">
            <a:hlinkClick r:id="rId6" action="ppaction://hlinksldjump"/>
          </p:cNvPr>
          <p:cNvSpPr/>
          <p:nvPr/>
        </p:nvSpPr>
        <p:spPr>
          <a:xfrm>
            <a:off x="8729275" y="4096275"/>
            <a:ext cx="250951" cy="228546"/>
          </a:xfrm>
          <a:custGeom>
            <a:avLst/>
            <a:gdLst/>
            <a:ahLst/>
            <a:cxnLst/>
            <a:rect l="l" t="t" r="r" b="b"/>
            <a:pathLst>
              <a:path w="14942" h="13610" extrusionOk="0">
                <a:moveTo>
                  <a:pt x="4548" y="1571"/>
                </a:moveTo>
                <a:lnTo>
                  <a:pt x="4548" y="2006"/>
                </a:lnTo>
                <a:lnTo>
                  <a:pt x="2272" y="2006"/>
                </a:lnTo>
                <a:lnTo>
                  <a:pt x="2272" y="1571"/>
                </a:lnTo>
                <a:close/>
                <a:moveTo>
                  <a:pt x="4164" y="2424"/>
                </a:moveTo>
                <a:lnTo>
                  <a:pt x="4164" y="2774"/>
                </a:lnTo>
                <a:lnTo>
                  <a:pt x="2728" y="4021"/>
                </a:lnTo>
                <a:lnTo>
                  <a:pt x="2728" y="2424"/>
                </a:lnTo>
                <a:close/>
                <a:moveTo>
                  <a:pt x="8937" y="7822"/>
                </a:moveTo>
                <a:cubicBezTo>
                  <a:pt x="8985" y="7822"/>
                  <a:pt x="9023" y="7859"/>
                  <a:pt x="9023" y="7907"/>
                </a:cubicBezTo>
                <a:lnTo>
                  <a:pt x="9023" y="13191"/>
                </a:lnTo>
                <a:lnTo>
                  <a:pt x="6175" y="13191"/>
                </a:lnTo>
                <a:lnTo>
                  <a:pt x="6175" y="7907"/>
                </a:lnTo>
                <a:cubicBezTo>
                  <a:pt x="6175" y="7859"/>
                  <a:pt x="6213" y="7822"/>
                  <a:pt x="6261" y="7822"/>
                </a:cubicBezTo>
                <a:close/>
                <a:moveTo>
                  <a:pt x="7469" y="1"/>
                </a:moveTo>
                <a:cubicBezTo>
                  <a:pt x="7394" y="1"/>
                  <a:pt x="7318" y="27"/>
                  <a:pt x="7258" y="80"/>
                </a:cubicBezTo>
                <a:lnTo>
                  <a:pt x="4966" y="2075"/>
                </a:lnTo>
                <a:lnTo>
                  <a:pt x="4966" y="1482"/>
                </a:lnTo>
                <a:cubicBezTo>
                  <a:pt x="4962" y="1300"/>
                  <a:pt x="4818" y="1153"/>
                  <a:pt x="4637" y="1153"/>
                </a:cubicBezTo>
                <a:lnTo>
                  <a:pt x="2180" y="1153"/>
                </a:lnTo>
                <a:cubicBezTo>
                  <a:pt x="1998" y="1153"/>
                  <a:pt x="1854" y="1300"/>
                  <a:pt x="1851" y="1482"/>
                </a:cubicBezTo>
                <a:lnTo>
                  <a:pt x="1851" y="2099"/>
                </a:lnTo>
                <a:cubicBezTo>
                  <a:pt x="1854" y="2277"/>
                  <a:pt x="1998" y="2424"/>
                  <a:pt x="2180" y="2424"/>
                </a:cubicBezTo>
                <a:lnTo>
                  <a:pt x="2310" y="2424"/>
                </a:lnTo>
                <a:lnTo>
                  <a:pt x="2310" y="4385"/>
                </a:lnTo>
                <a:lnTo>
                  <a:pt x="226" y="6201"/>
                </a:lnTo>
                <a:cubicBezTo>
                  <a:pt x="0" y="6396"/>
                  <a:pt x="141" y="6766"/>
                  <a:pt x="439" y="6766"/>
                </a:cubicBezTo>
                <a:lnTo>
                  <a:pt x="1851" y="6766"/>
                </a:lnTo>
                <a:lnTo>
                  <a:pt x="1851" y="10484"/>
                </a:lnTo>
                <a:cubicBezTo>
                  <a:pt x="1847" y="10604"/>
                  <a:pt x="1940" y="10704"/>
                  <a:pt x="2060" y="10704"/>
                </a:cubicBezTo>
                <a:cubicBezTo>
                  <a:pt x="2180" y="10704"/>
                  <a:pt x="2276" y="10604"/>
                  <a:pt x="2269" y="10484"/>
                </a:cubicBezTo>
                <a:lnTo>
                  <a:pt x="2269" y="6653"/>
                </a:lnTo>
                <a:lnTo>
                  <a:pt x="7471" y="2126"/>
                </a:lnTo>
                <a:lnTo>
                  <a:pt x="12669" y="6653"/>
                </a:lnTo>
                <a:lnTo>
                  <a:pt x="12669" y="13082"/>
                </a:lnTo>
                <a:cubicBezTo>
                  <a:pt x="12669" y="13140"/>
                  <a:pt x="12618" y="13191"/>
                  <a:pt x="12560" y="13191"/>
                </a:cubicBezTo>
                <a:lnTo>
                  <a:pt x="9441" y="13191"/>
                </a:lnTo>
                <a:lnTo>
                  <a:pt x="9441" y="7907"/>
                </a:lnTo>
                <a:cubicBezTo>
                  <a:pt x="9441" y="7630"/>
                  <a:pt x="9215" y="7404"/>
                  <a:pt x="8937" y="7404"/>
                </a:cubicBezTo>
                <a:lnTo>
                  <a:pt x="6261" y="7404"/>
                </a:lnTo>
                <a:cubicBezTo>
                  <a:pt x="5983" y="7404"/>
                  <a:pt x="5757" y="7630"/>
                  <a:pt x="5757" y="7907"/>
                </a:cubicBezTo>
                <a:lnTo>
                  <a:pt x="5757" y="13191"/>
                </a:lnTo>
                <a:lnTo>
                  <a:pt x="2379" y="13191"/>
                </a:lnTo>
                <a:cubicBezTo>
                  <a:pt x="2320" y="13191"/>
                  <a:pt x="2269" y="13140"/>
                  <a:pt x="2269" y="13082"/>
                </a:cubicBezTo>
                <a:lnTo>
                  <a:pt x="2269" y="11492"/>
                </a:lnTo>
                <a:cubicBezTo>
                  <a:pt x="2264" y="11358"/>
                  <a:pt x="2163" y="11291"/>
                  <a:pt x="2061" y="11291"/>
                </a:cubicBezTo>
                <a:cubicBezTo>
                  <a:pt x="1960" y="11291"/>
                  <a:pt x="1858" y="11358"/>
                  <a:pt x="1851" y="11492"/>
                </a:cubicBezTo>
                <a:lnTo>
                  <a:pt x="1851" y="13082"/>
                </a:lnTo>
                <a:cubicBezTo>
                  <a:pt x="1851" y="13373"/>
                  <a:pt x="2087" y="13609"/>
                  <a:pt x="2379" y="13609"/>
                </a:cubicBezTo>
                <a:lnTo>
                  <a:pt x="12560" y="13609"/>
                </a:lnTo>
                <a:cubicBezTo>
                  <a:pt x="12851" y="13609"/>
                  <a:pt x="13087" y="13373"/>
                  <a:pt x="13087" y="13082"/>
                </a:cubicBezTo>
                <a:lnTo>
                  <a:pt x="13087" y="6766"/>
                </a:lnTo>
                <a:lnTo>
                  <a:pt x="14499" y="6766"/>
                </a:lnTo>
                <a:cubicBezTo>
                  <a:pt x="14801" y="6766"/>
                  <a:pt x="14941" y="6396"/>
                  <a:pt x="14715" y="6201"/>
                </a:cubicBezTo>
                <a:lnTo>
                  <a:pt x="14712" y="6201"/>
                </a:lnTo>
                <a:lnTo>
                  <a:pt x="11675" y="3555"/>
                </a:lnTo>
                <a:cubicBezTo>
                  <a:pt x="11631" y="3517"/>
                  <a:pt x="11583" y="3501"/>
                  <a:pt x="11538" y="3501"/>
                </a:cubicBezTo>
                <a:cubicBezTo>
                  <a:pt x="11369" y="3501"/>
                  <a:pt x="11234" y="3727"/>
                  <a:pt x="11401" y="3871"/>
                </a:cubicBezTo>
                <a:lnTo>
                  <a:pt x="14245" y="6348"/>
                </a:lnTo>
                <a:lnTo>
                  <a:pt x="12954" y="6348"/>
                </a:lnTo>
                <a:lnTo>
                  <a:pt x="7680" y="1756"/>
                </a:lnTo>
                <a:cubicBezTo>
                  <a:pt x="7620" y="1703"/>
                  <a:pt x="7544" y="1677"/>
                  <a:pt x="7469" y="1677"/>
                </a:cubicBezTo>
                <a:cubicBezTo>
                  <a:pt x="7394" y="1677"/>
                  <a:pt x="7318" y="1703"/>
                  <a:pt x="7258" y="1756"/>
                </a:cubicBezTo>
                <a:lnTo>
                  <a:pt x="1981" y="6348"/>
                </a:lnTo>
                <a:lnTo>
                  <a:pt x="693" y="6348"/>
                </a:lnTo>
                <a:lnTo>
                  <a:pt x="2656" y="4638"/>
                </a:lnTo>
                <a:lnTo>
                  <a:pt x="4510" y="3024"/>
                </a:lnTo>
                <a:lnTo>
                  <a:pt x="7467" y="451"/>
                </a:lnTo>
                <a:lnTo>
                  <a:pt x="10644" y="3216"/>
                </a:lnTo>
                <a:cubicBezTo>
                  <a:pt x="10689" y="3254"/>
                  <a:pt x="10736" y="3271"/>
                  <a:pt x="10782" y="3271"/>
                </a:cubicBezTo>
                <a:cubicBezTo>
                  <a:pt x="10951" y="3271"/>
                  <a:pt x="11086" y="3044"/>
                  <a:pt x="10921" y="2901"/>
                </a:cubicBezTo>
                <a:lnTo>
                  <a:pt x="7680" y="80"/>
                </a:lnTo>
                <a:cubicBezTo>
                  <a:pt x="7620" y="27"/>
                  <a:pt x="7544" y="1"/>
                  <a:pt x="7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CF87ABB-42F7-C663-BFAD-E1169396D2E7}"/>
              </a:ext>
            </a:extLst>
          </p:cNvPr>
          <p:cNvPicPr>
            <a:picLocks noChangeAspect="1"/>
          </p:cNvPicPr>
          <p:nvPr/>
        </p:nvPicPr>
        <p:blipFill>
          <a:blip r:embed="rId7"/>
          <a:stretch>
            <a:fillRect/>
          </a:stretch>
        </p:blipFill>
        <p:spPr>
          <a:xfrm>
            <a:off x="-148880" y="1528388"/>
            <a:ext cx="3177174" cy="3177174"/>
          </a:xfrm>
          <a:prstGeom prst="rect">
            <a:avLst/>
          </a:prstGeom>
        </p:spPr>
      </p:pic>
    </p:spTree>
    <p:extLst>
      <p:ext uri="{BB962C8B-B14F-4D97-AF65-F5344CB8AC3E}">
        <p14:creationId xmlns:p14="http://schemas.microsoft.com/office/powerpoint/2010/main" val="150198082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58"/>
        <p:cNvGrpSpPr/>
        <p:nvPr/>
      </p:nvGrpSpPr>
      <p:grpSpPr>
        <a:xfrm>
          <a:off x="0" y="0"/>
          <a:ext cx="0" cy="0"/>
          <a:chOff x="0" y="0"/>
          <a:chExt cx="0" cy="0"/>
        </a:xfrm>
      </p:grpSpPr>
      <p:sp>
        <p:nvSpPr>
          <p:cNvPr id="3060" name="Google Shape;3060;p30"/>
          <p:cNvSpPr txBox="1">
            <a:spLocks noGrp="1"/>
          </p:cNvSpPr>
          <p:nvPr>
            <p:ph type="title"/>
          </p:nvPr>
        </p:nvSpPr>
        <p:spPr>
          <a:xfrm>
            <a:off x="254403" y="413376"/>
            <a:ext cx="7550700" cy="569400"/>
          </a:xfrm>
          <a:prstGeom prst="rect">
            <a:avLst/>
          </a:prstGeom>
        </p:spPr>
        <p:txBody>
          <a:bodyPr spcFirstLastPara="1" wrap="square" lIns="91425" tIns="91425" rIns="91425" bIns="91425" anchor="t" anchorCtr="0">
            <a:noAutofit/>
          </a:bodyPr>
          <a:lstStyle/>
          <a:p>
            <a:r>
              <a:rPr lang="en-US" sz="2500" b="1">
                <a:solidFill>
                  <a:srgbClr val="000000"/>
                </a:solidFill>
                <a:latin typeface="Times New Roman" panose="02020603050405020304" pitchFamily="18" charset="0"/>
                <a:cs typeface="Times New Roman" panose="02020603050405020304" pitchFamily="18" charset="0"/>
              </a:rPr>
              <a:t>H</a:t>
            </a:r>
            <a:r>
              <a:rPr lang="en" sz="2500" b="1">
                <a:solidFill>
                  <a:srgbClr val="000000"/>
                </a:solidFill>
                <a:latin typeface="Times New Roman" panose="02020603050405020304" pitchFamily="18" charset="0"/>
                <a:cs typeface="Times New Roman" panose="02020603050405020304" pitchFamily="18" charset="0"/>
              </a:rPr>
              <a:t>oạt động 1: </a:t>
            </a:r>
            <a:r>
              <a:rPr lang="fr-FR" sz="2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 hiểu cách trang trí lớp học</a:t>
            </a:r>
            <a:br>
              <a:rPr lang="en-US" sz="2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 sz="2500" b="1">
                <a:solidFill>
                  <a:srgbClr val="000000"/>
                </a:solidFill>
                <a:latin typeface="Times New Roman" panose="02020603050405020304" pitchFamily="18" charset="0"/>
                <a:cs typeface="Times New Roman" panose="02020603050405020304" pitchFamily="18" charset="0"/>
              </a:rPr>
              <a:t> </a:t>
            </a:r>
            <a:endParaRPr sz="2500" b="1">
              <a:solidFill>
                <a:srgbClr val="0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AAF72FA-BE22-44D0-1BDF-5E486FECEEC7}"/>
              </a:ext>
            </a:extLst>
          </p:cNvPr>
          <p:cNvSpPr txBox="1"/>
          <p:nvPr/>
        </p:nvSpPr>
        <p:spPr>
          <a:xfrm>
            <a:off x="515680" y="1682145"/>
            <a:ext cx="4433776" cy="2118529"/>
          </a:xfrm>
          <a:prstGeom prst="rect">
            <a:avLst/>
          </a:prstGeom>
          <a:noFill/>
        </p:spPr>
        <p:txBody>
          <a:bodyPr wrap="square" rtlCol="0">
            <a:spAutoFit/>
          </a:bodyPr>
          <a:lstStyle/>
          <a:p>
            <a:pPr>
              <a:lnSpc>
                <a:spcPct val="150000"/>
              </a:lnSpc>
            </a:pPr>
            <a:r>
              <a:rPr lang="en-US" sz="1800" b="1">
                <a:latin typeface="Times New Roman" panose="02020603050405020304" pitchFamily="18" charset="0"/>
                <a:cs typeface="Times New Roman" panose="02020603050405020304" pitchFamily="18" charset="0"/>
              </a:rPr>
              <a:t>Hướng dẫn:</a:t>
            </a:r>
          </a:p>
          <a:p>
            <a:pPr marL="285750" indent="-285750">
              <a:lnSpc>
                <a:spcPct val="150000"/>
              </a:lnSpc>
              <a:buFont typeface="Wingdings" panose="05000000000000000000" pitchFamily="2" charset="2"/>
              <a:buChar char="§"/>
            </a:pPr>
            <a:r>
              <a:rPr lang="en-US" sz="1800">
                <a:latin typeface="Times New Roman" panose="02020603050405020304" pitchFamily="18" charset="0"/>
                <a:cs typeface="Times New Roman" panose="02020603050405020304" pitchFamily="18" charset="0"/>
              </a:rPr>
              <a:t>Các em làm việc theo nhóm đã được phân công.</a:t>
            </a:r>
          </a:p>
          <a:p>
            <a:pPr marL="285750" indent="-285750">
              <a:lnSpc>
                <a:spcPct val="150000"/>
              </a:lnSpc>
              <a:buFont typeface="Wingdings" panose="05000000000000000000" pitchFamily="2" charset="2"/>
              <a:buChar char="§"/>
            </a:pPr>
            <a:r>
              <a:rPr lang="en-US" sz="1800">
                <a:latin typeface="Times New Roman" panose="02020603050405020304" pitchFamily="18" charset="0"/>
                <a:cs typeface="Times New Roman" panose="02020603050405020304" pitchFamily="18" charset="0"/>
              </a:rPr>
              <a:t>Thảo luận và xử lí nhiệm vụ 1, hoạt động 6 trong SGK trang 11.</a:t>
            </a:r>
          </a:p>
        </p:txBody>
      </p:sp>
      <p:pic>
        <p:nvPicPr>
          <p:cNvPr id="6" name="Picture 5">
            <a:extLst>
              <a:ext uri="{FF2B5EF4-FFF2-40B4-BE49-F238E27FC236}">
                <a16:creationId xmlns:a16="http://schemas.microsoft.com/office/drawing/2014/main" id="{CB1CFE49-101B-DD4F-A89B-2AF53E4CD608}"/>
              </a:ext>
            </a:extLst>
          </p:cNvPr>
          <p:cNvPicPr>
            <a:picLocks noChangeAspect="1"/>
          </p:cNvPicPr>
          <p:nvPr/>
        </p:nvPicPr>
        <p:blipFill>
          <a:blip r:embed="rId3"/>
          <a:stretch>
            <a:fillRect/>
          </a:stretch>
        </p:blipFill>
        <p:spPr>
          <a:xfrm>
            <a:off x="4572000" y="1994344"/>
            <a:ext cx="4175882" cy="2650720"/>
          </a:xfrm>
          <a:prstGeom prst="rect">
            <a:avLst/>
          </a:prstGeom>
        </p:spPr>
      </p:pic>
      <p:sp>
        <p:nvSpPr>
          <p:cNvPr id="2" name="Rectangle: Rounded Corners 1">
            <a:extLst>
              <a:ext uri="{FF2B5EF4-FFF2-40B4-BE49-F238E27FC236}">
                <a16:creationId xmlns:a16="http://schemas.microsoft.com/office/drawing/2014/main" id="{DA0DD1F5-F1BB-54FD-9360-550BC5D92D2C}"/>
              </a:ext>
            </a:extLst>
          </p:cNvPr>
          <p:cNvSpPr/>
          <p:nvPr/>
        </p:nvSpPr>
        <p:spPr>
          <a:xfrm>
            <a:off x="850606" y="1112745"/>
            <a:ext cx="1881962" cy="5694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000000"/>
                </a:solidFill>
                <a:latin typeface="Times New Roman" panose="02020603050405020304" pitchFamily="18" charset="0"/>
                <a:cs typeface="Times New Roman" panose="02020603050405020304" pitchFamily="18" charset="0"/>
              </a:rPr>
              <a:t>Nhiệm vụ 1</a:t>
            </a:r>
          </a:p>
        </p:txBody>
      </p:sp>
    </p:spTree>
    <p:extLst>
      <p:ext uri="{BB962C8B-B14F-4D97-AF65-F5344CB8AC3E}">
        <p14:creationId xmlns:p14="http://schemas.microsoft.com/office/powerpoint/2010/main" val="15931097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60"/>
                                        </p:tgtEl>
                                        <p:attrNameLst>
                                          <p:attrName>style.visibility</p:attrName>
                                        </p:attrNameLst>
                                      </p:cBhvr>
                                      <p:to>
                                        <p:strVal val="visible"/>
                                      </p:to>
                                    </p:set>
                                    <p:animEffect transition="in" filter="barn(inVertical)">
                                      <p:cBhvr>
                                        <p:cTn id="7" dur="500"/>
                                        <p:tgtEl>
                                          <p:spTgt spid="306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0" grpId="0"/>
      <p:bldP spid="4"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58"/>
        <p:cNvGrpSpPr/>
        <p:nvPr/>
      </p:nvGrpSpPr>
      <p:grpSpPr>
        <a:xfrm>
          <a:off x="0" y="0"/>
          <a:ext cx="0" cy="0"/>
          <a:chOff x="0" y="0"/>
          <a:chExt cx="0" cy="0"/>
        </a:xfrm>
      </p:grpSpPr>
      <p:sp>
        <p:nvSpPr>
          <p:cNvPr id="3060" name="Google Shape;3060;p30"/>
          <p:cNvSpPr txBox="1">
            <a:spLocks noGrp="1"/>
          </p:cNvSpPr>
          <p:nvPr>
            <p:ph type="title"/>
          </p:nvPr>
        </p:nvSpPr>
        <p:spPr>
          <a:xfrm>
            <a:off x="254403" y="413376"/>
            <a:ext cx="7550700" cy="569400"/>
          </a:xfrm>
          <a:prstGeom prst="rect">
            <a:avLst/>
          </a:prstGeom>
        </p:spPr>
        <p:txBody>
          <a:bodyPr spcFirstLastPara="1" wrap="square" lIns="91425" tIns="91425" rIns="91425" bIns="91425" anchor="t" anchorCtr="0">
            <a:noAutofit/>
          </a:bodyPr>
          <a:lstStyle/>
          <a:p>
            <a:r>
              <a:rPr lang="en-US" sz="2500" b="1">
                <a:solidFill>
                  <a:srgbClr val="000000"/>
                </a:solidFill>
                <a:latin typeface="Times New Roman" panose="02020603050405020304" pitchFamily="18" charset="0"/>
                <a:cs typeface="Times New Roman" panose="02020603050405020304" pitchFamily="18" charset="0"/>
              </a:rPr>
              <a:t>H</a:t>
            </a:r>
            <a:r>
              <a:rPr lang="en" sz="2500" b="1">
                <a:solidFill>
                  <a:srgbClr val="000000"/>
                </a:solidFill>
                <a:latin typeface="Times New Roman" panose="02020603050405020304" pitchFamily="18" charset="0"/>
                <a:cs typeface="Times New Roman" panose="02020603050405020304" pitchFamily="18" charset="0"/>
              </a:rPr>
              <a:t>oạt động 1: </a:t>
            </a:r>
            <a:r>
              <a:rPr lang="fr-FR" sz="2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 hiểu cách trang trí lớp học</a:t>
            </a:r>
            <a:br>
              <a:rPr lang="en-US" sz="2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 sz="2500" b="1">
                <a:solidFill>
                  <a:srgbClr val="000000"/>
                </a:solidFill>
                <a:latin typeface="Times New Roman" panose="02020603050405020304" pitchFamily="18" charset="0"/>
                <a:cs typeface="Times New Roman" panose="02020603050405020304" pitchFamily="18" charset="0"/>
              </a:rPr>
              <a:t> </a:t>
            </a:r>
            <a:endParaRPr sz="2500" b="1">
              <a:solidFill>
                <a:srgbClr val="0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AAF72FA-BE22-44D0-1BDF-5E486FECEEC7}"/>
              </a:ext>
            </a:extLst>
          </p:cNvPr>
          <p:cNvSpPr txBox="1"/>
          <p:nvPr/>
        </p:nvSpPr>
        <p:spPr>
          <a:xfrm>
            <a:off x="754132" y="960795"/>
            <a:ext cx="5806156" cy="3723005"/>
          </a:xfrm>
          <a:prstGeom prst="roundRect">
            <a:avLst/>
          </a:prstGeom>
          <a:noFill/>
          <a:ln w="12700">
            <a:solidFill>
              <a:schemeClr val="tx1"/>
            </a:solidFill>
          </a:ln>
        </p:spPr>
        <p:txBody>
          <a:bodyPr wrap="square" rtlCol="0">
            <a:spAutoFit/>
          </a:bodyPr>
          <a:lstStyle/>
          <a:p>
            <a:pPr>
              <a:lnSpc>
                <a:spcPct val="150000"/>
              </a:lnSpc>
            </a:pPr>
            <a:r>
              <a:rPr lang="en-US" sz="1800" b="1">
                <a:latin typeface="Times New Roman" panose="02020603050405020304" pitchFamily="18" charset="0"/>
                <a:cs typeface="Times New Roman" panose="02020603050405020304" pitchFamily="18" charset="0"/>
              </a:rPr>
              <a:t>Gợi ý: </a:t>
            </a:r>
          </a:p>
          <a:p>
            <a:pPr marL="285750" indent="-285750">
              <a:lnSpc>
                <a:spcPct val="150000"/>
              </a:lnSpc>
              <a:buFont typeface="Wingdings" panose="05000000000000000000" pitchFamily="2" charset="2"/>
              <a:buChar char="§"/>
            </a:pPr>
            <a:r>
              <a:rPr lang="en-US" sz="1800">
                <a:solidFill>
                  <a:srgbClr val="FF0000"/>
                </a:solidFill>
                <a:latin typeface="Times New Roman" panose="02020603050405020304" pitchFamily="18" charset="0"/>
                <a:cs typeface="Times New Roman" panose="02020603050405020304" pitchFamily="18" charset="0"/>
              </a:rPr>
              <a:t>Các em trao đổi với bạn về không gian của lớp học dựa vào các gợi ý sau:</a:t>
            </a:r>
          </a:p>
          <a:p>
            <a:pPr marL="0" marR="0">
              <a:lnSpc>
                <a:spcPct val="150000"/>
              </a:lnSpc>
              <a:spcBef>
                <a:spcPts val="0"/>
              </a:spcBef>
              <a:spcAft>
                <a:spcPts val="0"/>
              </a:spcAft>
            </a:pPr>
            <a:r>
              <a:rPr lang="en-US" sz="1800">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Em ngồi ở bàn nào? </a:t>
            </a:r>
          </a:p>
          <a:p>
            <a:pPr marL="0" marR="0">
              <a:lnSpc>
                <a:spcPct val="150000"/>
              </a:lnSpc>
              <a:spcBef>
                <a:spcPts val="0"/>
              </a:spcBef>
              <a:spcAft>
                <a:spcPts val="0"/>
              </a:spcAft>
            </a:pPr>
            <a:r>
              <a:rPr lang="en-US" sz="1800">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Phía trước, phía sau và bên cạnh chỗ em ngồi có những ai? </a:t>
            </a:r>
          </a:p>
          <a:p>
            <a:pPr marL="0" marR="0">
              <a:lnSpc>
                <a:spcPct val="150000"/>
              </a:lnSpc>
              <a:spcBef>
                <a:spcPts val="0"/>
              </a:spcBef>
              <a:spcAft>
                <a:spcPts val="0"/>
              </a:spcAft>
            </a:pPr>
            <a:r>
              <a:rPr lang="en-US" sz="1800">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Xung quanh lớp học của em được trang trí như thế nào? </a:t>
            </a:r>
          </a:p>
        </p:txBody>
      </p:sp>
      <p:pic>
        <p:nvPicPr>
          <p:cNvPr id="8" name="Picture 7">
            <a:extLst>
              <a:ext uri="{FF2B5EF4-FFF2-40B4-BE49-F238E27FC236}">
                <a16:creationId xmlns:a16="http://schemas.microsoft.com/office/drawing/2014/main" id="{22DE6B01-E251-619E-ACF3-6ED2EE3D742B}"/>
              </a:ext>
            </a:extLst>
          </p:cNvPr>
          <p:cNvPicPr>
            <a:picLocks noChangeAspect="1"/>
          </p:cNvPicPr>
          <p:nvPr/>
        </p:nvPicPr>
        <p:blipFill>
          <a:blip r:embed="rId3"/>
          <a:stretch>
            <a:fillRect/>
          </a:stretch>
        </p:blipFill>
        <p:spPr>
          <a:xfrm flipH="1">
            <a:off x="5686755" y="1437134"/>
            <a:ext cx="3255227" cy="349657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60"/>
                                        </p:tgtEl>
                                        <p:attrNameLst>
                                          <p:attrName>style.visibility</p:attrName>
                                        </p:attrNameLst>
                                      </p:cBhvr>
                                      <p:to>
                                        <p:strVal val="visible"/>
                                      </p:to>
                                    </p:set>
                                    <p:animEffect transition="in" filter="barn(inVertical)">
                                      <p:cBhvr>
                                        <p:cTn id="7" dur="500"/>
                                        <p:tgtEl>
                                          <p:spTgt spid="306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0"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58"/>
        <p:cNvGrpSpPr/>
        <p:nvPr/>
      </p:nvGrpSpPr>
      <p:grpSpPr>
        <a:xfrm>
          <a:off x="0" y="0"/>
          <a:ext cx="0" cy="0"/>
          <a:chOff x="0" y="0"/>
          <a:chExt cx="0" cy="0"/>
        </a:xfrm>
      </p:grpSpPr>
      <p:sp>
        <p:nvSpPr>
          <p:cNvPr id="3060" name="Google Shape;3060;p30"/>
          <p:cNvSpPr txBox="1">
            <a:spLocks noGrp="1"/>
          </p:cNvSpPr>
          <p:nvPr>
            <p:ph type="title"/>
          </p:nvPr>
        </p:nvSpPr>
        <p:spPr>
          <a:xfrm>
            <a:off x="796650" y="434641"/>
            <a:ext cx="7550700" cy="569400"/>
          </a:xfrm>
          <a:prstGeom prst="rect">
            <a:avLst/>
          </a:prstGeom>
        </p:spPr>
        <p:txBody>
          <a:bodyPr spcFirstLastPara="1" wrap="square" lIns="91425" tIns="91425" rIns="91425" bIns="91425" anchor="t" anchorCtr="0">
            <a:noAutofit/>
          </a:bodyPr>
          <a:lstStyle/>
          <a:p>
            <a:r>
              <a:rPr lang="vi-VN" sz="2500" b="1">
                <a:solidFill>
                  <a:srgbClr val="000000"/>
                </a:solidFill>
                <a:latin typeface="+mj-lt"/>
              </a:rPr>
              <a:t>ĐỀ XUẤT Ý TƯỞNG</a:t>
            </a:r>
          </a:p>
        </p:txBody>
      </p:sp>
      <p:pic>
        <p:nvPicPr>
          <p:cNvPr id="2" name="Picture 1">
            <a:extLst>
              <a:ext uri="{FF2B5EF4-FFF2-40B4-BE49-F238E27FC236}">
                <a16:creationId xmlns:a16="http://schemas.microsoft.com/office/drawing/2014/main" id="{6A2A29FE-BB0F-A3A9-9835-0CE0718841D1}"/>
              </a:ext>
            </a:extLst>
          </p:cNvPr>
          <p:cNvPicPr>
            <a:picLocks noChangeAspect="1"/>
          </p:cNvPicPr>
          <p:nvPr/>
        </p:nvPicPr>
        <p:blipFill>
          <a:blip r:embed="rId3"/>
          <a:stretch>
            <a:fillRect/>
          </a:stretch>
        </p:blipFill>
        <p:spPr>
          <a:xfrm>
            <a:off x="2054336" y="2080258"/>
            <a:ext cx="5035328" cy="2407746"/>
          </a:xfrm>
          <a:prstGeom prst="rect">
            <a:avLst/>
          </a:prstGeom>
        </p:spPr>
      </p:pic>
      <p:sp>
        <p:nvSpPr>
          <p:cNvPr id="3" name="TextBox 2">
            <a:extLst>
              <a:ext uri="{FF2B5EF4-FFF2-40B4-BE49-F238E27FC236}">
                <a16:creationId xmlns:a16="http://schemas.microsoft.com/office/drawing/2014/main" id="{AFE531DF-6DE4-ADD3-3B50-504B57858D9A}"/>
              </a:ext>
            </a:extLst>
          </p:cNvPr>
          <p:cNvSpPr txBox="1"/>
          <p:nvPr/>
        </p:nvSpPr>
        <p:spPr>
          <a:xfrm>
            <a:off x="1345019" y="936522"/>
            <a:ext cx="6453962" cy="958660"/>
          </a:xfrm>
          <a:prstGeom prst="rect">
            <a:avLst/>
          </a:prstGeom>
          <a:noFill/>
        </p:spPr>
        <p:txBody>
          <a:bodyPr wrap="square" rtlCol="0">
            <a:spAutoFit/>
          </a:bodyPr>
          <a:lstStyle/>
          <a:p>
            <a:pPr algn="ctr">
              <a:lnSpc>
                <a:spcPct val="150000"/>
              </a:lnSpc>
            </a:pPr>
            <a:r>
              <a:rPr lang="en-US" sz="2000" dirty="0" err="1">
                <a:latin typeface="+mj-lt"/>
              </a:rPr>
              <a:t>Mỗi</a:t>
            </a:r>
            <a:r>
              <a:rPr lang="en-US" sz="2000" dirty="0">
                <a:latin typeface="+mj-lt"/>
              </a:rPr>
              <a:t> </a:t>
            </a:r>
            <a:r>
              <a:rPr lang="en-US" sz="2000" dirty="0" err="1">
                <a:latin typeface="+mj-lt"/>
              </a:rPr>
              <a:t>nhóm</a:t>
            </a:r>
            <a:r>
              <a:rPr lang="en-US" sz="2000" dirty="0">
                <a:latin typeface="+mj-lt"/>
              </a:rPr>
              <a:t> </a:t>
            </a:r>
            <a:r>
              <a:rPr lang="en-US" sz="2000" dirty="0" err="1">
                <a:latin typeface="+mj-lt"/>
              </a:rPr>
              <a:t>sẽ</a:t>
            </a:r>
            <a:r>
              <a:rPr lang="en-US" sz="2000" dirty="0">
                <a:latin typeface="+mj-lt"/>
              </a:rPr>
              <a:t> </a:t>
            </a:r>
            <a:r>
              <a:rPr lang="en-US" sz="2000" dirty="0" err="1">
                <a:latin typeface="+mj-lt"/>
              </a:rPr>
              <a:t>đề</a:t>
            </a:r>
            <a:r>
              <a:rPr lang="en-US" sz="2000" dirty="0">
                <a:latin typeface="+mj-lt"/>
              </a:rPr>
              <a:t> </a:t>
            </a:r>
            <a:r>
              <a:rPr lang="en-US" sz="2000" dirty="0" err="1">
                <a:latin typeface="+mj-lt"/>
              </a:rPr>
              <a:t>xuất</a:t>
            </a:r>
            <a:r>
              <a:rPr lang="en-US" sz="2000" dirty="0">
                <a:latin typeface="+mj-lt"/>
              </a:rPr>
              <a:t> </a:t>
            </a:r>
            <a:r>
              <a:rPr lang="en-US" sz="2000" dirty="0" err="1">
                <a:latin typeface="+mj-lt"/>
              </a:rPr>
              <a:t>các</a:t>
            </a:r>
            <a:r>
              <a:rPr lang="en-US" sz="2000" dirty="0">
                <a:latin typeface="+mj-lt"/>
              </a:rPr>
              <a:t> ý </a:t>
            </a:r>
            <a:r>
              <a:rPr lang="en-US" sz="2000" dirty="0" err="1">
                <a:latin typeface="+mj-lt"/>
              </a:rPr>
              <a:t>tưởng</a:t>
            </a:r>
            <a:r>
              <a:rPr lang="en-US" sz="2000" dirty="0">
                <a:latin typeface="+mj-lt"/>
              </a:rPr>
              <a:t> </a:t>
            </a:r>
            <a:r>
              <a:rPr lang="en-US" sz="2000" dirty="0" err="1">
                <a:latin typeface="+mj-lt"/>
              </a:rPr>
              <a:t>để</a:t>
            </a:r>
            <a:r>
              <a:rPr lang="en-US" sz="2000" dirty="0">
                <a:latin typeface="+mj-lt"/>
              </a:rPr>
              <a:t> </a:t>
            </a:r>
            <a:r>
              <a:rPr lang="en-US" sz="2000" dirty="0" err="1">
                <a:latin typeface="+mj-lt"/>
              </a:rPr>
              <a:t>trang</a:t>
            </a:r>
            <a:r>
              <a:rPr lang="en-US" sz="2000" dirty="0">
                <a:latin typeface="+mj-lt"/>
              </a:rPr>
              <a:t> </a:t>
            </a:r>
            <a:r>
              <a:rPr lang="en-US" sz="2000" dirty="0" err="1">
                <a:latin typeface="+mj-lt"/>
              </a:rPr>
              <a:t>trí</a:t>
            </a:r>
            <a:r>
              <a:rPr lang="en-US" sz="2000" dirty="0">
                <a:latin typeface="+mj-lt"/>
              </a:rPr>
              <a:t> </a:t>
            </a:r>
            <a:r>
              <a:rPr lang="en-US" sz="2000" dirty="0" err="1">
                <a:latin typeface="+mj-lt"/>
              </a:rPr>
              <a:t>lớp</a:t>
            </a:r>
            <a:r>
              <a:rPr lang="en-US" sz="2000" dirty="0">
                <a:latin typeface="+mj-lt"/>
              </a:rPr>
              <a:t> </a:t>
            </a:r>
            <a:r>
              <a:rPr lang="en-US" sz="2000" dirty="0" err="1">
                <a:latin typeface="+mj-lt"/>
              </a:rPr>
              <a:t>học</a:t>
            </a:r>
            <a:r>
              <a:rPr lang="en-US" sz="2000" dirty="0">
                <a:latin typeface="+mj-lt"/>
              </a:rPr>
              <a:t> </a:t>
            </a:r>
            <a:r>
              <a:rPr lang="en-US" sz="2000" dirty="0" err="1">
                <a:latin typeface="+mj-lt"/>
              </a:rPr>
              <a:t>theo</a:t>
            </a:r>
            <a:r>
              <a:rPr lang="en-US" sz="2000" dirty="0">
                <a:latin typeface="+mj-lt"/>
              </a:rPr>
              <a:t> </a:t>
            </a:r>
            <a:r>
              <a:rPr lang="en-US" sz="2000" dirty="0" err="1">
                <a:latin typeface="+mj-lt"/>
              </a:rPr>
              <a:t>mẫu</a:t>
            </a:r>
            <a:r>
              <a:rPr lang="en-US" sz="2000" dirty="0">
                <a:latin typeface="+mj-lt"/>
              </a:rPr>
              <a:t> </a:t>
            </a:r>
            <a:r>
              <a:rPr lang="en-US" sz="2000" dirty="0" err="1">
                <a:latin typeface="+mj-lt"/>
              </a:rPr>
              <a:t>phiếu</a:t>
            </a:r>
            <a:r>
              <a:rPr lang="en-US" sz="2000" dirty="0">
                <a:latin typeface="+mj-lt"/>
              </a:rPr>
              <a:t> </a:t>
            </a:r>
            <a:r>
              <a:rPr lang="en-US" sz="2000" dirty="0" err="1">
                <a:latin typeface="+mj-lt"/>
              </a:rPr>
              <a:t>sau</a:t>
            </a:r>
            <a:r>
              <a:rPr lang="en-US" sz="2000" dirty="0">
                <a:latin typeface="+mj-lt"/>
              </a:rPr>
              <a:t>:</a:t>
            </a:r>
          </a:p>
        </p:txBody>
      </p:sp>
    </p:spTree>
    <p:extLst>
      <p:ext uri="{BB962C8B-B14F-4D97-AF65-F5344CB8AC3E}">
        <p14:creationId xmlns:p14="http://schemas.microsoft.com/office/powerpoint/2010/main" val="407134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60"/>
                                        </p:tgtEl>
                                        <p:attrNameLst>
                                          <p:attrName>style.visibility</p:attrName>
                                        </p:attrNameLst>
                                      </p:cBhvr>
                                      <p:to>
                                        <p:strVal val="visible"/>
                                      </p:to>
                                    </p:set>
                                    <p:animEffect transition="in" filter="barn(inVertical)">
                                      <p:cBhvr>
                                        <p:cTn id="7" dur="500"/>
                                        <p:tgtEl>
                                          <p:spTgt spid="306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0"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8"/>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46BCFF25-1355-3428-F8AC-026F60854320}"/>
              </a:ext>
            </a:extLst>
          </p:cNvPr>
          <p:cNvSpPr/>
          <p:nvPr/>
        </p:nvSpPr>
        <p:spPr>
          <a:xfrm>
            <a:off x="1275908" y="644913"/>
            <a:ext cx="1881962" cy="5694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000000"/>
                </a:solidFill>
              </a:rPr>
              <a:t>Nhiệm vụ 2</a:t>
            </a:r>
          </a:p>
        </p:txBody>
      </p:sp>
      <p:sp>
        <p:nvSpPr>
          <p:cNvPr id="7" name="TextBox 6">
            <a:extLst>
              <a:ext uri="{FF2B5EF4-FFF2-40B4-BE49-F238E27FC236}">
                <a16:creationId xmlns:a16="http://schemas.microsoft.com/office/drawing/2014/main" id="{FE251699-118C-51A5-D7F7-ABA478930B89}"/>
              </a:ext>
            </a:extLst>
          </p:cNvPr>
          <p:cNvSpPr txBox="1"/>
          <p:nvPr/>
        </p:nvSpPr>
        <p:spPr>
          <a:xfrm>
            <a:off x="691117" y="1395526"/>
            <a:ext cx="3880884" cy="2534027"/>
          </a:xfrm>
          <a:prstGeom prst="rect">
            <a:avLst/>
          </a:prstGeom>
          <a:noFill/>
        </p:spPr>
        <p:txBody>
          <a:bodyPr wrap="square" rtlCol="0">
            <a:spAutoFit/>
          </a:bodyPr>
          <a:lstStyle/>
          <a:p>
            <a:pPr>
              <a:lnSpc>
                <a:spcPct val="150000"/>
              </a:lnSpc>
            </a:pPr>
            <a:r>
              <a:rPr lang="en-US" sz="1800" b="1">
                <a:latin typeface="+mj-lt"/>
              </a:rPr>
              <a:t>Hướng dẫn:</a:t>
            </a:r>
          </a:p>
          <a:p>
            <a:pPr marL="285750" indent="-285750">
              <a:lnSpc>
                <a:spcPct val="150000"/>
              </a:lnSpc>
              <a:buFont typeface="Wingdings" panose="05000000000000000000" pitchFamily="2" charset="2"/>
              <a:buChar char="§"/>
            </a:pPr>
            <a:r>
              <a:rPr lang="en-US" sz="1800">
                <a:latin typeface="+mj-lt"/>
              </a:rPr>
              <a:t>Các em làm việc theo nhóm đôi.</a:t>
            </a:r>
          </a:p>
          <a:p>
            <a:pPr marL="285750" indent="-285750">
              <a:lnSpc>
                <a:spcPct val="150000"/>
              </a:lnSpc>
              <a:buFont typeface="Wingdings" panose="05000000000000000000" pitchFamily="2" charset="2"/>
              <a:buChar char="§"/>
            </a:pPr>
            <a:r>
              <a:rPr lang="en-US" sz="1800">
                <a:latin typeface="+mj-lt"/>
              </a:rPr>
              <a:t>Thảo luận và đưa ra </a:t>
            </a:r>
            <a:r>
              <a:rPr lang="en-US" sz="1800">
                <a:effectLst/>
                <a:latin typeface="+mj-lt"/>
                <a:ea typeface="Calibri" panose="020F0502020204030204" pitchFamily="34" charset="0"/>
                <a:cs typeface="Times New Roman" panose="02020603050405020304" pitchFamily="18" charset="0"/>
              </a:rPr>
              <a:t>mô tả cách trang trí các góc trong lớp học ở 4 tranh từ đó nhận xét sự khác nhau về cách trang trí.</a:t>
            </a:r>
            <a:endParaRPr lang="en-US" sz="1800">
              <a:latin typeface="+mj-lt"/>
            </a:endParaRPr>
          </a:p>
        </p:txBody>
      </p:sp>
      <p:pic>
        <p:nvPicPr>
          <p:cNvPr id="9" name="Picture 8">
            <a:extLst>
              <a:ext uri="{FF2B5EF4-FFF2-40B4-BE49-F238E27FC236}">
                <a16:creationId xmlns:a16="http://schemas.microsoft.com/office/drawing/2014/main" id="{421A0806-9C84-038B-6409-8DCFE0FAC77A}"/>
              </a:ext>
            </a:extLst>
          </p:cNvPr>
          <p:cNvPicPr>
            <a:picLocks noChangeAspect="1"/>
          </p:cNvPicPr>
          <p:nvPr/>
        </p:nvPicPr>
        <p:blipFill>
          <a:blip r:embed="rId3"/>
          <a:stretch>
            <a:fillRect/>
          </a:stretch>
        </p:blipFill>
        <p:spPr>
          <a:xfrm>
            <a:off x="4955221" y="1204743"/>
            <a:ext cx="1469263" cy="1371719"/>
          </a:xfrm>
          <a:prstGeom prst="rect">
            <a:avLst/>
          </a:prstGeom>
        </p:spPr>
      </p:pic>
      <p:pic>
        <p:nvPicPr>
          <p:cNvPr id="10" name="Picture 9">
            <a:extLst>
              <a:ext uri="{FF2B5EF4-FFF2-40B4-BE49-F238E27FC236}">
                <a16:creationId xmlns:a16="http://schemas.microsoft.com/office/drawing/2014/main" id="{F316C984-1236-8FCF-A0F6-242ECC4CCAEE}"/>
              </a:ext>
            </a:extLst>
          </p:cNvPr>
          <p:cNvPicPr>
            <a:picLocks noChangeAspect="1"/>
          </p:cNvPicPr>
          <p:nvPr/>
        </p:nvPicPr>
        <p:blipFill>
          <a:blip r:embed="rId4"/>
          <a:stretch>
            <a:fillRect/>
          </a:stretch>
        </p:blipFill>
        <p:spPr>
          <a:xfrm>
            <a:off x="6424484" y="1235226"/>
            <a:ext cx="1518036" cy="1341236"/>
          </a:xfrm>
          <a:prstGeom prst="rect">
            <a:avLst/>
          </a:prstGeom>
        </p:spPr>
      </p:pic>
      <p:pic>
        <p:nvPicPr>
          <p:cNvPr id="11" name="Picture 10">
            <a:extLst>
              <a:ext uri="{FF2B5EF4-FFF2-40B4-BE49-F238E27FC236}">
                <a16:creationId xmlns:a16="http://schemas.microsoft.com/office/drawing/2014/main" id="{6FC5C7DD-6EE1-2E04-3B1E-BBD8515319DB}"/>
              </a:ext>
            </a:extLst>
          </p:cNvPr>
          <p:cNvPicPr>
            <a:picLocks noChangeAspect="1"/>
          </p:cNvPicPr>
          <p:nvPr/>
        </p:nvPicPr>
        <p:blipFill>
          <a:blip r:embed="rId5"/>
          <a:stretch>
            <a:fillRect/>
          </a:stretch>
        </p:blipFill>
        <p:spPr>
          <a:xfrm>
            <a:off x="4943028" y="2571750"/>
            <a:ext cx="1481456" cy="1444877"/>
          </a:xfrm>
          <a:prstGeom prst="rect">
            <a:avLst/>
          </a:prstGeom>
        </p:spPr>
      </p:pic>
      <p:pic>
        <p:nvPicPr>
          <p:cNvPr id="12" name="Picture 11">
            <a:extLst>
              <a:ext uri="{FF2B5EF4-FFF2-40B4-BE49-F238E27FC236}">
                <a16:creationId xmlns:a16="http://schemas.microsoft.com/office/drawing/2014/main" id="{56F2AC01-6031-7721-E650-3A42F9DADC46}"/>
              </a:ext>
            </a:extLst>
          </p:cNvPr>
          <p:cNvPicPr>
            <a:picLocks noChangeAspect="1"/>
          </p:cNvPicPr>
          <p:nvPr/>
        </p:nvPicPr>
        <p:blipFill>
          <a:blip r:embed="rId6"/>
          <a:stretch>
            <a:fillRect/>
          </a:stretch>
        </p:blipFill>
        <p:spPr>
          <a:xfrm>
            <a:off x="6436677" y="2571750"/>
            <a:ext cx="1542422" cy="1444877"/>
          </a:xfrm>
          <a:prstGeom prst="rect">
            <a:avLst/>
          </a:prstGeom>
        </p:spPr>
      </p:pic>
      <p:sp>
        <p:nvSpPr>
          <p:cNvPr id="13" name="Rectangle: Rounded Corners 12">
            <a:extLst>
              <a:ext uri="{FF2B5EF4-FFF2-40B4-BE49-F238E27FC236}">
                <a16:creationId xmlns:a16="http://schemas.microsoft.com/office/drawing/2014/main" id="{3C80B078-9036-36AD-FBA4-C77270FE8CEA}"/>
              </a:ext>
            </a:extLst>
          </p:cNvPr>
          <p:cNvSpPr/>
          <p:nvPr/>
        </p:nvSpPr>
        <p:spPr>
          <a:xfrm>
            <a:off x="4702009" y="998544"/>
            <a:ext cx="3444949" cy="332799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6896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par>
                                <p:cTn id="19" presetID="6"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par>
                                <p:cTn id="22" presetID="6"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par>
                                <p:cTn id="25" presetID="6"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58"/>
        <p:cNvGrpSpPr/>
        <p:nvPr/>
      </p:nvGrpSpPr>
      <p:grpSpPr>
        <a:xfrm>
          <a:off x="0" y="0"/>
          <a:ext cx="0" cy="0"/>
          <a:chOff x="0" y="0"/>
          <a:chExt cx="0" cy="0"/>
        </a:xfrm>
      </p:grpSpPr>
      <p:pic>
        <p:nvPicPr>
          <p:cNvPr id="9" name="Picture 8">
            <a:extLst>
              <a:ext uri="{FF2B5EF4-FFF2-40B4-BE49-F238E27FC236}">
                <a16:creationId xmlns:a16="http://schemas.microsoft.com/office/drawing/2014/main" id="{421A0806-9C84-038B-6409-8DCFE0FAC77A}"/>
              </a:ext>
            </a:extLst>
          </p:cNvPr>
          <p:cNvPicPr>
            <a:picLocks noChangeAspect="1"/>
          </p:cNvPicPr>
          <p:nvPr/>
        </p:nvPicPr>
        <p:blipFill>
          <a:blip r:embed="rId3"/>
          <a:stretch>
            <a:fillRect/>
          </a:stretch>
        </p:blipFill>
        <p:spPr>
          <a:xfrm>
            <a:off x="1510271" y="917664"/>
            <a:ext cx="2221756" cy="2074254"/>
          </a:xfrm>
          <a:prstGeom prst="rect">
            <a:avLst/>
          </a:prstGeom>
        </p:spPr>
      </p:pic>
      <p:pic>
        <p:nvPicPr>
          <p:cNvPr id="10" name="Picture 9">
            <a:extLst>
              <a:ext uri="{FF2B5EF4-FFF2-40B4-BE49-F238E27FC236}">
                <a16:creationId xmlns:a16="http://schemas.microsoft.com/office/drawing/2014/main" id="{F316C984-1236-8FCF-A0F6-242ECC4CCAEE}"/>
              </a:ext>
            </a:extLst>
          </p:cNvPr>
          <p:cNvPicPr>
            <a:picLocks noChangeAspect="1"/>
          </p:cNvPicPr>
          <p:nvPr/>
        </p:nvPicPr>
        <p:blipFill>
          <a:blip r:embed="rId4"/>
          <a:stretch>
            <a:fillRect/>
          </a:stretch>
        </p:blipFill>
        <p:spPr>
          <a:xfrm>
            <a:off x="5286051" y="917665"/>
            <a:ext cx="2347678" cy="2074253"/>
          </a:xfrm>
          <a:prstGeom prst="rect">
            <a:avLst/>
          </a:prstGeom>
        </p:spPr>
      </p:pic>
      <p:sp>
        <p:nvSpPr>
          <p:cNvPr id="2" name="Rectangle: Rounded Corners 1">
            <a:extLst>
              <a:ext uri="{FF2B5EF4-FFF2-40B4-BE49-F238E27FC236}">
                <a16:creationId xmlns:a16="http://schemas.microsoft.com/office/drawing/2014/main" id="{1A4272F6-1B67-A0A1-DF5B-A00B4B25DD21}"/>
              </a:ext>
            </a:extLst>
          </p:cNvPr>
          <p:cNvSpPr/>
          <p:nvPr/>
        </p:nvSpPr>
        <p:spPr>
          <a:xfrm>
            <a:off x="1307803" y="701748"/>
            <a:ext cx="2573080" cy="2519916"/>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E0FCA29-980E-AB0C-64D6-79740A4AA634}"/>
              </a:ext>
            </a:extLst>
          </p:cNvPr>
          <p:cNvSpPr/>
          <p:nvPr/>
        </p:nvSpPr>
        <p:spPr>
          <a:xfrm>
            <a:off x="5173350" y="701748"/>
            <a:ext cx="2573080" cy="2519916"/>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8A7375-1031-D240-6AB8-0776782432A9}"/>
              </a:ext>
            </a:extLst>
          </p:cNvPr>
          <p:cNvSpPr txBox="1"/>
          <p:nvPr/>
        </p:nvSpPr>
        <p:spPr>
          <a:xfrm>
            <a:off x="434950" y="3221664"/>
            <a:ext cx="4137050" cy="1287532"/>
          </a:xfrm>
          <a:prstGeom prst="rect">
            <a:avLst/>
          </a:prstGeom>
          <a:noFill/>
        </p:spPr>
        <p:txBody>
          <a:bodyPr wrap="square" rtlCol="0">
            <a:spAutoFit/>
          </a:bodyPr>
          <a:lstStyle/>
          <a:p>
            <a:pPr algn="ctr">
              <a:lnSpc>
                <a:spcPct val="150000"/>
              </a:lnSpc>
            </a:pPr>
            <a:r>
              <a:rPr lang="nl-NL" sz="1800" b="1">
                <a:effectLst/>
                <a:latin typeface="+mj-lt"/>
                <a:ea typeface="Calibri" panose="020F0502020204030204" pitchFamily="34" charset="0"/>
                <a:cs typeface="Times New Roman" panose="02020603050405020304" pitchFamily="18" charset="0"/>
              </a:rPr>
              <a:t>Tranh 1: </a:t>
            </a:r>
          </a:p>
          <a:p>
            <a:pPr algn="ctr">
              <a:lnSpc>
                <a:spcPct val="150000"/>
              </a:lnSpc>
            </a:pPr>
            <a:r>
              <a:rPr lang="nl-NL" sz="1800">
                <a:effectLst/>
                <a:latin typeface="+mj-lt"/>
                <a:ea typeface="Calibri" panose="020F0502020204030204" pitchFamily="34" charset="0"/>
                <a:cs typeface="Times New Roman" panose="02020603050405020304" pitchFamily="18" charset="0"/>
              </a:rPr>
              <a:t>Góc của sinh nhật, nơi lưu ngày sinh của các bạn và những lời chúc.</a:t>
            </a:r>
            <a:endParaRPr lang="en-US">
              <a:latin typeface="+mj-lt"/>
            </a:endParaRPr>
          </a:p>
        </p:txBody>
      </p:sp>
      <p:sp>
        <p:nvSpPr>
          <p:cNvPr id="15" name="TextBox 14">
            <a:extLst>
              <a:ext uri="{FF2B5EF4-FFF2-40B4-BE49-F238E27FC236}">
                <a16:creationId xmlns:a16="http://schemas.microsoft.com/office/drawing/2014/main" id="{9D8DE39A-ACE9-B3CC-79E4-54A76325F11E}"/>
              </a:ext>
            </a:extLst>
          </p:cNvPr>
          <p:cNvSpPr txBox="1"/>
          <p:nvPr/>
        </p:nvSpPr>
        <p:spPr>
          <a:xfrm>
            <a:off x="4489498" y="3221664"/>
            <a:ext cx="4137050" cy="873252"/>
          </a:xfrm>
          <a:prstGeom prst="rect">
            <a:avLst/>
          </a:prstGeom>
          <a:noFill/>
        </p:spPr>
        <p:txBody>
          <a:bodyPr wrap="square" rtlCol="0">
            <a:spAutoFit/>
          </a:bodyPr>
          <a:lstStyle/>
          <a:p>
            <a:pPr algn="ctr">
              <a:lnSpc>
                <a:spcPct val="150000"/>
              </a:lnSpc>
            </a:pPr>
            <a:r>
              <a:rPr lang="nl-NL" sz="1800" b="1">
                <a:effectLst/>
                <a:latin typeface="+mj-lt"/>
                <a:ea typeface="Calibri" panose="020F0502020204030204" pitchFamily="34" charset="0"/>
                <a:cs typeface="Times New Roman" panose="02020603050405020304" pitchFamily="18" charset="0"/>
              </a:rPr>
              <a:t>Tranh 2: </a:t>
            </a:r>
          </a:p>
          <a:p>
            <a:pPr algn="ctr">
              <a:lnSpc>
                <a:spcPct val="150000"/>
              </a:lnSpc>
            </a:pPr>
            <a:r>
              <a:rPr lang="vi-VN" sz="1800">
                <a:effectLst/>
                <a:latin typeface="+mn-lt"/>
                <a:ea typeface="Calibri" panose="020F0502020204030204" pitchFamily="34" charset="0"/>
                <a:cs typeface="Times New Roman" panose="02020603050405020304" pitchFamily="18" charset="0"/>
              </a:rPr>
              <a:t>Cuối lớp, trang trí báo tường</a:t>
            </a:r>
            <a:endParaRPr lang="en-US">
              <a:latin typeface="+mn-lt"/>
            </a:endParaRPr>
          </a:p>
        </p:txBody>
      </p:sp>
    </p:spTree>
    <p:extLst>
      <p:ext uri="{BB962C8B-B14F-4D97-AF65-F5344CB8AC3E}">
        <p14:creationId xmlns:p14="http://schemas.microsoft.com/office/powerpoint/2010/main" val="25038837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3" grpId="0"/>
      <p:bldP spid="15" grpId="0"/>
    </p:bldLst>
  </p:timing>
</p:sld>
</file>

<file path=ppt/theme/theme1.xml><?xml version="1.0" encoding="utf-8"?>
<a:theme xmlns:a="http://schemas.openxmlformats.org/drawingml/2006/main" name="Fall Activities Binder by Slidesgo">
  <a:themeElements>
    <a:clrScheme name="Simple Light">
      <a:dk1>
        <a:srgbClr val="622300"/>
      </a:dk1>
      <a:lt1>
        <a:srgbClr val="AF4F4F"/>
      </a:lt1>
      <a:dk2>
        <a:srgbClr val="E5771C"/>
      </a:dk2>
      <a:lt2>
        <a:srgbClr val="EB9B00"/>
      </a:lt2>
      <a:accent1>
        <a:srgbClr val="EC4940"/>
      </a:accent1>
      <a:accent2>
        <a:srgbClr val="9F200A"/>
      </a:accent2>
      <a:accent3>
        <a:srgbClr val="7F7C18"/>
      </a:accent3>
      <a:accent4>
        <a:srgbClr val="AAA61E"/>
      </a:accent4>
      <a:accent5>
        <a:srgbClr val="76B5AF"/>
      </a:accent5>
      <a:accent6>
        <a:srgbClr val="FFC83A"/>
      </a:accent6>
      <a:hlink>
        <a:srgbClr val="6223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587</Words>
  <Application>Microsoft Office PowerPoint</Application>
  <PresentationFormat>On-screen Show (16:9)</PresentationFormat>
  <Paragraphs>115</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Open Sans</vt:lpstr>
      <vt:lpstr>Wingdings</vt:lpstr>
      <vt:lpstr>Grand Hotel</vt:lpstr>
      <vt:lpstr>Delius Swash Caps</vt:lpstr>
      <vt:lpstr>Montserrat</vt:lpstr>
      <vt:lpstr>Arial</vt:lpstr>
      <vt:lpstr>Calibri</vt:lpstr>
      <vt:lpstr>Times New Roman</vt:lpstr>
      <vt:lpstr>Fall Activities Binder by Slidesgo</vt:lpstr>
      <vt:lpstr> CHÀO MỪNG CÁC EM  ĐẾN VỚI BUỔI HỌC NGÀY HÔM NAY!</vt:lpstr>
      <vt:lpstr>TUẦN 3</vt:lpstr>
      <vt:lpstr>Nội dung bài học</vt:lpstr>
      <vt:lpstr>Tìm hiểu cách trang trí lớp học</vt:lpstr>
      <vt:lpstr>Hoạt động 1: Tìm hiểu cách trang trí lớp học  </vt:lpstr>
      <vt:lpstr>Hoạt động 1: Tìm hiểu cách trang trí lớp học  </vt:lpstr>
      <vt:lpstr>ĐỀ XUẤT Ý TƯỞNG</vt:lpstr>
      <vt:lpstr>PowerPoint Presentation</vt:lpstr>
      <vt:lpstr>PowerPoint Presentation</vt:lpstr>
      <vt:lpstr>PowerPoint Presentation</vt:lpstr>
      <vt:lpstr>Lập kế hoạch trang trí lớp học</vt:lpstr>
      <vt:lpstr>PowerPoint Presentation</vt:lpstr>
      <vt:lpstr>PowerPoint Presentation</vt:lpstr>
      <vt:lpstr>PowerPoint Presentation</vt:lpstr>
      <vt:lpstr>Dặn dò</vt:lpstr>
      <vt:lpstr>PowerPoint Presentation</vt:lpstr>
      <vt:lpstr>Cảm ơn các em  đã chú ý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CHÀO MỪNG CÁC EM  ĐẾN VỚI BUỔI HỌC NGÀY HÔM NAY!</dc:title>
  <cp:lastModifiedBy>Administrator</cp:lastModifiedBy>
  <cp:revision>5</cp:revision>
  <dcterms:modified xsi:type="dcterms:W3CDTF">2024-10-04T03:12:50Z</dcterms:modified>
</cp:coreProperties>
</file>