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9" r:id="rId5"/>
    <p:sldId id="276" r:id="rId6"/>
    <p:sldId id="275" r:id="rId7"/>
    <p:sldId id="270" r:id="rId8"/>
    <p:sldId id="274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660" y="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32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962586"/>
            <a:ext cx="2444531" cy="21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FF00"/>
                </a:solidFill>
                <a:latin typeface="Times New Roman" pitchFamily="18" charset="0"/>
              </a:rPr>
              <a:t>TRƯỜNG TIỂU HỌC THỊ TRẤN QUẾ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582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Đạo đức lớp 3</a:t>
            </a:r>
          </a:p>
          <a:p>
            <a:pPr algn="ctr" eaLnBrk="1" hangingPunct="1"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KHÁM PHÁ ĐẤT NƯỚC VIỆT NAM 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30324" y="1905000"/>
            <a:ext cx="13132595" cy="21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27452" y="-5633"/>
            <a:ext cx="1382714" cy="152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9D03DE-8ECC-43AA-853C-2C0373DDD34A}"/>
              </a:ext>
            </a:extLst>
          </p:cNvPr>
          <p:cNvSpPr txBox="1"/>
          <p:nvPr/>
        </p:nvSpPr>
        <p:spPr>
          <a:xfrm>
            <a:off x="8582463" y="7696200"/>
            <a:ext cx="58804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3D</a:t>
            </a: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0" t="41579" r="54123" b="32933"/>
          <a:stretch/>
        </p:blipFill>
        <p:spPr bwMode="auto">
          <a:xfrm>
            <a:off x="1889919" y="2133600"/>
            <a:ext cx="2709570" cy="323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244704" y="940456"/>
            <a:ext cx="9694215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VIỆT NAM THÂN YÊU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 chỉ ra hình ảnh, đất nước con người Việt Nam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718466" y="641502"/>
                <a:ext cx="1262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Đạo đức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30837" y="1051559"/>
              <a:ext cx="101033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0" t="41579" r="31098" b="32933"/>
          <a:stretch/>
        </p:blipFill>
        <p:spPr bwMode="auto">
          <a:xfrm>
            <a:off x="6157119" y="2171178"/>
            <a:ext cx="4181846" cy="323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4" t="67068" r="51608" b="7951"/>
          <a:stretch/>
        </p:blipFill>
        <p:spPr bwMode="auto">
          <a:xfrm>
            <a:off x="1056068" y="5562600"/>
            <a:ext cx="4180842" cy="31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0" t="67067" r="31098" b="7951"/>
          <a:stretch/>
        </p:blipFill>
        <p:spPr bwMode="auto">
          <a:xfrm>
            <a:off x="6175441" y="5424112"/>
            <a:ext cx="4364774" cy="330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0" r="9739"/>
          <a:stretch/>
        </p:blipFill>
        <p:spPr>
          <a:xfrm>
            <a:off x="11415728" y="2276797"/>
            <a:ext cx="4269133" cy="6313216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920641" y="2819400"/>
            <a:ext cx="4607853" cy="1804286"/>
          </a:xfrm>
          <a:prstGeom prst="roundRect">
            <a:avLst/>
          </a:prstGeom>
          <a:solidFill>
            <a:srgbClr val="2DC8FF"/>
          </a:solidFill>
          <a:ln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 Bắc Bộ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141203" y="6180464"/>
            <a:ext cx="4740316" cy="1653195"/>
          </a:xfrm>
          <a:prstGeom prst="roundRect">
            <a:avLst/>
          </a:prstGeom>
          <a:solidFill>
            <a:srgbClr val="F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 Bắc Bộ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94799" y="2819399"/>
            <a:ext cx="4786720" cy="1804287"/>
          </a:xfrm>
          <a:prstGeom prst="roundRect">
            <a:avLst/>
          </a:prstGeom>
          <a:solidFill>
            <a:srgbClr val="6B9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58516" r="12572" b="-1"/>
          <a:stretch/>
        </p:blipFill>
        <p:spPr>
          <a:xfrm>
            <a:off x="8387033" y="5604778"/>
            <a:ext cx="6808258" cy="304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718719" y="469070"/>
            <a:ext cx="8610600" cy="943487"/>
            <a:chOff x="3718719" y="469070"/>
            <a:chExt cx="8610600" cy="943487"/>
          </a:xfrm>
        </p:grpSpPr>
        <p:grpSp>
          <p:nvGrpSpPr>
            <p:cNvPr id="2" name="Group 1"/>
            <p:cNvGrpSpPr/>
            <p:nvPr/>
          </p:nvGrpSpPr>
          <p:grpSpPr>
            <a:xfrm>
              <a:off x="7453547" y="469070"/>
              <a:ext cx="1284326" cy="461665"/>
              <a:chOff x="6718466" y="641502"/>
              <a:chExt cx="1262656" cy="46166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262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Đạo đức</a:t>
                </a:r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EM KHÁM PHÁ ĐẤT NƯỚC VIỆT NAM (T1)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26081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Kể chuyện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5" r="52347" b="42535"/>
          <a:stretch/>
        </p:blipFill>
        <p:spPr>
          <a:xfrm>
            <a:off x="6530085" y="2354877"/>
            <a:ext cx="4278728" cy="28722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41042" y="1600200"/>
            <a:ext cx="4965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 SAO CHO ĐÚNG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6637" y="5281612"/>
            <a:ext cx="6722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Quốc hiệu của nước ta là gì?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8183" y="6159281"/>
            <a:ext cx="7546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 hoà xã hội chủ nghĩa Việt Nam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3" t="6256" b="42535"/>
          <a:stretch/>
        </p:blipFill>
        <p:spPr>
          <a:xfrm>
            <a:off x="11567319" y="1295400"/>
            <a:ext cx="4603505" cy="393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hiểu Quốc hiệu, Quốc kì, Quốc ca Việt Nam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1166" y="2456410"/>
            <a:ext cx="1173468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- Cùng nhau thảo luận để tìm ta quốc kì nước Việt Nam</a:t>
            </a:r>
            <a:endParaRPr lang="en-US" sz="3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11128" y="6858000"/>
            <a:ext cx="3804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itchFamily="18" charset="0"/>
              </a:rPr>
              <a:t>Quốc kì nước Mỹ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9" t="36666" r="14314" b="35753"/>
          <a:stretch/>
        </p:blipFill>
        <p:spPr bwMode="auto">
          <a:xfrm>
            <a:off x="1210532" y="3429000"/>
            <a:ext cx="1390372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162928" y="6858000"/>
            <a:ext cx="3804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itchFamily="18" charset="0"/>
              </a:rPr>
              <a:t>Quốc kì nước Nga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14728" y="6858000"/>
            <a:ext cx="3804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itchFamily="18" charset="0"/>
              </a:rPr>
              <a:t>Quốc kì Việt Nam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718719" y="469070"/>
            <a:ext cx="8610600" cy="943487"/>
            <a:chOff x="3718719" y="469070"/>
            <a:chExt cx="8610600" cy="943487"/>
          </a:xfrm>
        </p:grpSpPr>
        <p:grpSp>
          <p:nvGrpSpPr>
            <p:cNvPr id="16" name="Group 15"/>
            <p:cNvGrpSpPr/>
            <p:nvPr/>
          </p:nvGrpSpPr>
          <p:grpSpPr>
            <a:xfrm>
              <a:off x="7453547" y="469070"/>
              <a:ext cx="1284326" cy="461665"/>
              <a:chOff x="6718466" y="641502"/>
              <a:chExt cx="1262656" cy="46166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6718466" y="641502"/>
                <a:ext cx="1262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Đạo đức</a:t>
                </a: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EM KHÁM PHÁ ĐẤT NƯỚC VIỆT NAM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29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hiểu Quốc hiệu, Quốc kì, Quốc ca Việt Nam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1166" y="2456410"/>
            <a:ext cx="59575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- Mô tả Quốc kì Việt Nam.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4469" y="3787027"/>
            <a:ext cx="8229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itchFamily="18" charset="0"/>
              </a:rPr>
              <a:t>    Quốc kì Việt Nam là lá cờ đỏ sao vàng. </a:t>
            </a:r>
            <a:r>
              <a:rPr lang="vi-VN" sz="3800" b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itchFamily="18" charset="0"/>
              </a:rPr>
              <a:t>có khung hình chữ nhật, chiều rộng bằng 2/3 chiều dài, nền cờ màu đỏ, ở giữa có ngôi sao vàng 5 cánh. Tâm của ngôi sao vàng trùng với tâm hình chữ nhật</a:t>
            </a:r>
            <a:r>
              <a:rPr lang="en-US" sz="3800" b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Quốc kỳ Việt Nam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319" y="3276598"/>
            <a:ext cx="6248400" cy="415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718719" y="469070"/>
            <a:ext cx="8610600" cy="943487"/>
            <a:chOff x="3718719" y="469070"/>
            <a:chExt cx="8610600" cy="943487"/>
          </a:xfrm>
        </p:grpSpPr>
        <p:grpSp>
          <p:nvGrpSpPr>
            <p:cNvPr id="13" name="Group 12"/>
            <p:cNvGrpSpPr/>
            <p:nvPr/>
          </p:nvGrpSpPr>
          <p:grpSpPr>
            <a:xfrm>
              <a:off x="7453547" y="469070"/>
              <a:ext cx="1284326" cy="461665"/>
              <a:chOff x="6718466" y="641502"/>
              <a:chExt cx="1262656" cy="46166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718466" y="641502"/>
                <a:ext cx="1262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Đạo đức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EM KHÁM PHÁ ĐẤT NƯỚC VIỆT NAM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4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</a:rPr>
              <a:t>2. Tìm hiểu Quốc hiệu, Quốc kì, Quốc ca Việt Nam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6519" y="3962400"/>
            <a:ext cx="8610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+ Quốc ca Việt Nam là bái hát “Tiến quân ca” do cố nhạc sĩ Văn Cao sáng tác.</a:t>
            </a:r>
            <a:endParaRPr lang="en-US" sz="3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3392" y="2250063"/>
            <a:ext cx="142853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Nêu tên bài hát và tác giả của Quốc ca Việt Nam.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3" t="33927" r="38252" b="5982"/>
          <a:stretch/>
        </p:blipFill>
        <p:spPr bwMode="auto">
          <a:xfrm>
            <a:off x="11262519" y="2819399"/>
            <a:ext cx="4182215" cy="603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718719" y="469070"/>
            <a:ext cx="8610600" cy="943487"/>
            <a:chOff x="3718719" y="469070"/>
            <a:chExt cx="8610600" cy="943487"/>
          </a:xfrm>
        </p:grpSpPr>
        <p:grpSp>
          <p:nvGrpSpPr>
            <p:cNvPr id="13" name="Group 12"/>
            <p:cNvGrpSpPr/>
            <p:nvPr/>
          </p:nvGrpSpPr>
          <p:grpSpPr>
            <a:xfrm>
              <a:off x="7453547" y="469070"/>
              <a:ext cx="1284326" cy="461665"/>
              <a:chOff x="6718466" y="641502"/>
              <a:chExt cx="1262656" cy="46166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718466" y="641502"/>
                <a:ext cx="1262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93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</a:rPr>
              <a:t>2. Lắng nghe bài hát Quốc ca Việt Nam</a:t>
            </a:r>
          </a:p>
        </p:txBody>
      </p:sp>
      <p:pic>
        <p:nvPicPr>
          <p:cNvPr id="10" name="Nhạc Lễ Chào Cờ Quốc Ca Việt Nam Có Lời Há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13919" y="2438400"/>
            <a:ext cx="10972800" cy="612768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718719" y="469070"/>
            <a:ext cx="8610600" cy="943487"/>
            <a:chOff x="3718719" y="469070"/>
            <a:chExt cx="8610600" cy="943487"/>
          </a:xfrm>
        </p:grpSpPr>
        <p:grpSp>
          <p:nvGrpSpPr>
            <p:cNvPr id="12" name="Group 11"/>
            <p:cNvGrpSpPr/>
            <p:nvPr/>
          </p:nvGrpSpPr>
          <p:grpSpPr>
            <a:xfrm>
              <a:off x="7453547" y="469070"/>
              <a:ext cx="1284326" cy="461665"/>
              <a:chOff x="6718466" y="641502"/>
              <a:chExt cx="1262656" cy="46166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6718466" y="641502"/>
                <a:ext cx="1262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84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4" t="21481" r="11244" b="25556"/>
          <a:stretch/>
        </p:blipFill>
        <p:spPr bwMode="auto">
          <a:xfrm>
            <a:off x="9844826" y="2743199"/>
            <a:ext cx="5923537" cy="521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6918" y="2819400"/>
            <a:ext cx="8991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cảm xúc của của em khi nghe bài hát Quốc ca Việt nam?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endParaRPr lang="en-US" sz="1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 rất sôi động, hào hùng, thể hiện niềm tự hào cuả dân tộc.  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18719" y="469070"/>
            <a:ext cx="8610600" cy="943487"/>
            <a:chOff x="3718719" y="469070"/>
            <a:chExt cx="8610600" cy="943487"/>
          </a:xfrm>
        </p:grpSpPr>
        <p:grpSp>
          <p:nvGrpSpPr>
            <p:cNvPr id="13" name="Group 12"/>
            <p:cNvGrpSpPr/>
            <p:nvPr/>
          </p:nvGrpSpPr>
          <p:grpSpPr>
            <a:xfrm>
              <a:off x="7453547" y="469070"/>
              <a:ext cx="1284326" cy="461665"/>
              <a:chOff x="6718466" y="641502"/>
              <a:chExt cx="1262656" cy="461665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262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</a:rPr>
              <a:t>2. Tìm hiểu Quốc hiệu, Quốc kì, Quốc ca Việt Nam</a:t>
            </a:r>
          </a:p>
        </p:txBody>
      </p:sp>
    </p:spTree>
    <p:extLst>
      <p:ext uri="{BB962C8B-B14F-4D97-AF65-F5344CB8AC3E}">
        <p14:creationId xmlns:p14="http://schemas.microsoft.com/office/powerpoint/2010/main" val="269698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432</Words>
  <Application>Microsoft Office PowerPoint</Application>
  <PresentationFormat>Custom</PresentationFormat>
  <Paragraphs>50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225</cp:revision>
  <dcterms:created xsi:type="dcterms:W3CDTF">2022-07-10T01:37:20Z</dcterms:created>
  <dcterms:modified xsi:type="dcterms:W3CDTF">2024-10-04T02:49:52Z</dcterms:modified>
</cp:coreProperties>
</file>