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9"/>
  </p:notesMasterIdLst>
  <p:sldIdLst>
    <p:sldId id="256" r:id="rId2"/>
    <p:sldId id="259" r:id="rId3"/>
    <p:sldId id="262" r:id="rId4"/>
    <p:sldId id="257" r:id="rId5"/>
    <p:sldId id="309" r:id="rId6"/>
    <p:sldId id="260" r:id="rId7"/>
    <p:sldId id="267" r:id="rId8"/>
    <p:sldId id="265" r:id="rId9"/>
    <p:sldId id="274" r:id="rId10"/>
    <p:sldId id="310" r:id="rId11"/>
    <p:sldId id="263" r:id="rId12"/>
    <p:sldId id="280" r:id="rId13"/>
    <p:sldId id="261" r:id="rId14"/>
    <p:sldId id="266" r:id="rId15"/>
    <p:sldId id="271" r:id="rId16"/>
    <p:sldId id="270" r:id="rId17"/>
    <p:sldId id="277" r:id="rId18"/>
  </p:sldIdLst>
  <p:sldSz cx="9144000" cy="5143500" type="screen16x9"/>
  <p:notesSz cx="6858000" cy="9144000"/>
  <p:embeddedFontLst>
    <p:embeddedFont>
      <p:font typeface="Barlow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Nunito" panose="020B0604020202020204" charset="0"/>
      <p:regular r:id="rId28"/>
      <p:bold r:id="rId29"/>
      <p:italic r:id="rId30"/>
      <p:boldItalic r:id="rId31"/>
    </p:embeddedFont>
    <p:embeddedFont>
      <p:font typeface="Ranchers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0FA406-35A9-481C-995E-F27107F0204B}">
  <a:tblStyle styleId="{1D0FA406-35A9-481C-995E-F27107F020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8497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Google Shape;63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0" name="Google Shape;63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525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Google Shape;8198;gcc9050bdf8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9" name="Google Shape;8199;gcc9050bdf8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266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2" name="Google Shape;7052;gcc9050bdf8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3" name="Google Shape;7053;gcc9050bdf8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9296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9" name="Google Shape;8749;gcc9050bdf8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0" name="Google Shape;8750;gcc9050bdf8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830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6" name="Google Shape;6856;gcc9050bdf8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7" name="Google Shape;6857;gcc9050bdf8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46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1" name="Google Shape;7291;gcc9050bdf8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2" name="Google Shape;7292;gcc9050bdf8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218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2" name="Google Shape;7742;gcc9050bdf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3" name="Google Shape;7743;gcc9050bdf8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200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2" name="Google Shape;7592;gcc9050bdf8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3" name="Google Shape;7593;gcc9050bdf8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425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3" name="Google Shape;8593;gcc9050bdf8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4" name="Google Shape;8594;gcc9050bdf8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46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8" name="Google Shape;6708;gcc9050bdf8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9" name="Google Shape;6709;gcc9050bdf8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36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0" name="Google Shape;6980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1" name="Google Shape;6981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4" name="Google Shape;6524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5" name="Google Shape;6525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923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4" name="Google Shape;6524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5" name="Google Shape;6525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84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3" name="Google Shape;6783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4" name="Google Shape;6784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529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cc9050bdf8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cc9050bdf8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5221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" name="Google Shape;7208;gf8ca560fe2_1_4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9" name="Google Shape;7209;gf8ca560fe2_1_4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410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Google Shape;8198;gcc9050bdf8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9" name="Google Shape;8199;gcc9050bdf8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49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6256" y="210475"/>
            <a:ext cx="9434027" cy="5877218"/>
            <a:chOff x="-86256" y="210475"/>
            <a:chExt cx="9434027" cy="5877218"/>
          </a:xfrm>
        </p:grpSpPr>
        <p:sp>
          <p:nvSpPr>
            <p:cNvPr id="10" name="Google Shape;10;p2"/>
            <p:cNvSpPr/>
            <p:nvPr/>
          </p:nvSpPr>
          <p:spPr>
            <a:xfrm>
              <a:off x="-38725" y="3703550"/>
              <a:ext cx="9209436" cy="1478864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65450" y="4085100"/>
              <a:ext cx="9209483" cy="1097086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662662" y="4395773"/>
              <a:ext cx="774936" cy="847100"/>
              <a:chOff x="747000" y="4488650"/>
              <a:chExt cx="666325" cy="72837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747000" y="4488650"/>
                <a:ext cx="666325" cy="727225"/>
              </a:xfrm>
              <a:custGeom>
                <a:avLst/>
                <a:gdLst/>
                <a:ahLst/>
                <a:cxnLst/>
                <a:rect l="l" t="t" r="r" b="b"/>
                <a:pathLst>
                  <a:path w="26653" h="29089" extrusionOk="0">
                    <a:moveTo>
                      <a:pt x="16579" y="1"/>
                    </a:moveTo>
                    <a:cubicBezTo>
                      <a:pt x="16579" y="101"/>
                      <a:pt x="16545" y="101"/>
                      <a:pt x="16545" y="101"/>
                    </a:cubicBezTo>
                    <a:cubicBezTo>
                      <a:pt x="16412" y="101"/>
                      <a:pt x="16345" y="101"/>
                      <a:pt x="16212" y="134"/>
                    </a:cubicBezTo>
                    <a:lnTo>
                      <a:pt x="16179" y="134"/>
                    </a:lnTo>
                    <a:cubicBezTo>
                      <a:pt x="15945" y="168"/>
                      <a:pt x="15712" y="201"/>
                      <a:pt x="15411" y="368"/>
                    </a:cubicBezTo>
                    <a:cubicBezTo>
                      <a:pt x="15178" y="501"/>
                      <a:pt x="14911" y="668"/>
                      <a:pt x="14711" y="835"/>
                    </a:cubicBezTo>
                    <a:cubicBezTo>
                      <a:pt x="14210" y="1202"/>
                      <a:pt x="13844" y="1702"/>
                      <a:pt x="13543" y="2136"/>
                    </a:cubicBezTo>
                    <a:cubicBezTo>
                      <a:pt x="13143" y="2669"/>
                      <a:pt x="12843" y="3270"/>
                      <a:pt x="12543" y="3770"/>
                    </a:cubicBezTo>
                    <a:cubicBezTo>
                      <a:pt x="12242" y="4304"/>
                      <a:pt x="11942" y="4871"/>
                      <a:pt x="11675" y="5438"/>
                    </a:cubicBezTo>
                    <a:cubicBezTo>
                      <a:pt x="11375" y="6005"/>
                      <a:pt x="11075" y="6605"/>
                      <a:pt x="10775" y="7139"/>
                    </a:cubicBezTo>
                    <a:cubicBezTo>
                      <a:pt x="10575" y="7506"/>
                      <a:pt x="10341" y="7940"/>
                      <a:pt x="10041" y="8307"/>
                    </a:cubicBezTo>
                    <a:cubicBezTo>
                      <a:pt x="9941" y="8440"/>
                      <a:pt x="9841" y="8507"/>
                      <a:pt x="9741" y="8607"/>
                    </a:cubicBezTo>
                    <a:cubicBezTo>
                      <a:pt x="9674" y="8640"/>
                      <a:pt x="9574" y="8674"/>
                      <a:pt x="9440" y="8707"/>
                    </a:cubicBezTo>
                    <a:cubicBezTo>
                      <a:pt x="9207" y="8807"/>
                      <a:pt x="8907" y="8874"/>
                      <a:pt x="8606" y="8940"/>
                    </a:cubicBezTo>
                    <a:cubicBezTo>
                      <a:pt x="8440" y="8940"/>
                      <a:pt x="8340" y="8974"/>
                      <a:pt x="8173" y="8974"/>
                    </a:cubicBezTo>
                    <a:cubicBezTo>
                      <a:pt x="7839" y="9007"/>
                      <a:pt x="7439" y="9007"/>
                      <a:pt x="7105" y="9107"/>
                    </a:cubicBezTo>
                    <a:cubicBezTo>
                      <a:pt x="6839" y="9174"/>
                      <a:pt x="6572" y="9307"/>
                      <a:pt x="6372" y="9474"/>
                    </a:cubicBezTo>
                    <a:cubicBezTo>
                      <a:pt x="6171" y="9641"/>
                      <a:pt x="5938" y="9841"/>
                      <a:pt x="5771" y="10175"/>
                    </a:cubicBezTo>
                    <a:lnTo>
                      <a:pt x="5538" y="10675"/>
                    </a:lnTo>
                    <a:cubicBezTo>
                      <a:pt x="5438" y="10842"/>
                      <a:pt x="5404" y="11042"/>
                      <a:pt x="5337" y="11275"/>
                    </a:cubicBezTo>
                    <a:cubicBezTo>
                      <a:pt x="5237" y="11642"/>
                      <a:pt x="5171" y="12009"/>
                      <a:pt x="5204" y="12476"/>
                    </a:cubicBezTo>
                    <a:cubicBezTo>
                      <a:pt x="5204" y="12777"/>
                      <a:pt x="5237" y="13010"/>
                      <a:pt x="5237" y="13310"/>
                    </a:cubicBezTo>
                    <a:cubicBezTo>
                      <a:pt x="5271" y="13777"/>
                      <a:pt x="5337" y="14211"/>
                      <a:pt x="5237" y="14711"/>
                    </a:cubicBezTo>
                    <a:cubicBezTo>
                      <a:pt x="5204" y="14945"/>
                      <a:pt x="5171" y="15145"/>
                      <a:pt x="5071" y="15345"/>
                    </a:cubicBezTo>
                    <a:cubicBezTo>
                      <a:pt x="5004" y="15545"/>
                      <a:pt x="4870" y="15712"/>
                      <a:pt x="4737" y="15879"/>
                    </a:cubicBezTo>
                    <a:lnTo>
                      <a:pt x="4270" y="16346"/>
                    </a:lnTo>
                    <a:cubicBezTo>
                      <a:pt x="4070" y="16513"/>
                      <a:pt x="3836" y="16646"/>
                      <a:pt x="3503" y="16779"/>
                    </a:cubicBezTo>
                    <a:cubicBezTo>
                      <a:pt x="3336" y="16813"/>
                      <a:pt x="3169" y="16879"/>
                      <a:pt x="3002" y="16946"/>
                    </a:cubicBezTo>
                    <a:cubicBezTo>
                      <a:pt x="2569" y="17046"/>
                      <a:pt x="2169" y="17213"/>
                      <a:pt x="1735" y="17447"/>
                    </a:cubicBezTo>
                    <a:cubicBezTo>
                      <a:pt x="1435" y="17613"/>
                      <a:pt x="1201" y="17813"/>
                      <a:pt x="934" y="18047"/>
                    </a:cubicBezTo>
                    <a:cubicBezTo>
                      <a:pt x="701" y="18347"/>
                      <a:pt x="534" y="18681"/>
                      <a:pt x="367" y="19048"/>
                    </a:cubicBezTo>
                    <a:cubicBezTo>
                      <a:pt x="200" y="19448"/>
                      <a:pt x="100" y="19882"/>
                      <a:pt x="100" y="20349"/>
                    </a:cubicBezTo>
                    <a:cubicBezTo>
                      <a:pt x="34" y="20682"/>
                      <a:pt x="0" y="21016"/>
                      <a:pt x="0" y="21349"/>
                    </a:cubicBezTo>
                    <a:cubicBezTo>
                      <a:pt x="0" y="22117"/>
                      <a:pt x="200" y="22850"/>
                      <a:pt x="567" y="23618"/>
                    </a:cubicBezTo>
                    <a:cubicBezTo>
                      <a:pt x="734" y="23884"/>
                      <a:pt x="934" y="24218"/>
                      <a:pt x="1235" y="24585"/>
                    </a:cubicBezTo>
                    <a:cubicBezTo>
                      <a:pt x="1435" y="24852"/>
                      <a:pt x="1735" y="25152"/>
                      <a:pt x="2035" y="25419"/>
                    </a:cubicBezTo>
                    <a:cubicBezTo>
                      <a:pt x="2602" y="25986"/>
                      <a:pt x="3336" y="26420"/>
                      <a:pt x="4070" y="26853"/>
                    </a:cubicBezTo>
                    <a:cubicBezTo>
                      <a:pt x="4770" y="27220"/>
                      <a:pt x="5538" y="27587"/>
                      <a:pt x="6405" y="27921"/>
                    </a:cubicBezTo>
                    <a:cubicBezTo>
                      <a:pt x="7105" y="28221"/>
                      <a:pt x="7873" y="28421"/>
                      <a:pt x="8573" y="28621"/>
                    </a:cubicBezTo>
                    <a:cubicBezTo>
                      <a:pt x="9707" y="28855"/>
                      <a:pt x="10841" y="28988"/>
                      <a:pt x="11709" y="29021"/>
                    </a:cubicBezTo>
                    <a:cubicBezTo>
                      <a:pt x="12576" y="29088"/>
                      <a:pt x="13510" y="29088"/>
                      <a:pt x="14377" y="29088"/>
                    </a:cubicBezTo>
                    <a:lnTo>
                      <a:pt x="15411" y="29088"/>
                    </a:lnTo>
                    <a:cubicBezTo>
                      <a:pt x="16946" y="29055"/>
                      <a:pt x="18347" y="28955"/>
                      <a:pt x="19614" y="28688"/>
                    </a:cubicBezTo>
                    <a:cubicBezTo>
                      <a:pt x="21082" y="28421"/>
                      <a:pt x="22316" y="28054"/>
                      <a:pt x="23384" y="27554"/>
                    </a:cubicBezTo>
                    <a:cubicBezTo>
                      <a:pt x="24551" y="26987"/>
                      <a:pt x="25418" y="26219"/>
                      <a:pt x="25885" y="25352"/>
                    </a:cubicBezTo>
                    <a:cubicBezTo>
                      <a:pt x="26119" y="24919"/>
                      <a:pt x="26252" y="24485"/>
                      <a:pt x="26319" y="24018"/>
                    </a:cubicBezTo>
                    <a:cubicBezTo>
                      <a:pt x="26386" y="23718"/>
                      <a:pt x="26419" y="23484"/>
                      <a:pt x="26419" y="23217"/>
                    </a:cubicBezTo>
                    <a:cubicBezTo>
                      <a:pt x="26419" y="22984"/>
                      <a:pt x="26386" y="22717"/>
                      <a:pt x="26319" y="22350"/>
                    </a:cubicBezTo>
                    <a:cubicBezTo>
                      <a:pt x="26252" y="21683"/>
                      <a:pt x="25986" y="21016"/>
                      <a:pt x="25652" y="20415"/>
                    </a:cubicBezTo>
                    <a:cubicBezTo>
                      <a:pt x="25452" y="20048"/>
                      <a:pt x="25185" y="19681"/>
                      <a:pt x="24885" y="19315"/>
                    </a:cubicBezTo>
                    <a:lnTo>
                      <a:pt x="24484" y="18814"/>
                    </a:lnTo>
                    <a:cubicBezTo>
                      <a:pt x="24318" y="18614"/>
                      <a:pt x="24251" y="18381"/>
                      <a:pt x="24118" y="18180"/>
                    </a:cubicBezTo>
                    <a:cubicBezTo>
                      <a:pt x="24084" y="18047"/>
                      <a:pt x="24051" y="17880"/>
                      <a:pt x="24051" y="17780"/>
                    </a:cubicBezTo>
                    <a:lnTo>
                      <a:pt x="24051" y="17213"/>
                    </a:lnTo>
                    <a:cubicBezTo>
                      <a:pt x="24084" y="16946"/>
                      <a:pt x="24218" y="16579"/>
                      <a:pt x="24318" y="16246"/>
                    </a:cubicBezTo>
                    <a:cubicBezTo>
                      <a:pt x="24585" y="15712"/>
                      <a:pt x="24951" y="15212"/>
                      <a:pt x="25285" y="14711"/>
                    </a:cubicBezTo>
                    <a:cubicBezTo>
                      <a:pt x="25452" y="14511"/>
                      <a:pt x="25585" y="14311"/>
                      <a:pt x="25752" y="14044"/>
                    </a:cubicBezTo>
                    <a:cubicBezTo>
                      <a:pt x="26119" y="13410"/>
                      <a:pt x="26653" y="12510"/>
                      <a:pt x="26586" y="11542"/>
                    </a:cubicBezTo>
                    <a:cubicBezTo>
                      <a:pt x="26553" y="11042"/>
                      <a:pt x="26386" y="10542"/>
                      <a:pt x="26119" y="10075"/>
                    </a:cubicBezTo>
                    <a:cubicBezTo>
                      <a:pt x="25986" y="9841"/>
                      <a:pt x="25852" y="9641"/>
                      <a:pt x="25585" y="9341"/>
                    </a:cubicBezTo>
                    <a:cubicBezTo>
                      <a:pt x="25418" y="9141"/>
                      <a:pt x="25252" y="9007"/>
                      <a:pt x="25052" y="8840"/>
                    </a:cubicBezTo>
                    <a:cubicBezTo>
                      <a:pt x="24718" y="8540"/>
                      <a:pt x="24284" y="8373"/>
                      <a:pt x="23917" y="8207"/>
                    </a:cubicBezTo>
                    <a:cubicBezTo>
                      <a:pt x="23550" y="8040"/>
                      <a:pt x="23150" y="7906"/>
                      <a:pt x="22750" y="7806"/>
                    </a:cubicBezTo>
                    <a:lnTo>
                      <a:pt x="22583" y="7740"/>
                    </a:lnTo>
                    <a:cubicBezTo>
                      <a:pt x="22116" y="7640"/>
                      <a:pt x="21649" y="7473"/>
                      <a:pt x="21249" y="7306"/>
                    </a:cubicBezTo>
                    <a:cubicBezTo>
                      <a:pt x="20949" y="7173"/>
                      <a:pt x="20715" y="7006"/>
                      <a:pt x="20448" y="6839"/>
                    </a:cubicBezTo>
                    <a:cubicBezTo>
                      <a:pt x="20281" y="6706"/>
                      <a:pt x="20148" y="6539"/>
                      <a:pt x="20048" y="6372"/>
                    </a:cubicBezTo>
                    <a:cubicBezTo>
                      <a:pt x="19915" y="6205"/>
                      <a:pt x="19814" y="6005"/>
                      <a:pt x="19748" y="5838"/>
                    </a:cubicBezTo>
                    <a:lnTo>
                      <a:pt x="19614" y="5338"/>
                    </a:lnTo>
                    <a:cubicBezTo>
                      <a:pt x="19581" y="4971"/>
                      <a:pt x="19614" y="4571"/>
                      <a:pt x="19614" y="4204"/>
                    </a:cubicBezTo>
                    <a:lnTo>
                      <a:pt x="19614" y="3970"/>
                    </a:lnTo>
                    <a:cubicBezTo>
                      <a:pt x="19614" y="3503"/>
                      <a:pt x="19614" y="2970"/>
                      <a:pt x="19481" y="2402"/>
                    </a:cubicBezTo>
                    <a:cubicBezTo>
                      <a:pt x="19381" y="1902"/>
                      <a:pt x="19114" y="1502"/>
                      <a:pt x="18714" y="1068"/>
                    </a:cubicBezTo>
                    <a:cubicBezTo>
                      <a:pt x="18413" y="801"/>
                      <a:pt x="18147" y="568"/>
                      <a:pt x="17880" y="401"/>
                    </a:cubicBezTo>
                    <a:cubicBezTo>
                      <a:pt x="17580" y="234"/>
                      <a:pt x="17313" y="134"/>
                      <a:pt x="17046" y="67"/>
                    </a:cubicBezTo>
                    <a:cubicBezTo>
                      <a:pt x="16879" y="34"/>
                      <a:pt x="16746" y="34"/>
                      <a:pt x="16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005525" y="4529525"/>
                <a:ext cx="155125" cy="687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27500" extrusionOk="0">
                    <a:moveTo>
                      <a:pt x="6038" y="0"/>
                    </a:moveTo>
                    <a:cubicBezTo>
                      <a:pt x="6071" y="67"/>
                      <a:pt x="6004" y="167"/>
                      <a:pt x="6004" y="234"/>
                    </a:cubicBezTo>
                    <a:cubicBezTo>
                      <a:pt x="5904" y="901"/>
                      <a:pt x="5838" y="1568"/>
                      <a:pt x="5737" y="2302"/>
                    </a:cubicBezTo>
                    <a:cubicBezTo>
                      <a:pt x="5671" y="2969"/>
                      <a:pt x="5571" y="3670"/>
                      <a:pt x="5437" y="4337"/>
                    </a:cubicBezTo>
                    <a:cubicBezTo>
                      <a:pt x="5237" y="5704"/>
                      <a:pt x="5070" y="7105"/>
                      <a:pt x="4870" y="8506"/>
                    </a:cubicBezTo>
                    <a:lnTo>
                      <a:pt x="4870" y="8406"/>
                    </a:lnTo>
                    <a:cubicBezTo>
                      <a:pt x="4837" y="8540"/>
                      <a:pt x="4837" y="8706"/>
                      <a:pt x="4770" y="8840"/>
                    </a:cubicBezTo>
                    <a:lnTo>
                      <a:pt x="4770" y="8773"/>
                    </a:lnTo>
                    <a:cubicBezTo>
                      <a:pt x="4737" y="9040"/>
                      <a:pt x="4703" y="9340"/>
                      <a:pt x="4670" y="9574"/>
                    </a:cubicBezTo>
                    <a:lnTo>
                      <a:pt x="4670" y="9707"/>
                    </a:lnTo>
                    <a:lnTo>
                      <a:pt x="4670" y="9841"/>
                    </a:lnTo>
                    <a:cubicBezTo>
                      <a:pt x="4670" y="9907"/>
                      <a:pt x="4670" y="9941"/>
                      <a:pt x="4603" y="10041"/>
                    </a:cubicBezTo>
                    <a:cubicBezTo>
                      <a:pt x="4570" y="10208"/>
                      <a:pt x="4570" y="10341"/>
                      <a:pt x="4537" y="10508"/>
                    </a:cubicBezTo>
                    <a:cubicBezTo>
                      <a:pt x="4370" y="11575"/>
                      <a:pt x="4170" y="12709"/>
                      <a:pt x="3936" y="13777"/>
                    </a:cubicBezTo>
                    <a:cubicBezTo>
                      <a:pt x="3736" y="14878"/>
                      <a:pt x="3503" y="15945"/>
                      <a:pt x="3236" y="17046"/>
                    </a:cubicBezTo>
                    <a:cubicBezTo>
                      <a:pt x="3002" y="18147"/>
                      <a:pt x="2735" y="19181"/>
                      <a:pt x="2402" y="20248"/>
                    </a:cubicBezTo>
                    <a:cubicBezTo>
                      <a:pt x="2068" y="21382"/>
                      <a:pt x="1735" y="22516"/>
                      <a:pt x="1334" y="23650"/>
                    </a:cubicBezTo>
                    <a:lnTo>
                      <a:pt x="701" y="25252"/>
                    </a:lnTo>
                    <a:cubicBezTo>
                      <a:pt x="600" y="25518"/>
                      <a:pt x="500" y="25752"/>
                      <a:pt x="367" y="26052"/>
                    </a:cubicBezTo>
                    <a:cubicBezTo>
                      <a:pt x="234" y="26352"/>
                      <a:pt x="167" y="26586"/>
                      <a:pt x="33" y="26886"/>
                    </a:cubicBezTo>
                    <a:cubicBezTo>
                      <a:pt x="0" y="26953"/>
                      <a:pt x="0" y="27053"/>
                      <a:pt x="33" y="27120"/>
                    </a:cubicBezTo>
                    <a:cubicBezTo>
                      <a:pt x="67" y="27253"/>
                      <a:pt x="167" y="27386"/>
                      <a:pt x="234" y="27420"/>
                    </a:cubicBezTo>
                    <a:cubicBezTo>
                      <a:pt x="307" y="27475"/>
                      <a:pt x="380" y="27500"/>
                      <a:pt x="448" y="27500"/>
                    </a:cubicBezTo>
                    <a:cubicBezTo>
                      <a:pt x="504" y="27500"/>
                      <a:pt x="555" y="27483"/>
                      <a:pt x="600" y="27453"/>
                    </a:cubicBezTo>
                    <a:cubicBezTo>
                      <a:pt x="734" y="27420"/>
                      <a:pt x="867" y="27353"/>
                      <a:pt x="901" y="27253"/>
                    </a:cubicBezTo>
                    <a:cubicBezTo>
                      <a:pt x="1034" y="27020"/>
                      <a:pt x="1101" y="26786"/>
                      <a:pt x="1234" y="26553"/>
                    </a:cubicBezTo>
                    <a:cubicBezTo>
                      <a:pt x="1368" y="26252"/>
                      <a:pt x="1501" y="26019"/>
                      <a:pt x="1601" y="25719"/>
                    </a:cubicBezTo>
                    <a:cubicBezTo>
                      <a:pt x="1835" y="25218"/>
                      <a:pt x="2035" y="24718"/>
                      <a:pt x="2202" y="24218"/>
                    </a:cubicBezTo>
                    <a:cubicBezTo>
                      <a:pt x="2569" y="23183"/>
                      <a:pt x="2902" y="22183"/>
                      <a:pt x="3169" y="21082"/>
                    </a:cubicBezTo>
                    <a:cubicBezTo>
                      <a:pt x="3436" y="20048"/>
                      <a:pt x="3703" y="18947"/>
                      <a:pt x="3936" y="17880"/>
                    </a:cubicBezTo>
                    <a:cubicBezTo>
                      <a:pt x="4203" y="16779"/>
                      <a:pt x="4370" y="15711"/>
                      <a:pt x="4537" y="14577"/>
                    </a:cubicBezTo>
                    <a:lnTo>
                      <a:pt x="4670" y="13710"/>
                    </a:lnTo>
                    <a:cubicBezTo>
                      <a:pt x="4837" y="12576"/>
                      <a:pt x="5004" y="11508"/>
                      <a:pt x="5104" y="10374"/>
                    </a:cubicBezTo>
                    <a:cubicBezTo>
                      <a:pt x="5170" y="10208"/>
                      <a:pt x="5170" y="10041"/>
                      <a:pt x="5204" y="9841"/>
                    </a:cubicBezTo>
                    <a:lnTo>
                      <a:pt x="5204" y="9774"/>
                    </a:lnTo>
                    <a:cubicBezTo>
                      <a:pt x="5337" y="8873"/>
                      <a:pt x="5404" y="8006"/>
                      <a:pt x="5504" y="7072"/>
                    </a:cubicBezTo>
                    <a:cubicBezTo>
                      <a:pt x="5604" y="6005"/>
                      <a:pt x="5704" y="4904"/>
                      <a:pt x="5838" y="3836"/>
                    </a:cubicBezTo>
                    <a:cubicBezTo>
                      <a:pt x="5871" y="3269"/>
                      <a:pt x="5938" y="2736"/>
                      <a:pt x="6004" y="2202"/>
                    </a:cubicBezTo>
                    <a:cubicBezTo>
                      <a:pt x="6038" y="1668"/>
                      <a:pt x="6104" y="1168"/>
                      <a:pt x="6171" y="601"/>
                    </a:cubicBezTo>
                    <a:cubicBezTo>
                      <a:pt x="6171" y="434"/>
                      <a:pt x="6204" y="334"/>
                      <a:pt x="6204" y="167"/>
                    </a:cubicBezTo>
                    <a:cubicBezTo>
                      <a:pt x="6204" y="67"/>
                      <a:pt x="6104" y="0"/>
                      <a:pt x="6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919625" y="4749675"/>
                <a:ext cx="17765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648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01"/>
                    </a:cubicBezTo>
                    <a:cubicBezTo>
                      <a:pt x="134" y="534"/>
                      <a:pt x="267" y="935"/>
                      <a:pt x="367" y="1335"/>
                    </a:cubicBezTo>
                    <a:lnTo>
                      <a:pt x="868" y="2569"/>
                    </a:lnTo>
                    <a:cubicBezTo>
                      <a:pt x="1268" y="3436"/>
                      <a:pt x="1768" y="4270"/>
                      <a:pt x="2269" y="5104"/>
                    </a:cubicBezTo>
                    <a:cubicBezTo>
                      <a:pt x="2502" y="5538"/>
                      <a:pt x="2802" y="5938"/>
                      <a:pt x="3102" y="6338"/>
                    </a:cubicBezTo>
                    <a:cubicBezTo>
                      <a:pt x="3369" y="6705"/>
                      <a:pt x="3670" y="7072"/>
                      <a:pt x="4003" y="7439"/>
                    </a:cubicBezTo>
                    <a:cubicBezTo>
                      <a:pt x="4337" y="7773"/>
                      <a:pt x="4670" y="8173"/>
                      <a:pt x="5004" y="8440"/>
                    </a:cubicBezTo>
                    <a:cubicBezTo>
                      <a:pt x="5337" y="8740"/>
                      <a:pt x="5671" y="9040"/>
                      <a:pt x="6038" y="9274"/>
                    </a:cubicBezTo>
                    <a:cubicBezTo>
                      <a:pt x="6138" y="9374"/>
                      <a:pt x="6271" y="9407"/>
                      <a:pt x="6338" y="9441"/>
                    </a:cubicBezTo>
                    <a:cubicBezTo>
                      <a:pt x="6371" y="9474"/>
                      <a:pt x="6438" y="9474"/>
                      <a:pt x="6472" y="9541"/>
                    </a:cubicBezTo>
                    <a:cubicBezTo>
                      <a:pt x="6505" y="9574"/>
                      <a:pt x="6605" y="9574"/>
                      <a:pt x="6638" y="9607"/>
                    </a:cubicBezTo>
                    <a:cubicBezTo>
                      <a:pt x="6684" y="9635"/>
                      <a:pt x="6730" y="9647"/>
                      <a:pt x="6774" y="9647"/>
                    </a:cubicBezTo>
                    <a:cubicBezTo>
                      <a:pt x="6889" y="9647"/>
                      <a:pt x="6990" y="9561"/>
                      <a:pt x="7039" y="9441"/>
                    </a:cubicBezTo>
                    <a:cubicBezTo>
                      <a:pt x="7105" y="9374"/>
                      <a:pt x="7105" y="9274"/>
                      <a:pt x="7039" y="9207"/>
                    </a:cubicBezTo>
                    <a:cubicBezTo>
                      <a:pt x="7005" y="9107"/>
                      <a:pt x="6972" y="9074"/>
                      <a:pt x="6872" y="9040"/>
                    </a:cubicBezTo>
                    <a:cubicBezTo>
                      <a:pt x="6672" y="8874"/>
                      <a:pt x="6438" y="8707"/>
                      <a:pt x="6171" y="8573"/>
                    </a:cubicBezTo>
                    <a:cubicBezTo>
                      <a:pt x="5938" y="8407"/>
                      <a:pt x="5671" y="8240"/>
                      <a:pt x="5437" y="8040"/>
                    </a:cubicBezTo>
                    <a:cubicBezTo>
                      <a:pt x="4937" y="7639"/>
                      <a:pt x="4470" y="7206"/>
                      <a:pt x="4003" y="6739"/>
                    </a:cubicBezTo>
                    <a:cubicBezTo>
                      <a:pt x="3770" y="6472"/>
                      <a:pt x="3536" y="6205"/>
                      <a:pt x="3303" y="5938"/>
                    </a:cubicBezTo>
                    <a:cubicBezTo>
                      <a:pt x="3036" y="5638"/>
                      <a:pt x="2836" y="5371"/>
                      <a:pt x="2635" y="5071"/>
                    </a:cubicBezTo>
                    <a:cubicBezTo>
                      <a:pt x="2435" y="4771"/>
                      <a:pt x="2202" y="4437"/>
                      <a:pt x="2002" y="4137"/>
                    </a:cubicBezTo>
                    <a:cubicBezTo>
                      <a:pt x="1802" y="3870"/>
                      <a:pt x="1635" y="3536"/>
                      <a:pt x="1468" y="3236"/>
                    </a:cubicBezTo>
                    <a:cubicBezTo>
                      <a:pt x="1168" y="2736"/>
                      <a:pt x="934" y="2202"/>
                      <a:pt x="701" y="1635"/>
                    </a:cubicBezTo>
                    <a:cubicBezTo>
                      <a:pt x="501" y="1101"/>
                      <a:pt x="300" y="601"/>
                      <a:pt x="167" y="34"/>
                    </a:cubicBezTo>
                    <a:cubicBezTo>
                      <a:pt x="200" y="1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19550" y="4946475"/>
                <a:ext cx="229350" cy="2197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8791" extrusionOk="0">
                    <a:moveTo>
                      <a:pt x="234" y="1"/>
                    </a:moveTo>
                    <a:cubicBezTo>
                      <a:pt x="201" y="134"/>
                      <a:pt x="167" y="134"/>
                      <a:pt x="167" y="134"/>
                    </a:cubicBezTo>
                    <a:cubicBezTo>
                      <a:pt x="100" y="168"/>
                      <a:pt x="0" y="301"/>
                      <a:pt x="34" y="368"/>
                    </a:cubicBezTo>
                    <a:cubicBezTo>
                      <a:pt x="834" y="2036"/>
                      <a:pt x="1968" y="3537"/>
                      <a:pt x="3203" y="4871"/>
                    </a:cubicBezTo>
                    <a:cubicBezTo>
                      <a:pt x="3870" y="5571"/>
                      <a:pt x="4637" y="6305"/>
                      <a:pt x="5438" y="6906"/>
                    </a:cubicBezTo>
                    <a:cubicBezTo>
                      <a:pt x="6171" y="7506"/>
                      <a:pt x="6905" y="8073"/>
                      <a:pt x="7739" y="8474"/>
                    </a:cubicBezTo>
                    <a:cubicBezTo>
                      <a:pt x="7873" y="8507"/>
                      <a:pt x="8006" y="8574"/>
                      <a:pt x="8140" y="8640"/>
                    </a:cubicBezTo>
                    <a:cubicBezTo>
                      <a:pt x="8273" y="8674"/>
                      <a:pt x="8373" y="8707"/>
                      <a:pt x="8540" y="8740"/>
                    </a:cubicBezTo>
                    <a:lnTo>
                      <a:pt x="8573" y="8740"/>
                    </a:lnTo>
                    <a:cubicBezTo>
                      <a:pt x="8623" y="8774"/>
                      <a:pt x="8682" y="8790"/>
                      <a:pt x="8736" y="8790"/>
                    </a:cubicBezTo>
                    <a:cubicBezTo>
                      <a:pt x="8790" y="8790"/>
                      <a:pt x="8840" y="8774"/>
                      <a:pt x="8873" y="8740"/>
                    </a:cubicBezTo>
                    <a:cubicBezTo>
                      <a:pt x="8973" y="8707"/>
                      <a:pt x="9040" y="8640"/>
                      <a:pt x="9074" y="8540"/>
                    </a:cubicBezTo>
                    <a:cubicBezTo>
                      <a:pt x="9174" y="8373"/>
                      <a:pt x="9074" y="8140"/>
                      <a:pt x="8907" y="8040"/>
                    </a:cubicBezTo>
                    <a:lnTo>
                      <a:pt x="8673" y="7906"/>
                    </a:lnTo>
                    <a:cubicBezTo>
                      <a:pt x="8540" y="7873"/>
                      <a:pt x="8473" y="7840"/>
                      <a:pt x="8340" y="7740"/>
                    </a:cubicBezTo>
                    <a:cubicBezTo>
                      <a:pt x="8140" y="7640"/>
                      <a:pt x="7873" y="7540"/>
                      <a:pt x="7673" y="7406"/>
                    </a:cubicBezTo>
                    <a:cubicBezTo>
                      <a:pt x="7239" y="7206"/>
                      <a:pt x="6839" y="6972"/>
                      <a:pt x="6405" y="6706"/>
                    </a:cubicBezTo>
                    <a:lnTo>
                      <a:pt x="6472" y="6706"/>
                    </a:lnTo>
                    <a:cubicBezTo>
                      <a:pt x="6472" y="6706"/>
                      <a:pt x="6405" y="6706"/>
                      <a:pt x="6405" y="6672"/>
                    </a:cubicBezTo>
                    <a:cubicBezTo>
                      <a:pt x="6405" y="6672"/>
                      <a:pt x="6372" y="6672"/>
                      <a:pt x="6372" y="6606"/>
                    </a:cubicBezTo>
                    <a:lnTo>
                      <a:pt x="6405" y="6606"/>
                    </a:lnTo>
                    <a:cubicBezTo>
                      <a:pt x="5204" y="5838"/>
                      <a:pt x="4137" y="4871"/>
                      <a:pt x="3136" y="3837"/>
                    </a:cubicBezTo>
                    <a:cubicBezTo>
                      <a:pt x="2202" y="2836"/>
                      <a:pt x="1368" y="1735"/>
                      <a:pt x="701" y="568"/>
                    </a:cubicBezTo>
                    <a:cubicBezTo>
                      <a:pt x="701" y="568"/>
                      <a:pt x="701" y="535"/>
                      <a:pt x="668" y="535"/>
                    </a:cubicBezTo>
                    <a:lnTo>
                      <a:pt x="668" y="568"/>
                    </a:lnTo>
                    <a:cubicBezTo>
                      <a:pt x="567" y="401"/>
                      <a:pt x="501" y="301"/>
                      <a:pt x="434" y="101"/>
                    </a:cubicBezTo>
                    <a:cubicBezTo>
                      <a:pt x="367" y="34"/>
                      <a:pt x="3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048050" y="4658150"/>
                <a:ext cx="89250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4675" extrusionOk="0">
                    <a:moveTo>
                      <a:pt x="75" y="1"/>
                    </a:moveTo>
                    <a:cubicBezTo>
                      <a:pt x="67" y="1"/>
                      <a:pt x="67" y="9"/>
                      <a:pt x="67" y="26"/>
                    </a:cubicBezTo>
                    <a:cubicBezTo>
                      <a:pt x="0" y="59"/>
                      <a:pt x="0" y="92"/>
                      <a:pt x="0" y="192"/>
                    </a:cubicBezTo>
                    <a:cubicBezTo>
                      <a:pt x="167" y="593"/>
                      <a:pt x="334" y="1026"/>
                      <a:pt x="534" y="1427"/>
                    </a:cubicBezTo>
                    <a:cubicBezTo>
                      <a:pt x="734" y="1860"/>
                      <a:pt x="1001" y="2261"/>
                      <a:pt x="1234" y="2661"/>
                    </a:cubicBezTo>
                    <a:cubicBezTo>
                      <a:pt x="1501" y="3028"/>
                      <a:pt x="1802" y="3361"/>
                      <a:pt x="2068" y="3695"/>
                    </a:cubicBezTo>
                    <a:cubicBezTo>
                      <a:pt x="2402" y="4028"/>
                      <a:pt x="2736" y="4395"/>
                      <a:pt x="3169" y="4662"/>
                    </a:cubicBezTo>
                    <a:cubicBezTo>
                      <a:pt x="3186" y="4671"/>
                      <a:pt x="3209" y="4675"/>
                      <a:pt x="3235" y="4675"/>
                    </a:cubicBezTo>
                    <a:cubicBezTo>
                      <a:pt x="3315" y="4675"/>
                      <a:pt x="3428" y="4637"/>
                      <a:pt x="3503" y="4562"/>
                    </a:cubicBezTo>
                    <a:cubicBezTo>
                      <a:pt x="3536" y="4529"/>
                      <a:pt x="3569" y="4429"/>
                      <a:pt x="3536" y="4362"/>
                    </a:cubicBezTo>
                    <a:cubicBezTo>
                      <a:pt x="3536" y="4262"/>
                      <a:pt x="3503" y="4229"/>
                      <a:pt x="3469" y="4195"/>
                    </a:cubicBezTo>
                    <a:cubicBezTo>
                      <a:pt x="3369" y="4095"/>
                      <a:pt x="3236" y="4028"/>
                      <a:pt x="3136" y="3895"/>
                    </a:cubicBezTo>
                    <a:cubicBezTo>
                      <a:pt x="3002" y="3828"/>
                      <a:pt x="2902" y="3728"/>
                      <a:pt x="2769" y="3662"/>
                    </a:cubicBezTo>
                    <a:cubicBezTo>
                      <a:pt x="2535" y="3428"/>
                      <a:pt x="2335" y="3261"/>
                      <a:pt x="2135" y="3028"/>
                    </a:cubicBezTo>
                    <a:lnTo>
                      <a:pt x="2135" y="3028"/>
                    </a:lnTo>
                    <a:lnTo>
                      <a:pt x="2168" y="3061"/>
                    </a:lnTo>
                    <a:cubicBezTo>
                      <a:pt x="2168" y="3061"/>
                      <a:pt x="2168" y="3028"/>
                      <a:pt x="2135" y="3028"/>
                    </a:cubicBezTo>
                    <a:cubicBezTo>
                      <a:pt x="1868" y="2728"/>
                      <a:pt x="1635" y="2427"/>
                      <a:pt x="1401" y="2160"/>
                    </a:cubicBezTo>
                    <a:cubicBezTo>
                      <a:pt x="1168" y="1827"/>
                      <a:pt x="968" y="1460"/>
                      <a:pt x="734" y="1093"/>
                    </a:cubicBezTo>
                    <a:lnTo>
                      <a:pt x="734" y="1160"/>
                    </a:lnTo>
                    <a:cubicBezTo>
                      <a:pt x="567" y="826"/>
                      <a:pt x="401" y="426"/>
                      <a:pt x="234" y="92"/>
                    </a:cubicBezTo>
                    <a:cubicBezTo>
                      <a:pt x="234" y="59"/>
                      <a:pt x="167" y="26"/>
                      <a:pt x="134" y="26"/>
                    </a:cubicBezTo>
                    <a:cubicBezTo>
                      <a:pt x="100" y="9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108075" y="4555375"/>
                <a:ext cx="45075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744" extrusionOk="0">
                    <a:moveTo>
                      <a:pt x="101" y="0"/>
                    </a:moveTo>
                    <a:cubicBezTo>
                      <a:pt x="1" y="34"/>
                      <a:pt x="1" y="134"/>
                      <a:pt x="1" y="167"/>
                    </a:cubicBezTo>
                    <a:cubicBezTo>
                      <a:pt x="101" y="367"/>
                      <a:pt x="168" y="634"/>
                      <a:pt x="268" y="834"/>
                    </a:cubicBezTo>
                    <a:cubicBezTo>
                      <a:pt x="335" y="1034"/>
                      <a:pt x="468" y="1301"/>
                      <a:pt x="601" y="1501"/>
                    </a:cubicBezTo>
                    <a:cubicBezTo>
                      <a:pt x="835" y="1935"/>
                      <a:pt x="1135" y="2335"/>
                      <a:pt x="1469" y="2669"/>
                    </a:cubicBezTo>
                    <a:cubicBezTo>
                      <a:pt x="1519" y="2719"/>
                      <a:pt x="1569" y="2744"/>
                      <a:pt x="1615" y="2744"/>
                    </a:cubicBezTo>
                    <a:cubicBezTo>
                      <a:pt x="1660" y="2744"/>
                      <a:pt x="1702" y="2719"/>
                      <a:pt x="1736" y="2669"/>
                    </a:cubicBezTo>
                    <a:cubicBezTo>
                      <a:pt x="1769" y="2636"/>
                      <a:pt x="1802" y="2602"/>
                      <a:pt x="1802" y="2535"/>
                    </a:cubicBezTo>
                    <a:cubicBezTo>
                      <a:pt x="1802" y="2502"/>
                      <a:pt x="1802" y="2435"/>
                      <a:pt x="1769" y="2369"/>
                    </a:cubicBezTo>
                    <a:cubicBezTo>
                      <a:pt x="1635" y="2269"/>
                      <a:pt x="1569" y="2135"/>
                      <a:pt x="1435" y="2002"/>
                    </a:cubicBezTo>
                    <a:cubicBezTo>
                      <a:pt x="1302" y="1868"/>
                      <a:pt x="1202" y="1768"/>
                      <a:pt x="1102" y="1635"/>
                    </a:cubicBezTo>
                    <a:cubicBezTo>
                      <a:pt x="868" y="1368"/>
                      <a:pt x="668" y="1101"/>
                      <a:pt x="501" y="801"/>
                    </a:cubicBezTo>
                    <a:lnTo>
                      <a:pt x="501" y="834"/>
                    </a:lnTo>
                    <a:cubicBezTo>
                      <a:pt x="368" y="634"/>
                      <a:pt x="301" y="367"/>
                      <a:pt x="201" y="134"/>
                    </a:cubicBezTo>
                    <a:cubicBezTo>
                      <a:pt x="201" y="100"/>
                      <a:pt x="134" y="34"/>
                      <a:pt x="101" y="34"/>
                    </a:cubicBezTo>
                    <a:cubicBezTo>
                      <a:pt x="134" y="0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145625" y="4554125"/>
                <a:ext cx="6172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853" extrusionOk="0">
                    <a:moveTo>
                      <a:pt x="2235" y="0"/>
                    </a:moveTo>
                    <a:cubicBezTo>
                      <a:pt x="2210" y="0"/>
                      <a:pt x="2185" y="17"/>
                      <a:pt x="2168" y="50"/>
                    </a:cubicBezTo>
                    <a:lnTo>
                      <a:pt x="1801" y="684"/>
                    </a:lnTo>
                    <a:cubicBezTo>
                      <a:pt x="1635" y="884"/>
                      <a:pt x="1468" y="1151"/>
                      <a:pt x="1301" y="1351"/>
                    </a:cubicBezTo>
                    <a:cubicBezTo>
                      <a:pt x="1134" y="1518"/>
                      <a:pt x="1001" y="1718"/>
                      <a:pt x="801" y="1885"/>
                    </a:cubicBezTo>
                    <a:cubicBezTo>
                      <a:pt x="634" y="2052"/>
                      <a:pt x="434" y="2219"/>
                      <a:pt x="267" y="2352"/>
                    </a:cubicBezTo>
                    <a:cubicBezTo>
                      <a:pt x="234" y="2385"/>
                      <a:pt x="133" y="2419"/>
                      <a:pt x="100" y="2485"/>
                    </a:cubicBezTo>
                    <a:cubicBezTo>
                      <a:pt x="67" y="2519"/>
                      <a:pt x="0" y="2552"/>
                      <a:pt x="0" y="2585"/>
                    </a:cubicBezTo>
                    <a:lnTo>
                      <a:pt x="0" y="2752"/>
                    </a:lnTo>
                    <a:cubicBezTo>
                      <a:pt x="67" y="2819"/>
                      <a:pt x="100" y="2852"/>
                      <a:pt x="133" y="2852"/>
                    </a:cubicBezTo>
                    <a:lnTo>
                      <a:pt x="300" y="2852"/>
                    </a:lnTo>
                    <a:cubicBezTo>
                      <a:pt x="500" y="2686"/>
                      <a:pt x="734" y="2519"/>
                      <a:pt x="901" y="2352"/>
                    </a:cubicBezTo>
                    <a:cubicBezTo>
                      <a:pt x="1101" y="2152"/>
                      <a:pt x="1268" y="1918"/>
                      <a:pt x="1468" y="1685"/>
                    </a:cubicBezTo>
                    <a:cubicBezTo>
                      <a:pt x="1835" y="1218"/>
                      <a:pt x="2135" y="717"/>
                      <a:pt x="2435" y="217"/>
                    </a:cubicBezTo>
                    <a:cubicBezTo>
                      <a:pt x="2468" y="150"/>
                      <a:pt x="2435" y="50"/>
                      <a:pt x="2402" y="50"/>
                    </a:cubicBezTo>
                    <a:lnTo>
                      <a:pt x="2302" y="50"/>
                    </a:lnTo>
                    <a:cubicBezTo>
                      <a:pt x="2285" y="17"/>
                      <a:pt x="2260" y="0"/>
                      <a:pt x="2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127275" y="4675450"/>
                <a:ext cx="1167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170" extrusionOk="0">
                    <a:moveTo>
                      <a:pt x="4503" y="1"/>
                    </a:moveTo>
                    <a:cubicBezTo>
                      <a:pt x="4403" y="1"/>
                      <a:pt x="4337" y="1"/>
                      <a:pt x="4337" y="34"/>
                    </a:cubicBezTo>
                    <a:cubicBezTo>
                      <a:pt x="4337" y="67"/>
                      <a:pt x="4303" y="67"/>
                      <a:pt x="4303" y="134"/>
                    </a:cubicBezTo>
                    <a:lnTo>
                      <a:pt x="4303" y="168"/>
                    </a:lnTo>
                    <a:cubicBezTo>
                      <a:pt x="3970" y="568"/>
                      <a:pt x="3536" y="1001"/>
                      <a:pt x="3169" y="1402"/>
                    </a:cubicBezTo>
                    <a:cubicBezTo>
                      <a:pt x="2802" y="1835"/>
                      <a:pt x="2335" y="2169"/>
                      <a:pt x="1868" y="2503"/>
                    </a:cubicBezTo>
                    <a:lnTo>
                      <a:pt x="1902" y="2503"/>
                    </a:lnTo>
                    <a:cubicBezTo>
                      <a:pt x="1902" y="2503"/>
                      <a:pt x="1868" y="2503"/>
                      <a:pt x="1868" y="2536"/>
                    </a:cubicBezTo>
                    <a:cubicBezTo>
                      <a:pt x="1635" y="2703"/>
                      <a:pt x="1368" y="2903"/>
                      <a:pt x="1068" y="3070"/>
                    </a:cubicBezTo>
                    <a:lnTo>
                      <a:pt x="200" y="3570"/>
                    </a:lnTo>
                    <a:cubicBezTo>
                      <a:pt x="34" y="3670"/>
                      <a:pt x="0" y="3870"/>
                      <a:pt x="67" y="4004"/>
                    </a:cubicBezTo>
                    <a:cubicBezTo>
                      <a:pt x="135" y="4118"/>
                      <a:pt x="235" y="4169"/>
                      <a:pt x="344" y="4169"/>
                    </a:cubicBezTo>
                    <a:cubicBezTo>
                      <a:pt x="395" y="4169"/>
                      <a:pt x="448" y="4158"/>
                      <a:pt x="501" y="4137"/>
                    </a:cubicBezTo>
                    <a:cubicBezTo>
                      <a:pt x="901" y="3904"/>
                      <a:pt x="1301" y="3670"/>
                      <a:pt x="1668" y="3370"/>
                    </a:cubicBezTo>
                    <a:cubicBezTo>
                      <a:pt x="2035" y="3070"/>
                      <a:pt x="2402" y="2736"/>
                      <a:pt x="2735" y="2402"/>
                    </a:cubicBezTo>
                    <a:cubicBezTo>
                      <a:pt x="3403" y="1735"/>
                      <a:pt x="4003" y="1001"/>
                      <a:pt x="4637" y="234"/>
                    </a:cubicBezTo>
                    <a:cubicBezTo>
                      <a:pt x="4670" y="168"/>
                      <a:pt x="4637" y="67"/>
                      <a:pt x="4570" y="34"/>
                    </a:cubicBezTo>
                    <a:cubicBezTo>
                      <a:pt x="4537" y="34"/>
                      <a:pt x="4537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089750" y="4781675"/>
                <a:ext cx="264375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8762" extrusionOk="0">
                    <a:moveTo>
                      <a:pt x="10464" y="0"/>
                    </a:moveTo>
                    <a:cubicBezTo>
                      <a:pt x="10455" y="0"/>
                      <a:pt x="10438" y="24"/>
                      <a:pt x="10408" y="55"/>
                    </a:cubicBezTo>
                    <a:cubicBezTo>
                      <a:pt x="9907" y="822"/>
                      <a:pt x="9340" y="1623"/>
                      <a:pt x="8740" y="2390"/>
                    </a:cubicBezTo>
                    <a:cubicBezTo>
                      <a:pt x="8206" y="2990"/>
                      <a:pt x="7672" y="3624"/>
                      <a:pt x="7072" y="4258"/>
                    </a:cubicBezTo>
                    <a:cubicBezTo>
                      <a:pt x="6805" y="4558"/>
                      <a:pt x="6471" y="4825"/>
                      <a:pt x="6171" y="5125"/>
                    </a:cubicBezTo>
                    <a:cubicBezTo>
                      <a:pt x="5838" y="5425"/>
                      <a:pt x="5504" y="5659"/>
                      <a:pt x="5170" y="5926"/>
                    </a:cubicBezTo>
                    <a:lnTo>
                      <a:pt x="5204" y="5892"/>
                    </a:lnTo>
                    <a:lnTo>
                      <a:pt x="5204" y="5892"/>
                    </a:lnTo>
                    <a:cubicBezTo>
                      <a:pt x="4370" y="6459"/>
                      <a:pt x="3503" y="6993"/>
                      <a:pt x="2569" y="7393"/>
                    </a:cubicBezTo>
                    <a:cubicBezTo>
                      <a:pt x="2235" y="7493"/>
                      <a:pt x="1868" y="7627"/>
                      <a:pt x="1501" y="7727"/>
                    </a:cubicBezTo>
                    <a:cubicBezTo>
                      <a:pt x="1101" y="7794"/>
                      <a:pt x="801" y="7827"/>
                      <a:pt x="400" y="7927"/>
                    </a:cubicBezTo>
                    <a:cubicBezTo>
                      <a:pt x="267" y="7927"/>
                      <a:pt x="200" y="7960"/>
                      <a:pt x="134" y="8061"/>
                    </a:cubicBezTo>
                    <a:cubicBezTo>
                      <a:pt x="33" y="8127"/>
                      <a:pt x="0" y="8227"/>
                      <a:pt x="0" y="8327"/>
                    </a:cubicBezTo>
                    <a:cubicBezTo>
                      <a:pt x="0" y="8427"/>
                      <a:pt x="33" y="8561"/>
                      <a:pt x="134" y="8628"/>
                    </a:cubicBezTo>
                    <a:cubicBezTo>
                      <a:pt x="200" y="8728"/>
                      <a:pt x="300" y="8761"/>
                      <a:pt x="400" y="8761"/>
                    </a:cubicBezTo>
                    <a:lnTo>
                      <a:pt x="701" y="8761"/>
                    </a:lnTo>
                    <a:cubicBezTo>
                      <a:pt x="834" y="8761"/>
                      <a:pt x="934" y="8728"/>
                      <a:pt x="1034" y="8728"/>
                    </a:cubicBezTo>
                    <a:lnTo>
                      <a:pt x="1668" y="8594"/>
                    </a:lnTo>
                    <a:cubicBezTo>
                      <a:pt x="2068" y="8461"/>
                      <a:pt x="2535" y="8294"/>
                      <a:pt x="2902" y="8094"/>
                    </a:cubicBezTo>
                    <a:cubicBezTo>
                      <a:pt x="3736" y="7660"/>
                      <a:pt x="4537" y="7160"/>
                      <a:pt x="5237" y="6559"/>
                    </a:cubicBezTo>
                    <a:cubicBezTo>
                      <a:pt x="5637" y="6259"/>
                      <a:pt x="5938" y="5926"/>
                      <a:pt x="6338" y="5592"/>
                    </a:cubicBezTo>
                    <a:cubicBezTo>
                      <a:pt x="6672" y="5259"/>
                      <a:pt x="7005" y="4925"/>
                      <a:pt x="7339" y="4558"/>
                    </a:cubicBezTo>
                    <a:cubicBezTo>
                      <a:pt x="7972" y="3824"/>
                      <a:pt x="8540" y="3124"/>
                      <a:pt x="9140" y="2390"/>
                    </a:cubicBezTo>
                    <a:cubicBezTo>
                      <a:pt x="9640" y="1723"/>
                      <a:pt x="10074" y="989"/>
                      <a:pt x="10541" y="288"/>
                    </a:cubicBezTo>
                    <a:cubicBezTo>
                      <a:pt x="10574" y="255"/>
                      <a:pt x="10541" y="155"/>
                      <a:pt x="10508" y="122"/>
                    </a:cubicBezTo>
                    <a:lnTo>
                      <a:pt x="10474" y="122"/>
                    </a:lnTo>
                    <a:cubicBezTo>
                      <a:pt x="10474" y="32"/>
                      <a:pt x="10474" y="0"/>
                      <a:pt x="10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33025" y="5053225"/>
                <a:ext cx="3419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3678" h="4571" extrusionOk="0">
                    <a:moveTo>
                      <a:pt x="13510" y="1"/>
                    </a:moveTo>
                    <a:cubicBezTo>
                      <a:pt x="13510" y="101"/>
                      <a:pt x="13477" y="101"/>
                      <a:pt x="13477" y="134"/>
                    </a:cubicBezTo>
                    <a:cubicBezTo>
                      <a:pt x="12843" y="634"/>
                      <a:pt x="12176" y="1068"/>
                      <a:pt x="11476" y="1468"/>
                    </a:cubicBezTo>
                    <a:lnTo>
                      <a:pt x="11509" y="1468"/>
                    </a:lnTo>
                    <a:cubicBezTo>
                      <a:pt x="10775" y="1902"/>
                      <a:pt x="10008" y="2235"/>
                      <a:pt x="9207" y="2536"/>
                    </a:cubicBezTo>
                    <a:cubicBezTo>
                      <a:pt x="8807" y="2702"/>
                      <a:pt x="8373" y="2803"/>
                      <a:pt x="7973" y="2936"/>
                    </a:cubicBezTo>
                    <a:cubicBezTo>
                      <a:pt x="7540" y="3069"/>
                      <a:pt x="7139" y="3136"/>
                      <a:pt x="6706" y="3270"/>
                    </a:cubicBezTo>
                    <a:cubicBezTo>
                      <a:pt x="5838" y="3470"/>
                      <a:pt x="4971" y="3603"/>
                      <a:pt x="4037" y="3703"/>
                    </a:cubicBezTo>
                    <a:cubicBezTo>
                      <a:pt x="3637" y="3737"/>
                      <a:pt x="3170" y="3737"/>
                      <a:pt x="2769" y="3770"/>
                    </a:cubicBezTo>
                    <a:lnTo>
                      <a:pt x="1068" y="3770"/>
                    </a:lnTo>
                    <a:cubicBezTo>
                      <a:pt x="868" y="3770"/>
                      <a:pt x="701" y="3770"/>
                      <a:pt x="568" y="3737"/>
                    </a:cubicBezTo>
                    <a:cubicBezTo>
                      <a:pt x="434" y="3737"/>
                      <a:pt x="334" y="3737"/>
                      <a:pt x="234" y="3803"/>
                    </a:cubicBezTo>
                    <a:cubicBezTo>
                      <a:pt x="134" y="3903"/>
                      <a:pt x="101" y="3970"/>
                      <a:pt x="34" y="4070"/>
                    </a:cubicBezTo>
                    <a:cubicBezTo>
                      <a:pt x="1" y="4270"/>
                      <a:pt x="168" y="4537"/>
                      <a:pt x="401" y="4537"/>
                    </a:cubicBezTo>
                    <a:cubicBezTo>
                      <a:pt x="601" y="4570"/>
                      <a:pt x="801" y="4570"/>
                      <a:pt x="1068" y="4570"/>
                    </a:cubicBezTo>
                    <a:lnTo>
                      <a:pt x="1835" y="4570"/>
                    </a:lnTo>
                    <a:cubicBezTo>
                      <a:pt x="2302" y="4570"/>
                      <a:pt x="2803" y="4537"/>
                      <a:pt x="3270" y="4470"/>
                    </a:cubicBezTo>
                    <a:cubicBezTo>
                      <a:pt x="3770" y="4437"/>
                      <a:pt x="4237" y="4370"/>
                      <a:pt x="4738" y="4237"/>
                    </a:cubicBezTo>
                    <a:cubicBezTo>
                      <a:pt x="4971" y="4204"/>
                      <a:pt x="5171" y="4137"/>
                      <a:pt x="5438" y="4070"/>
                    </a:cubicBezTo>
                    <a:cubicBezTo>
                      <a:pt x="5672" y="4037"/>
                      <a:pt x="5938" y="3937"/>
                      <a:pt x="6239" y="3870"/>
                    </a:cubicBezTo>
                    <a:cubicBezTo>
                      <a:pt x="6472" y="3770"/>
                      <a:pt x="6672" y="3737"/>
                      <a:pt x="6939" y="3636"/>
                    </a:cubicBezTo>
                    <a:lnTo>
                      <a:pt x="7673" y="3403"/>
                    </a:lnTo>
                    <a:cubicBezTo>
                      <a:pt x="8140" y="3236"/>
                      <a:pt x="8640" y="3069"/>
                      <a:pt x="9107" y="2869"/>
                    </a:cubicBezTo>
                    <a:cubicBezTo>
                      <a:pt x="10008" y="2469"/>
                      <a:pt x="10909" y="2069"/>
                      <a:pt x="11743" y="1568"/>
                    </a:cubicBezTo>
                    <a:cubicBezTo>
                      <a:pt x="12410" y="1201"/>
                      <a:pt x="13010" y="734"/>
                      <a:pt x="13611" y="267"/>
                    </a:cubicBezTo>
                    <a:cubicBezTo>
                      <a:pt x="13644" y="234"/>
                      <a:pt x="13677" y="134"/>
                      <a:pt x="13644" y="67"/>
                    </a:cubicBezTo>
                    <a:cubicBezTo>
                      <a:pt x="13611" y="1"/>
                      <a:pt x="13577" y="1"/>
                      <a:pt x="13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082225" y="4676300"/>
                <a:ext cx="200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01" extrusionOk="0">
                    <a:moveTo>
                      <a:pt x="435" y="0"/>
                    </a:moveTo>
                    <a:cubicBezTo>
                      <a:pt x="201" y="0"/>
                      <a:pt x="1" y="134"/>
                      <a:pt x="1" y="367"/>
                    </a:cubicBezTo>
                    <a:cubicBezTo>
                      <a:pt x="1" y="601"/>
                      <a:pt x="168" y="801"/>
                      <a:pt x="368" y="801"/>
                    </a:cubicBezTo>
                    <a:cubicBezTo>
                      <a:pt x="601" y="801"/>
                      <a:pt x="801" y="634"/>
                      <a:pt x="801" y="434"/>
                    </a:cubicBezTo>
                    <a:cubicBezTo>
                      <a:pt x="801" y="200"/>
                      <a:pt x="635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075575" y="4637100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0" y="0"/>
                    </a:moveTo>
                    <a:cubicBezTo>
                      <a:pt x="133" y="0"/>
                      <a:pt x="0" y="100"/>
                      <a:pt x="0" y="234"/>
                    </a:cubicBezTo>
                    <a:cubicBezTo>
                      <a:pt x="0" y="367"/>
                      <a:pt x="133" y="534"/>
                      <a:pt x="267" y="534"/>
                    </a:cubicBezTo>
                    <a:cubicBezTo>
                      <a:pt x="400" y="534"/>
                      <a:pt x="500" y="434"/>
                      <a:pt x="567" y="267"/>
                    </a:cubicBezTo>
                    <a:cubicBezTo>
                      <a:pt x="567" y="167"/>
                      <a:pt x="434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103075" y="46554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101" y="0"/>
                      <a:pt x="1" y="34"/>
                      <a:pt x="1" y="100"/>
                    </a:cubicBezTo>
                    <a:cubicBezTo>
                      <a:pt x="1" y="134"/>
                      <a:pt x="34" y="200"/>
                      <a:pt x="101" y="200"/>
                    </a:cubicBezTo>
                    <a:cubicBezTo>
                      <a:pt x="134" y="200"/>
                      <a:pt x="201" y="167"/>
                      <a:pt x="201" y="134"/>
                    </a:cubicBezTo>
                    <a:cubicBezTo>
                      <a:pt x="201" y="100"/>
                      <a:pt x="168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091400" y="46045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8" y="0"/>
                    </a:moveTo>
                    <a:cubicBezTo>
                      <a:pt x="134" y="0"/>
                      <a:pt x="1" y="67"/>
                      <a:pt x="1" y="201"/>
                    </a:cubicBezTo>
                    <a:cubicBezTo>
                      <a:pt x="1" y="334"/>
                      <a:pt x="101" y="467"/>
                      <a:pt x="201" y="467"/>
                    </a:cubicBezTo>
                    <a:cubicBezTo>
                      <a:pt x="334" y="467"/>
                      <a:pt x="468" y="367"/>
                      <a:pt x="468" y="234"/>
                    </a:cubicBezTo>
                    <a:cubicBezTo>
                      <a:pt x="468" y="134"/>
                      <a:pt x="4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127275" y="463877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34" y="0"/>
                      <a:pt x="0" y="33"/>
                      <a:pt x="0" y="100"/>
                    </a:cubicBezTo>
                    <a:cubicBezTo>
                      <a:pt x="0" y="133"/>
                      <a:pt x="34" y="200"/>
                      <a:pt x="67" y="200"/>
                    </a:cubicBezTo>
                    <a:cubicBezTo>
                      <a:pt x="100" y="200"/>
                      <a:pt x="200" y="167"/>
                      <a:pt x="200" y="133"/>
                    </a:cubicBezTo>
                    <a:cubicBezTo>
                      <a:pt x="200" y="100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111425" y="4713825"/>
                <a:ext cx="10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201" y="0"/>
                    </a:moveTo>
                    <a:cubicBezTo>
                      <a:pt x="100" y="0"/>
                      <a:pt x="0" y="100"/>
                      <a:pt x="0" y="200"/>
                    </a:cubicBezTo>
                    <a:cubicBezTo>
                      <a:pt x="0" y="334"/>
                      <a:pt x="67" y="434"/>
                      <a:pt x="201" y="434"/>
                    </a:cubicBezTo>
                    <a:cubicBezTo>
                      <a:pt x="334" y="434"/>
                      <a:pt x="434" y="334"/>
                      <a:pt x="434" y="200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024700" y="48105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01" y="1"/>
                    </a:moveTo>
                    <a:cubicBezTo>
                      <a:pt x="300" y="1"/>
                      <a:pt x="0" y="234"/>
                      <a:pt x="0" y="568"/>
                    </a:cubicBezTo>
                    <a:cubicBezTo>
                      <a:pt x="0" y="835"/>
                      <a:pt x="267" y="1135"/>
                      <a:pt x="567" y="1135"/>
                    </a:cubicBezTo>
                    <a:cubicBezTo>
                      <a:pt x="834" y="1135"/>
                      <a:pt x="1134" y="935"/>
                      <a:pt x="1134" y="601"/>
                    </a:cubicBezTo>
                    <a:cubicBezTo>
                      <a:pt x="1134" y="301"/>
                      <a:pt x="901" y="1"/>
                      <a:pt x="6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024700" y="4747175"/>
                <a:ext cx="200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802" extrusionOk="0">
                    <a:moveTo>
                      <a:pt x="434" y="0"/>
                    </a:moveTo>
                    <a:cubicBezTo>
                      <a:pt x="234" y="0"/>
                      <a:pt x="67" y="167"/>
                      <a:pt x="0" y="367"/>
                    </a:cubicBezTo>
                    <a:cubicBezTo>
                      <a:pt x="0" y="601"/>
                      <a:pt x="167" y="801"/>
                      <a:pt x="367" y="801"/>
                    </a:cubicBezTo>
                    <a:cubicBezTo>
                      <a:pt x="601" y="801"/>
                      <a:pt x="767" y="634"/>
                      <a:pt x="801" y="434"/>
                    </a:cubicBezTo>
                    <a:cubicBezTo>
                      <a:pt x="801" y="201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068050" y="4780525"/>
                <a:ext cx="58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68" extrusionOk="0">
                    <a:moveTo>
                      <a:pt x="101" y="1"/>
                    </a:moveTo>
                    <a:lnTo>
                      <a:pt x="1" y="134"/>
                    </a:lnTo>
                    <a:cubicBezTo>
                      <a:pt x="1" y="201"/>
                      <a:pt x="34" y="268"/>
                      <a:pt x="101" y="268"/>
                    </a:cubicBezTo>
                    <a:cubicBezTo>
                      <a:pt x="201" y="268"/>
                      <a:pt x="234" y="201"/>
                      <a:pt x="234" y="134"/>
                    </a:cubicBezTo>
                    <a:cubicBezTo>
                      <a:pt x="234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073050" y="48314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1"/>
                    </a:moveTo>
                    <a:cubicBezTo>
                      <a:pt x="101" y="1"/>
                      <a:pt x="1" y="134"/>
                      <a:pt x="1" y="267"/>
                    </a:cubicBezTo>
                    <a:cubicBezTo>
                      <a:pt x="1" y="401"/>
                      <a:pt x="68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069725" y="4746350"/>
                <a:ext cx="83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7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7"/>
                    </a:cubicBezTo>
                    <a:cubicBezTo>
                      <a:pt x="334" y="67"/>
                      <a:pt x="267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054725" y="4888100"/>
                <a:ext cx="142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5" extrusionOk="0">
                    <a:moveTo>
                      <a:pt x="300" y="1"/>
                    </a:moveTo>
                    <a:cubicBezTo>
                      <a:pt x="200" y="1"/>
                      <a:pt x="67" y="68"/>
                      <a:pt x="0" y="234"/>
                    </a:cubicBezTo>
                    <a:cubicBezTo>
                      <a:pt x="0" y="368"/>
                      <a:pt x="134" y="535"/>
                      <a:pt x="267" y="535"/>
                    </a:cubicBezTo>
                    <a:cubicBezTo>
                      <a:pt x="434" y="535"/>
                      <a:pt x="567" y="401"/>
                      <a:pt x="567" y="268"/>
                    </a:cubicBezTo>
                    <a:cubicBezTo>
                      <a:pt x="567" y="168"/>
                      <a:pt x="434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011350" y="48555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101" y="1"/>
                      <a:pt x="1" y="101"/>
                      <a:pt x="1" y="134"/>
                    </a:cubicBezTo>
                    <a:cubicBezTo>
                      <a:pt x="1" y="168"/>
                      <a:pt x="34" y="268"/>
                      <a:pt x="134" y="268"/>
                    </a:cubicBezTo>
                    <a:cubicBezTo>
                      <a:pt x="201" y="268"/>
                      <a:pt x="267" y="201"/>
                      <a:pt x="267" y="134"/>
                    </a:cubicBezTo>
                    <a:cubicBezTo>
                      <a:pt x="267" y="10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061375" y="49273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68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8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965475" y="5047400"/>
                <a:ext cx="284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601" y="0"/>
                    </a:moveTo>
                    <a:cubicBezTo>
                      <a:pt x="301" y="0"/>
                      <a:pt x="1" y="200"/>
                      <a:pt x="1" y="534"/>
                    </a:cubicBezTo>
                    <a:cubicBezTo>
                      <a:pt x="1" y="834"/>
                      <a:pt x="234" y="1134"/>
                      <a:pt x="535" y="1134"/>
                    </a:cubicBezTo>
                    <a:cubicBezTo>
                      <a:pt x="835" y="1134"/>
                      <a:pt x="1135" y="901"/>
                      <a:pt x="1135" y="567"/>
                    </a:cubicBezTo>
                    <a:cubicBezTo>
                      <a:pt x="1135" y="300"/>
                      <a:pt x="868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967975" y="4969000"/>
                <a:ext cx="175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34"/>
                    </a:cubicBezTo>
                    <a:cubicBezTo>
                      <a:pt x="1" y="501"/>
                      <a:pt x="101" y="701"/>
                      <a:pt x="335" y="701"/>
                    </a:cubicBezTo>
                    <a:cubicBezTo>
                      <a:pt x="535" y="701"/>
                      <a:pt x="701" y="601"/>
                      <a:pt x="701" y="367"/>
                    </a:cubicBezTo>
                    <a:cubicBezTo>
                      <a:pt x="701" y="234"/>
                      <a:pt x="568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030525" y="4993175"/>
                <a:ext cx="100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35" extrusionOk="0">
                    <a:moveTo>
                      <a:pt x="201" y="1"/>
                    </a:moveTo>
                    <a:cubicBezTo>
                      <a:pt x="67" y="1"/>
                      <a:pt x="1" y="101"/>
                      <a:pt x="1" y="201"/>
                    </a:cubicBezTo>
                    <a:cubicBezTo>
                      <a:pt x="1" y="334"/>
                      <a:pt x="67" y="434"/>
                      <a:pt x="201" y="434"/>
                    </a:cubicBezTo>
                    <a:cubicBezTo>
                      <a:pt x="334" y="434"/>
                      <a:pt x="401" y="334"/>
                      <a:pt x="401" y="201"/>
                    </a:cubicBezTo>
                    <a:cubicBezTo>
                      <a:pt x="401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045550" y="5033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100" y="34"/>
                      <a:pt x="0" y="68"/>
                      <a:pt x="0" y="101"/>
                    </a:cubicBezTo>
                    <a:cubicBezTo>
                      <a:pt x="0" y="201"/>
                      <a:pt x="67" y="234"/>
                      <a:pt x="134" y="234"/>
                    </a:cubicBezTo>
                    <a:cubicBezTo>
                      <a:pt x="234" y="234"/>
                      <a:pt x="267" y="201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012175" y="5084925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1" y="0"/>
                    </a:moveTo>
                    <a:cubicBezTo>
                      <a:pt x="134" y="0"/>
                      <a:pt x="1" y="100"/>
                      <a:pt x="1" y="267"/>
                    </a:cubicBezTo>
                    <a:cubicBezTo>
                      <a:pt x="1" y="367"/>
                      <a:pt x="134" y="534"/>
                      <a:pt x="268" y="534"/>
                    </a:cubicBezTo>
                    <a:cubicBezTo>
                      <a:pt x="368" y="534"/>
                      <a:pt x="501" y="467"/>
                      <a:pt x="568" y="300"/>
                    </a:cubicBezTo>
                    <a:cubicBezTo>
                      <a:pt x="568" y="167"/>
                      <a:pt x="435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920450" y="5006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7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7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909600" y="4924100"/>
                <a:ext cx="50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29" extrusionOk="0">
                    <a:moveTo>
                      <a:pt x="72" y="1"/>
                    </a:moveTo>
                    <a:cubicBezTo>
                      <a:pt x="48" y="1"/>
                      <a:pt x="25" y="48"/>
                      <a:pt x="1" y="95"/>
                    </a:cubicBezTo>
                    <a:cubicBezTo>
                      <a:pt x="1" y="129"/>
                      <a:pt x="34" y="229"/>
                      <a:pt x="68" y="229"/>
                    </a:cubicBezTo>
                    <a:cubicBezTo>
                      <a:pt x="101" y="229"/>
                      <a:pt x="201" y="195"/>
                      <a:pt x="201" y="129"/>
                    </a:cubicBezTo>
                    <a:cubicBezTo>
                      <a:pt x="201" y="95"/>
                      <a:pt x="168" y="29"/>
                      <a:pt x="101" y="29"/>
                    </a:cubicBezTo>
                    <a:cubicBezTo>
                      <a:pt x="91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43725" y="5079900"/>
                <a:ext cx="175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2" extrusionOk="0">
                    <a:moveTo>
                      <a:pt x="368" y="1"/>
                    </a:moveTo>
                    <a:cubicBezTo>
                      <a:pt x="168" y="1"/>
                      <a:pt x="1" y="168"/>
                      <a:pt x="1" y="335"/>
                    </a:cubicBezTo>
                    <a:cubicBezTo>
                      <a:pt x="1" y="501"/>
                      <a:pt x="134" y="701"/>
                      <a:pt x="334" y="701"/>
                    </a:cubicBezTo>
                    <a:cubicBezTo>
                      <a:pt x="501" y="701"/>
                      <a:pt x="668" y="568"/>
                      <a:pt x="701" y="368"/>
                    </a:cubicBezTo>
                    <a:cubicBezTo>
                      <a:pt x="701" y="201"/>
                      <a:pt x="568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94525" y="4998175"/>
                <a:ext cx="158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 extrusionOk="0">
                    <a:moveTo>
                      <a:pt x="334" y="1"/>
                    </a:moveTo>
                    <a:cubicBezTo>
                      <a:pt x="167" y="1"/>
                      <a:pt x="1" y="134"/>
                      <a:pt x="1" y="301"/>
                    </a:cubicBezTo>
                    <a:cubicBezTo>
                      <a:pt x="1" y="468"/>
                      <a:pt x="134" y="635"/>
                      <a:pt x="301" y="635"/>
                    </a:cubicBezTo>
                    <a:cubicBezTo>
                      <a:pt x="468" y="635"/>
                      <a:pt x="634" y="501"/>
                      <a:pt x="634" y="335"/>
                    </a:cubicBezTo>
                    <a:cubicBezTo>
                      <a:pt x="634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42900" y="5029875"/>
                <a:ext cx="133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67" y="1"/>
                    </a:moveTo>
                    <a:cubicBezTo>
                      <a:pt x="100" y="1"/>
                      <a:pt x="0" y="134"/>
                      <a:pt x="0" y="234"/>
                    </a:cubicBezTo>
                    <a:cubicBezTo>
                      <a:pt x="0" y="401"/>
                      <a:pt x="100" y="534"/>
                      <a:pt x="234" y="534"/>
                    </a:cubicBezTo>
                    <a:cubicBezTo>
                      <a:pt x="401" y="534"/>
                      <a:pt x="534" y="401"/>
                      <a:pt x="534" y="301"/>
                    </a:cubicBezTo>
                    <a:cubicBezTo>
                      <a:pt x="534" y="134"/>
                      <a:pt x="401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03700" y="5055725"/>
                <a:ext cx="83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5" extrusionOk="0">
                    <a:moveTo>
                      <a:pt x="167" y="1"/>
                    </a:moveTo>
                    <a:cubicBezTo>
                      <a:pt x="101" y="1"/>
                      <a:pt x="1" y="101"/>
                      <a:pt x="1" y="167"/>
                    </a:cubicBezTo>
                    <a:cubicBezTo>
                      <a:pt x="1" y="267"/>
                      <a:pt x="101" y="334"/>
                      <a:pt x="167" y="334"/>
                    </a:cubicBezTo>
                    <a:cubicBezTo>
                      <a:pt x="267" y="334"/>
                      <a:pt x="334" y="267"/>
                      <a:pt x="334" y="167"/>
                    </a:cubicBezTo>
                    <a:cubicBezTo>
                      <a:pt x="334" y="101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144775" y="4838075"/>
                <a:ext cx="242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501" y="0"/>
                    </a:moveTo>
                    <a:cubicBezTo>
                      <a:pt x="268" y="34"/>
                      <a:pt x="34" y="201"/>
                      <a:pt x="1" y="467"/>
                    </a:cubicBezTo>
                    <a:cubicBezTo>
                      <a:pt x="1" y="701"/>
                      <a:pt x="201" y="968"/>
                      <a:pt x="468" y="968"/>
                    </a:cubicBezTo>
                    <a:cubicBezTo>
                      <a:pt x="701" y="968"/>
                      <a:pt x="935" y="801"/>
                      <a:pt x="968" y="501"/>
                    </a:cubicBezTo>
                    <a:cubicBezTo>
                      <a:pt x="968" y="234"/>
                      <a:pt x="768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156450" y="479805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67"/>
                    </a:cubicBezTo>
                    <a:cubicBezTo>
                      <a:pt x="1" y="401"/>
                      <a:pt x="134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368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198975" y="4815850"/>
                <a:ext cx="7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9" extrusionOk="0">
                    <a:moveTo>
                      <a:pt x="108" y="0"/>
                    </a:moveTo>
                    <a:cubicBezTo>
                      <a:pt x="52" y="0"/>
                      <a:pt x="26" y="71"/>
                      <a:pt x="1" y="122"/>
                    </a:cubicBezTo>
                    <a:cubicBezTo>
                      <a:pt x="1" y="222"/>
                      <a:pt x="34" y="289"/>
                      <a:pt x="134" y="289"/>
                    </a:cubicBezTo>
                    <a:cubicBezTo>
                      <a:pt x="201" y="289"/>
                      <a:pt x="268" y="256"/>
                      <a:pt x="301" y="156"/>
                    </a:cubicBezTo>
                    <a:cubicBezTo>
                      <a:pt x="301" y="89"/>
                      <a:pt x="268" y="22"/>
                      <a:pt x="168" y="22"/>
                    </a:cubicBezTo>
                    <a:cubicBezTo>
                      <a:pt x="144" y="7"/>
                      <a:pt x="125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183150" y="48639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7" y="0"/>
                    </a:moveTo>
                    <a:cubicBezTo>
                      <a:pt x="134" y="0"/>
                      <a:pt x="0" y="101"/>
                      <a:pt x="0" y="201"/>
                    </a:cubicBezTo>
                    <a:cubicBezTo>
                      <a:pt x="0" y="334"/>
                      <a:pt x="100" y="467"/>
                      <a:pt x="234" y="467"/>
                    </a:cubicBezTo>
                    <a:cubicBezTo>
                      <a:pt x="334" y="467"/>
                      <a:pt x="467" y="367"/>
                      <a:pt x="467" y="267"/>
                    </a:cubicBezTo>
                    <a:cubicBezTo>
                      <a:pt x="4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140600" y="4923125"/>
                <a:ext cx="175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5" extrusionOk="0">
                    <a:moveTo>
                      <a:pt x="368" y="1"/>
                    </a:moveTo>
                    <a:cubicBezTo>
                      <a:pt x="201" y="1"/>
                      <a:pt x="34" y="134"/>
                      <a:pt x="1" y="334"/>
                    </a:cubicBezTo>
                    <a:cubicBezTo>
                      <a:pt x="1" y="501"/>
                      <a:pt x="134" y="735"/>
                      <a:pt x="334" y="735"/>
                    </a:cubicBezTo>
                    <a:cubicBezTo>
                      <a:pt x="535" y="735"/>
                      <a:pt x="701" y="601"/>
                      <a:pt x="701" y="401"/>
                    </a:cubicBezTo>
                    <a:cubicBezTo>
                      <a:pt x="701" y="234"/>
                      <a:pt x="601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116425" y="5069900"/>
                <a:ext cx="125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5" extrusionOk="0">
                    <a:moveTo>
                      <a:pt x="267" y="1"/>
                    </a:moveTo>
                    <a:cubicBezTo>
                      <a:pt x="134" y="34"/>
                      <a:pt x="1" y="101"/>
                      <a:pt x="1" y="268"/>
                    </a:cubicBezTo>
                    <a:cubicBezTo>
                      <a:pt x="1" y="401"/>
                      <a:pt x="101" y="534"/>
                      <a:pt x="267" y="534"/>
                    </a:cubicBezTo>
                    <a:cubicBezTo>
                      <a:pt x="401" y="534"/>
                      <a:pt x="501" y="434"/>
                      <a:pt x="501" y="268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117250" y="5013200"/>
                <a:ext cx="1505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68" extrusionOk="0">
                    <a:moveTo>
                      <a:pt x="301" y="0"/>
                    </a:moveTo>
                    <a:cubicBezTo>
                      <a:pt x="134" y="0"/>
                      <a:pt x="1" y="134"/>
                      <a:pt x="1" y="301"/>
                    </a:cubicBezTo>
                    <a:cubicBezTo>
                      <a:pt x="1" y="467"/>
                      <a:pt x="134" y="567"/>
                      <a:pt x="301" y="567"/>
                    </a:cubicBezTo>
                    <a:cubicBezTo>
                      <a:pt x="468" y="567"/>
                      <a:pt x="601" y="467"/>
                      <a:pt x="601" y="301"/>
                    </a:cubicBezTo>
                    <a:cubicBezTo>
                      <a:pt x="601" y="134"/>
                      <a:pt x="468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158950" y="5054575"/>
                <a:ext cx="58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4" extrusionOk="0">
                    <a:moveTo>
                      <a:pt x="96" y="0"/>
                    </a:moveTo>
                    <a:cubicBezTo>
                      <a:pt x="54" y="0"/>
                      <a:pt x="1" y="31"/>
                      <a:pt x="1" y="80"/>
                    </a:cubicBezTo>
                    <a:cubicBezTo>
                      <a:pt x="1" y="147"/>
                      <a:pt x="67" y="213"/>
                      <a:pt x="101" y="213"/>
                    </a:cubicBezTo>
                    <a:cubicBezTo>
                      <a:pt x="134" y="213"/>
                      <a:pt x="234" y="180"/>
                      <a:pt x="234" y="147"/>
                    </a:cubicBezTo>
                    <a:cubicBezTo>
                      <a:pt x="234" y="80"/>
                      <a:pt x="201" y="13"/>
                      <a:pt x="134" y="13"/>
                    </a:cubicBezTo>
                    <a:cubicBezTo>
                      <a:pt x="125" y="4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148125" y="510075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34"/>
                      <a:pt x="0" y="68"/>
                      <a:pt x="0" y="134"/>
                    </a:cubicBezTo>
                    <a:cubicBezTo>
                      <a:pt x="0" y="168"/>
                      <a:pt x="33" y="234"/>
                      <a:pt x="134" y="234"/>
                    </a:cubicBezTo>
                    <a:cubicBezTo>
                      <a:pt x="167" y="234"/>
                      <a:pt x="234" y="201"/>
                      <a:pt x="234" y="134"/>
                    </a:cubicBezTo>
                    <a:cubicBezTo>
                      <a:pt x="234" y="68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-58751" y="3080616"/>
              <a:ext cx="668020" cy="1064893"/>
              <a:chOff x="60675" y="3495450"/>
              <a:chExt cx="509550" cy="81227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64000" y="3495450"/>
                <a:ext cx="506225" cy="800600"/>
              </a:xfrm>
              <a:custGeom>
                <a:avLst/>
                <a:gdLst/>
                <a:ahLst/>
                <a:cxnLst/>
                <a:rect l="l" t="t" r="r" b="b"/>
                <a:pathLst>
                  <a:path w="20249" h="32024" extrusionOk="0">
                    <a:moveTo>
                      <a:pt x="15879" y="0"/>
                    </a:moveTo>
                    <a:cubicBezTo>
                      <a:pt x="15579" y="0"/>
                      <a:pt x="15278" y="67"/>
                      <a:pt x="15078" y="200"/>
                    </a:cubicBezTo>
                    <a:cubicBezTo>
                      <a:pt x="14845" y="334"/>
                      <a:pt x="14578" y="501"/>
                      <a:pt x="14378" y="667"/>
                    </a:cubicBezTo>
                    <a:cubicBezTo>
                      <a:pt x="13844" y="1134"/>
                      <a:pt x="13410" y="1668"/>
                      <a:pt x="13043" y="2202"/>
                    </a:cubicBezTo>
                    <a:cubicBezTo>
                      <a:pt x="12576" y="2836"/>
                      <a:pt x="12176" y="3503"/>
                      <a:pt x="11876" y="4070"/>
                    </a:cubicBezTo>
                    <a:cubicBezTo>
                      <a:pt x="11609" y="4537"/>
                      <a:pt x="11376" y="4971"/>
                      <a:pt x="11109" y="5404"/>
                    </a:cubicBezTo>
                    <a:cubicBezTo>
                      <a:pt x="11075" y="5304"/>
                      <a:pt x="11009" y="5171"/>
                      <a:pt x="10909" y="5071"/>
                    </a:cubicBezTo>
                    <a:cubicBezTo>
                      <a:pt x="10775" y="4971"/>
                      <a:pt x="10675" y="4870"/>
                      <a:pt x="10508" y="4870"/>
                    </a:cubicBezTo>
                    <a:cubicBezTo>
                      <a:pt x="10445" y="4860"/>
                      <a:pt x="10383" y="4855"/>
                      <a:pt x="10322" y="4855"/>
                    </a:cubicBezTo>
                    <a:cubicBezTo>
                      <a:pt x="10004" y="4855"/>
                      <a:pt x="9737" y="4986"/>
                      <a:pt x="9541" y="5071"/>
                    </a:cubicBezTo>
                    <a:cubicBezTo>
                      <a:pt x="9207" y="5237"/>
                      <a:pt x="8874" y="5504"/>
                      <a:pt x="8574" y="5738"/>
                    </a:cubicBezTo>
                    <a:cubicBezTo>
                      <a:pt x="8240" y="6038"/>
                      <a:pt x="7940" y="6338"/>
                      <a:pt x="7673" y="6705"/>
                    </a:cubicBezTo>
                    <a:cubicBezTo>
                      <a:pt x="7373" y="7072"/>
                      <a:pt x="7073" y="7506"/>
                      <a:pt x="6839" y="8006"/>
                    </a:cubicBezTo>
                    <a:cubicBezTo>
                      <a:pt x="6439" y="8673"/>
                      <a:pt x="6105" y="9474"/>
                      <a:pt x="5772" y="10341"/>
                    </a:cubicBezTo>
                    <a:cubicBezTo>
                      <a:pt x="5738" y="10241"/>
                      <a:pt x="5705" y="10174"/>
                      <a:pt x="5605" y="10141"/>
                    </a:cubicBezTo>
                    <a:cubicBezTo>
                      <a:pt x="5505" y="10007"/>
                      <a:pt x="5338" y="9907"/>
                      <a:pt x="5104" y="9907"/>
                    </a:cubicBezTo>
                    <a:cubicBezTo>
                      <a:pt x="5004" y="9907"/>
                      <a:pt x="4838" y="9974"/>
                      <a:pt x="4604" y="10041"/>
                    </a:cubicBezTo>
                    <a:cubicBezTo>
                      <a:pt x="4437" y="10141"/>
                      <a:pt x="4337" y="10241"/>
                      <a:pt x="4204" y="10374"/>
                    </a:cubicBezTo>
                    <a:cubicBezTo>
                      <a:pt x="3870" y="10675"/>
                      <a:pt x="3603" y="11042"/>
                      <a:pt x="3337" y="11408"/>
                    </a:cubicBezTo>
                    <a:cubicBezTo>
                      <a:pt x="2769" y="12209"/>
                      <a:pt x="2269" y="13143"/>
                      <a:pt x="1702" y="14244"/>
                    </a:cubicBezTo>
                    <a:cubicBezTo>
                      <a:pt x="1435" y="14744"/>
                      <a:pt x="1268" y="15144"/>
                      <a:pt x="1168" y="15511"/>
                    </a:cubicBezTo>
                    <a:cubicBezTo>
                      <a:pt x="1068" y="15678"/>
                      <a:pt x="1035" y="15845"/>
                      <a:pt x="1002" y="16045"/>
                    </a:cubicBezTo>
                    <a:cubicBezTo>
                      <a:pt x="935" y="16145"/>
                      <a:pt x="935" y="16212"/>
                      <a:pt x="935" y="16312"/>
                    </a:cubicBezTo>
                    <a:cubicBezTo>
                      <a:pt x="868" y="16579"/>
                      <a:pt x="835" y="16879"/>
                      <a:pt x="768" y="17179"/>
                    </a:cubicBezTo>
                    <a:cubicBezTo>
                      <a:pt x="1" y="21149"/>
                      <a:pt x="101" y="25218"/>
                      <a:pt x="234" y="29188"/>
                    </a:cubicBezTo>
                    <a:lnTo>
                      <a:pt x="268" y="29922"/>
                    </a:lnTo>
                    <a:cubicBezTo>
                      <a:pt x="268" y="30555"/>
                      <a:pt x="334" y="31223"/>
                      <a:pt x="334" y="31856"/>
                    </a:cubicBezTo>
                    <a:cubicBezTo>
                      <a:pt x="334" y="31890"/>
                      <a:pt x="334" y="31923"/>
                      <a:pt x="368" y="31990"/>
                    </a:cubicBezTo>
                    <a:cubicBezTo>
                      <a:pt x="401" y="32023"/>
                      <a:pt x="434" y="32023"/>
                      <a:pt x="501" y="32023"/>
                    </a:cubicBezTo>
                    <a:cubicBezTo>
                      <a:pt x="568" y="32023"/>
                      <a:pt x="668" y="31923"/>
                      <a:pt x="668" y="31856"/>
                    </a:cubicBezTo>
                    <a:cubicBezTo>
                      <a:pt x="668" y="31056"/>
                      <a:pt x="601" y="30255"/>
                      <a:pt x="601" y="29488"/>
                    </a:cubicBezTo>
                    <a:lnTo>
                      <a:pt x="568" y="28220"/>
                    </a:lnTo>
                    <a:lnTo>
                      <a:pt x="568" y="28220"/>
                    </a:lnTo>
                    <a:cubicBezTo>
                      <a:pt x="668" y="28521"/>
                      <a:pt x="768" y="28821"/>
                      <a:pt x="935" y="29054"/>
                    </a:cubicBezTo>
                    <a:cubicBezTo>
                      <a:pt x="1068" y="29221"/>
                      <a:pt x="1202" y="29388"/>
                      <a:pt x="1335" y="29521"/>
                    </a:cubicBezTo>
                    <a:cubicBezTo>
                      <a:pt x="1502" y="29688"/>
                      <a:pt x="1669" y="29822"/>
                      <a:pt x="1835" y="29888"/>
                    </a:cubicBezTo>
                    <a:cubicBezTo>
                      <a:pt x="2102" y="30055"/>
                      <a:pt x="2503" y="30155"/>
                      <a:pt x="2870" y="30189"/>
                    </a:cubicBezTo>
                    <a:cubicBezTo>
                      <a:pt x="3036" y="30189"/>
                      <a:pt x="3203" y="30189"/>
                      <a:pt x="3370" y="30155"/>
                    </a:cubicBezTo>
                    <a:cubicBezTo>
                      <a:pt x="3503" y="30088"/>
                      <a:pt x="3670" y="30088"/>
                      <a:pt x="3837" y="30022"/>
                    </a:cubicBezTo>
                    <a:cubicBezTo>
                      <a:pt x="4104" y="29922"/>
                      <a:pt x="4437" y="29755"/>
                      <a:pt x="4838" y="29555"/>
                    </a:cubicBezTo>
                    <a:cubicBezTo>
                      <a:pt x="5104" y="29388"/>
                      <a:pt x="5405" y="29221"/>
                      <a:pt x="5738" y="28988"/>
                    </a:cubicBezTo>
                    <a:cubicBezTo>
                      <a:pt x="6272" y="28587"/>
                      <a:pt x="6839" y="28154"/>
                      <a:pt x="7540" y="27520"/>
                    </a:cubicBezTo>
                    <a:cubicBezTo>
                      <a:pt x="7740" y="27320"/>
                      <a:pt x="7940" y="27086"/>
                      <a:pt x="8207" y="26886"/>
                    </a:cubicBezTo>
                    <a:cubicBezTo>
                      <a:pt x="8373" y="26719"/>
                      <a:pt x="8574" y="26553"/>
                      <a:pt x="8774" y="26352"/>
                    </a:cubicBezTo>
                    <a:lnTo>
                      <a:pt x="10175" y="25085"/>
                    </a:lnTo>
                    <a:cubicBezTo>
                      <a:pt x="10542" y="24751"/>
                      <a:pt x="10942" y="24418"/>
                      <a:pt x="11342" y="24051"/>
                    </a:cubicBezTo>
                    <a:cubicBezTo>
                      <a:pt x="12710" y="22817"/>
                      <a:pt x="13711" y="21849"/>
                      <a:pt x="14611" y="20849"/>
                    </a:cubicBezTo>
                    <a:cubicBezTo>
                      <a:pt x="15212" y="20215"/>
                      <a:pt x="15679" y="19681"/>
                      <a:pt x="16112" y="19147"/>
                    </a:cubicBezTo>
                    <a:cubicBezTo>
                      <a:pt x="16613" y="18514"/>
                      <a:pt x="17013" y="17980"/>
                      <a:pt x="17347" y="17413"/>
                    </a:cubicBezTo>
                    <a:cubicBezTo>
                      <a:pt x="17680" y="16846"/>
                      <a:pt x="17880" y="16345"/>
                      <a:pt x="18014" y="15845"/>
                    </a:cubicBezTo>
                    <a:cubicBezTo>
                      <a:pt x="18047" y="15578"/>
                      <a:pt x="18080" y="15345"/>
                      <a:pt x="18080" y="15078"/>
                    </a:cubicBezTo>
                    <a:cubicBezTo>
                      <a:pt x="18080" y="14911"/>
                      <a:pt x="18047" y="14711"/>
                      <a:pt x="18014" y="14477"/>
                    </a:cubicBezTo>
                    <a:cubicBezTo>
                      <a:pt x="17947" y="14244"/>
                      <a:pt x="17880" y="14077"/>
                      <a:pt x="17780" y="13910"/>
                    </a:cubicBezTo>
                    <a:cubicBezTo>
                      <a:pt x="17747" y="13844"/>
                      <a:pt x="17680" y="13743"/>
                      <a:pt x="17580" y="13677"/>
                    </a:cubicBezTo>
                    <a:cubicBezTo>
                      <a:pt x="17380" y="13510"/>
                      <a:pt x="17113" y="13377"/>
                      <a:pt x="16880" y="13343"/>
                    </a:cubicBezTo>
                    <a:cubicBezTo>
                      <a:pt x="16801" y="13335"/>
                      <a:pt x="16720" y="13331"/>
                      <a:pt x="16637" y="13331"/>
                    </a:cubicBezTo>
                    <a:cubicBezTo>
                      <a:pt x="16367" y="13331"/>
                      <a:pt x="16069" y="13375"/>
                      <a:pt x="15712" y="13477"/>
                    </a:cubicBezTo>
                    <a:cubicBezTo>
                      <a:pt x="15579" y="13510"/>
                      <a:pt x="15512" y="13543"/>
                      <a:pt x="15378" y="13577"/>
                    </a:cubicBezTo>
                    <a:lnTo>
                      <a:pt x="15712" y="13210"/>
                    </a:lnTo>
                    <a:cubicBezTo>
                      <a:pt x="15879" y="13010"/>
                      <a:pt x="16046" y="12843"/>
                      <a:pt x="16212" y="12643"/>
                    </a:cubicBezTo>
                    <a:cubicBezTo>
                      <a:pt x="17180" y="11509"/>
                      <a:pt x="18114" y="10341"/>
                      <a:pt x="18948" y="9007"/>
                    </a:cubicBezTo>
                    <a:cubicBezTo>
                      <a:pt x="19381" y="8373"/>
                      <a:pt x="19682" y="7806"/>
                      <a:pt x="19882" y="7239"/>
                    </a:cubicBezTo>
                    <a:cubicBezTo>
                      <a:pt x="20115" y="6572"/>
                      <a:pt x="20249" y="6071"/>
                      <a:pt x="20215" y="5571"/>
                    </a:cubicBezTo>
                    <a:cubicBezTo>
                      <a:pt x="20182" y="5304"/>
                      <a:pt x="20082" y="4971"/>
                      <a:pt x="19948" y="4637"/>
                    </a:cubicBezTo>
                    <a:cubicBezTo>
                      <a:pt x="19882" y="4403"/>
                      <a:pt x="19748" y="4237"/>
                      <a:pt x="19581" y="4137"/>
                    </a:cubicBezTo>
                    <a:cubicBezTo>
                      <a:pt x="19515" y="4036"/>
                      <a:pt x="19448" y="4003"/>
                      <a:pt x="19381" y="3970"/>
                    </a:cubicBezTo>
                    <a:cubicBezTo>
                      <a:pt x="19115" y="3757"/>
                      <a:pt x="18802" y="3685"/>
                      <a:pt x="18501" y="3685"/>
                    </a:cubicBezTo>
                    <a:cubicBezTo>
                      <a:pt x="18237" y="3685"/>
                      <a:pt x="17983" y="3741"/>
                      <a:pt x="17780" y="3803"/>
                    </a:cubicBezTo>
                    <a:cubicBezTo>
                      <a:pt x="17447" y="3870"/>
                      <a:pt x="17113" y="4036"/>
                      <a:pt x="16746" y="4237"/>
                    </a:cubicBezTo>
                    <a:cubicBezTo>
                      <a:pt x="16613" y="4337"/>
                      <a:pt x="16446" y="4403"/>
                      <a:pt x="16346" y="4503"/>
                    </a:cubicBezTo>
                    <a:lnTo>
                      <a:pt x="16413" y="4370"/>
                    </a:lnTo>
                    <a:lnTo>
                      <a:pt x="16546" y="4137"/>
                    </a:lnTo>
                    <a:cubicBezTo>
                      <a:pt x="16880" y="3403"/>
                      <a:pt x="17113" y="2869"/>
                      <a:pt x="17246" y="2335"/>
                    </a:cubicBezTo>
                    <a:cubicBezTo>
                      <a:pt x="17347" y="2035"/>
                      <a:pt x="17380" y="1802"/>
                      <a:pt x="17380" y="1501"/>
                    </a:cubicBezTo>
                    <a:cubicBezTo>
                      <a:pt x="17380" y="1335"/>
                      <a:pt x="17380" y="1034"/>
                      <a:pt x="17246" y="801"/>
                    </a:cubicBezTo>
                    <a:cubicBezTo>
                      <a:pt x="17213" y="701"/>
                      <a:pt x="17180" y="667"/>
                      <a:pt x="17180" y="567"/>
                    </a:cubicBezTo>
                    <a:cubicBezTo>
                      <a:pt x="17113" y="501"/>
                      <a:pt x="17080" y="467"/>
                      <a:pt x="17046" y="401"/>
                    </a:cubicBezTo>
                    <a:cubicBezTo>
                      <a:pt x="17002" y="423"/>
                      <a:pt x="16968" y="430"/>
                      <a:pt x="16944" y="430"/>
                    </a:cubicBezTo>
                    <a:cubicBezTo>
                      <a:pt x="16894" y="430"/>
                      <a:pt x="16880" y="401"/>
                      <a:pt x="16880" y="401"/>
                    </a:cubicBezTo>
                    <a:cubicBezTo>
                      <a:pt x="16779" y="334"/>
                      <a:pt x="16746" y="267"/>
                      <a:pt x="16679" y="234"/>
                    </a:cubicBezTo>
                    <a:cubicBezTo>
                      <a:pt x="16579" y="167"/>
                      <a:pt x="16446" y="134"/>
                      <a:pt x="16279" y="67"/>
                    </a:cubicBezTo>
                    <a:cubicBezTo>
                      <a:pt x="16179" y="34"/>
                      <a:pt x="16046" y="34"/>
                      <a:pt x="15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0675" y="3703925"/>
                <a:ext cx="170150" cy="529800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21192" extrusionOk="0">
                    <a:moveTo>
                      <a:pt x="4770" y="1"/>
                    </a:moveTo>
                    <a:cubicBezTo>
                      <a:pt x="4537" y="1"/>
                      <a:pt x="4337" y="67"/>
                      <a:pt x="4137" y="134"/>
                    </a:cubicBezTo>
                    <a:cubicBezTo>
                      <a:pt x="3970" y="167"/>
                      <a:pt x="3770" y="234"/>
                      <a:pt x="3603" y="334"/>
                    </a:cubicBezTo>
                    <a:cubicBezTo>
                      <a:pt x="3369" y="401"/>
                      <a:pt x="3203" y="534"/>
                      <a:pt x="3036" y="668"/>
                    </a:cubicBezTo>
                    <a:cubicBezTo>
                      <a:pt x="2869" y="801"/>
                      <a:pt x="2702" y="968"/>
                      <a:pt x="2536" y="1135"/>
                    </a:cubicBezTo>
                    <a:cubicBezTo>
                      <a:pt x="2235" y="1402"/>
                      <a:pt x="2002" y="1702"/>
                      <a:pt x="1802" y="2035"/>
                    </a:cubicBezTo>
                    <a:cubicBezTo>
                      <a:pt x="1535" y="2402"/>
                      <a:pt x="1335" y="2836"/>
                      <a:pt x="1168" y="3236"/>
                    </a:cubicBezTo>
                    <a:cubicBezTo>
                      <a:pt x="801" y="4070"/>
                      <a:pt x="534" y="4971"/>
                      <a:pt x="334" y="5838"/>
                    </a:cubicBezTo>
                    <a:cubicBezTo>
                      <a:pt x="167" y="6572"/>
                      <a:pt x="100" y="7373"/>
                      <a:pt x="34" y="8173"/>
                    </a:cubicBezTo>
                    <a:cubicBezTo>
                      <a:pt x="0" y="8573"/>
                      <a:pt x="34" y="9040"/>
                      <a:pt x="34" y="9474"/>
                    </a:cubicBezTo>
                    <a:cubicBezTo>
                      <a:pt x="34" y="10008"/>
                      <a:pt x="34" y="10508"/>
                      <a:pt x="100" y="11042"/>
                    </a:cubicBezTo>
                    <a:cubicBezTo>
                      <a:pt x="167" y="12810"/>
                      <a:pt x="367" y="14544"/>
                      <a:pt x="701" y="16246"/>
                    </a:cubicBezTo>
                    <a:cubicBezTo>
                      <a:pt x="1034" y="17913"/>
                      <a:pt x="1602" y="19548"/>
                      <a:pt x="2369" y="21049"/>
                    </a:cubicBezTo>
                    <a:cubicBezTo>
                      <a:pt x="2424" y="21131"/>
                      <a:pt x="2479" y="21191"/>
                      <a:pt x="2571" y="21191"/>
                    </a:cubicBezTo>
                    <a:cubicBezTo>
                      <a:pt x="2590" y="21191"/>
                      <a:pt x="2612" y="21188"/>
                      <a:pt x="2636" y="21182"/>
                    </a:cubicBezTo>
                    <a:cubicBezTo>
                      <a:pt x="2702" y="21149"/>
                      <a:pt x="2802" y="21016"/>
                      <a:pt x="2769" y="20916"/>
                    </a:cubicBezTo>
                    <a:cubicBezTo>
                      <a:pt x="2169" y="19815"/>
                      <a:pt x="1702" y="18547"/>
                      <a:pt x="1401" y="17313"/>
                    </a:cubicBezTo>
                    <a:lnTo>
                      <a:pt x="1401" y="17246"/>
                    </a:lnTo>
                    <a:lnTo>
                      <a:pt x="1401" y="17213"/>
                    </a:lnTo>
                    <a:cubicBezTo>
                      <a:pt x="868" y="14878"/>
                      <a:pt x="701" y="12510"/>
                      <a:pt x="734" y="10074"/>
                    </a:cubicBezTo>
                    <a:lnTo>
                      <a:pt x="734" y="10074"/>
                    </a:lnTo>
                    <a:lnTo>
                      <a:pt x="734" y="10175"/>
                    </a:lnTo>
                    <a:cubicBezTo>
                      <a:pt x="801" y="9341"/>
                      <a:pt x="834" y="8507"/>
                      <a:pt x="968" y="7673"/>
                    </a:cubicBezTo>
                    <a:cubicBezTo>
                      <a:pt x="1064" y="6937"/>
                      <a:pt x="1221" y="6232"/>
                      <a:pt x="1440" y="5498"/>
                    </a:cubicBezTo>
                    <a:lnTo>
                      <a:pt x="1440" y="5498"/>
                    </a:lnTo>
                    <a:cubicBezTo>
                      <a:pt x="1467" y="5486"/>
                      <a:pt x="1468" y="5456"/>
                      <a:pt x="1468" y="5408"/>
                    </a:cubicBezTo>
                    <a:lnTo>
                      <a:pt x="1468" y="5408"/>
                    </a:lnTo>
                    <a:cubicBezTo>
                      <a:pt x="1468" y="5452"/>
                      <a:pt x="1468" y="5466"/>
                      <a:pt x="1445" y="5481"/>
                    </a:cubicBezTo>
                    <a:lnTo>
                      <a:pt x="1445" y="5481"/>
                    </a:lnTo>
                    <a:cubicBezTo>
                      <a:pt x="1453" y="5455"/>
                      <a:pt x="1460" y="5430"/>
                      <a:pt x="1468" y="5404"/>
                    </a:cubicBezTo>
                    <a:cubicBezTo>
                      <a:pt x="1702" y="4537"/>
                      <a:pt x="2069" y="3703"/>
                      <a:pt x="2536" y="2903"/>
                    </a:cubicBezTo>
                    <a:cubicBezTo>
                      <a:pt x="2802" y="2502"/>
                      <a:pt x="3103" y="2135"/>
                      <a:pt x="3470" y="1802"/>
                    </a:cubicBezTo>
                    <a:cubicBezTo>
                      <a:pt x="3670" y="1635"/>
                      <a:pt x="3870" y="1468"/>
                      <a:pt x="4103" y="1335"/>
                    </a:cubicBezTo>
                    <a:cubicBezTo>
                      <a:pt x="4270" y="1235"/>
                      <a:pt x="4437" y="1168"/>
                      <a:pt x="4637" y="1135"/>
                    </a:cubicBezTo>
                    <a:cubicBezTo>
                      <a:pt x="4770" y="1068"/>
                      <a:pt x="4871" y="1068"/>
                      <a:pt x="4971" y="1068"/>
                    </a:cubicBezTo>
                    <a:cubicBezTo>
                      <a:pt x="5004" y="1068"/>
                      <a:pt x="5071" y="1068"/>
                      <a:pt x="5137" y="1135"/>
                    </a:cubicBezTo>
                    <a:cubicBezTo>
                      <a:pt x="5171" y="1135"/>
                      <a:pt x="5171" y="1168"/>
                      <a:pt x="5204" y="1168"/>
                    </a:cubicBezTo>
                    <a:cubicBezTo>
                      <a:pt x="5271" y="1168"/>
                      <a:pt x="5271" y="1201"/>
                      <a:pt x="5271" y="1201"/>
                    </a:cubicBezTo>
                    <a:cubicBezTo>
                      <a:pt x="5304" y="1235"/>
                      <a:pt x="5304" y="1302"/>
                      <a:pt x="5338" y="1335"/>
                    </a:cubicBezTo>
                    <a:cubicBezTo>
                      <a:pt x="5371" y="1402"/>
                      <a:pt x="5438" y="1502"/>
                      <a:pt x="5438" y="1568"/>
                    </a:cubicBezTo>
                    <a:cubicBezTo>
                      <a:pt x="5471" y="1869"/>
                      <a:pt x="5504" y="2169"/>
                      <a:pt x="5504" y="2469"/>
                    </a:cubicBezTo>
                    <a:cubicBezTo>
                      <a:pt x="5504" y="2869"/>
                      <a:pt x="5438" y="3336"/>
                      <a:pt x="5371" y="3737"/>
                    </a:cubicBezTo>
                    <a:cubicBezTo>
                      <a:pt x="5338" y="3970"/>
                      <a:pt x="5304" y="4170"/>
                      <a:pt x="5304" y="4370"/>
                    </a:cubicBezTo>
                    <a:cubicBezTo>
                      <a:pt x="5271" y="4537"/>
                      <a:pt x="5271" y="4704"/>
                      <a:pt x="5204" y="4871"/>
                    </a:cubicBezTo>
                    <a:cubicBezTo>
                      <a:pt x="5171" y="5004"/>
                      <a:pt x="5204" y="5171"/>
                      <a:pt x="5304" y="5304"/>
                    </a:cubicBezTo>
                    <a:cubicBezTo>
                      <a:pt x="5371" y="5404"/>
                      <a:pt x="5504" y="5505"/>
                      <a:pt x="5671" y="5505"/>
                    </a:cubicBezTo>
                    <a:cubicBezTo>
                      <a:pt x="5704" y="5513"/>
                      <a:pt x="5740" y="5517"/>
                      <a:pt x="5776" y="5517"/>
                    </a:cubicBezTo>
                    <a:cubicBezTo>
                      <a:pt x="5886" y="5517"/>
                      <a:pt x="6005" y="5480"/>
                      <a:pt x="6105" y="5404"/>
                    </a:cubicBezTo>
                    <a:cubicBezTo>
                      <a:pt x="6205" y="5338"/>
                      <a:pt x="6305" y="5204"/>
                      <a:pt x="6305" y="5038"/>
                    </a:cubicBezTo>
                    <a:lnTo>
                      <a:pt x="6305" y="5004"/>
                    </a:lnTo>
                    <a:cubicBezTo>
                      <a:pt x="6372" y="4737"/>
                      <a:pt x="6472" y="4470"/>
                      <a:pt x="6505" y="4204"/>
                    </a:cubicBezTo>
                    <a:cubicBezTo>
                      <a:pt x="6605" y="3870"/>
                      <a:pt x="6638" y="3536"/>
                      <a:pt x="6705" y="3203"/>
                    </a:cubicBezTo>
                    <a:cubicBezTo>
                      <a:pt x="6772" y="2836"/>
                      <a:pt x="6805" y="2469"/>
                      <a:pt x="6805" y="2069"/>
                    </a:cubicBezTo>
                    <a:cubicBezTo>
                      <a:pt x="6805" y="1735"/>
                      <a:pt x="6705" y="1368"/>
                      <a:pt x="6605" y="1068"/>
                    </a:cubicBezTo>
                    <a:cubicBezTo>
                      <a:pt x="6538" y="901"/>
                      <a:pt x="6472" y="801"/>
                      <a:pt x="6338" y="634"/>
                    </a:cubicBezTo>
                    <a:cubicBezTo>
                      <a:pt x="6305" y="534"/>
                      <a:pt x="6205" y="501"/>
                      <a:pt x="6171" y="401"/>
                    </a:cubicBezTo>
                    <a:cubicBezTo>
                      <a:pt x="6038" y="401"/>
                      <a:pt x="6005" y="334"/>
                      <a:pt x="5938" y="301"/>
                    </a:cubicBezTo>
                    <a:cubicBezTo>
                      <a:pt x="5838" y="234"/>
                      <a:pt x="5771" y="167"/>
                      <a:pt x="5638" y="134"/>
                    </a:cubicBezTo>
                    <a:cubicBezTo>
                      <a:pt x="5538" y="67"/>
                      <a:pt x="5438" y="34"/>
                      <a:pt x="5338" y="34"/>
                    </a:cubicBezTo>
                    <a:cubicBezTo>
                      <a:pt x="5237" y="34"/>
                      <a:pt x="5204" y="1"/>
                      <a:pt x="5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69850" y="3719775"/>
                <a:ext cx="139275" cy="23535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9414" extrusionOk="0">
                    <a:moveTo>
                      <a:pt x="4170" y="0"/>
                    </a:moveTo>
                    <a:cubicBezTo>
                      <a:pt x="3803" y="34"/>
                      <a:pt x="3469" y="201"/>
                      <a:pt x="3169" y="401"/>
                    </a:cubicBezTo>
                    <a:cubicBezTo>
                      <a:pt x="2836" y="601"/>
                      <a:pt x="2602" y="901"/>
                      <a:pt x="2335" y="1201"/>
                    </a:cubicBezTo>
                    <a:cubicBezTo>
                      <a:pt x="2068" y="1535"/>
                      <a:pt x="1835" y="1902"/>
                      <a:pt x="1635" y="2269"/>
                    </a:cubicBezTo>
                    <a:cubicBezTo>
                      <a:pt x="1168" y="3069"/>
                      <a:pt x="901" y="4003"/>
                      <a:pt x="634" y="4871"/>
                    </a:cubicBezTo>
                    <a:cubicBezTo>
                      <a:pt x="401" y="5638"/>
                      <a:pt x="234" y="6472"/>
                      <a:pt x="134" y="7372"/>
                    </a:cubicBezTo>
                    <a:cubicBezTo>
                      <a:pt x="100" y="7673"/>
                      <a:pt x="100" y="7906"/>
                      <a:pt x="34" y="8206"/>
                    </a:cubicBezTo>
                    <a:cubicBezTo>
                      <a:pt x="34" y="8440"/>
                      <a:pt x="0" y="8707"/>
                      <a:pt x="34" y="8940"/>
                    </a:cubicBezTo>
                    <a:cubicBezTo>
                      <a:pt x="100" y="9174"/>
                      <a:pt x="267" y="9374"/>
                      <a:pt x="467" y="9407"/>
                    </a:cubicBezTo>
                    <a:cubicBezTo>
                      <a:pt x="492" y="9411"/>
                      <a:pt x="518" y="9413"/>
                      <a:pt x="545" y="9413"/>
                    </a:cubicBezTo>
                    <a:cubicBezTo>
                      <a:pt x="731" y="9413"/>
                      <a:pt x="943" y="9311"/>
                      <a:pt x="1001" y="9107"/>
                    </a:cubicBezTo>
                    <a:cubicBezTo>
                      <a:pt x="1335" y="8340"/>
                      <a:pt x="1535" y="7506"/>
                      <a:pt x="1802" y="6672"/>
                    </a:cubicBezTo>
                    <a:lnTo>
                      <a:pt x="1802" y="6739"/>
                    </a:lnTo>
                    <a:cubicBezTo>
                      <a:pt x="1802" y="6839"/>
                      <a:pt x="1835" y="6905"/>
                      <a:pt x="1868" y="7005"/>
                    </a:cubicBezTo>
                    <a:cubicBezTo>
                      <a:pt x="1968" y="7105"/>
                      <a:pt x="2102" y="7172"/>
                      <a:pt x="2202" y="7206"/>
                    </a:cubicBezTo>
                    <a:cubicBezTo>
                      <a:pt x="2335" y="7206"/>
                      <a:pt x="2469" y="7206"/>
                      <a:pt x="2602" y="7105"/>
                    </a:cubicBezTo>
                    <a:cubicBezTo>
                      <a:pt x="2669" y="7039"/>
                      <a:pt x="2802" y="6905"/>
                      <a:pt x="2802" y="6772"/>
                    </a:cubicBezTo>
                    <a:cubicBezTo>
                      <a:pt x="2802" y="6105"/>
                      <a:pt x="2936" y="5404"/>
                      <a:pt x="3103" y="4770"/>
                    </a:cubicBezTo>
                    <a:cubicBezTo>
                      <a:pt x="3303" y="4103"/>
                      <a:pt x="3603" y="3503"/>
                      <a:pt x="3970" y="2869"/>
                    </a:cubicBezTo>
                    <a:cubicBezTo>
                      <a:pt x="4403" y="2235"/>
                      <a:pt x="4837" y="1602"/>
                      <a:pt x="5304" y="1034"/>
                    </a:cubicBezTo>
                    <a:cubicBezTo>
                      <a:pt x="5337" y="1001"/>
                      <a:pt x="5404" y="901"/>
                      <a:pt x="5404" y="868"/>
                    </a:cubicBezTo>
                    <a:cubicBezTo>
                      <a:pt x="5438" y="834"/>
                      <a:pt x="5471" y="768"/>
                      <a:pt x="5504" y="701"/>
                    </a:cubicBezTo>
                    <a:cubicBezTo>
                      <a:pt x="5571" y="601"/>
                      <a:pt x="5571" y="501"/>
                      <a:pt x="5504" y="367"/>
                    </a:cubicBezTo>
                    <a:cubicBezTo>
                      <a:pt x="5471" y="334"/>
                      <a:pt x="5471" y="234"/>
                      <a:pt x="5404" y="201"/>
                    </a:cubicBezTo>
                    <a:cubicBezTo>
                      <a:pt x="5404" y="167"/>
                      <a:pt x="5337" y="100"/>
                      <a:pt x="5304" y="100"/>
                    </a:cubicBezTo>
                    <a:cubicBezTo>
                      <a:pt x="5137" y="67"/>
                      <a:pt x="4937" y="34"/>
                      <a:pt x="47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07450" y="3590700"/>
                <a:ext cx="149300" cy="1684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6736" extrusionOk="0">
                    <a:moveTo>
                      <a:pt x="4408" y="0"/>
                    </a:moveTo>
                    <a:cubicBezTo>
                      <a:pt x="4209" y="0"/>
                      <a:pt x="4032" y="62"/>
                      <a:pt x="3836" y="160"/>
                    </a:cubicBezTo>
                    <a:cubicBezTo>
                      <a:pt x="3569" y="226"/>
                      <a:pt x="3303" y="393"/>
                      <a:pt x="3069" y="560"/>
                    </a:cubicBezTo>
                    <a:cubicBezTo>
                      <a:pt x="2802" y="727"/>
                      <a:pt x="2569" y="927"/>
                      <a:pt x="2335" y="1127"/>
                    </a:cubicBezTo>
                    <a:cubicBezTo>
                      <a:pt x="1902" y="1561"/>
                      <a:pt x="1568" y="2095"/>
                      <a:pt x="1234" y="2595"/>
                    </a:cubicBezTo>
                    <a:cubicBezTo>
                      <a:pt x="901" y="3162"/>
                      <a:pt x="634" y="3696"/>
                      <a:pt x="434" y="4263"/>
                    </a:cubicBezTo>
                    <a:cubicBezTo>
                      <a:pt x="234" y="4830"/>
                      <a:pt x="100" y="5397"/>
                      <a:pt x="0" y="6031"/>
                    </a:cubicBezTo>
                    <a:lnTo>
                      <a:pt x="0" y="6231"/>
                    </a:lnTo>
                    <a:cubicBezTo>
                      <a:pt x="0" y="6498"/>
                      <a:pt x="134" y="6698"/>
                      <a:pt x="401" y="6731"/>
                    </a:cubicBezTo>
                    <a:cubicBezTo>
                      <a:pt x="418" y="6734"/>
                      <a:pt x="435" y="6735"/>
                      <a:pt x="453" y="6735"/>
                    </a:cubicBezTo>
                    <a:cubicBezTo>
                      <a:pt x="640" y="6735"/>
                      <a:pt x="840" y="6580"/>
                      <a:pt x="901" y="6398"/>
                    </a:cubicBezTo>
                    <a:cubicBezTo>
                      <a:pt x="934" y="6031"/>
                      <a:pt x="1001" y="5630"/>
                      <a:pt x="1101" y="5263"/>
                    </a:cubicBezTo>
                    <a:cubicBezTo>
                      <a:pt x="1301" y="4596"/>
                      <a:pt x="1601" y="3963"/>
                      <a:pt x="1935" y="3395"/>
                    </a:cubicBezTo>
                    <a:cubicBezTo>
                      <a:pt x="2235" y="2928"/>
                      <a:pt x="2602" y="2461"/>
                      <a:pt x="2969" y="2061"/>
                    </a:cubicBezTo>
                    <a:cubicBezTo>
                      <a:pt x="3236" y="1794"/>
                      <a:pt x="3503" y="1594"/>
                      <a:pt x="3803" y="1427"/>
                    </a:cubicBezTo>
                    <a:cubicBezTo>
                      <a:pt x="3970" y="1361"/>
                      <a:pt x="4103" y="1294"/>
                      <a:pt x="4270" y="1261"/>
                    </a:cubicBezTo>
                    <a:cubicBezTo>
                      <a:pt x="4337" y="1261"/>
                      <a:pt x="4403" y="1261"/>
                      <a:pt x="4470" y="1227"/>
                    </a:cubicBezTo>
                    <a:lnTo>
                      <a:pt x="4570" y="1227"/>
                    </a:lnTo>
                    <a:lnTo>
                      <a:pt x="4604" y="1261"/>
                    </a:lnTo>
                    <a:cubicBezTo>
                      <a:pt x="4604" y="1327"/>
                      <a:pt x="4637" y="1327"/>
                      <a:pt x="4637" y="1361"/>
                    </a:cubicBezTo>
                    <a:cubicBezTo>
                      <a:pt x="4670" y="1427"/>
                      <a:pt x="4670" y="1461"/>
                      <a:pt x="4737" y="1561"/>
                    </a:cubicBezTo>
                    <a:cubicBezTo>
                      <a:pt x="4770" y="1828"/>
                      <a:pt x="4770" y="2028"/>
                      <a:pt x="4770" y="2261"/>
                    </a:cubicBezTo>
                    <a:cubicBezTo>
                      <a:pt x="4737" y="2862"/>
                      <a:pt x="4637" y="3395"/>
                      <a:pt x="4470" y="3929"/>
                    </a:cubicBezTo>
                    <a:cubicBezTo>
                      <a:pt x="4470" y="3996"/>
                      <a:pt x="4470" y="3996"/>
                      <a:pt x="4437" y="4029"/>
                    </a:cubicBezTo>
                    <a:cubicBezTo>
                      <a:pt x="4437" y="4096"/>
                      <a:pt x="4437" y="4229"/>
                      <a:pt x="4470" y="4296"/>
                    </a:cubicBezTo>
                    <a:cubicBezTo>
                      <a:pt x="4503" y="4430"/>
                      <a:pt x="4637" y="4563"/>
                      <a:pt x="4770" y="4630"/>
                    </a:cubicBezTo>
                    <a:cubicBezTo>
                      <a:pt x="4833" y="4665"/>
                      <a:pt x="4907" y="4682"/>
                      <a:pt x="4985" y="4682"/>
                    </a:cubicBezTo>
                    <a:cubicBezTo>
                      <a:pt x="5197" y="4682"/>
                      <a:pt x="5431" y="4558"/>
                      <a:pt x="5504" y="4363"/>
                    </a:cubicBezTo>
                    <a:cubicBezTo>
                      <a:pt x="5671" y="3896"/>
                      <a:pt x="5804" y="3429"/>
                      <a:pt x="5904" y="2962"/>
                    </a:cubicBezTo>
                    <a:cubicBezTo>
                      <a:pt x="5971" y="2528"/>
                      <a:pt x="5971" y="2028"/>
                      <a:pt x="5938" y="1527"/>
                    </a:cubicBezTo>
                    <a:cubicBezTo>
                      <a:pt x="5904" y="1094"/>
                      <a:pt x="5738" y="693"/>
                      <a:pt x="5404" y="393"/>
                    </a:cubicBezTo>
                    <a:lnTo>
                      <a:pt x="5271" y="260"/>
                    </a:lnTo>
                    <a:cubicBezTo>
                      <a:pt x="5104" y="93"/>
                      <a:pt x="4837" y="26"/>
                      <a:pt x="4637" y="26"/>
                    </a:cubicBezTo>
                    <a:cubicBezTo>
                      <a:pt x="4556" y="8"/>
                      <a:pt x="4481" y="0"/>
                      <a:pt x="4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09875" y="3523925"/>
                <a:ext cx="350275" cy="719375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28775" extrusionOk="0">
                    <a:moveTo>
                      <a:pt x="13873" y="0"/>
                    </a:moveTo>
                    <a:cubicBezTo>
                      <a:pt x="13842" y="0"/>
                      <a:pt x="13810" y="39"/>
                      <a:pt x="13810" y="62"/>
                    </a:cubicBezTo>
                    <a:lnTo>
                      <a:pt x="13177" y="1697"/>
                    </a:lnTo>
                    <a:cubicBezTo>
                      <a:pt x="12976" y="2230"/>
                      <a:pt x="12743" y="2764"/>
                      <a:pt x="12509" y="3298"/>
                    </a:cubicBezTo>
                    <a:cubicBezTo>
                      <a:pt x="12042" y="4399"/>
                      <a:pt x="11575" y="5499"/>
                      <a:pt x="11142" y="6600"/>
                    </a:cubicBezTo>
                    <a:cubicBezTo>
                      <a:pt x="10174" y="8835"/>
                      <a:pt x="9174" y="10970"/>
                      <a:pt x="8073" y="13105"/>
                    </a:cubicBezTo>
                    <a:cubicBezTo>
                      <a:pt x="7039" y="15273"/>
                      <a:pt x="5905" y="17408"/>
                      <a:pt x="4837" y="19543"/>
                    </a:cubicBezTo>
                    <a:cubicBezTo>
                      <a:pt x="3703" y="21611"/>
                      <a:pt x="2569" y="23746"/>
                      <a:pt x="1401" y="25781"/>
                    </a:cubicBezTo>
                    <a:cubicBezTo>
                      <a:pt x="968" y="26614"/>
                      <a:pt x="501" y="27415"/>
                      <a:pt x="34" y="28249"/>
                    </a:cubicBezTo>
                    <a:cubicBezTo>
                      <a:pt x="0" y="28316"/>
                      <a:pt x="0" y="28449"/>
                      <a:pt x="34" y="28549"/>
                    </a:cubicBezTo>
                    <a:cubicBezTo>
                      <a:pt x="67" y="28616"/>
                      <a:pt x="167" y="28716"/>
                      <a:pt x="234" y="28749"/>
                    </a:cubicBezTo>
                    <a:cubicBezTo>
                      <a:pt x="284" y="28766"/>
                      <a:pt x="342" y="28774"/>
                      <a:pt x="397" y="28774"/>
                    </a:cubicBezTo>
                    <a:cubicBezTo>
                      <a:pt x="451" y="28774"/>
                      <a:pt x="501" y="28766"/>
                      <a:pt x="534" y="28749"/>
                    </a:cubicBezTo>
                    <a:cubicBezTo>
                      <a:pt x="568" y="28749"/>
                      <a:pt x="568" y="28716"/>
                      <a:pt x="634" y="28716"/>
                    </a:cubicBezTo>
                    <a:cubicBezTo>
                      <a:pt x="668" y="28649"/>
                      <a:pt x="701" y="28616"/>
                      <a:pt x="734" y="28549"/>
                    </a:cubicBezTo>
                    <a:cubicBezTo>
                      <a:pt x="1335" y="27548"/>
                      <a:pt x="1902" y="26481"/>
                      <a:pt x="2469" y="25447"/>
                    </a:cubicBezTo>
                    <a:cubicBezTo>
                      <a:pt x="3036" y="24413"/>
                      <a:pt x="3570" y="23379"/>
                      <a:pt x="4137" y="22311"/>
                    </a:cubicBezTo>
                    <a:cubicBezTo>
                      <a:pt x="5238" y="20210"/>
                      <a:pt x="6305" y="18075"/>
                      <a:pt x="7339" y="15907"/>
                    </a:cubicBezTo>
                    <a:cubicBezTo>
                      <a:pt x="8373" y="13739"/>
                      <a:pt x="9374" y="11570"/>
                      <a:pt x="10308" y="9369"/>
                    </a:cubicBezTo>
                    <a:cubicBezTo>
                      <a:pt x="11242" y="7201"/>
                      <a:pt x="12142" y="4999"/>
                      <a:pt x="13010" y="2764"/>
                    </a:cubicBezTo>
                    <a:lnTo>
                      <a:pt x="14010" y="129"/>
                    </a:lnTo>
                    <a:cubicBezTo>
                      <a:pt x="13977" y="95"/>
                      <a:pt x="13977" y="62"/>
                      <a:pt x="13910" y="29"/>
                    </a:cubicBezTo>
                    <a:cubicBezTo>
                      <a:pt x="13900" y="8"/>
                      <a:pt x="13886" y="0"/>
                      <a:pt x="138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86675" y="3609700"/>
                <a:ext cx="35050" cy="25135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054" extrusionOk="0">
                    <a:moveTo>
                      <a:pt x="1101" y="0"/>
                    </a:moveTo>
                    <a:cubicBezTo>
                      <a:pt x="1068" y="0"/>
                      <a:pt x="1001" y="0"/>
                      <a:pt x="968" y="100"/>
                    </a:cubicBezTo>
                    <a:cubicBezTo>
                      <a:pt x="834" y="467"/>
                      <a:pt x="734" y="834"/>
                      <a:pt x="601" y="1268"/>
                    </a:cubicBezTo>
                    <a:cubicBezTo>
                      <a:pt x="467" y="1668"/>
                      <a:pt x="400" y="2102"/>
                      <a:pt x="300" y="2502"/>
                    </a:cubicBezTo>
                    <a:cubicBezTo>
                      <a:pt x="134" y="3336"/>
                      <a:pt x="67" y="4170"/>
                      <a:pt x="0" y="5004"/>
                    </a:cubicBezTo>
                    <a:cubicBezTo>
                      <a:pt x="0" y="5437"/>
                      <a:pt x="0" y="5838"/>
                      <a:pt x="67" y="6271"/>
                    </a:cubicBezTo>
                    <a:cubicBezTo>
                      <a:pt x="100" y="6672"/>
                      <a:pt x="134" y="7139"/>
                      <a:pt x="234" y="7572"/>
                    </a:cubicBezTo>
                    <a:cubicBezTo>
                      <a:pt x="300" y="7973"/>
                      <a:pt x="400" y="8406"/>
                      <a:pt x="501" y="8807"/>
                    </a:cubicBezTo>
                    <a:cubicBezTo>
                      <a:pt x="601" y="9007"/>
                      <a:pt x="634" y="9240"/>
                      <a:pt x="734" y="9440"/>
                    </a:cubicBezTo>
                    <a:lnTo>
                      <a:pt x="834" y="9674"/>
                    </a:lnTo>
                    <a:cubicBezTo>
                      <a:pt x="901" y="9774"/>
                      <a:pt x="968" y="9907"/>
                      <a:pt x="1068" y="9974"/>
                    </a:cubicBezTo>
                    <a:cubicBezTo>
                      <a:pt x="1104" y="10029"/>
                      <a:pt x="1151" y="10054"/>
                      <a:pt x="1197" y="10054"/>
                    </a:cubicBezTo>
                    <a:cubicBezTo>
                      <a:pt x="1234" y="10054"/>
                      <a:pt x="1271" y="10037"/>
                      <a:pt x="1301" y="10007"/>
                    </a:cubicBezTo>
                    <a:cubicBezTo>
                      <a:pt x="1334" y="10007"/>
                      <a:pt x="1334" y="9974"/>
                      <a:pt x="1401" y="9941"/>
                    </a:cubicBezTo>
                    <a:lnTo>
                      <a:pt x="1401" y="9907"/>
                    </a:lnTo>
                    <a:lnTo>
                      <a:pt x="1401" y="9774"/>
                    </a:lnTo>
                    <a:cubicBezTo>
                      <a:pt x="1401" y="9741"/>
                      <a:pt x="1401" y="9640"/>
                      <a:pt x="1334" y="9607"/>
                    </a:cubicBezTo>
                    <a:cubicBezTo>
                      <a:pt x="1334" y="9507"/>
                      <a:pt x="1301" y="9440"/>
                      <a:pt x="1268" y="9407"/>
                    </a:cubicBezTo>
                    <a:lnTo>
                      <a:pt x="1134" y="9007"/>
                    </a:lnTo>
                    <a:cubicBezTo>
                      <a:pt x="1001" y="8740"/>
                      <a:pt x="934" y="8473"/>
                      <a:pt x="834" y="8173"/>
                    </a:cubicBezTo>
                    <a:cubicBezTo>
                      <a:pt x="667" y="7639"/>
                      <a:pt x="567" y="7072"/>
                      <a:pt x="467" y="6472"/>
                    </a:cubicBezTo>
                    <a:cubicBezTo>
                      <a:pt x="434" y="6238"/>
                      <a:pt x="400" y="5971"/>
                      <a:pt x="400" y="5671"/>
                    </a:cubicBezTo>
                    <a:cubicBezTo>
                      <a:pt x="334" y="5404"/>
                      <a:pt x="334" y="5137"/>
                      <a:pt x="334" y="4837"/>
                    </a:cubicBezTo>
                    <a:cubicBezTo>
                      <a:pt x="334" y="4270"/>
                      <a:pt x="400" y="3736"/>
                      <a:pt x="434" y="3136"/>
                    </a:cubicBezTo>
                    <a:lnTo>
                      <a:pt x="434" y="3169"/>
                    </a:lnTo>
                    <a:cubicBezTo>
                      <a:pt x="567" y="2135"/>
                      <a:pt x="801" y="1134"/>
                      <a:pt x="1134" y="167"/>
                    </a:cubicBezTo>
                    <a:cubicBezTo>
                      <a:pt x="1168" y="100"/>
                      <a:pt x="1134" y="67"/>
                      <a:pt x="1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1575" y="3723100"/>
                <a:ext cx="70075" cy="3339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13357" extrusionOk="0">
                    <a:moveTo>
                      <a:pt x="1001" y="1"/>
                    </a:moveTo>
                    <a:lnTo>
                      <a:pt x="901" y="34"/>
                    </a:lnTo>
                    <a:cubicBezTo>
                      <a:pt x="834" y="34"/>
                      <a:pt x="734" y="68"/>
                      <a:pt x="734" y="101"/>
                    </a:cubicBezTo>
                    <a:cubicBezTo>
                      <a:pt x="167" y="2069"/>
                      <a:pt x="0" y="4104"/>
                      <a:pt x="134" y="6105"/>
                    </a:cubicBezTo>
                    <a:cubicBezTo>
                      <a:pt x="167" y="7139"/>
                      <a:pt x="334" y="8207"/>
                      <a:pt x="567" y="9241"/>
                    </a:cubicBezTo>
                    <a:cubicBezTo>
                      <a:pt x="834" y="10241"/>
                      <a:pt x="1168" y="11209"/>
                      <a:pt x="1568" y="12143"/>
                    </a:cubicBezTo>
                    <a:cubicBezTo>
                      <a:pt x="1668" y="12376"/>
                      <a:pt x="1802" y="12543"/>
                      <a:pt x="1902" y="12743"/>
                    </a:cubicBezTo>
                    <a:cubicBezTo>
                      <a:pt x="2002" y="12877"/>
                      <a:pt x="2035" y="12943"/>
                      <a:pt x="2135" y="13010"/>
                    </a:cubicBezTo>
                    <a:lnTo>
                      <a:pt x="2235" y="13144"/>
                    </a:lnTo>
                    <a:lnTo>
                      <a:pt x="2369" y="13277"/>
                    </a:lnTo>
                    <a:cubicBezTo>
                      <a:pt x="2424" y="13332"/>
                      <a:pt x="2479" y="13357"/>
                      <a:pt x="2534" y="13357"/>
                    </a:cubicBezTo>
                    <a:cubicBezTo>
                      <a:pt x="2579" y="13357"/>
                      <a:pt x="2624" y="13340"/>
                      <a:pt x="2669" y="13310"/>
                    </a:cubicBezTo>
                    <a:cubicBezTo>
                      <a:pt x="2802" y="13244"/>
                      <a:pt x="2802" y="13110"/>
                      <a:pt x="2736" y="12977"/>
                    </a:cubicBezTo>
                    <a:lnTo>
                      <a:pt x="2736" y="12943"/>
                    </a:lnTo>
                    <a:cubicBezTo>
                      <a:pt x="2702" y="12777"/>
                      <a:pt x="2636" y="12643"/>
                      <a:pt x="2535" y="12476"/>
                    </a:cubicBezTo>
                    <a:cubicBezTo>
                      <a:pt x="2469" y="12310"/>
                      <a:pt x="2369" y="12143"/>
                      <a:pt x="2235" y="11943"/>
                    </a:cubicBezTo>
                    <a:cubicBezTo>
                      <a:pt x="2068" y="11609"/>
                      <a:pt x="1902" y="11242"/>
                      <a:pt x="1735" y="10909"/>
                    </a:cubicBezTo>
                    <a:cubicBezTo>
                      <a:pt x="1201" y="9641"/>
                      <a:pt x="868" y="8340"/>
                      <a:pt x="667" y="7006"/>
                    </a:cubicBezTo>
                    <a:lnTo>
                      <a:pt x="667" y="7073"/>
                    </a:lnTo>
                    <a:cubicBezTo>
                      <a:pt x="534" y="6272"/>
                      <a:pt x="501" y="5505"/>
                      <a:pt x="434" y="4738"/>
                    </a:cubicBezTo>
                    <a:cubicBezTo>
                      <a:pt x="434" y="3937"/>
                      <a:pt x="501" y="3136"/>
                      <a:pt x="567" y="2403"/>
                    </a:cubicBezTo>
                    <a:lnTo>
                      <a:pt x="567" y="2436"/>
                    </a:lnTo>
                    <a:cubicBezTo>
                      <a:pt x="667" y="1635"/>
                      <a:pt x="834" y="901"/>
                      <a:pt x="1034" y="134"/>
                    </a:cubicBezTo>
                    <a:cubicBezTo>
                      <a:pt x="1034" y="101"/>
                      <a:pt x="1034" y="1"/>
                      <a:pt x="1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01750" y="3545475"/>
                <a:ext cx="14200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19" extrusionOk="0">
                    <a:moveTo>
                      <a:pt x="301" y="1"/>
                    </a:moveTo>
                    <a:cubicBezTo>
                      <a:pt x="234" y="1"/>
                      <a:pt x="167" y="1"/>
                      <a:pt x="167" y="67"/>
                    </a:cubicBezTo>
                    <a:cubicBezTo>
                      <a:pt x="34" y="634"/>
                      <a:pt x="0" y="1202"/>
                      <a:pt x="0" y="1735"/>
                    </a:cubicBezTo>
                    <a:cubicBezTo>
                      <a:pt x="0" y="2035"/>
                      <a:pt x="34" y="2302"/>
                      <a:pt x="67" y="2569"/>
                    </a:cubicBezTo>
                    <a:cubicBezTo>
                      <a:pt x="134" y="2869"/>
                      <a:pt x="167" y="3170"/>
                      <a:pt x="301" y="3403"/>
                    </a:cubicBezTo>
                    <a:cubicBezTo>
                      <a:pt x="301" y="3470"/>
                      <a:pt x="334" y="3503"/>
                      <a:pt x="367" y="3503"/>
                    </a:cubicBezTo>
                    <a:cubicBezTo>
                      <a:pt x="390" y="3503"/>
                      <a:pt x="427" y="3518"/>
                      <a:pt x="459" y="3518"/>
                    </a:cubicBezTo>
                    <a:cubicBezTo>
                      <a:pt x="475" y="3518"/>
                      <a:pt x="490" y="3514"/>
                      <a:pt x="501" y="3503"/>
                    </a:cubicBezTo>
                    <a:cubicBezTo>
                      <a:pt x="534" y="3503"/>
                      <a:pt x="568" y="3437"/>
                      <a:pt x="568" y="3403"/>
                    </a:cubicBezTo>
                    <a:lnTo>
                      <a:pt x="568" y="3270"/>
                    </a:lnTo>
                    <a:cubicBezTo>
                      <a:pt x="534" y="3136"/>
                      <a:pt x="501" y="2903"/>
                      <a:pt x="467" y="2736"/>
                    </a:cubicBezTo>
                    <a:lnTo>
                      <a:pt x="334" y="2102"/>
                    </a:lnTo>
                    <a:cubicBezTo>
                      <a:pt x="234" y="1602"/>
                      <a:pt x="234" y="1068"/>
                      <a:pt x="301" y="534"/>
                    </a:cubicBezTo>
                    <a:lnTo>
                      <a:pt x="301" y="534"/>
                    </a:lnTo>
                    <a:lnTo>
                      <a:pt x="301" y="568"/>
                    </a:lnTo>
                    <a:cubicBezTo>
                      <a:pt x="334" y="401"/>
                      <a:pt x="334" y="234"/>
                      <a:pt x="367" y="67"/>
                    </a:cubicBezTo>
                    <a:cubicBezTo>
                      <a:pt x="334" y="67"/>
                      <a:pt x="334" y="34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65900" y="3619275"/>
                <a:ext cx="1784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7139" h="4655" extrusionOk="0">
                    <a:moveTo>
                      <a:pt x="7038" y="1"/>
                    </a:moveTo>
                    <a:cubicBezTo>
                      <a:pt x="7013" y="1"/>
                      <a:pt x="6988" y="18"/>
                      <a:pt x="6972" y="51"/>
                    </a:cubicBezTo>
                    <a:cubicBezTo>
                      <a:pt x="6772" y="318"/>
                      <a:pt x="6505" y="618"/>
                      <a:pt x="6238" y="885"/>
                    </a:cubicBezTo>
                    <a:cubicBezTo>
                      <a:pt x="5904" y="1218"/>
                      <a:pt x="5504" y="1519"/>
                      <a:pt x="5137" y="1785"/>
                    </a:cubicBezTo>
                    <a:cubicBezTo>
                      <a:pt x="4937" y="1952"/>
                      <a:pt x="4737" y="2086"/>
                      <a:pt x="4503" y="2252"/>
                    </a:cubicBezTo>
                    <a:cubicBezTo>
                      <a:pt x="4303" y="2386"/>
                      <a:pt x="4103" y="2553"/>
                      <a:pt x="3836" y="2619"/>
                    </a:cubicBezTo>
                    <a:cubicBezTo>
                      <a:pt x="3236" y="2953"/>
                      <a:pt x="2635" y="3287"/>
                      <a:pt x="1968" y="3553"/>
                    </a:cubicBezTo>
                    <a:cubicBezTo>
                      <a:pt x="1668" y="3687"/>
                      <a:pt x="1334" y="3787"/>
                      <a:pt x="1068" y="3920"/>
                    </a:cubicBezTo>
                    <a:cubicBezTo>
                      <a:pt x="901" y="3954"/>
                      <a:pt x="767" y="4054"/>
                      <a:pt x="601" y="4087"/>
                    </a:cubicBezTo>
                    <a:cubicBezTo>
                      <a:pt x="567" y="4120"/>
                      <a:pt x="467" y="4120"/>
                      <a:pt x="400" y="4154"/>
                    </a:cubicBezTo>
                    <a:cubicBezTo>
                      <a:pt x="300" y="4221"/>
                      <a:pt x="234" y="4254"/>
                      <a:pt x="167" y="4254"/>
                    </a:cubicBezTo>
                    <a:cubicBezTo>
                      <a:pt x="100" y="4287"/>
                      <a:pt x="0" y="4387"/>
                      <a:pt x="67" y="4454"/>
                    </a:cubicBezTo>
                    <a:cubicBezTo>
                      <a:pt x="67" y="4487"/>
                      <a:pt x="100" y="4587"/>
                      <a:pt x="134" y="4621"/>
                    </a:cubicBezTo>
                    <a:cubicBezTo>
                      <a:pt x="167" y="4654"/>
                      <a:pt x="267" y="4654"/>
                      <a:pt x="300" y="4654"/>
                    </a:cubicBezTo>
                    <a:cubicBezTo>
                      <a:pt x="400" y="4654"/>
                      <a:pt x="434" y="4621"/>
                      <a:pt x="500" y="4621"/>
                    </a:cubicBezTo>
                    <a:cubicBezTo>
                      <a:pt x="601" y="4621"/>
                      <a:pt x="667" y="4587"/>
                      <a:pt x="767" y="4554"/>
                    </a:cubicBezTo>
                    <a:cubicBezTo>
                      <a:pt x="934" y="4487"/>
                      <a:pt x="1068" y="4454"/>
                      <a:pt x="1234" y="4387"/>
                    </a:cubicBezTo>
                    <a:cubicBezTo>
                      <a:pt x="1568" y="4254"/>
                      <a:pt x="1835" y="4120"/>
                      <a:pt x="2135" y="3954"/>
                    </a:cubicBezTo>
                    <a:cubicBezTo>
                      <a:pt x="2469" y="3787"/>
                      <a:pt x="2769" y="3620"/>
                      <a:pt x="3102" y="3453"/>
                    </a:cubicBezTo>
                    <a:cubicBezTo>
                      <a:pt x="3436" y="3253"/>
                      <a:pt x="3769" y="3086"/>
                      <a:pt x="4070" y="2820"/>
                    </a:cubicBezTo>
                    <a:lnTo>
                      <a:pt x="4937" y="2219"/>
                    </a:lnTo>
                    <a:cubicBezTo>
                      <a:pt x="5070" y="2086"/>
                      <a:pt x="5237" y="1986"/>
                      <a:pt x="5337" y="1886"/>
                    </a:cubicBezTo>
                    <a:cubicBezTo>
                      <a:pt x="5504" y="1752"/>
                      <a:pt x="5637" y="1619"/>
                      <a:pt x="5804" y="1485"/>
                    </a:cubicBezTo>
                    <a:cubicBezTo>
                      <a:pt x="6300" y="1088"/>
                      <a:pt x="6763" y="593"/>
                      <a:pt x="7129" y="97"/>
                    </a:cubicBezTo>
                    <a:lnTo>
                      <a:pt x="7129" y="97"/>
                    </a:lnTo>
                    <a:cubicBezTo>
                      <a:pt x="7134" y="114"/>
                      <a:pt x="7136" y="128"/>
                      <a:pt x="7137" y="128"/>
                    </a:cubicBezTo>
                    <a:cubicBezTo>
                      <a:pt x="7139" y="128"/>
                      <a:pt x="7139" y="116"/>
                      <a:pt x="7139" y="84"/>
                    </a:cubicBezTo>
                    <a:lnTo>
                      <a:pt x="7139" y="84"/>
                    </a:lnTo>
                    <a:cubicBezTo>
                      <a:pt x="7135" y="89"/>
                      <a:pt x="7132" y="93"/>
                      <a:pt x="7129" y="97"/>
                    </a:cubicBezTo>
                    <a:lnTo>
                      <a:pt x="7129" y="97"/>
                    </a:lnTo>
                    <a:cubicBezTo>
                      <a:pt x="7124" y="81"/>
                      <a:pt x="7116" y="62"/>
                      <a:pt x="7105" y="51"/>
                    </a:cubicBezTo>
                    <a:cubicBezTo>
                      <a:pt x="7088" y="18"/>
                      <a:pt x="7063" y="1"/>
                      <a:pt x="70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47475" y="3867375"/>
                <a:ext cx="24270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4938" extrusionOk="0">
                    <a:moveTo>
                      <a:pt x="9674" y="1"/>
                    </a:moveTo>
                    <a:cubicBezTo>
                      <a:pt x="9674" y="34"/>
                      <a:pt x="9641" y="34"/>
                      <a:pt x="9574" y="34"/>
                    </a:cubicBezTo>
                    <a:cubicBezTo>
                      <a:pt x="9040" y="468"/>
                      <a:pt x="8506" y="868"/>
                      <a:pt x="7973" y="1268"/>
                    </a:cubicBezTo>
                    <a:cubicBezTo>
                      <a:pt x="7673" y="1468"/>
                      <a:pt x="7372" y="1635"/>
                      <a:pt x="7072" y="1802"/>
                    </a:cubicBezTo>
                    <a:cubicBezTo>
                      <a:pt x="6805" y="2002"/>
                      <a:pt x="6472" y="2169"/>
                      <a:pt x="6138" y="2336"/>
                    </a:cubicBezTo>
                    <a:cubicBezTo>
                      <a:pt x="5738" y="2536"/>
                      <a:pt x="5371" y="2703"/>
                      <a:pt x="4971" y="2936"/>
                    </a:cubicBezTo>
                    <a:cubicBezTo>
                      <a:pt x="4570" y="3069"/>
                      <a:pt x="4170" y="3270"/>
                      <a:pt x="3736" y="3436"/>
                    </a:cubicBezTo>
                    <a:cubicBezTo>
                      <a:pt x="2982" y="3764"/>
                      <a:pt x="2163" y="3996"/>
                      <a:pt x="1344" y="4193"/>
                    </a:cubicBezTo>
                    <a:lnTo>
                      <a:pt x="1344" y="4193"/>
                    </a:lnTo>
                    <a:cubicBezTo>
                      <a:pt x="1350" y="4188"/>
                      <a:pt x="1357" y="4181"/>
                      <a:pt x="1368" y="4170"/>
                    </a:cubicBezTo>
                    <a:lnTo>
                      <a:pt x="1368" y="4170"/>
                    </a:lnTo>
                    <a:cubicBezTo>
                      <a:pt x="1168" y="4204"/>
                      <a:pt x="1001" y="4237"/>
                      <a:pt x="801" y="4304"/>
                    </a:cubicBezTo>
                    <a:cubicBezTo>
                      <a:pt x="701" y="4337"/>
                      <a:pt x="567" y="4337"/>
                      <a:pt x="501" y="4370"/>
                    </a:cubicBezTo>
                    <a:cubicBezTo>
                      <a:pt x="467" y="4370"/>
                      <a:pt x="367" y="4404"/>
                      <a:pt x="334" y="4404"/>
                    </a:cubicBezTo>
                    <a:cubicBezTo>
                      <a:pt x="301" y="4404"/>
                      <a:pt x="234" y="4470"/>
                      <a:pt x="201" y="4470"/>
                    </a:cubicBezTo>
                    <a:lnTo>
                      <a:pt x="167" y="4470"/>
                    </a:lnTo>
                    <a:cubicBezTo>
                      <a:pt x="67" y="4504"/>
                      <a:pt x="0" y="4604"/>
                      <a:pt x="0" y="4704"/>
                    </a:cubicBezTo>
                    <a:cubicBezTo>
                      <a:pt x="0" y="4804"/>
                      <a:pt x="67" y="4937"/>
                      <a:pt x="201" y="4937"/>
                    </a:cubicBezTo>
                    <a:lnTo>
                      <a:pt x="501" y="4937"/>
                    </a:lnTo>
                    <a:cubicBezTo>
                      <a:pt x="634" y="4937"/>
                      <a:pt x="734" y="4937"/>
                      <a:pt x="834" y="4871"/>
                    </a:cubicBezTo>
                    <a:cubicBezTo>
                      <a:pt x="1034" y="4837"/>
                      <a:pt x="1301" y="4804"/>
                      <a:pt x="1501" y="4737"/>
                    </a:cubicBezTo>
                    <a:cubicBezTo>
                      <a:pt x="1902" y="4637"/>
                      <a:pt x="2335" y="4504"/>
                      <a:pt x="2736" y="4337"/>
                    </a:cubicBezTo>
                    <a:cubicBezTo>
                      <a:pt x="3636" y="4003"/>
                      <a:pt x="4470" y="3637"/>
                      <a:pt x="5237" y="3170"/>
                    </a:cubicBezTo>
                    <a:cubicBezTo>
                      <a:pt x="5471" y="3036"/>
                      <a:pt x="5638" y="2969"/>
                      <a:pt x="5838" y="2836"/>
                    </a:cubicBezTo>
                    <a:cubicBezTo>
                      <a:pt x="6038" y="2703"/>
                      <a:pt x="6205" y="2569"/>
                      <a:pt x="6405" y="2502"/>
                    </a:cubicBezTo>
                    <a:lnTo>
                      <a:pt x="7539" y="1735"/>
                    </a:lnTo>
                    <a:cubicBezTo>
                      <a:pt x="7906" y="1502"/>
                      <a:pt x="8240" y="1235"/>
                      <a:pt x="8640" y="968"/>
                    </a:cubicBezTo>
                    <a:cubicBezTo>
                      <a:pt x="8973" y="701"/>
                      <a:pt x="9340" y="401"/>
                      <a:pt x="9674" y="134"/>
                    </a:cubicBezTo>
                    <a:cubicBezTo>
                      <a:pt x="9707" y="67"/>
                      <a:pt x="9707" y="34"/>
                      <a:pt x="96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2400" y="4103600"/>
                <a:ext cx="15265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2233" extrusionOk="0">
                    <a:moveTo>
                      <a:pt x="5955" y="0"/>
                    </a:moveTo>
                    <a:cubicBezTo>
                      <a:pt x="5930" y="0"/>
                      <a:pt x="5905" y="8"/>
                      <a:pt x="5872" y="25"/>
                    </a:cubicBezTo>
                    <a:cubicBezTo>
                      <a:pt x="5771" y="92"/>
                      <a:pt x="5605" y="192"/>
                      <a:pt x="5438" y="259"/>
                    </a:cubicBezTo>
                    <a:lnTo>
                      <a:pt x="5471" y="259"/>
                    </a:lnTo>
                    <a:cubicBezTo>
                      <a:pt x="5004" y="525"/>
                      <a:pt x="4537" y="726"/>
                      <a:pt x="4104" y="926"/>
                    </a:cubicBezTo>
                    <a:cubicBezTo>
                      <a:pt x="3603" y="1159"/>
                      <a:pt x="3103" y="1259"/>
                      <a:pt x="2603" y="1393"/>
                    </a:cubicBezTo>
                    <a:cubicBezTo>
                      <a:pt x="2202" y="1493"/>
                      <a:pt x="1869" y="1526"/>
                      <a:pt x="1502" y="1559"/>
                    </a:cubicBezTo>
                    <a:cubicBezTo>
                      <a:pt x="1101" y="1593"/>
                      <a:pt x="701" y="1660"/>
                      <a:pt x="301" y="1660"/>
                    </a:cubicBezTo>
                    <a:cubicBezTo>
                      <a:pt x="134" y="1660"/>
                      <a:pt x="1" y="1826"/>
                      <a:pt x="34" y="1993"/>
                    </a:cubicBezTo>
                    <a:cubicBezTo>
                      <a:pt x="34" y="2138"/>
                      <a:pt x="160" y="2233"/>
                      <a:pt x="303" y="2233"/>
                    </a:cubicBezTo>
                    <a:cubicBezTo>
                      <a:pt x="324" y="2233"/>
                      <a:pt x="346" y="2231"/>
                      <a:pt x="368" y="2227"/>
                    </a:cubicBezTo>
                    <a:cubicBezTo>
                      <a:pt x="634" y="2227"/>
                      <a:pt x="868" y="2193"/>
                      <a:pt x="1135" y="2160"/>
                    </a:cubicBezTo>
                    <a:cubicBezTo>
                      <a:pt x="1368" y="2093"/>
                      <a:pt x="1635" y="2060"/>
                      <a:pt x="1869" y="1993"/>
                    </a:cubicBezTo>
                    <a:cubicBezTo>
                      <a:pt x="2369" y="1860"/>
                      <a:pt x="2836" y="1693"/>
                      <a:pt x="3336" y="1526"/>
                    </a:cubicBezTo>
                    <a:cubicBezTo>
                      <a:pt x="3837" y="1359"/>
                      <a:pt x="4304" y="1159"/>
                      <a:pt x="4737" y="892"/>
                    </a:cubicBezTo>
                    <a:cubicBezTo>
                      <a:pt x="5204" y="692"/>
                      <a:pt x="5638" y="392"/>
                      <a:pt x="6038" y="158"/>
                    </a:cubicBezTo>
                    <a:cubicBezTo>
                      <a:pt x="6105" y="92"/>
                      <a:pt x="6105" y="58"/>
                      <a:pt x="6038" y="25"/>
                    </a:cubicBezTo>
                    <a:cubicBezTo>
                      <a:pt x="6005" y="8"/>
                      <a:pt x="5980" y="0"/>
                      <a:pt x="5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94100" y="3939300"/>
                <a:ext cx="192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27" extrusionOk="0">
                    <a:moveTo>
                      <a:pt x="384" y="1"/>
                    </a:moveTo>
                    <a:cubicBezTo>
                      <a:pt x="292" y="1"/>
                      <a:pt x="201" y="42"/>
                      <a:pt x="134" y="126"/>
                    </a:cubicBezTo>
                    <a:cubicBezTo>
                      <a:pt x="1" y="259"/>
                      <a:pt x="1" y="493"/>
                      <a:pt x="134" y="626"/>
                    </a:cubicBezTo>
                    <a:cubicBezTo>
                      <a:pt x="201" y="693"/>
                      <a:pt x="292" y="726"/>
                      <a:pt x="384" y="726"/>
                    </a:cubicBezTo>
                    <a:cubicBezTo>
                      <a:pt x="476" y="726"/>
                      <a:pt x="568" y="693"/>
                      <a:pt x="634" y="626"/>
                    </a:cubicBezTo>
                    <a:cubicBezTo>
                      <a:pt x="768" y="493"/>
                      <a:pt x="768" y="259"/>
                      <a:pt x="634" y="126"/>
                    </a:cubicBezTo>
                    <a:cubicBezTo>
                      <a:pt x="568" y="42"/>
                      <a:pt x="476" y="1"/>
                      <a:pt x="3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05775" y="38980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0" y="0"/>
                    </a:moveTo>
                    <a:cubicBezTo>
                      <a:pt x="176" y="0"/>
                      <a:pt x="117" y="25"/>
                      <a:pt x="67" y="76"/>
                    </a:cubicBezTo>
                    <a:cubicBezTo>
                      <a:pt x="1" y="142"/>
                      <a:pt x="1" y="276"/>
                      <a:pt x="67" y="376"/>
                    </a:cubicBezTo>
                    <a:cubicBezTo>
                      <a:pt x="117" y="409"/>
                      <a:pt x="176" y="426"/>
                      <a:pt x="230" y="426"/>
                    </a:cubicBezTo>
                    <a:cubicBezTo>
                      <a:pt x="284" y="426"/>
                      <a:pt x="334" y="409"/>
                      <a:pt x="367" y="376"/>
                    </a:cubicBezTo>
                    <a:cubicBezTo>
                      <a:pt x="468" y="276"/>
                      <a:pt x="468" y="142"/>
                      <a:pt x="367" y="76"/>
                    </a:cubicBezTo>
                    <a:cubicBezTo>
                      <a:pt x="334" y="25"/>
                      <a:pt x="284" y="0"/>
                      <a:pt x="230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2450" y="3934725"/>
                <a:ext cx="10025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4" extrusionOk="0">
                    <a:moveTo>
                      <a:pt x="226" y="0"/>
                    </a:moveTo>
                    <a:cubicBezTo>
                      <a:pt x="176" y="0"/>
                      <a:pt x="117" y="25"/>
                      <a:pt x="67" y="75"/>
                    </a:cubicBezTo>
                    <a:cubicBezTo>
                      <a:pt x="1" y="142"/>
                      <a:pt x="1" y="275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8" y="359"/>
                      <a:pt x="334" y="309"/>
                    </a:cubicBezTo>
                    <a:cubicBezTo>
                      <a:pt x="401" y="242"/>
                      <a:pt x="401" y="109"/>
                      <a:pt x="334" y="75"/>
                    </a:cubicBezTo>
                    <a:cubicBezTo>
                      <a:pt x="318" y="25"/>
                      <a:pt x="276" y="0"/>
                      <a:pt x="22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38300" y="389615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21" y="0"/>
                    </a:moveTo>
                    <a:cubicBezTo>
                      <a:pt x="167" y="0"/>
                      <a:pt x="117" y="17"/>
                      <a:pt x="67" y="50"/>
                    </a:cubicBezTo>
                    <a:cubicBezTo>
                      <a:pt x="0" y="151"/>
                      <a:pt x="0" y="317"/>
                      <a:pt x="67" y="384"/>
                    </a:cubicBezTo>
                    <a:cubicBezTo>
                      <a:pt x="117" y="434"/>
                      <a:pt x="184" y="459"/>
                      <a:pt x="246" y="459"/>
                    </a:cubicBezTo>
                    <a:cubicBezTo>
                      <a:pt x="309" y="459"/>
                      <a:pt x="367" y="434"/>
                      <a:pt x="401" y="384"/>
                    </a:cubicBezTo>
                    <a:cubicBezTo>
                      <a:pt x="501" y="317"/>
                      <a:pt x="501" y="151"/>
                      <a:pt x="401" y="50"/>
                    </a:cubicBezTo>
                    <a:cubicBezTo>
                      <a:pt x="334" y="17"/>
                      <a:pt x="276" y="0"/>
                      <a:pt x="22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29950" y="383882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64" y="0"/>
                    </a:moveTo>
                    <a:cubicBezTo>
                      <a:pt x="193" y="0"/>
                      <a:pt x="118" y="25"/>
                      <a:pt x="68" y="75"/>
                    </a:cubicBezTo>
                    <a:cubicBezTo>
                      <a:pt x="1" y="175"/>
                      <a:pt x="1" y="342"/>
                      <a:pt x="68" y="442"/>
                    </a:cubicBezTo>
                    <a:cubicBezTo>
                      <a:pt x="134" y="475"/>
                      <a:pt x="209" y="492"/>
                      <a:pt x="276" y="492"/>
                    </a:cubicBezTo>
                    <a:cubicBezTo>
                      <a:pt x="343" y="492"/>
                      <a:pt x="401" y="475"/>
                      <a:pt x="435" y="442"/>
                    </a:cubicBezTo>
                    <a:cubicBezTo>
                      <a:pt x="535" y="309"/>
                      <a:pt x="535" y="142"/>
                      <a:pt x="435" y="75"/>
                    </a:cubicBezTo>
                    <a:cubicBezTo>
                      <a:pt x="401" y="25"/>
                      <a:pt x="334" y="0"/>
                      <a:pt x="26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77500" y="3857575"/>
                <a:ext cx="67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18" extrusionOk="0">
                    <a:moveTo>
                      <a:pt x="129" y="1"/>
                    </a:moveTo>
                    <a:cubicBezTo>
                      <a:pt x="100" y="1"/>
                      <a:pt x="67" y="9"/>
                      <a:pt x="34" y="26"/>
                    </a:cubicBezTo>
                    <a:cubicBezTo>
                      <a:pt x="0" y="59"/>
                      <a:pt x="0" y="159"/>
                      <a:pt x="34" y="192"/>
                    </a:cubicBezTo>
                    <a:cubicBezTo>
                      <a:pt x="67" y="209"/>
                      <a:pt x="100" y="217"/>
                      <a:pt x="129" y="217"/>
                    </a:cubicBezTo>
                    <a:cubicBezTo>
                      <a:pt x="159" y="217"/>
                      <a:pt x="184" y="209"/>
                      <a:pt x="200" y="192"/>
                    </a:cubicBezTo>
                    <a:cubicBezTo>
                      <a:pt x="267" y="126"/>
                      <a:pt x="267" y="59"/>
                      <a:pt x="200" y="26"/>
                    </a:cubicBezTo>
                    <a:cubicBezTo>
                      <a:pt x="184" y="9"/>
                      <a:pt x="159" y="1"/>
                      <a:pt x="129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63325" y="3812550"/>
                <a:ext cx="670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6" extrusionOk="0">
                    <a:moveTo>
                      <a:pt x="134" y="0"/>
                    </a:moveTo>
                    <a:cubicBezTo>
                      <a:pt x="92" y="0"/>
                      <a:pt x="50" y="9"/>
                      <a:pt x="34" y="25"/>
                    </a:cubicBezTo>
                    <a:cubicBezTo>
                      <a:pt x="0" y="59"/>
                      <a:pt x="0" y="159"/>
                      <a:pt x="34" y="226"/>
                    </a:cubicBezTo>
                    <a:cubicBezTo>
                      <a:pt x="50" y="259"/>
                      <a:pt x="75" y="276"/>
                      <a:pt x="109" y="276"/>
                    </a:cubicBezTo>
                    <a:cubicBezTo>
                      <a:pt x="142" y="276"/>
                      <a:pt x="184" y="259"/>
                      <a:pt x="234" y="226"/>
                    </a:cubicBezTo>
                    <a:cubicBezTo>
                      <a:pt x="267" y="192"/>
                      <a:pt x="267" y="125"/>
                      <a:pt x="234" y="25"/>
                    </a:cubicBezTo>
                    <a:cubicBezTo>
                      <a:pt x="217" y="9"/>
                      <a:pt x="175" y="0"/>
                      <a:pt x="13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59975" y="3906150"/>
                <a:ext cx="587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3" extrusionOk="0">
                    <a:moveTo>
                      <a:pt x="105" y="1"/>
                    </a:moveTo>
                    <a:cubicBezTo>
                      <a:pt x="76" y="1"/>
                      <a:pt x="51" y="17"/>
                      <a:pt x="34" y="51"/>
                    </a:cubicBezTo>
                    <a:cubicBezTo>
                      <a:pt x="1" y="84"/>
                      <a:pt x="1" y="151"/>
                      <a:pt x="34" y="218"/>
                    </a:cubicBezTo>
                    <a:cubicBezTo>
                      <a:pt x="51" y="234"/>
                      <a:pt x="84" y="243"/>
                      <a:pt x="117" y="243"/>
                    </a:cubicBezTo>
                    <a:cubicBezTo>
                      <a:pt x="151" y="243"/>
                      <a:pt x="184" y="234"/>
                      <a:pt x="201" y="218"/>
                    </a:cubicBezTo>
                    <a:cubicBezTo>
                      <a:pt x="234" y="151"/>
                      <a:pt x="234" y="84"/>
                      <a:pt x="201" y="51"/>
                    </a:cubicBezTo>
                    <a:cubicBezTo>
                      <a:pt x="168" y="17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07450" y="3978250"/>
                <a:ext cx="192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03" extrusionOk="0">
                    <a:moveTo>
                      <a:pt x="403" y="1"/>
                    </a:moveTo>
                    <a:cubicBezTo>
                      <a:pt x="304" y="1"/>
                      <a:pt x="208" y="46"/>
                      <a:pt x="134" y="102"/>
                    </a:cubicBezTo>
                    <a:cubicBezTo>
                      <a:pt x="0" y="236"/>
                      <a:pt x="0" y="502"/>
                      <a:pt x="134" y="603"/>
                    </a:cubicBezTo>
                    <a:cubicBezTo>
                      <a:pt x="200" y="669"/>
                      <a:pt x="292" y="703"/>
                      <a:pt x="384" y="703"/>
                    </a:cubicBezTo>
                    <a:cubicBezTo>
                      <a:pt x="476" y="703"/>
                      <a:pt x="567" y="669"/>
                      <a:pt x="634" y="603"/>
                    </a:cubicBezTo>
                    <a:cubicBezTo>
                      <a:pt x="767" y="502"/>
                      <a:pt x="767" y="236"/>
                      <a:pt x="634" y="102"/>
                    </a:cubicBezTo>
                    <a:cubicBezTo>
                      <a:pt x="561" y="29"/>
                      <a:pt x="481" y="1"/>
                      <a:pt x="403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15700" y="3975800"/>
                <a:ext cx="183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34" extrusionOk="0">
                    <a:moveTo>
                      <a:pt x="343" y="0"/>
                    </a:moveTo>
                    <a:cubicBezTo>
                      <a:pt x="259" y="0"/>
                      <a:pt x="184" y="33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0"/>
                      <a:pt x="284" y="634"/>
                      <a:pt x="368" y="634"/>
                    </a:cubicBezTo>
                    <a:cubicBezTo>
                      <a:pt x="451" y="634"/>
                      <a:pt x="535" y="600"/>
                      <a:pt x="601" y="534"/>
                    </a:cubicBezTo>
                    <a:cubicBezTo>
                      <a:pt x="735" y="434"/>
                      <a:pt x="735" y="200"/>
                      <a:pt x="601" y="100"/>
                    </a:cubicBezTo>
                    <a:cubicBezTo>
                      <a:pt x="518" y="33"/>
                      <a:pt x="426" y="0"/>
                      <a:pt x="343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28225" y="39330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51" y="0"/>
                    </a:moveTo>
                    <a:cubicBezTo>
                      <a:pt x="275" y="0"/>
                      <a:pt x="200" y="25"/>
                      <a:pt x="134" y="76"/>
                    </a:cubicBezTo>
                    <a:cubicBezTo>
                      <a:pt x="0" y="209"/>
                      <a:pt x="0" y="376"/>
                      <a:pt x="134" y="509"/>
                    </a:cubicBezTo>
                    <a:cubicBezTo>
                      <a:pt x="200" y="576"/>
                      <a:pt x="275" y="609"/>
                      <a:pt x="351" y="609"/>
                    </a:cubicBezTo>
                    <a:cubicBezTo>
                      <a:pt x="426" y="609"/>
                      <a:pt x="501" y="576"/>
                      <a:pt x="567" y="509"/>
                    </a:cubicBezTo>
                    <a:cubicBezTo>
                      <a:pt x="667" y="376"/>
                      <a:pt x="667" y="209"/>
                      <a:pt x="567" y="76"/>
                    </a:cubicBezTo>
                    <a:cubicBezTo>
                      <a:pt x="501" y="25"/>
                      <a:pt x="426" y="0"/>
                      <a:pt x="35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900" y="40056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1"/>
                    </a:moveTo>
                    <a:cubicBezTo>
                      <a:pt x="184" y="1"/>
                      <a:pt x="118" y="26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3"/>
                      <a:pt x="184" y="459"/>
                      <a:pt x="247" y="459"/>
                    </a:cubicBezTo>
                    <a:cubicBezTo>
                      <a:pt x="309" y="459"/>
                      <a:pt x="368" y="443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6"/>
                      <a:pt x="309" y="1"/>
                      <a:pt x="2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2400" y="403290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54" y="1"/>
                    </a:moveTo>
                    <a:cubicBezTo>
                      <a:pt x="192" y="1"/>
                      <a:pt x="134" y="18"/>
                      <a:pt x="100" y="51"/>
                    </a:cubicBezTo>
                    <a:cubicBezTo>
                      <a:pt x="0" y="151"/>
                      <a:pt x="0" y="318"/>
                      <a:pt x="100" y="385"/>
                    </a:cubicBezTo>
                    <a:cubicBezTo>
                      <a:pt x="134" y="435"/>
                      <a:pt x="192" y="460"/>
                      <a:pt x="254" y="460"/>
                    </a:cubicBezTo>
                    <a:cubicBezTo>
                      <a:pt x="317" y="460"/>
                      <a:pt x="384" y="435"/>
                      <a:pt x="434" y="385"/>
                    </a:cubicBezTo>
                    <a:cubicBezTo>
                      <a:pt x="500" y="318"/>
                      <a:pt x="500" y="151"/>
                      <a:pt x="434" y="51"/>
                    </a:cubicBezTo>
                    <a:cubicBezTo>
                      <a:pt x="384" y="18"/>
                      <a:pt x="317" y="1"/>
                      <a:pt x="25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1550" y="4066475"/>
                <a:ext cx="217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45" extrusionOk="0">
                    <a:moveTo>
                      <a:pt x="447" y="1"/>
                    </a:moveTo>
                    <a:cubicBezTo>
                      <a:pt x="351" y="1"/>
                      <a:pt x="251" y="26"/>
                      <a:pt x="167" y="76"/>
                    </a:cubicBezTo>
                    <a:cubicBezTo>
                      <a:pt x="0" y="242"/>
                      <a:pt x="34" y="509"/>
                      <a:pt x="167" y="643"/>
                    </a:cubicBezTo>
                    <a:cubicBezTo>
                      <a:pt x="241" y="716"/>
                      <a:pt x="327" y="744"/>
                      <a:pt x="412" y="744"/>
                    </a:cubicBezTo>
                    <a:cubicBezTo>
                      <a:pt x="520" y="744"/>
                      <a:pt x="626" y="699"/>
                      <a:pt x="701" y="643"/>
                    </a:cubicBezTo>
                    <a:cubicBezTo>
                      <a:pt x="868" y="476"/>
                      <a:pt x="801" y="209"/>
                      <a:pt x="701" y="76"/>
                    </a:cubicBezTo>
                    <a:cubicBezTo>
                      <a:pt x="634" y="26"/>
                      <a:pt x="542" y="1"/>
                      <a:pt x="4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9925" y="4053750"/>
                <a:ext cx="117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02" extrusionOk="0">
                    <a:moveTo>
                      <a:pt x="238" y="1"/>
                    </a:moveTo>
                    <a:cubicBezTo>
                      <a:pt x="184" y="1"/>
                      <a:pt x="134" y="18"/>
                      <a:pt x="100" y="51"/>
                    </a:cubicBezTo>
                    <a:cubicBezTo>
                      <a:pt x="0" y="151"/>
                      <a:pt x="0" y="251"/>
                      <a:pt x="100" y="351"/>
                    </a:cubicBezTo>
                    <a:cubicBezTo>
                      <a:pt x="134" y="385"/>
                      <a:pt x="184" y="401"/>
                      <a:pt x="238" y="401"/>
                    </a:cubicBezTo>
                    <a:cubicBezTo>
                      <a:pt x="292" y="401"/>
                      <a:pt x="350" y="385"/>
                      <a:pt x="400" y="351"/>
                    </a:cubicBezTo>
                    <a:cubicBezTo>
                      <a:pt x="467" y="251"/>
                      <a:pt x="467" y="151"/>
                      <a:pt x="400" y="51"/>
                    </a:cubicBezTo>
                    <a:cubicBezTo>
                      <a:pt x="350" y="18"/>
                      <a:pt x="292" y="1"/>
                      <a:pt x="23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06675" y="3692450"/>
                <a:ext cx="225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19" extrusionOk="0">
                    <a:moveTo>
                      <a:pt x="455" y="1"/>
                    </a:moveTo>
                    <a:cubicBezTo>
                      <a:pt x="343" y="1"/>
                      <a:pt x="234" y="43"/>
                      <a:pt x="168" y="126"/>
                    </a:cubicBezTo>
                    <a:cubicBezTo>
                      <a:pt x="1" y="293"/>
                      <a:pt x="1" y="593"/>
                      <a:pt x="168" y="693"/>
                    </a:cubicBezTo>
                    <a:cubicBezTo>
                      <a:pt x="251" y="776"/>
                      <a:pt x="368" y="818"/>
                      <a:pt x="480" y="818"/>
                    </a:cubicBezTo>
                    <a:cubicBezTo>
                      <a:pt x="593" y="818"/>
                      <a:pt x="701" y="776"/>
                      <a:pt x="768" y="693"/>
                    </a:cubicBezTo>
                    <a:cubicBezTo>
                      <a:pt x="901" y="526"/>
                      <a:pt x="901" y="226"/>
                      <a:pt x="768" y="126"/>
                    </a:cubicBezTo>
                    <a:cubicBezTo>
                      <a:pt x="685" y="43"/>
                      <a:pt x="568" y="1"/>
                      <a:pt x="45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34200" y="3635550"/>
                <a:ext cx="158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10" extrusionOk="0">
                    <a:moveTo>
                      <a:pt x="317" y="0"/>
                    </a:moveTo>
                    <a:cubicBezTo>
                      <a:pt x="242" y="0"/>
                      <a:pt x="167" y="34"/>
                      <a:pt x="101" y="100"/>
                    </a:cubicBezTo>
                    <a:cubicBezTo>
                      <a:pt x="1" y="234"/>
                      <a:pt x="1" y="401"/>
                      <a:pt x="101" y="534"/>
                    </a:cubicBezTo>
                    <a:cubicBezTo>
                      <a:pt x="167" y="584"/>
                      <a:pt x="242" y="609"/>
                      <a:pt x="317" y="609"/>
                    </a:cubicBezTo>
                    <a:cubicBezTo>
                      <a:pt x="392" y="609"/>
                      <a:pt x="468" y="584"/>
                      <a:pt x="534" y="534"/>
                    </a:cubicBezTo>
                    <a:cubicBezTo>
                      <a:pt x="634" y="401"/>
                      <a:pt x="634" y="234"/>
                      <a:pt x="534" y="100"/>
                    </a:cubicBezTo>
                    <a:cubicBezTo>
                      <a:pt x="468" y="34"/>
                      <a:pt x="392" y="0"/>
                      <a:pt x="3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6725" y="3661825"/>
                <a:ext cx="58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2" extrusionOk="0">
                    <a:moveTo>
                      <a:pt x="117" y="0"/>
                    </a:moveTo>
                    <a:cubicBezTo>
                      <a:pt x="84" y="0"/>
                      <a:pt x="51" y="17"/>
                      <a:pt x="34" y="50"/>
                    </a:cubicBezTo>
                    <a:cubicBezTo>
                      <a:pt x="1" y="83"/>
                      <a:pt x="1" y="184"/>
                      <a:pt x="34" y="217"/>
                    </a:cubicBezTo>
                    <a:cubicBezTo>
                      <a:pt x="51" y="234"/>
                      <a:pt x="84" y="242"/>
                      <a:pt x="117" y="242"/>
                    </a:cubicBezTo>
                    <a:cubicBezTo>
                      <a:pt x="151" y="242"/>
                      <a:pt x="184" y="234"/>
                      <a:pt x="201" y="217"/>
                    </a:cubicBezTo>
                    <a:cubicBezTo>
                      <a:pt x="234" y="184"/>
                      <a:pt x="234" y="83"/>
                      <a:pt x="201" y="50"/>
                    </a:cubicBezTo>
                    <a:cubicBezTo>
                      <a:pt x="184" y="17"/>
                      <a:pt x="151" y="0"/>
                      <a:pt x="1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43375" y="3681200"/>
                <a:ext cx="1002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5" extrusionOk="0">
                    <a:moveTo>
                      <a:pt x="226" y="1"/>
                    </a:moveTo>
                    <a:cubicBezTo>
                      <a:pt x="176" y="1"/>
                      <a:pt x="117" y="26"/>
                      <a:pt x="67" y="76"/>
                    </a:cubicBezTo>
                    <a:cubicBezTo>
                      <a:pt x="0" y="142"/>
                      <a:pt x="0" y="276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7" y="359"/>
                      <a:pt x="334" y="309"/>
                    </a:cubicBezTo>
                    <a:cubicBezTo>
                      <a:pt x="401" y="242"/>
                      <a:pt x="401" y="109"/>
                      <a:pt x="334" y="76"/>
                    </a:cubicBezTo>
                    <a:cubicBezTo>
                      <a:pt x="317" y="26"/>
                      <a:pt x="276" y="1"/>
                      <a:pt x="226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44200" y="3730400"/>
                <a:ext cx="1087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3" extrusionOk="0">
                    <a:moveTo>
                      <a:pt x="218" y="1"/>
                    </a:moveTo>
                    <a:cubicBezTo>
                      <a:pt x="176" y="1"/>
                      <a:pt x="134" y="26"/>
                      <a:pt x="101" y="76"/>
                    </a:cubicBezTo>
                    <a:cubicBezTo>
                      <a:pt x="1" y="142"/>
                      <a:pt x="34" y="209"/>
                      <a:pt x="101" y="309"/>
                    </a:cubicBezTo>
                    <a:cubicBezTo>
                      <a:pt x="127" y="348"/>
                      <a:pt x="158" y="362"/>
                      <a:pt x="191" y="362"/>
                    </a:cubicBezTo>
                    <a:cubicBezTo>
                      <a:pt x="241" y="362"/>
                      <a:pt x="294" y="329"/>
                      <a:pt x="334" y="309"/>
                    </a:cubicBezTo>
                    <a:cubicBezTo>
                      <a:pt x="434" y="243"/>
                      <a:pt x="368" y="142"/>
                      <a:pt x="334" y="76"/>
                    </a:cubicBezTo>
                    <a:cubicBezTo>
                      <a:pt x="301" y="26"/>
                      <a:pt x="259" y="1"/>
                      <a:pt x="21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18350" y="3766900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5" y="0"/>
                    </a:moveTo>
                    <a:cubicBezTo>
                      <a:pt x="184" y="0"/>
                      <a:pt x="117" y="17"/>
                      <a:pt x="67" y="50"/>
                    </a:cubicBezTo>
                    <a:cubicBezTo>
                      <a:pt x="1" y="150"/>
                      <a:pt x="1" y="317"/>
                      <a:pt x="67" y="417"/>
                    </a:cubicBezTo>
                    <a:cubicBezTo>
                      <a:pt x="117" y="467"/>
                      <a:pt x="193" y="492"/>
                      <a:pt x="268" y="492"/>
                    </a:cubicBezTo>
                    <a:cubicBezTo>
                      <a:pt x="343" y="492"/>
                      <a:pt x="418" y="467"/>
                      <a:pt x="468" y="417"/>
                    </a:cubicBezTo>
                    <a:cubicBezTo>
                      <a:pt x="534" y="350"/>
                      <a:pt x="534" y="184"/>
                      <a:pt x="468" y="50"/>
                    </a:cubicBezTo>
                    <a:cubicBezTo>
                      <a:pt x="401" y="17"/>
                      <a:pt x="326" y="0"/>
                      <a:pt x="255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22600" y="3568625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59" y="0"/>
                    </a:moveTo>
                    <a:cubicBezTo>
                      <a:pt x="125" y="0"/>
                      <a:pt x="84" y="25"/>
                      <a:pt x="34" y="75"/>
                    </a:cubicBezTo>
                    <a:cubicBezTo>
                      <a:pt x="0" y="109"/>
                      <a:pt x="0" y="209"/>
                      <a:pt x="34" y="276"/>
                    </a:cubicBezTo>
                    <a:cubicBezTo>
                      <a:pt x="50" y="292"/>
                      <a:pt x="84" y="301"/>
                      <a:pt x="121" y="301"/>
                    </a:cubicBezTo>
                    <a:cubicBezTo>
                      <a:pt x="159" y="301"/>
                      <a:pt x="201" y="292"/>
                      <a:pt x="234" y="276"/>
                    </a:cubicBezTo>
                    <a:cubicBezTo>
                      <a:pt x="267" y="242"/>
                      <a:pt x="267" y="142"/>
                      <a:pt x="234" y="75"/>
                    </a:cubicBezTo>
                    <a:cubicBezTo>
                      <a:pt x="217" y="25"/>
                      <a:pt x="192" y="0"/>
                      <a:pt x="1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14175" y="3877600"/>
                <a:ext cx="19225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68" extrusionOk="0">
                    <a:moveTo>
                      <a:pt x="376" y="0"/>
                    </a:moveTo>
                    <a:cubicBezTo>
                      <a:pt x="276" y="0"/>
                      <a:pt x="184" y="42"/>
                      <a:pt x="134" y="125"/>
                    </a:cubicBezTo>
                    <a:cubicBezTo>
                      <a:pt x="1" y="292"/>
                      <a:pt x="1" y="526"/>
                      <a:pt x="134" y="692"/>
                    </a:cubicBezTo>
                    <a:cubicBezTo>
                      <a:pt x="218" y="742"/>
                      <a:pt x="309" y="767"/>
                      <a:pt x="401" y="767"/>
                    </a:cubicBezTo>
                    <a:cubicBezTo>
                      <a:pt x="493" y="767"/>
                      <a:pt x="585" y="742"/>
                      <a:pt x="668" y="692"/>
                    </a:cubicBezTo>
                    <a:cubicBezTo>
                      <a:pt x="768" y="526"/>
                      <a:pt x="768" y="292"/>
                      <a:pt x="668" y="125"/>
                    </a:cubicBezTo>
                    <a:cubicBezTo>
                      <a:pt x="585" y="42"/>
                      <a:pt x="476" y="0"/>
                      <a:pt x="37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48375" y="3834025"/>
                <a:ext cx="175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35" extrusionOk="0">
                    <a:moveTo>
                      <a:pt x="368" y="0"/>
                    </a:moveTo>
                    <a:cubicBezTo>
                      <a:pt x="284" y="0"/>
                      <a:pt x="201" y="34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1"/>
                      <a:pt x="284" y="634"/>
                      <a:pt x="368" y="634"/>
                    </a:cubicBezTo>
                    <a:cubicBezTo>
                      <a:pt x="451" y="634"/>
                      <a:pt x="534" y="601"/>
                      <a:pt x="601" y="534"/>
                    </a:cubicBezTo>
                    <a:cubicBezTo>
                      <a:pt x="701" y="434"/>
                      <a:pt x="701" y="200"/>
                      <a:pt x="601" y="100"/>
                    </a:cubicBezTo>
                    <a:cubicBezTo>
                      <a:pt x="534" y="34"/>
                      <a:pt x="451" y="0"/>
                      <a:pt x="36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74225" y="38788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38" y="0"/>
                    </a:moveTo>
                    <a:cubicBezTo>
                      <a:pt x="259" y="0"/>
                      <a:pt x="184" y="25"/>
                      <a:pt x="134" y="75"/>
                    </a:cubicBezTo>
                    <a:cubicBezTo>
                      <a:pt x="1" y="209"/>
                      <a:pt x="1" y="376"/>
                      <a:pt x="134" y="509"/>
                    </a:cubicBezTo>
                    <a:cubicBezTo>
                      <a:pt x="201" y="576"/>
                      <a:pt x="276" y="609"/>
                      <a:pt x="351" y="609"/>
                    </a:cubicBezTo>
                    <a:cubicBezTo>
                      <a:pt x="426" y="609"/>
                      <a:pt x="501" y="576"/>
                      <a:pt x="568" y="509"/>
                    </a:cubicBezTo>
                    <a:cubicBezTo>
                      <a:pt x="668" y="376"/>
                      <a:pt x="668" y="209"/>
                      <a:pt x="568" y="75"/>
                    </a:cubicBezTo>
                    <a:cubicBezTo>
                      <a:pt x="501" y="25"/>
                      <a:pt x="418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48375" y="3877375"/>
                <a:ext cx="133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3" extrusionOk="0">
                    <a:moveTo>
                      <a:pt x="284" y="1"/>
                    </a:moveTo>
                    <a:cubicBezTo>
                      <a:pt x="217" y="1"/>
                      <a:pt x="151" y="34"/>
                      <a:pt x="101" y="101"/>
                    </a:cubicBezTo>
                    <a:cubicBezTo>
                      <a:pt x="1" y="234"/>
                      <a:pt x="1" y="401"/>
                      <a:pt x="101" y="468"/>
                    </a:cubicBezTo>
                    <a:cubicBezTo>
                      <a:pt x="151" y="518"/>
                      <a:pt x="217" y="543"/>
                      <a:pt x="284" y="543"/>
                    </a:cubicBezTo>
                    <a:cubicBezTo>
                      <a:pt x="351" y="543"/>
                      <a:pt x="418" y="518"/>
                      <a:pt x="468" y="468"/>
                    </a:cubicBezTo>
                    <a:cubicBezTo>
                      <a:pt x="534" y="368"/>
                      <a:pt x="534" y="201"/>
                      <a:pt x="468" y="101"/>
                    </a:cubicBezTo>
                    <a:cubicBezTo>
                      <a:pt x="418" y="34"/>
                      <a:pt x="351" y="1"/>
                      <a:pt x="2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46700" y="39097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0"/>
                    </a:moveTo>
                    <a:cubicBezTo>
                      <a:pt x="184" y="0"/>
                      <a:pt x="118" y="25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2"/>
                      <a:pt x="184" y="459"/>
                      <a:pt x="247" y="459"/>
                    </a:cubicBezTo>
                    <a:cubicBezTo>
                      <a:pt x="309" y="459"/>
                      <a:pt x="368" y="442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5"/>
                      <a:pt x="309" y="0"/>
                      <a:pt x="24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00850" y="3927425"/>
                <a:ext cx="183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01" extrusionOk="0">
                    <a:moveTo>
                      <a:pt x="338" y="0"/>
                    </a:moveTo>
                    <a:cubicBezTo>
                      <a:pt x="250" y="0"/>
                      <a:pt x="167" y="34"/>
                      <a:pt x="100" y="100"/>
                    </a:cubicBezTo>
                    <a:cubicBezTo>
                      <a:pt x="0" y="234"/>
                      <a:pt x="0" y="467"/>
                      <a:pt x="100" y="601"/>
                    </a:cubicBezTo>
                    <a:cubicBezTo>
                      <a:pt x="167" y="667"/>
                      <a:pt x="267" y="701"/>
                      <a:pt x="363" y="701"/>
                    </a:cubicBezTo>
                    <a:cubicBezTo>
                      <a:pt x="459" y="701"/>
                      <a:pt x="551" y="667"/>
                      <a:pt x="601" y="601"/>
                    </a:cubicBezTo>
                    <a:cubicBezTo>
                      <a:pt x="734" y="467"/>
                      <a:pt x="734" y="234"/>
                      <a:pt x="601" y="100"/>
                    </a:cubicBezTo>
                    <a:cubicBezTo>
                      <a:pt x="517" y="34"/>
                      <a:pt x="426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88400" y="3820050"/>
                <a:ext cx="5875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8" extrusionOk="0">
                    <a:moveTo>
                      <a:pt x="105" y="1"/>
                    </a:moveTo>
                    <a:cubicBezTo>
                      <a:pt x="76" y="1"/>
                      <a:pt x="51" y="9"/>
                      <a:pt x="34" y="26"/>
                    </a:cubicBezTo>
                    <a:cubicBezTo>
                      <a:pt x="1" y="59"/>
                      <a:pt x="1" y="159"/>
                      <a:pt x="34" y="192"/>
                    </a:cubicBezTo>
                    <a:cubicBezTo>
                      <a:pt x="51" y="209"/>
                      <a:pt x="76" y="217"/>
                      <a:pt x="105" y="217"/>
                    </a:cubicBezTo>
                    <a:cubicBezTo>
                      <a:pt x="134" y="217"/>
                      <a:pt x="168" y="209"/>
                      <a:pt x="201" y="192"/>
                    </a:cubicBezTo>
                    <a:cubicBezTo>
                      <a:pt x="234" y="126"/>
                      <a:pt x="234" y="59"/>
                      <a:pt x="201" y="26"/>
                    </a:cubicBezTo>
                    <a:cubicBezTo>
                      <a:pt x="168" y="9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90900" y="37627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8" y="0"/>
                    </a:moveTo>
                    <a:cubicBezTo>
                      <a:pt x="184" y="0"/>
                      <a:pt x="134" y="17"/>
                      <a:pt x="101" y="50"/>
                    </a:cubicBezTo>
                    <a:cubicBezTo>
                      <a:pt x="1" y="150"/>
                      <a:pt x="1" y="284"/>
                      <a:pt x="101" y="351"/>
                    </a:cubicBezTo>
                    <a:cubicBezTo>
                      <a:pt x="134" y="401"/>
                      <a:pt x="184" y="426"/>
                      <a:pt x="238" y="426"/>
                    </a:cubicBezTo>
                    <a:cubicBezTo>
                      <a:pt x="293" y="426"/>
                      <a:pt x="351" y="401"/>
                      <a:pt x="401" y="351"/>
                    </a:cubicBezTo>
                    <a:cubicBezTo>
                      <a:pt x="468" y="284"/>
                      <a:pt x="468" y="150"/>
                      <a:pt x="401" y="50"/>
                    </a:cubicBezTo>
                    <a:cubicBezTo>
                      <a:pt x="351" y="17"/>
                      <a:pt x="293" y="0"/>
                      <a:pt x="2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48300" y="40598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80" y="1"/>
                    </a:moveTo>
                    <a:cubicBezTo>
                      <a:pt x="218" y="1"/>
                      <a:pt x="151" y="26"/>
                      <a:pt x="101" y="76"/>
                    </a:cubicBezTo>
                    <a:cubicBezTo>
                      <a:pt x="1" y="143"/>
                      <a:pt x="1" y="309"/>
                      <a:pt x="101" y="409"/>
                    </a:cubicBezTo>
                    <a:cubicBezTo>
                      <a:pt x="134" y="443"/>
                      <a:pt x="193" y="459"/>
                      <a:pt x="255" y="459"/>
                    </a:cubicBezTo>
                    <a:cubicBezTo>
                      <a:pt x="318" y="459"/>
                      <a:pt x="384" y="443"/>
                      <a:pt x="434" y="409"/>
                    </a:cubicBezTo>
                    <a:cubicBezTo>
                      <a:pt x="501" y="309"/>
                      <a:pt x="501" y="143"/>
                      <a:pt x="434" y="76"/>
                    </a:cubicBezTo>
                    <a:cubicBezTo>
                      <a:pt x="401" y="26"/>
                      <a:pt x="343" y="1"/>
                      <a:pt x="28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86675" y="4025400"/>
                <a:ext cx="75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67" y="1"/>
                    </a:moveTo>
                    <a:cubicBezTo>
                      <a:pt x="125" y="1"/>
                      <a:pt x="84" y="17"/>
                      <a:pt x="67" y="51"/>
                    </a:cubicBezTo>
                    <a:cubicBezTo>
                      <a:pt x="0" y="118"/>
                      <a:pt x="0" y="184"/>
                      <a:pt x="67" y="284"/>
                    </a:cubicBezTo>
                    <a:cubicBezTo>
                      <a:pt x="84" y="301"/>
                      <a:pt x="109" y="309"/>
                      <a:pt x="142" y="309"/>
                    </a:cubicBezTo>
                    <a:cubicBezTo>
                      <a:pt x="175" y="309"/>
                      <a:pt x="217" y="301"/>
                      <a:pt x="267" y="284"/>
                    </a:cubicBezTo>
                    <a:cubicBezTo>
                      <a:pt x="300" y="218"/>
                      <a:pt x="300" y="151"/>
                      <a:pt x="267" y="51"/>
                    </a:cubicBezTo>
                    <a:cubicBezTo>
                      <a:pt x="250" y="17"/>
                      <a:pt x="209" y="1"/>
                      <a:pt x="16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06675" y="4058550"/>
                <a:ext cx="108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43" extrusionOk="0">
                    <a:moveTo>
                      <a:pt x="230" y="1"/>
                    </a:moveTo>
                    <a:cubicBezTo>
                      <a:pt x="184" y="1"/>
                      <a:pt x="134" y="9"/>
                      <a:pt x="101" y="26"/>
                    </a:cubicBezTo>
                    <a:cubicBezTo>
                      <a:pt x="1" y="126"/>
                      <a:pt x="1" y="193"/>
                      <a:pt x="101" y="293"/>
                    </a:cubicBezTo>
                    <a:cubicBezTo>
                      <a:pt x="134" y="326"/>
                      <a:pt x="176" y="343"/>
                      <a:pt x="218" y="343"/>
                    </a:cubicBezTo>
                    <a:cubicBezTo>
                      <a:pt x="259" y="343"/>
                      <a:pt x="301" y="326"/>
                      <a:pt x="334" y="293"/>
                    </a:cubicBezTo>
                    <a:cubicBezTo>
                      <a:pt x="434" y="193"/>
                      <a:pt x="434" y="126"/>
                      <a:pt x="334" y="26"/>
                    </a:cubicBezTo>
                    <a:cubicBezTo>
                      <a:pt x="318" y="9"/>
                      <a:pt x="276" y="1"/>
                      <a:pt x="23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31625" y="409817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9" y="0"/>
                    </a:moveTo>
                    <a:cubicBezTo>
                      <a:pt x="192" y="0"/>
                      <a:pt x="134" y="25"/>
                      <a:pt x="101" y="75"/>
                    </a:cubicBezTo>
                    <a:cubicBezTo>
                      <a:pt x="1" y="209"/>
                      <a:pt x="1" y="375"/>
                      <a:pt x="101" y="442"/>
                    </a:cubicBezTo>
                    <a:cubicBezTo>
                      <a:pt x="151" y="476"/>
                      <a:pt x="217" y="492"/>
                      <a:pt x="284" y="492"/>
                    </a:cubicBezTo>
                    <a:cubicBezTo>
                      <a:pt x="351" y="492"/>
                      <a:pt x="418" y="476"/>
                      <a:pt x="468" y="442"/>
                    </a:cubicBezTo>
                    <a:cubicBezTo>
                      <a:pt x="534" y="309"/>
                      <a:pt x="534" y="142"/>
                      <a:pt x="468" y="75"/>
                    </a:cubicBezTo>
                    <a:cubicBezTo>
                      <a:pt x="401" y="25"/>
                      <a:pt x="326" y="0"/>
                      <a:pt x="2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48450" y="3992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51775" y="4001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60125" y="4283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85975" y="4307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" name="Google Shape;107;p2"/>
            <p:cNvGrpSpPr/>
            <p:nvPr/>
          </p:nvGrpSpPr>
          <p:grpSpPr>
            <a:xfrm>
              <a:off x="1467681" y="3519619"/>
              <a:ext cx="568807" cy="960928"/>
              <a:chOff x="1853625" y="3531725"/>
              <a:chExt cx="447000" cy="755150"/>
            </a:xfrm>
          </p:grpSpPr>
          <p:sp>
            <p:nvSpPr>
              <p:cNvPr id="108" name="Google Shape;108;p2"/>
              <p:cNvSpPr/>
              <p:nvPr/>
            </p:nvSpPr>
            <p:spPr>
              <a:xfrm>
                <a:off x="1853625" y="3531725"/>
                <a:ext cx="447000" cy="755150"/>
              </a:xfrm>
              <a:custGeom>
                <a:avLst/>
                <a:gdLst/>
                <a:ahLst/>
                <a:cxnLst/>
                <a:rect l="l" t="t" r="r" b="b"/>
                <a:pathLst>
                  <a:path w="17880" h="30206" extrusionOk="0">
                    <a:moveTo>
                      <a:pt x="8823" y="0"/>
                    </a:moveTo>
                    <a:cubicBezTo>
                      <a:pt x="8740" y="0"/>
                      <a:pt x="8656" y="17"/>
                      <a:pt x="8573" y="50"/>
                    </a:cubicBezTo>
                    <a:cubicBezTo>
                      <a:pt x="8533" y="45"/>
                      <a:pt x="8493" y="42"/>
                      <a:pt x="8453" y="42"/>
                    </a:cubicBezTo>
                    <a:cubicBezTo>
                      <a:pt x="8261" y="42"/>
                      <a:pt x="8077" y="107"/>
                      <a:pt x="7939" y="217"/>
                    </a:cubicBezTo>
                    <a:cubicBezTo>
                      <a:pt x="7606" y="417"/>
                      <a:pt x="7339" y="717"/>
                      <a:pt x="7139" y="1184"/>
                    </a:cubicBezTo>
                    <a:cubicBezTo>
                      <a:pt x="6972" y="1551"/>
                      <a:pt x="6838" y="1952"/>
                      <a:pt x="6705" y="2552"/>
                    </a:cubicBezTo>
                    <a:cubicBezTo>
                      <a:pt x="6638" y="3019"/>
                      <a:pt x="6605" y="3520"/>
                      <a:pt x="6538" y="4187"/>
                    </a:cubicBezTo>
                    <a:cubicBezTo>
                      <a:pt x="6505" y="5121"/>
                      <a:pt x="6538" y="6088"/>
                      <a:pt x="6605" y="6955"/>
                    </a:cubicBezTo>
                    <a:cubicBezTo>
                      <a:pt x="6538" y="6889"/>
                      <a:pt x="6538" y="6789"/>
                      <a:pt x="6505" y="6722"/>
                    </a:cubicBezTo>
                    <a:cubicBezTo>
                      <a:pt x="6205" y="6021"/>
                      <a:pt x="5938" y="5521"/>
                      <a:pt x="5638" y="5087"/>
                    </a:cubicBezTo>
                    <a:cubicBezTo>
                      <a:pt x="5471" y="4820"/>
                      <a:pt x="5271" y="4620"/>
                      <a:pt x="5037" y="4454"/>
                    </a:cubicBezTo>
                    <a:cubicBezTo>
                      <a:pt x="4970" y="4387"/>
                      <a:pt x="4837" y="4353"/>
                      <a:pt x="4704" y="4253"/>
                    </a:cubicBezTo>
                    <a:cubicBezTo>
                      <a:pt x="4604" y="4187"/>
                      <a:pt x="4437" y="4187"/>
                      <a:pt x="4303" y="4120"/>
                    </a:cubicBezTo>
                    <a:cubicBezTo>
                      <a:pt x="4237" y="4103"/>
                      <a:pt x="4170" y="4095"/>
                      <a:pt x="4112" y="4095"/>
                    </a:cubicBezTo>
                    <a:cubicBezTo>
                      <a:pt x="4053" y="4095"/>
                      <a:pt x="4003" y="4103"/>
                      <a:pt x="3970" y="4120"/>
                    </a:cubicBezTo>
                    <a:lnTo>
                      <a:pt x="3803" y="4120"/>
                    </a:lnTo>
                    <a:cubicBezTo>
                      <a:pt x="3703" y="4120"/>
                      <a:pt x="3636" y="4187"/>
                      <a:pt x="3569" y="4187"/>
                    </a:cubicBezTo>
                    <a:cubicBezTo>
                      <a:pt x="3369" y="4220"/>
                      <a:pt x="3169" y="4353"/>
                      <a:pt x="3002" y="4454"/>
                    </a:cubicBezTo>
                    <a:cubicBezTo>
                      <a:pt x="2702" y="4720"/>
                      <a:pt x="2535" y="5087"/>
                      <a:pt x="2469" y="5621"/>
                    </a:cubicBezTo>
                    <a:cubicBezTo>
                      <a:pt x="2369" y="6121"/>
                      <a:pt x="2402" y="6688"/>
                      <a:pt x="2469" y="7122"/>
                    </a:cubicBezTo>
                    <a:cubicBezTo>
                      <a:pt x="2535" y="7723"/>
                      <a:pt x="2635" y="8256"/>
                      <a:pt x="2736" y="8690"/>
                    </a:cubicBezTo>
                    <a:cubicBezTo>
                      <a:pt x="2802" y="8890"/>
                      <a:pt x="2836" y="9057"/>
                      <a:pt x="2869" y="9257"/>
                    </a:cubicBezTo>
                    <a:lnTo>
                      <a:pt x="2736" y="9124"/>
                    </a:lnTo>
                    <a:cubicBezTo>
                      <a:pt x="2469" y="8890"/>
                      <a:pt x="2202" y="8757"/>
                      <a:pt x="1902" y="8657"/>
                    </a:cubicBezTo>
                    <a:lnTo>
                      <a:pt x="1668" y="8657"/>
                    </a:lnTo>
                    <a:cubicBezTo>
                      <a:pt x="1635" y="8657"/>
                      <a:pt x="1568" y="8657"/>
                      <a:pt x="1535" y="8723"/>
                    </a:cubicBezTo>
                    <a:cubicBezTo>
                      <a:pt x="1401" y="8757"/>
                      <a:pt x="1301" y="8790"/>
                      <a:pt x="1168" y="8923"/>
                    </a:cubicBezTo>
                    <a:cubicBezTo>
                      <a:pt x="1068" y="8990"/>
                      <a:pt x="968" y="9124"/>
                      <a:pt x="868" y="9290"/>
                    </a:cubicBezTo>
                    <a:cubicBezTo>
                      <a:pt x="801" y="9457"/>
                      <a:pt x="701" y="9657"/>
                      <a:pt x="634" y="9924"/>
                    </a:cubicBezTo>
                    <a:cubicBezTo>
                      <a:pt x="467" y="10491"/>
                      <a:pt x="467" y="11225"/>
                      <a:pt x="701" y="12059"/>
                    </a:cubicBezTo>
                    <a:cubicBezTo>
                      <a:pt x="801" y="12393"/>
                      <a:pt x="901" y="12759"/>
                      <a:pt x="1134" y="13160"/>
                    </a:cubicBezTo>
                    <a:cubicBezTo>
                      <a:pt x="1234" y="13527"/>
                      <a:pt x="1401" y="13860"/>
                      <a:pt x="1635" y="14261"/>
                    </a:cubicBezTo>
                    <a:cubicBezTo>
                      <a:pt x="1735" y="14527"/>
                      <a:pt x="1902" y="14761"/>
                      <a:pt x="2035" y="15028"/>
                    </a:cubicBezTo>
                    <a:cubicBezTo>
                      <a:pt x="1968" y="14961"/>
                      <a:pt x="1835" y="14961"/>
                      <a:pt x="1735" y="14961"/>
                    </a:cubicBezTo>
                    <a:lnTo>
                      <a:pt x="1501" y="14961"/>
                    </a:lnTo>
                    <a:cubicBezTo>
                      <a:pt x="1368" y="14961"/>
                      <a:pt x="1234" y="15028"/>
                      <a:pt x="1168" y="15061"/>
                    </a:cubicBezTo>
                    <a:cubicBezTo>
                      <a:pt x="734" y="15228"/>
                      <a:pt x="501" y="15561"/>
                      <a:pt x="334" y="15795"/>
                    </a:cubicBezTo>
                    <a:cubicBezTo>
                      <a:pt x="167" y="16062"/>
                      <a:pt x="67" y="16295"/>
                      <a:pt x="34" y="16629"/>
                    </a:cubicBezTo>
                    <a:cubicBezTo>
                      <a:pt x="0" y="16896"/>
                      <a:pt x="0" y="17196"/>
                      <a:pt x="0" y="17530"/>
                    </a:cubicBezTo>
                    <a:cubicBezTo>
                      <a:pt x="34" y="17863"/>
                      <a:pt x="67" y="18197"/>
                      <a:pt x="167" y="18530"/>
                    </a:cubicBezTo>
                    <a:cubicBezTo>
                      <a:pt x="334" y="19131"/>
                      <a:pt x="534" y="19764"/>
                      <a:pt x="868" y="20532"/>
                    </a:cubicBezTo>
                    <a:cubicBezTo>
                      <a:pt x="1134" y="21065"/>
                      <a:pt x="1401" y="21632"/>
                      <a:pt x="1802" y="22266"/>
                    </a:cubicBezTo>
                    <a:cubicBezTo>
                      <a:pt x="2135" y="22833"/>
                      <a:pt x="2469" y="23400"/>
                      <a:pt x="2836" y="23901"/>
                    </a:cubicBezTo>
                    <a:cubicBezTo>
                      <a:pt x="3736" y="25202"/>
                      <a:pt x="4870" y="26336"/>
                      <a:pt x="6205" y="27403"/>
                    </a:cubicBezTo>
                    <a:cubicBezTo>
                      <a:pt x="6238" y="27437"/>
                      <a:pt x="6338" y="27470"/>
                      <a:pt x="6371" y="27570"/>
                    </a:cubicBezTo>
                    <a:cubicBezTo>
                      <a:pt x="6505" y="27637"/>
                      <a:pt x="6572" y="27737"/>
                      <a:pt x="6705" y="27804"/>
                    </a:cubicBezTo>
                    <a:cubicBezTo>
                      <a:pt x="7205" y="28137"/>
                      <a:pt x="7739" y="28471"/>
                      <a:pt x="8239" y="28838"/>
                    </a:cubicBezTo>
                    <a:cubicBezTo>
                      <a:pt x="8373" y="28938"/>
                      <a:pt x="8540" y="29004"/>
                      <a:pt x="8673" y="29104"/>
                    </a:cubicBezTo>
                    <a:cubicBezTo>
                      <a:pt x="9540" y="29605"/>
                      <a:pt x="10308" y="29905"/>
                      <a:pt x="11008" y="30072"/>
                    </a:cubicBezTo>
                    <a:cubicBezTo>
                      <a:pt x="11408" y="30139"/>
                      <a:pt x="11842" y="30205"/>
                      <a:pt x="12209" y="30205"/>
                    </a:cubicBezTo>
                    <a:cubicBezTo>
                      <a:pt x="12342" y="30205"/>
                      <a:pt x="12409" y="30205"/>
                      <a:pt x="12543" y="30139"/>
                    </a:cubicBezTo>
                    <a:cubicBezTo>
                      <a:pt x="12643" y="30139"/>
                      <a:pt x="12709" y="30105"/>
                      <a:pt x="12809" y="30105"/>
                    </a:cubicBezTo>
                    <a:cubicBezTo>
                      <a:pt x="13010" y="30072"/>
                      <a:pt x="13176" y="30005"/>
                      <a:pt x="13410" y="29938"/>
                    </a:cubicBezTo>
                    <a:cubicBezTo>
                      <a:pt x="13743" y="29805"/>
                      <a:pt x="14144" y="29605"/>
                      <a:pt x="14411" y="29305"/>
                    </a:cubicBezTo>
                    <a:cubicBezTo>
                      <a:pt x="14677" y="29104"/>
                      <a:pt x="14878" y="28838"/>
                      <a:pt x="15144" y="28537"/>
                    </a:cubicBezTo>
                    <a:cubicBezTo>
                      <a:pt x="15678" y="27837"/>
                      <a:pt x="16045" y="27070"/>
                      <a:pt x="16345" y="26469"/>
                    </a:cubicBezTo>
                    <a:cubicBezTo>
                      <a:pt x="16679" y="25802"/>
                      <a:pt x="16979" y="25135"/>
                      <a:pt x="17179" y="24468"/>
                    </a:cubicBezTo>
                    <a:cubicBezTo>
                      <a:pt x="17213" y="24368"/>
                      <a:pt x="17246" y="24234"/>
                      <a:pt x="17313" y="24068"/>
                    </a:cubicBezTo>
                    <a:lnTo>
                      <a:pt x="17413" y="23567"/>
                    </a:lnTo>
                    <a:cubicBezTo>
                      <a:pt x="17479" y="23267"/>
                      <a:pt x="17513" y="22967"/>
                      <a:pt x="17479" y="22700"/>
                    </a:cubicBezTo>
                    <a:cubicBezTo>
                      <a:pt x="17479" y="22400"/>
                      <a:pt x="17379" y="22133"/>
                      <a:pt x="17313" y="21899"/>
                    </a:cubicBezTo>
                    <a:cubicBezTo>
                      <a:pt x="17213" y="21699"/>
                      <a:pt x="17046" y="21466"/>
                      <a:pt x="16879" y="21399"/>
                    </a:cubicBezTo>
                    <a:cubicBezTo>
                      <a:pt x="16746" y="21299"/>
                      <a:pt x="16645" y="21266"/>
                      <a:pt x="16512" y="21266"/>
                    </a:cubicBezTo>
                    <a:lnTo>
                      <a:pt x="16345" y="21266"/>
                    </a:lnTo>
                    <a:cubicBezTo>
                      <a:pt x="16245" y="21266"/>
                      <a:pt x="16178" y="21299"/>
                      <a:pt x="16045" y="21366"/>
                    </a:cubicBezTo>
                    <a:cubicBezTo>
                      <a:pt x="15978" y="21399"/>
                      <a:pt x="15845" y="21432"/>
                      <a:pt x="15711" y="21499"/>
                    </a:cubicBezTo>
                    <a:cubicBezTo>
                      <a:pt x="15845" y="21266"/>
                      <a:pt x="15978" y="21032"/>
                      <a:pt x="16045" y="20799"/>
                    </a:cubicBezTo>
                    <a:lnTo>
                      <a:pt x="16045" y="20765"/>
                    </a:lnTo>
                    <a:lnTo>
                      <a:pt x="16412" y="19998"/>
                    </a:lnTo>
                    <a:cubicBezTo>
                      <a:pt x="16645" y="19631"/>
                      <a:pt x="16812" y="19264"/>
                      <a:pt x="16979" y="18897"/>
                    </a:cubicBezTo>
                    <a:cubicBezTo>
                      <a:pt x="17213" y="18330"/>
                      <a:pt x="17513" y="17696"/>
                      <a:pt x="17713" y="16929"/>
                    </a:cubicBezTo>
                    <a:cubicBezTo>
                      <a:pt x="17880" y="16229"/>
                      <a:pt x="17880" y="15595"/>
                      <a:pt x="17713" y="15094"/>
                    </a:cubicBezTo>
                    <a:cubicBezTo>
                      <a:pt x="17579" y="14761"/>
                      <a:pt x="17479" y="14461"/>
                      <a:pt x="17279" y="14227"/>
                    </a:cubicBezTo>
                    <a:cubicBezTo>
                      <a:pt x="17046" y="13994"/>
                      <a:pt x="16846" y="13860"/>
                      <a:pt x="16545" y="13794"/>
                    </a:cubicBezTo>
                    <a:lnTo>
                      <a:pt x="16312" y="13794"/>
                    </a:lnTo>
                    <a:cubicBezTo>
                      <a:pt x="16112" y="13860"/>
                      <a:pt x="15945" y="13894"/>
                      <a:pt x="15711" y="13994"/>
                    </a:cubicBezTo>
                    <a:cubicBezTo>
                      <a:pt x="15378" y="14227"/>
                      <a:pt x="15144" y="14494"/>
                      <a:pt x="14878" y="14761"/>
                    </a:cubicBezTo>
                    <a:cubicBezTo>
                      <a:pt x="14644" y="15061"/>
                      <a:pt x="14377" y="15395"/>
                      <a:pt x="14210" y="15662"/>
                    </a:cubicBezTo>
                    <a:lnTo>
                      <a:pt x="14310" y="15228"/>
                    </a:lnTo>
                    <a:lnTo>
                      <a:pt x="14377" y="14761"/>
                    </a:lnTo>
                    <a:cubicBezTo>
                      <a:pt x="14511" y="13894"/>
                      <a:pt x="14611" y="13160"/>
                      <a:pt x="14677" y="12559"/>
                    </a:cubicBezTo>
                    <a:cubicBezTo>
                      <a:pt x="14744" y="11659"/>
                      <a:pt x="14811" y="10925"/>
                      <a:pt x="14844" y="10224"/>
                    </a:cubicBezTo>
                    <a:cubicBezTo>
                      <a:pt x="14844" y="9390"/>
                      <a:pt x="14811" y="8657"/>
                      <a:pt x="14677" y="7989"/>
                    </a:cubicBezTo>
                    <a:cubicBezTo>
                      <a:pt x="14544" y="7389"/>
                      <a:pt x="14377" y="6822"/>
                      <a:pt x="14144" y="6322"/>
                    </a:cubicBezTo>
                    <a:cubicBezTo>
                      <a:pt x="13977" y="5988"/>
                      <a:pt x="13743" y="5754"/>
                      <a:pt x="13543" y="5488"/>
                    </a:cubicBezTo>
                    <a:cubicBezTo>
                      <a:pt x="13343" y="5254"/>
                      <a:pt x="13076" y="5121"/>
                      <a:pt x="12809" y="5087"/>
                    </a:cubicBezTo>
                    <a:lnTo>
                      <a:pt x="12509" y="5087"/>
                    </a:lnTo>
                    <a:cubicBezTo>
                      <a:pt x="12376" y="5087"/>
                      <a:pt x="12242" y="5121"/>
                      <a:pt x="12142" y="5221"/>
                    </a:cubicBezTo>
                    <a:cubicBezTo>
                      <a:pt x="11875" y="5321"/>
                      <a:pt x="11675" y="5588"/>
                      <a:pt x="11508" y="5754"/>
                    </a:cubicBezTo>
                    <a:cubicBezTo>
                      <a:pt x="11375" y="5921"/>
                      <a:pt x="11242" y="6121"/>
                      <a:pt x="11142" y="6388"/>
                    </a:cubicBezTo>
                    <a:cubicBezTo>
                      <a:pt x="11142" y="5955"/>
                      <a:pt x="11075" y="5588"/>
                      <a:pt x="11075" y="5154"/>
                    </a:cubicBezTo>
                    <a:cubicBezTo>
                      <a:pt x="11041" y="4554"/>
                      <a:pt x="10975" y="3987"/>
                      <a:pt x="10908" y="3486"/>
                    </a:cubicBezTo>
                    <a:cubicBezTo>
                      <a:pt x="10841" y="2919"/>
                      <a:pt x="10708" y="2385"/>
                      <a:pt x="10574" y="1918"/>
                    </a:cubicBezTo>
                    <a:cubicBezTo>
                      <a:pt x="10408" y="1385"/>
                      <a:pt x="10208" y="984"/>
                      <a:pt x="10007" y="651"/>
                    </a:cubicBezTo>
                    <a:cubicBezTo>
                      <a:pt x="9741" y="317"/>
                      <a:pt x="9407" y="117"/>
                      <a:pt x="9073" y="50"/>
                    </a:cubicBezTo>
                    <a:cubicBezTo>
                      <a:pt x="8990" y="17"/>
                      <a:pt x="8907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057100" y="3553825"/>
                <a:ext cx="104275" cy="721150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28846" extrusionOk="0">
                    <a:moveTo>
                      <a:pt x="634" y="0"/>
                    </a:moveTo>
                    <a:cubicBezTo>
                      <a:pt x="534" y="67"/>
                      <a:pt x="501" y="134"/>
                      <a:pt x="501" y="167"/>
                    </a:cubicBezTo>
                    <a:cubicBezTo>
                      <a:pt x="467" y="667"/>
                      <a:pt x="367" y="1168"/>
                      <a:pt x="334" y="1668"/>
                    </a:cubicBezTo>
                    <a:lnTo>
                      <a:pt x="201" y="3169"/>
                    </a:lnTo>
                    <a:cubicBezTo>
                      <a:pt x="134" y="4170"/>
                      <a:pt x="67" y="5171"/>
                      <a:pt x="34" y="6171"/>
                    </a:cubicBezTo>
                    <a:cubicBezTo>
                      <a:pt x="0" y="8173"/>
                      <a:pt x="34" y="10208"/>
                      <a:pt x="167" y="12209"/>
                    </a:cubicBezTo>
                    <a:cubicBezTo>
                      <a:pt x="434" y="16245"/>
                      <a:pt x="1135" y="20248"/>
                      <a:pt x="2069" y="24184"/>
                    </a:cubicBezTo>
                    <a:cubicBezTo>
                      <a:pt x="2235" y="24918"/>
                      <a:pt x="2469" y="25685"/>
                      <a:pt x="2669" y="26386"/>
                    </a:cubicBezTo>
                    <a:cubicBezTo>
                      <a:pt x="2802" y="26753"/>
                      <a:pt x="2869" y="27153"/>
                      <a:pt x="3003" y="27487"/>
                    </a:cubicBezTo>
                    <a:cubicBezTo>
                      <a:pt x="3136" y="27854"/>
                      <a:pt x="3236" y="28220"/>
                      <a:pt x="3403" y="28587"/>
                    </a:cubicBezTo>
                    <a:cubicBezTo>
                      <a:pt x="3470" y="28687"/>
                      <a:pt x="3503" y="28754"/>
                      <a:pt x="3636" y="28821"/>
                    </a:cubicBezTo>
                    <a:cubicBezTo>
                      <a:pt x="3670" y="28838"/>
                      <a:pt x="3720" y="28846"/>
                      <a:pt x="3770" y="28846"/>
                    </a:cubicBezTo>
                    <a:cubicBezTo>
                      <a:pt x="3820" y="28846"/>
                      <a:pt x="3870" y="28838"/>
                      <a:pt x="3903" y="28821"/>
                    </a:cubicBezTo>
                    <a:cubicBezTo>
                      <a:pt x="4003" y="28754"/>
                      <a:pt x="4070" y="28721"/>
                      <a:pt x="4137" y="28587"/>
                    </a:cubicBezTo>
                    <a:cubicBezTo>
                      <a:pt x="4137" y="28554"/>
                      <a:pt x="4137" y="28521"/>
                      <a:pt x="4170" y="28521"/>
                    </a:cubicBezTo>
                    <a:lnTo>
                      <a:pt x="4170" y="28321"/>
                    </a:lnTo>
                    <a:cubicBezTo>
                      <a:pt x="4070" y="27987"/>
                      <a:pt x="4003" y="27687"/>
                      <a:pt x="3903" y="27387"/>
                    </a:cubicBezTo>
                    <a:cubicBezTo>
                      <a:pt x="3836" y="27053"/>
                      <a:pt x="3703" y="26719"/>
                      <a:pt x="3636" y="26419"/>
                    </a:cubicBezTo>
                    <a:cubicBezTo>
                      <a:pt x="3403" y="25819"/>
                      <a:pt x="3236" y="25185"/>
                      <a:pt x="3036" y="24518"/>
                    </a:cubicBezTo>
                    <a:cubicBezTo>
                      <a:pt x="2669" y="23217"/>
                      <a:pt x="2335" y="21916"/>
                      <a:pt x="2035" y="20648"/>
                    </a:cubicBezTo>
                    <a:cubicBezTo>
                      <a:pt x="1568" y="18680"/>
                      <a:pt x="1235" y="16712"/>
                      <a:pt x="1001" y="14744"/>
                    </a:cubicBezTo>
                    <a:cubicBezTo>
                      <a:pt x="734" y="12743"/>
                      <a:pt x="534" y="10741"/>
                      <a:pt x="434" y="8707"/>
                    </a:cubicBezTo>
                    <a:cubicBezTo>
                      <a:pt x="367" y="7072"/>
                      <a:pt x="367" y="5404"/>
                      <a:pt x="434" y="3803"/>
                    </a:cubicBezTo>
                    <a:cubicBezTo>
                      <a:pt x="501" y="2569"/>
                      <a:pt x="567" y="1335"/>
                      <a:pt x="734" y="100"/>
                    </a:cubicBezTo>
                    <a:cubicBezTo>
                      <a:pt x="734" y="67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952025" y="3666400"/>
                <a:ext cx="1151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7373" extrusionOk="0">
                    <a:moveTo>
                      <a:pt x="67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100" y="801"/>
                      <a:pt x="334" y="1468"/>
                      <a:pt x="567" y="2069"/>
                    </a:cubicBezTo>
                    <a:cubicBezTo>
                      <a:pt x="868" y="2736"/>
                      <a:pt x="1201" y="3370"/>
                      <a:pt x="1568" y="3970"/>
                    </a:cubicBezTo>
                    <a:cubicBezTo>
                      <a:pt x="1935" y="4570"/>
                      <a:pt x="2402" y="5171"/>
                      <a:pt x="2869" y="5705"/>
                    </a:cubicBezTo>
                    <a:cubicBezTo>
                      <a:pt x="3336" y="6238"/>
                      <a:pt x="3770" y="6805"/>
                      <a:pt x="4270" y="7306"/>
                    </a:cubicBezTo>
                    <a:cubicBezTo>
                      <a:pt x="4337" y="7339"/>
                      <a:pt x="4370" y="7372"/>
                      <a:pt x="4404" y="7372"/>
                    </a:cubicBezTo>
                    <a:cubicBezTo>
                      <a:pt x="4437" y="7372"/>
                      <a:pt x="4504" y="7372"/>
                      <a:pt x="4537" y="7339"/>
                    </a:cubicBezTo>
                    <a:cubicBezTo>
                      <a:pt x="4604" y="7239"/>
                      <a:pt x="4604" y="7139"/>
                      <a:pt x="4570" y="7039"/>
                    </a:cubicBezTo>
                    <a:cubicBezTo>
                      <a:pt x="4037" y="6472"/>
                      <a:pt x="3503" y="5871"/>
                      <a:pt x="2936" y="5238"/>
                    </a:cubicBezTo>
                    <a:cubicBezTo>
                      <a:pt x="2402" y="4637"/>
                      <a:pt x="1902" y="3970"/>
                      <a:pt x="1501" y="3236"/>
                    </a:cubicBezTo>
                    <a:lnTo>
                      <a:pt x="1501" y="3303"/>
                    </a:lnTo>
                    <a:cubicBezTo>
                      <a:pt x="1235" y="2903"/>
                      <a:pt x="1034" y="2536"/>
                      <a:pt x="868" y="2135"/>
                    </a:cubicBezTo>
                    <a:cubicBezTo>
                      <a:pt x="668" y="1702"/>
                      <a:pt x="501" y="1301"/>
                      <a:pt x="367" y="868"/>
                    </a:cubicBezTo>
                    <a:cubicBezTo>
                      <a:pt x="267" y="568"/>
                      <a:pt x="201" y="334"/>
                      <a:pt x="167" y="34"/>
                    </a:cubicBezTo>
                    <a:cubicBezTo>
                      <a:pt x="201" y="34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900325" y="3799450"/>
                <a:ext cx="185975" cy="206700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8268" extrusionOk="0">
                    <a:moveTo>
                      <a:pt x="136" y="1"/>
                    </a:moveTo>
                    <a:cubicBezTo>
                      <a:pt x="123" y="1"/>
                      <a:pt x="111" y="5"/>
                      <a:pt x="100" y="16"/>
                    </a:cubicBezTo>
                    <a:cubicBezTo>
                      <a:pt x="67" y="49"/>
                      <a:pt x="0" y="82"/>
                      <a:pt x="67" y="149"/>
                    </a:cubicBezTo>
                    <a:cubicBezTo>
                      <a:pt x="234" y="549"/>
                      <a:pt x="401" y="916"/>
                      <a:pt x="601" y="1317"/>
                    </a:cubicBezTo>
                    <a:lnTo>
                      <a:pt x="1234" y="2417"/>
                    </a:lnTo>
                    <a:cubicBezTo>
                      <a:pt x="1668" y="3151"/>
                      <a:pt x="2168" y="3852"/>
                      <a:pt x="2736" y="4486"/>
                    </a:cubicBezTo>
                    <a:cubicBezTo>
                      <a:pt x="3269" y="5153"/>
                      <a:pt x="3836" y="5720"/>
                      <a:pt x="4470" y="6287"/>
                    </a:cubicBezTo>
                    <a:cubicBezTo>
                      <a:pt x="4804" y="6587"/>
                      <a:pt x="5104" y="6887"/>
                      <a:pt x="5437" y="7121"/>
                    </a:cubicBezTo>
                    <a:cubicBezTo>
                      <a:pt x="5771" y="7388"/>
                      <a:pt x="6105" y="7688"/>
                      <a:pt x="6472" y="7888"/>
                    </a:cubicBezTo>
                    <a:cubicBezTo>
                      <a:pt x="6672" y="8021"/>
                      <a:pt x="6905" y="8188"/>
                      <a:pt x="7139" y="8255"/>
                    </a:cubicBezTo>
                    <a:cubicBezTo>
                      <a:pt x="7165" y="8264"/>
                      <a:pt x="7192" y="8268"/>
                      <a:pt x="7218" y="8268"/>
                    </a:cubicBezTo>
                    <a:cubicBezTo>
                      <a:pt x="7290" y="8268"/>
                      <a:pt x="7357" y="8237"/>
                      <a:pt x="7406" y="8188"/>
                    </a:cubicBezTo>
                    <a:cubicBezTo>
                      <a:pt x="7439" y="8121"/>
                      <a:pt x="7439" y="8055"/>
                      <a:pt x="7439" y="8021"/>
                    </a:cubicBezTo>
                    <a:cubicBezTo>
                      <a:pt x="7439" y="7955"/>
                      <a:pt x="7406" y="7888"/>
                      <a:pt x="7339" y="7888"/>
                    </a:cubicBezTo>
                    <a:cubicBezTo>
                      <a:pt x="7239" y="7755"/>
                      <a:pt x="7072" y="7688"/>
                      <a:pt x="6939" y="7588"/>
                    </a:cubicBezTo>
                    <a:cubicBezTo>
                      <a:pt x="6805" y="7521"/>
                      <a:pt x="6638" y="7388"/>
                      <a:pt x="6505" y="7321"/>
                    </a:cubicBezTo>
                    <a:lnTo>
                      <a:pt x="5638" y="6687"/>
                    </a:lnTo>
                    <a:cubicBezTo>
                      <a:pt x="5071" y="6253"/>
                      <a:pt x="4503" y="5786"/>
                      <a:pt x="4003" y="5319"/>
                    </a:cubicBezTo>
                    <a:cubicBezTo>
                      <a:pt x="3469" y="4819"/>
                      <a:pt x="3002" y="4319"/>
                      <a:pt x="2569" y="3718"/>
                    </a:cubicBezTo>
                    <a:cubicBezTo>
                      <a:pt x="2102" y="3151"/>
                      <a:pt x="1635" y="2551"/>
                      <a:pt x="1268" y="1917"/>
                    </a:cubicBezTo>
                    <a:cubicBezTo>
                      <a:pt x="901" y="1283"/>
                      <a:pt x="567" y="683"/>
                      <a:pt x="267" y="16"/>
                    </a:cubicBezTo>
                    <a:cubicBezTo>
                      <a:pt x="200" y="16"/>
                      <a:pt x="163" y="1"/>
                      <a:pt x="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889475" y="3951600"/>
                <a:ext cx="23937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9356" extrusionOk="0">
                    <a:moveTo>
                      <a:pt x="67" y="1"/>
                    </a:moveTo>
                    <a:cubicBezTo>
                      <a:pt x="1" y="67"/>
                      <a:pt x="1" y="134"/>
                      <a:pt x="1" y="167"/>
                    </a:cubicBezTo>
                    <a:cubicBezTo>
                      <a:pt x="368" y="968"/>
                      <a:pt x="835" y="1735"/>
                      <a:pt x="1335" y="2436"/>
                    </a:cubicBezTo>
                    <a:cubicBezTo>
                      <a:pt x="1835" y="3136"/>
                      <a:pt x="2402" y="3837"/>
                      <a:pt x="3003" y="4471"/>
                    </a:cubicBezTo>
                    <a:cubicBezTo>
                      <a:pt x="3603" y="5138"/>
                      <a:pt x="4237" y="5705"/>
                      <a:pt x="4904" y="6305"/>
                    </a:cubicBezTo>
                    <a:cubicBezTo>
                      <a:pt x="5571" y="6872"/>
                      <a:pt x="6272" y="7439"/>
                      <a:pt x="7006" y="7973"/>
                    </a:cubicBezTo>
                    <a:cubicBezTo>
                      <a:pt x="7339" y="8207"/>
                      <a:pt x="7673" y="8473"/>
                      <a:pt x="8040" y="8674"/>
                    </a:cubicBezTo>
                    <a:cubicBezTo>
                      <a:pt x="8206" y="8807"/>
                      <a:pt x="8373" y="8874"/>
                      <a:pt x="8573" y="9007"/>
                    </a:cubicBezTo>
                    <a:cubicBezTo>
                      <a:pt x="8774" y="9141"/>
                      <a:pt x="9007" y="9274"/>
                      <a:pt x="9174" y="9341"/>
                    </a:cubicBezTo>
                    <a:cubicBezTo>
                      <a:pt x="9196" y="9341"/>
                      <a:pt x="9218" y="9356"/>
                      <a:pt x="9260" y="9356"/>
                    </a:cubicBezTo>
                    <a:cubicBezTo>
                      <a:pt x="9281" y="9356"/>
                      <a:pt x="9307" y="9352"/>
                      <a:pt x="9341" y="9341"/>
                    </a:cubicBezTo>
                    <a:cubicBezTo>
                      <a:pt x="9407" y="9341"/>
                      <a:pt x="9441" y="9307"/>
                      <a:pt x="9507" y="9207"/>
                    </a:cubicBezTo>
                    <a:cubicBezTo>
                      <a:pt x="9574" y="9107"/>
                      <a:pt x="9574" y="8874"/>
                      <a:pt x="9407" y="8807"/>
                    </a:cubicBezTo>
                    <a:cubicBezTo>
                      <a:pt x="8940" y="8473"/>
                      <a:pt x="8440" y="8173"/>
                      <a:pt x="7940" y="7873"/>
                    </a:cubicBezTo>
                    <a:cubicBezTo>
                      <a:pt x="7439" y="7539"/>
                      <a:pt x="7006" y="7273"/>
                      <a:pt x="6505" y="6939"/>
                    </a:cubicBezTo>
                    <a:cubicBezTo>
                      <a:pt x="5538" y="6272"/>
                      <a:pt x="4604" y="5505"/>
                      <a:pt x="3737" y="4704"/>
                    </a:cubicBezTo>
                    <a:lnTo>
                      <a:pt x="3737" y="4704"/>
                    </a:lnTo>
                    <a:lnTo>
                      <a:pt x="3770" y="4771"/>
                    </a:lnTo>
                    <a:cubicBezTo>
                      <a:pt x="3203" y="4204"/>
                      <a:pt x="2669" y="3670"/>
                      <a:pt x="2169" y="3036"/>
                    </a:cubicBezTo>
                    <a:cubicBezTo>
                      <a:pt x="1668" y="2469"/>
                      <a:pt x="1201" y="1835"/>
                      <a:pt x="768" y="1168"/>
                    </a:cubicBezTo>
                    <a:lnTo>
                      <a:pt x="768" y="1202"/>
                    </a:lnTo>
                    <a:cubicBezTo>
                      <a:pt x="534" y="835"/>
                      <a:pt x="334" y="434"/>
                      <a:pt x="101" y="34"/>
                    </a:cubicBezTo>
                    <a:cubicBezTo>
                      <a:pt x="234" y="1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031250" y="3605525"/>
                <a:ext cx="3505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2553" extrusionOk="0">
                    <a:moveTo>
                      <a:pt x="67" y="0"/>
                    </a:moveTo>
                    <a:cubicBezTo>
                      <a:pt x="34" y="0"/>
                      <a:pt x="0" y="67"/>
                      <a:pt x="34" y="100"/>
                    </a:cubicBezTo>
                    <a:cubicBezTo>
                      <a:pt x="200" y="501"/>
                      <a:pt x="334" y="934"/>
                      <a:pt x="534" y="1335"/>
                    </a:cubicBezTo>
                    <a:cubicBezTo>
                      <a:pt x="601" y="1568"/>
                      <a:pt x="734" y="1768"/>
                      <a:pt x="834" y="1935"/>
                    </a:cubicBezTo>
                    <a:cubicBezTo>
                      <a:pt x="934" y="2135"/>
                      <a:pt x="1068" y="2302"/>
                      <a:pt x="1201" y="2502"/>
                    </a:cubicBezTo>
                    <a:cubicBezTo>
                      <a:pt x="1218" y="2536"/>
                      <a:pt x="1251" y="2552"/>
                      <a:pt x="1285" y="2552"/>
                    </a:cubicBezTo>
                    <a:cubicBezTo>
                      <a:pt x="1318" y="2552"/>
                      <a:pt x="1351" y="2536"/>
                      <a:pt x="1368" y="2502"/>
                    </a:cubicBezTo>
                    <a:cubicBezTo>
                      <a:pt x="1401" y="2469"/>
                      <a:pt x="1401" y="2469"/>
                      <a:pt x="1401" y="2436"/>
                    </a:cubicBezTo>
                    <a:cubicBezTo>
                      <a:pt x="1401" y="2369"/>
                      <a:pt x="1401" y="2369"/>
                      <a:pt x="1368" y="2335"/>
                    </a:cubicBezTo>
                    <a:cubicBezTo>
                      <a:pt x="1268" y="2269"/>
                      <a:pt x="1201" y="2135"/>
                      <a:pt x="1101" y="2069"/>
                    </a:cubicBezTo>
                    <a:lnTo>
                      <a:pt x="1101" y="2102"/>
                    </a:lnTo>
                    <a:lnTo>
                      <a:pt x="868" y="1735"/>
                    </a:lnTo>
                    <a:cubicBezTo>
                      <a:pt x="768" y="1602"/>
                      <a:pt x="701" y="1435"/>
                      <a:pt x="601" y="1268"/>
                    </a:cubicBezTo>
                    <a:cubicBezTo>
                      <a:pt x="434" y="968"/>
                      <a:pt x="334" y="668"/>
                      <a:pt x="234" y="334"/>
                    </a:cubicBezTo>
                    <a:cubicBezTo>
                      <a:pt x="200" y="267"/>
                      <a:pt x="167" y="134"/>
                      <a:pt x="100" y="67"/>
                    </a:cubicBezTo>
                    <a:cubicBezTo>
                      <a:pt x="167" y="0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069600" y="3683075"/>
                <a:ext cx="108450" cy="2259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9037" extrusionOk="0">
                    <a:moveTo>
                      <a:pt x="4237" y="1"/>
                    </a:moveTo>
                    <a:cubicBezTo>
                      <a:pt x="4170" y="134"/>
                      <a:pt x="4137" y="134"/>
                      <a:pt x="4137" y="167"/>
                    </a:cubicBezTo>
                    <a:cubicBezTo>
                      <a:pt x="4004" y="868"/>
                      <a:pt x="3837" y="1535"/>
                      <a:pt x="3637" y="2202"/>
                    </a:cubicBezTo>
                    <a:cubicBezTo>
                      <a:pt x="3403" y="2903"/>
                      <a:pt x="3170" y="3570"/>
                      <a:pt x="2869" y="4237"/>
                    </a:cubicBezTo>
                    <a:cubicBezTo>
                      <a:pt x="2836" y="4337"/>
                      <a:pt x="2836" y="4370"/>
                      <a:pt x="2803" y="4471"/>
                    </a:cubicBezTo>
                    <a:cubicBezTo>
                      <a:pt x="2636" y="4837"/>
                      <a:pt x="2469" y="5171"/>
                      <a:pt x="2236" y="5538"/>
                    </a:cubicBezTo>
                    <a:cubicBezTo>
                      <a:pt x="2136" y="5738"/>
                      <a:pt x="2036" y="5905"/>
                      <a:pt x="1902" y="6072"/>
                    </a:cubicBezTo>
                    <a:cubicBezTo>
                      <a:pt x="1802" y="6238"/>
                      <a:pt x="1702" y="6472"/>
                      <a:pt x="1569" y="6639"/>
                    </a:cubicBezTo>
                    <a:cubicBezTo>
                      <a:pt x="1335" y="7006"/>
                      <a:pt x="1068" y="7339"/>
                      <a:pt x="835" y="7673"/>
                    </a:cubicBezTo>
                    <a:cubicBezTo>
                      <a:pt x="568" y="8006"/>
                      <a:pt x="268" y="8340"/>
                      <a:pt x="34" y="8674"/>
                    </a:cubicBezTo>
                    <a:cubicBezTo>
                      <a:pt x="1" y="8707"/>
                      <a:pt x="1" y="8740"/>
                      <a:pt x="1" y="8807"/>
                    </a:cubicBezTo>
                    <a:cubicBezTo>
                      <a:pt x="1" y="8874"/>
                      <a:pt x="34" y="8907"/>
                      <a:pt x="67" y="8974"/>
                    </a:cubicBezTo>
                    <a:cubicBezTo>
                      <a:pt x="122" y="9010"/>
                      <a:pt x="197" y="9037"/>
                      <a:pt x="270" y="9037"/>
                    </a:cubicBezTo>
                    <a:cubicBezTo>
                      <a:pt x="330" y="9037"/>
                      <a:pt x="389" y="9019"/>
                      <a:pt x="434" y="8974"/>
                    </a:cubicBezTo>
                    <a:cubicBezTo>
                      <a:pt x="735" y="8674"/>
                      <a:pt x="935" y="8373"/>
                      <a:pt x="1202" y="8040"/>
                    </a:cubicBezTo>
                    <a:cubicBezTo>
                      <a:pt x="1435" y="7706"/>
                      <a:pt x="1669" y="7373"/>
                      <a:pt x="1869" y="7006"/>
                    </a:cubicBezTo>
                    <a:cubicBezTo>
                      <a:pt x="2069" y="6639"/>
                      <a:pt x="2269" y="6305"/>
                      <a:pt x="2436" y="5905"/>
                    </a:cubicBezTo>
                    <a:lnTo>
                      <a:pt x="2936" y="4804"/>
                    </a:lnTo>
                    <a:cubicBezTo>
                      <a:pt x="3236" y="4037"/>
                      <a:pt x="3537" y="3303"/>
                      <a:pt x="3737" y="2502"/>
                    </a:cubicBezTo>
                    <a:cubicBezTo>
                      <a:pt x="3870" y="2136"/>
                      <a:pt x="3937" y="1702"/>
                      <a:pt x="4070" y="1302"/>
                    </a:cubicBezTo>
                    <a:cubicBezTo>
                      <a:pt x="4170" y="901"/>
                      <a:pt x="4237" y="501"/>
                      <a:pt x="4337" y="67"/>
                    </a:cubicBezTo>
                    <a:cubicBezTo>
                      <a:pt x="4337" y="34"/>
                      <a:pt x="4337" y="1"/>
                      <a:pt x="4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061275" y="3627200"/>
                <a:ext cx="45050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550" extrusionOk="0">
                    <a:moveTo>
                      <a:pt x="1701" y="1"/>
                    </a:moveTo>
                    <a:cubicBezTo>
                      <a:pt x="1668" y="1"/>
                      <a:pt x="1635" y="1"/>
                      <a:pt x="1635" y="67"/>
                    </a:cubicBezTo>
                    <a:cubicBezTo>
                      <a:pt x="1501" y="568"/>
                      <a:pt x="1334" y="1068"/>
                      <a:pt x="1134" y="1535"/>
                    </a:cubicBezTo>
                    <a:lnTo>
                      <a:pt x="1134" y="1468"/>
                    </a:lnTo>
                    <a:cubicBezTo>
                      <a:pt x="1001" y="1769"/>
                      <a:pt x="834" y="2102"/>
                      <a:pt x="667" y="2402"/>
                    </a:cubicBezTo>
                    <a:cubicBezTo>
                      <a:pt x="501" y="2736"/>
                      <a:pt x="234" y="3036"/>
                      <a:pt x="34" y="3303"/>
                    </a:cubicBezTo>
                    <a:cubicBezTo>
                      <a:pt x="0" y="3403"/>
                      <a:pt x="34" y="3470"/>
                      <a:pt x="67" y="3503"/>
                    </a:cubicBezTo>
                    <a:cubicBezTo>
                      <a:pt x="112" y="3533"/>
                      <a:pt x="150" y="3550"/>
                      <a:pt x="185" y="3550"/>
                    </a:cubicBezTo>
                    <a:cubicBezTo>
                      <a:pt x="227" y="3550"/>
                      <a:pt x="264" y="3525"/>
                      <a:pt x="300" y="3470"/>
                    </a:cubicBezTo>
                    <a:cubicBezTo>
                      <a:pt x="634" y="2970"/>
                      <a:pt x="901" y="2436"/>
                      <a:pt x="1168" y="1835"/>
                    </a:cubicBezTo>
                    <a:cubicBezTo>
                      <a:pt x="1301" y="1569"/>
                      <a:pt x="1401" y="1268"/>
                      <a:pt x="1501" y="968"/>
                    </a:cubicBezTo>
                    <a:cubicBezTo>
                      <a:pt x="1635" y="668"/>
                      <a:pt x="1701" y="401"/>
                      <a:pt x="1801" y="101"/>
                    </a:cubicBezTo>
                    <a:cubicBezTo>
                      <a:pt x="1801" y="67"/>
                      <a:pt x="1801" y="1"/>
                      <a:pt x="17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103800" y="3916575"/>
                <a:ext cx="157625" cy="200175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8007" extrusionOk="0">
                    <a:moveTo>
                      <a:pt x="3536" y="4237"/>
                    </a:moveTo>
                    <a:cubicBezTo>
                      <a:pt x="3518" y="4237"/>
                      <a:pt x="3510" y="4258"/>
                      <a:pt x="3506" y="4276"/>
                    </a:cubicBezTo>
                    <a:lnTo>
                      <a:pt x="3506" y="4276"/>
                    </a:lnTo>
                    <a:cubicBezTo>
                      <a:pt x="3516" y="4263"/>
                      <a:pt x="3526" y="4250"/>
                      <a:pt x="3536" y="4237"/>
                    </a:cubicBezTo>
                    <a:close/>
                    <a:moveTo>
                      <a:pt x="6205" y="1"/>
                    </a:moveTo>
                    <a:cubicBezTo>
                      <a:pt x="6138" y="1"/>
                      <a:pt x="6138" y="34"/>
                      <a:pt x="6138" y="34"/>
                    </a:cubicBezTo>
                    <a:cubicBezTo>
                      <a:pt x="6038" y="201"/>
                      <a:pt x="5971" y="401"/>
                      <a:pt x="5871" y="568"/>
                    </a:cubicBezTo>
                    <a:cubicBezTo>
                      <a:pt x="5604" y="1235"/>
                      <a:pt x="5204" y="1869"/>
                      <a:pt x="4837" y="2469"/>
                    </a:cubicBezTo>
                    <a:cubicBezTo>
                      <a:pt x="4637" y="2736"/>
                      <a:pt x="4437" y="3070"/>
                      <a:pt x="4203" y="3370"/>
                    </a:cubicBezTo>
                    <a:cubicBezTo>
                      <a:pt x="4003" y="3703"/>
                      <a:pt x="3770" y="4004"/>
                      <a:pt x="3503" y="4304"/>
                    </a:cubicBezTo>
                    <a:cubicBezTo>
                      <a:pt x="3503" y="4304"/>
                      <a:pt x="3503" y="4291"/>
                      <a:pt x="3506" y="4276"/>
                    </a:cubicBezTo>
                    <a:lnTo>
                      <a:pt x="3506" y="4276"/>
                    </a:lnTo>
                    <a:cubicBezTo>
                      <a:pt x="3277" y="4566"/>
                      <a:pt x="2993" y="4884"/>
                      <a:pt x="2769" y="5171"/>
                    </a:cubicBezTo>
                    <a:cubicBezTo>
                      <a:pt x="2636" y="5338"/>
                      <a:pt x="2469" y="5438"/>
                      <a:pt x="2335" y="5571"/>
                    </a:cubicBezTo>
                    <a:lnTo>
                      <a:pt x="1868" y="6038"/>
                    </a:lnTo>
                    <a:cubicBezTo>
                      <a:pt x="1602" y="6305"/>
                      <a:pt x="1301" y="6572"/>
                      <a:pt x="1001" y="6839"/>
                    </a:cubicBezTo>
                    <a:cubicBezTo>
                      <a:pt x="834" y="6939"/>
                      <a:pt x="701" y="7072"/>
                      <a:pt x="534" y="7206"/>
                    </a:cubicBezTo>
                    <a:cubicBezTo>
                      <a:pt x="367" y="7339"/>
                      <a:pt x="267" y="7439"/>
                      <a:pt x="100" y="7573"/>
                    </a:cubicBezTo>
                    <a:cubicBezTo>
                      <a:pt x="34" y="7606"/>
                      <a:pt x="0" y="7706"/>
                      <a:pt x="0" y="7740"/>
                    </a:cubicBezTo>
                    <a:cubicBezTo>
                      <a:pt x="0" y="7840"/>
                      <a:pt x="34" y="7873"/>
                      <a:pt x="100" y="7906"/>
                    </a:cubicBezTo>
                    <a:cubicBezTo>
                      <a:pt x="134" y="7940"/>
                      <a:pt x="201" y="8006"/>
                      <a:pt x="267" y="8006"/>
                    </a:cubicBezTo>
                    <a:lnTo>
                      <a:pt x="334" y="8006"/>
                    </a:lnTo>
                    <a:cubicBezTo>
                      <a:pt x="367" y="8006"/>
                      <a:pt x="434" y="7940"/>
                      <a:pt x="467" y="7940"/>
                    </a:cubicBezTo>
                    <a:cubicBezTo>
                      <a:pt x="801" y="7740"/>
                      <a:pt x="1101" y="7506"/>
                      <a:pt x="1368" y="7239"/>
                    </a:cubicBezTo>
                    <a:lnTo>
                      <a:pt x="2269" y="6372"/>
                    </a:lnTo>
                    <a:cubicBezTo>
                      <a:pt x="2536" y="6072"/>
                      <a:pt x="2836" y="5738"/>
                      <a:pt x="3103" y="5405"/>
                    </a:cubicBezTo>
                    <a:cubicBezTo>
                      <a:pt x="3369" y="5071"/>
                      <a:pt x="3636" y="4737"/>
                      <a:pt x="3937" y="4370"/>
                    </a:cubicBezTo>
                    <a:cubicBezTo>
                      <a:pt x="4170" y="4037"/>
                      <a:pt x="4437" y="3670"/>
                      <a:pt x="4637" y="3336"/>
                    </a:cubicBezTo>
                    <a:cubicBezTo>
                      <a:pt x="4837" y="3003"/>
                      <a:pt x="5104" y="2603"/>
                      <a:pt x="5271" y="2236"/>
                    </a:cubicBezTo>
                    <a:cubicBezTo>
                      <a:pt x="5471" y="1902"/>
                      <a:pt x="5638" y="1535"/>
                      <a:pt x="5838" y="1168"/>
                    </a:cubicBezTo>
                    <a:cubicBezTo>
                      <a:pt x="6005" y="768"/>
                      <a:pt x="6171" y="434"/>
                      <a:pt x="6305" y="67"/>
                    </a:cubicBezTo>
                    <a:cubicBezTo>
                      <a:pt x="6305" y="34"/>
                      <a:pt x="6305" y="1"/>
                      <a:pt x="62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139650" y="4098475"/>
                <a:ext cx="117625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401" extrusionOk="0">
                    <a:moveTo>
                      <a:pt x="4614" y="0"/>
                    </a:moveTo>
                    <a:cubicBezTo>
                      <a:pt x="4604" y="0"/>
                      <a:pt x="4582" y="8"/>
                      <a:pt x="4537" y="30"/>
                    </a:cubicBezTo>
                    <a:lnTo>
                      <a:pt x="4604" y="30"/>
                    </a:lnTo>
                    <a:cubicBezTo>
                      <a:pt x="4604" y="30"/>
                      <a:pt x="4634" y="0"/>
                      <a:pt x="4614" y="0"/>
                    </a:cubicBezTo>
                    <a:close/>
                    <a:moveTo>
                      <a:pt x="4604" y="30"/>
                    </a:moveTo>
                    <a:cubicBezTo>
                      <a:pt x="4170" y="897"/>
                      <a:pt x="3570" y="1731"/>
                      <a:pt x="2936" y="2465"/>
                    </a:cubicBezTo>
                    <a:cubicBezTo>
                      <a:pt x="2603" y="2899"/>
                      <a:pt x="2236" y="3299"/>
                      <a:pt x="1835" y="3699"/>
                    </a:cubicBezTo>
                    <a:cubicBezTo>
                      <a:pt x="1402" y="4066"/>
                      <a:pt x="1001" y="4400"/>
                      <a:pt x="534" y="4733"/>
                    </a:cubicBezTo>
                    <a:lnTo>
                      <a:pt x="501" y="4733"/>
                    </a:lnTo>
                    <a:lnTo>
                      <a:pt x="101" y="4967"/>
                    </a:lnTo>
                    <a:lnTo>
                      <a:pt x="1" y="5100"/>
                    </a:lnTo>
                    <a:lnTo>
                      <a:pt x="1" y="5267"/>
                    </a:lnTo>
                    <a:lnTo>
                      <a:pt x="101" y="5400"/>
                    </a:lnTo>
                    <a:lnTo>
                      <a:pt x="268" y="5400"/>
                    </a:lnTo>
                    <a:cubicBezTo>
                      <a:pt x="534" y="5234"/>
                      <a:pt x="735" y="5067"/>
                      <a:pt x="935" y="4900"/>
                    </a:cubicBezTo>
                    <a:cubicBezTo>
                      <a:pt x="1168" y="4733"/>
                      <a:pt x="1368" y="4533"/>
                      <a:pt x="1569" y="4300"/>
                    </a:cubicBezTo>
                    <a:cubicBezTo>
                      <a:pt x="2002" y="3899"/>
                      <a:pt x="2402" y="3466"/>
                      <a:pt x="2736" y="3032"/>
                    </a:cubicBezTo>
                    <a:cubicBezTo>
                      <a:pt x="3437" y="2131"/>
                      <a:pt x="4070" y="1131"/>
                      <a:pt x="4671" y="130"/>
                    </a:cubicBezTo>
                    <a:cubicBezTo>
                      <a:pt x="4704" y="97"/>
                      <a:pt x="4671" y="30"/>
                      <a:pt x="4604" y="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020400" y="3762300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34"/>
                    </a:cubicBezTo>
                    <a:cubicBezTo>
                      <a:pt x="1" y="368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01"/>
                    </a:cubicBezTo>
                    <a:cubicBezTo>
                      <a:pt x="468" y="67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008725" y="37372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67" y="1"/>
                      <a:pt x="1" y="68"/>
                      <a:pt x="1" y="168"/>
                    </a:cubicBezTo>
                    <a:cubicBezTo>
                      <a:pt x="1" y="234"/>
                      <a:pt x="101" y="301"/>
                      <a:pt x="167" y="301"/>
                    </a:cubicBezTo>
                    <a:cubicBezTo>
                      <a:pt x="268" y="301"/>
                      <a:pt x="301" y="201"/>
                      <a:pt x="301" y="134"/>
                    </a:cubicBezTo>
                    <a:cubicBezTo>
                      <a:pt x="301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030000" y="3746975"/>
                <a:ext cx="54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80" extrusionOk="0">
                    <a:moveTo>
                      <a:pt x="69" y="1"/>
                    </a:moveTo>
                    <a:cubicBezTo>
                      <a:pt x="25" y="1"/>
                      <a:pt x="0" y="38"/>
                      <a:pt x="50" y="113"/>
                    </a:cubicBezTo>
                    <a:cubicBezTo>
                      <a:pt x="50" y="147"/>
                      <a:pt x="84" y="180"/>
                      <a:pt x="117" y="180"/>
                    </a:cubicBezTo>
                    <a:cubicBezTo>
                      <a:pt x="150" y="180"/>
                      <a:pt x="217" y="147"/>
                      <a:pt x="217" y="113"/>
                    </a:cubicBezTo>
                    <a:cubicBezTo>
                      <a:pt x="217" y="80"/>
                      <a:pt x="150" y="13"/>
                      <a:pt x="117" y="13"/>
                    </a:cubicBezTo>
                    <a:cubicBezTo>
                      <a:pt x="100" y="5"/>
                      <a:pt x="84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028750" y="3712275"/>
                <a:ext cx="50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7" extrusionOk="0">
                    <a:moveTo>
                      <a:pt x="134" y="0"/>
                    </a:moveTo>
                    <a:cubicBezTo>
                      <a:pt x="34" y="0"/>
                      <a:pt x="0" y="34"/>
                      <a:pt x="34" y="67"/>
                    </a:cubicBezTo>
                    <a:cubicBezTo>
                      <a:pt x="34" y="134"/>
                      <a:pt x="100" y="167"/>
                      <a:pt x="134" y="167"/>
                    </a:cubicBezTo>
                    <a:cubicBezTo>
                      <a:pt x="167" y="167"/>
                      <a:pt x="200" y="100"/>
                      <a:pt x="200" y="67"/>
                    </a:cubicBezTo>
                    <a:cubicBezTo>
                      <a:pt x="200" y="34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037075" y="368475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00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34"/>
                      <a:pt x="168" y="100"/>
                    </a:cubicBezTo>
                    <a:cubicBezTo>
                      <a:pt x="168" y="67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039575" y="3784825"/>
                <a:ext cx="92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401" extrusionOk="0">
                    <a:moveTo>
                      <a:pt x="168" y="0"/>
                    </a:moveTo>
                    <a:cubicBezTo>
                      <a:pt x="68" y="67"/>
                      <a:pt x="1" y="134"/>
                      <a:pt x="1" y="234"/>
                    </a:cubicBezTo>
                    <a:cubicBezTo>
                      <a:pt x="1" y="300"/>
                      <a:pt x="101" y="401"/>
                      <a:pt x="201" y="401"/>
                    </a:cubicBezTo>
                    <a:cubicBezTo>
                      <a:pt x="268" y="401"/>
                      <a:pt x="368" y="267"/>
                      <a:pt x="368" y="167"/>
                    </a:cubicBezTo>
                    <a:cubicBezTo>
                      <a:pt x="368" y="100"/>
                      <a:pt x="23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019575" y="3878225"/>
                <a:ext cx="1337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4" extrusionOk="0">
                    <a:moveTo>
                      <a:pt x="234" y="0"/>
                    </a:moveTo>
                    <a:cubicBezTo>
                      <a:pt x="67" y="0"/>
                      <a:pt x="0" y="167"/>
                      <a:pt x="0" y="267"/>
                    </a:cubicBezTo>
                    <a:cubicBezTo>
                      <a:pt x="0" y="434"/>
                      <a:pt x="167" y="534"/>
                      <a:pt x="267" y="534"/>
                    </a:cubicBezTo>
                    <a:cubicBezTo>
                      <a:pt x="467" y="534"/>
                      <a:pt x="534" y="367"/>
                      <a:pt x="534" y="234"/>
                    </a:cubicBezTo>
                    <a:cubicBezTo>
                      <a:pt x="534" y="67"/>
                      <a:pt x="367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000400" y="3826525"/>
                <a:ext cx="1585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01" extrusionOk="0">
                    <a:moveTo>
                      <a:pt x="300" y="0"/>
                    </a:moveTo>
                    <a:cubicBezTo>
                      <a:pt x="134" y="0"/>
                      <a:pt x="0" y="167"/>
                      <a:pt x="67" y="334"/>
                    </a:cubicBezTo>
                    <a:cubicBezTo>
                      <a:pt x="67" y="500"/>
                      <a:pt x="234" y="601"/>
                      <a:pt x="400" y="601"/>
                    </a:cubicBezTo>
                    <a:cubicBezTo>
                      <a:pt x="567" y="601"/>
                      <a:pt x="634" y="434"/>
                      <a:pt x="634" y="267"/>
                    </a:cubicBezTo>
                    <a:cubicBezTo>
                      <a:pt x="634" y="100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032925" y="3848500"/>
                <a:ext cx="108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98" extrusionOk="0">
                    <a:moveTo>
                      <a:pt x="232" y="0"/>
                    </a:moveTo>
                    <a:cubicBezTo>
                      <a:pt x="211" y="0"/>
                      <a:pt x="189" y="7"/>
                      <a:pt x="167" y="22"/>
                    </a:cubicBezTo>
                    <a:cubicBezTo>
                      <a:pt x="100" y="22"/>
                      <a:pt x="0" y="88"/>
                      <a:pt x="0" y="222"/>
                    </a:cubicBezTo>
                    <a:cubicBezTo>
                      <a:pt x="0" y="332"/>
                      <a:pt x="92" y="397"/>
                      <a:pt x="161" y="397"/>
                    </a:cubicBezTo>
                    <a:cubicBezTo>
                      <a:pt x="175" y="397"/>
                      <a:pt x="189" y="394"/>
                      <a:pt x="200" y="389"/>
                    </a:cubicBezTo>
                    <a:cubicBezTo>
                      <a:pt x="334" y="389"/>
                      <a:pt x="434" y="255"/>
                      <a:pt x="367" y="189"/>
                    </a:cubicBezTo>
                    <a:cubicBezTo>
                      <a:pt x="367" y="84"/>
                      <a:pt x="306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016225" y="385820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1" y="67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01"/>
                      <a:pt x="168" y="67"/>
                    </a:cubicBezTo>
                    <a:cubicBezTo>
                      <a:pt x="168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048750" y="38840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68" y="1"/>
                    </a:moveTo>
                    <a:cubicBezTo>
                      <a:pt x="34" y="1"/>
                      <a:pt x="1" y="101"/>
                      <a:pt x="1" y="134"/>
                    </a:cubicBezTo>
                    <a:cubicBezTo>
                      <a:pt x="1" y="168"/>
                      <a:pt x="34" y="201"/>
                      <a:pt x="134" y="201"/>
                    </a:cubicBezTo>
                    <a:cubicBezTo>
                      <a:pt x="201" y="201"/>
                      <a:pt x="201" y="168"/>
                      <a:pt x="201" y="101"/>
                    </a:cubicBezTo>
                    <a:cubicBezTo>
                      <a:pt x="201" y="34"/>
                      <a:pt x="168" y="1"/>
                      <a:pt x="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045425" y="393492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0" y="234"/>
                      <a:pt x="67" y="267"/>
                      <a:pt x="134" y="267"/>
                    </a:cubicBezTo>
                    <a:cubicBezTo>
                      <a:pt x="201" y="267"/>
                      <a:pt x="267" y="167"/>
                      <a:pt x="267" y="134"/>
                    </a:cubicBezTo>
                    <a:cubicBezTo>
                      <a:pt x="267" y="67"/>
                      <a:pt x="167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1992050" y="38807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34" y="0"/>
                    </a:moveTo>
                    <a:cubicBezTo>
                      <a:pt x="101" y="0"/>
                      <a:pt x="1" y="134"/>
                      <a:pt x="1" y="267"/>
                    </a:cubicBezTo>
                    <a:cubicBezTo>
                      <a:pt x="1" y="401"/>
                      <a:pt x="134" y="467"/>
                      <a:pt x="267" y="467"/>
                    </a:cubicBezTo>
                    <a:cubicBezTo>
                      <a:pt x="401" y="467"/>
                      <a:pt x="468" y="334"/>
                      <a:pt x="468" y="234"/>
                    </a:cubicBezTo>
                    <a:cubicBezTo>
                      <a:pt x="468" y="100"/>
                      <a:pt x="334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970375" y="3839700"/>
                <a:ext cx="1252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49" extrusionOk="0">
                    <a:moveTo>
                      <a:pt x="254" y="0"/>
                    </a:moveTo>
                    <a:cubicBezTo>
                      <a:pt x="236" y="0"/>
                      <a:pt x="218" y="2"/>
                      <a:pt x="200" y="7"/>
                    </a:cubicBezTo>
                    <a:cubicBezTo>
                      <a:pt x="100" y="40"/>
                      <a:pt x="0" y="140"/>
                      <a:pt x="34" y="274"/>
                    </a:cubicBezTo>
                    <a:cubicBezTo>
                      <a:pt x="34" y="384"/>
                      <a:pt x="125" y="449"/>
                      <a:pt x="232" y="449"/>
                    </a:cubicBezTo>
                    <a:cubicBezTo>
                      <a:pt x="255" y="449"/>
                      <a:pt x="278" y="446"/>
                      <a:pt x="300" y="440"/>
                    </a:cubicBezTo>
                    <a:cubicBezTo>
                      <a:pt x="434" y="440"/>
                      <a:pt x="501" y="307"/>
                      <a:pt x="467" y="174"/>
                    </a:cubicBezTo>
                    <a:cubicBezTo>
                      <a:pt x="467" y="87"/>
                      <a:pt x="367" y="0"/>
                      <a:pt x="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014575" y="4018325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0"/>
                    </a:moveTo>
                    <a:cubicBezTo>
                      <a:pt x="100" y="67"/>
                      <a:pt x="0" y="167"/>
                      <a:pt x="34" y="300"/>
                    </a:cubicBezTo>
                    <a:cubicBezTo>
                      <a:pt x="34" y="434"/>
                      <a:pt x="200" y="567"/>
                      <a:pt x="334" y="567"/>
                    </a:cubicBezTo>
                    <a:cubicBezTo>
                      <a:pt x="434" y="567"/>
                      <a:pt x="567" y="401"/>
                      <a:pt x="567" y="267"/>
                    </a:cubicBezTo>
                    <a:cubicBezTo>
                      <a:pt x="5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978700" y="39682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68"/>
                    </a:cubicBezTo>
                    <a:cubicBezTo>
                      <a:pt x="1" y="401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34"/>
                    </a:cubicBezTo>
                    <a:cubicBezTo>
                      <a:pt x="468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025400" y="3990800"/>
                <a:ext cx="755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68" extrusionOk="0">
                    <a:moveTo>
                      <a:pt x="134" y="0"/>
                    </a:moveTo>
                    <a:cubicBezTo>
                      <a:pt x="68" y="34"/>
                      <a:pt x="1" y="67"/>
                      <a:pt x="1" y="167"/>
                    </a:cubicBezTo>
                    <a:cubicBezTo>
                      <a:pt x="1" y="234"/>
                      <a:pt x="101" y="267"/>
                      <a:pt x="168" y="267"/>
                    </a:cubicBezTo>
                    <a:cubicBezTo>
                      <a:pt x="268" y="267"/>
                      <a:pt x="301" y="201"/>
                      <a:pt x="301" y="101"/>
                    </a:cubicBezTo>
                    <a:cubicBezTo>
                      <a:pt x="301" y="34"/>
                      <a:pt x="234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052925" y="40174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34" y="1"/>
                      <a:pt x="1" y="101"/>
                      <a:pt x="1" y="168"/>
                    </a:cubicBezTo>
                    <a:cubicBezTo>
                      <a:pt x="1" y="268"/>
                      <a:pt x="67" y="301"/>
                      <a:pt x="167" y="301"/>
                    </a:cubicBezTo>
                    <a:cubicBezTo>
                      <a:pt x="234" y="301"/>
                      <a:pt x="301" y="201"/>
                      <a:pt x="301" y="134"/>
                    </a:cubicBezTo>
                    <a:cubicBezTo>
                      <a:pt x="301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046250" y="4059875"/>
                <a:ext cx="150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25" extrusionOk="0">
                    <a:moveTo>
                      <a:pt x="319" y="1"/>
                    </a:moveTo>
                    <a:cubicBezTo>
                      <a:pt x="302" y="1"/>
                      <a:pt x="285" y="3"/>
                      <a:pt x="268" y="6"/>
                    </a:cubicBezTo>
                    <a:cubicBezTo>
                      <a:pt x="134" y="73"/>
                      <a:pt x="1" y="173"/>
                      <a:pt x="67" y="306"/>
                    </a:cubicBezTo>
                    <a:cubicBezTo>
                      <a:pt x="67" y="415"/>
                      <a:pt x="134" y="524"/>
                      <a:pt x="249" y="524"/>
                    </a:cubicBezTo>
                    <a:cubicBezTo>
                      <a:pt x="275" y="524"/>
                      <a:pt x="304" y="519"/>
                      <a:pt x="334" y="506"/>
                    </a:cubicBezTo>
                    <a:cubicBezTo>
                      <a:pt x="468" y="506"/>
                      <a:pt x="601" y="406"/>
                      <a:pt x="568" y="240"/>
                    </a:cubicBezTo>
                    <a:cubicBezTo>
                      <a:pt x="568" y="120"/>
                      <a:pt x="461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037925" y="4089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67" y="1"/>
                      <a:pt x="0" y="101"/>
                      <a:pt x="67" y="134"/>
                    </a:cubicBezTo>
                    <a:cubicBezTo>
                      <a:pt x="67" y="167"/>
                      <a:pt x="100" y="234"/>
                      <a:pt x="167" y="234"/>
                    </a:cubicBezTo>
                    <a:cubicBezTo>
                      <a:pt x="234" y="234"/>
                      <a:pt x="267" y="167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086275" y="3821500"/>
                <a:ext cx="100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68" extrusionOk="0">
                    <a:moveTo>
                      <a:pt x="201" y="1"/>
                    </a:moveTo>
                    <a:cubicBezTo>
                      <a:pt x="68" y="34"/>
                      <a:pt x="1" y="134"/>
                      <a:pt x="34" y="201"/>
                    </a:cubicBezTo>
                    <a:cubicBezTo>
                      <a:pt x="34" y="301"/>
                      <a:pt x="168" y="368"/>
                      <a:pt x="234" y="368"/>
                    </a:cubicBezTo>
                    <a:cubicBezTo>
                      <a:pt x="334" y="368"/>
                      <a:pt x="401" y="268"/>
                      <a:pt x="401" y="168"/>
                    </a:cubicBezTo>
                    <a:cubicBezTo>
                      <a:pt x="401" y="101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077950" y="3762925"/>
                <a:ext cx="835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18" extrusionOk="0">
                    <a:moveTo>
                      <a:pt x="172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109"/>
                      <a:pt x="0" y="176"/>
                    </a:cubicBezTo>
                    <a:cubicBezTo>
                      <a:pt x="0" y="258"/>
                      <a:pt x="45" y="318"/>
                      <a:pt x="117" y="318"/>
                    </a:cubicBezTo>
                    <a:cubicBezTo>
                      <a:pt x="133" y="318"/>
                      <a:pt x="149" y="315"/>
                      <a:pt x="167" y="309"/>
                    </a:cubicBezTo>
                    <a:cubicBezTo>
                      <a:pt x="234" y="309"/>
                      <a:pt x="334" y="209"/>
                      <a:pt x="301" y="142"/>
                    </a:cubicBezTo>
                    <a:cubicBezTo>
                      <a:pt x="301" y="60"/>
                      <a:pt x="233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096300" y="3793025"/>
                <a:ext cx="108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13" extrusionOk="0">
                    <a:moveTo>
                      <a:pt x="198" y="1"/>
                    </a:moveTo>
                    <a:cubicBezTo>
                      <a:pt x="188" y="1"/>
                      <a:pt x="178" y="2"/>
                      <a:pt x="167" y="6"/>
                    </a:cubicBezTo>
                    <a:cubicBezTo>
                      <a:pt x="100" y="6"/>
                      <a:pt x="0" y="106"/>
                      <a:pt x="0" y="239"/>
                    </a:cubicBezTo>
                    <a:cubicBezTo>
                      <a:pt x="0" y="326"/>
                      <a:pt x="100" y="413"/>
                      <a:pt x="192" y="413"/>
                    </a:cubicBezTo>
                    <a:cubicBezTo>
                      <a:pt x="206" y="413"/>
                      <a:pt x="220" y="411"/>
                      <a:pt x="234" y="406"/>
                    </a:cubicBezTo>
                    <a:cubicBezTo>
                      <a:pt x="334" y="406"/>
                      <a:pt x="434" y="273"/>
                      <a:pt x="400" y="173"/>
                    </a:cubicBezTo>
                    <a:cubicBezTo>
                      <a:pt x="341" y="113"/>
                      <a:pt x="281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089625" y="3728100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8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0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2095450" y="3707275"/>
                <a:ext cx="4200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7" extrusionOk="0">
                    <a:moveTo>
                      <a:pt x="101" y="0"/>
                    </a:moveTo>
                    <a:cubicBezTo>
                      <a:pt x="34" y="0"/>
                      <a:pt x="1" y="33"/>
                      <a:pt x="1" y="67"/>
                    </a:cubicBezTo>
                    <a:cubicBezTo>
                      <a:pt x="1" y="100"/>
                      <a:pt x="34" y="167"/>
                      <a:pt x="101" y="167"/>
                    </a:cubicBezTo>
                    <a:cubicBezTo>
                      <a:pt x="134" y="167"/>
                      <a:pt x="168" y="100"/>
                      <a:pt x="168" y="67"/>
                    </a:cubicBezTo>
                    <a:cubicBezTo>
                      <a:pt x="168" y="33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2127150" y="37322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1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081275" y="3622200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1"/>
                    </a:moveTo>
                    <a:cubicBezTo>
                      <a:pt x="34" y="1"/>
                      <a:pt x="1" y="101"/>
                      <a:pt x="1" y="167"/>
                    </a:cubicBezTo>
                    <a:cubicBezTo>
                      <a:pt x="1" y="267"/>
                      <a:pt x="67" y="301"/>
                      <a:pt x="168" y="301"/>
                    </a:cubicBezTo>
                    <a:cubicBezTo>
                      <a:pt x="234" y="301"/>
                      <a:pt x="268" y="234"/>
                      <a:pt x="268" y="134"/>
                    </a:cubicBezTo>
                    <a:cubicBezTo>
                      <a:pt x="268" y="67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081275" y="3592175"/>
                <a:ext cx="50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34" y="101"/>
                    </a:cubicBezTo>
                    <a:cubicBezTo>
                      <a:pt x="34" y="134"/>
                      <a:pt x="67" y="167"/>
                      <a:pt x="101" y="167"/>
                    </a:cubicBezTo>
                    <a:cubicBezTo>
                      <a:pt x="134" y="167"/>
                      <a:pt x="201" y="134"/>
                      <a:pt x="201" y="101"/>
                    </a:cubicBezTo>
                    <a:cubicBezTo>
                      <a:pt x="201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090600" y="3587800"/>
                <a:ext cx="48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76" extrusionOk="0">
                    <a:moveTo>
                      <a:pt x="80" y="0"/>
                    </a:moveTo>
                    <a:cubicBezTo>
                      <a:pt x="18" y="0"/>
                      <a:pt x="1" y="55"/>
                      <a:pt x="28" y="109"/>
                    </a:cubicBezTo>
                    <a:cubicBezTo>
                      <a:pt x="28" y="142"/>
                      <a:pt x="61" y="176"/>
                      <a:pt x="128" y="176"/>
                    </a:cubicBezTo>
                    <a:cubicBezTo>
                      <a:pt x="161" y="176"/>
                      <a:pt x="195" y="142"/>
                      <a:pt x="195" y="109"/>
                    </a:cubicBezTo>
                    <a:cubicBezTo>
                      <a:pt x="195" y="42"/>
                      <a:pt x="161" y="9"/>
                      <a:pt x="128" y="9"/>
                    </a:cubicBezTo>
                    <a:cubicBezTo>
                      <a:pt x="110" y="3"/>
                      <a:pt x="94" y="0"/>
                      <a:pt x="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103800" y="3954950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01" y="0"/>
                    </a:moveTo>
                    <a:cubicBezTo>
                      <a:pt x="134" y="33"/>
                      <a:pt x="0" y="200"/>
                      <a:pt x="0" y="367"/>
                    </a:cubicBezTo>
                    <a:cubicBezTo>
                      <a:pt x="34" y="534"/>
                      <a:pt x="167" y="667"/>
                      <a:pt x="367" y="667"/>
                    </a:cubicBezTo>
                    <a:cubicBezTo>
                      <a:pt x="534" y="634"/>
                      <a:pt x="668" y="500"/>
                      <a:pt x="668" y="300"/>
                    </a:cubicBezTo>
                    <a:cubicBezTo>
                      <a:pt x="634" y="134"/>
                      <a:pt x="501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095450" y="3913250"/>
                <a:ext cx="1087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8" extrusionOk="0">
                    <a:moveTo>
                      <a:pt x="201" y="0"/>
                    </a:moveTo>
                    <a:cubicBezTo>
                      <a:pt x="101" y="0"/>
                      <a:pt x="1" y="134"/>
                      <a:pt x="34" y="200"/>
                    </a:cubicBezTo>
                    <a:cubicBezTo>
                      <a:pt x="34" y="300"/>
                      <a:pt x="134" y="367"/>
                      <a:pt x="268" y="367"/>
                    </a:cubicBezTo>
                    <a:cubicBezTo>
                      <a:pt x="334" y="367"/>
                      <a:pt x="434" y="300"/>
                      <a:pt x="434" y="167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120475" y="3908850"/>
                <a:ext cx="108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98" extrusionOk="0">
                    <a:moveTo>
                      <a:pt x="218" y="1"/>
                    </a:moveTo>
                    <a:cubicBezTo>
                      <a:pt x="202" y="1"/>
                      <a:pt x="184" y="4"/>
                      <a:pt x="167" y="9"/>
                    </a:cubicBezTo>
                    <a:cubicBezTo>
                      <a:pt x="34" y="9"/>
                      <a:pt x="1" y="110"/>
                      <a:pt x="1" y="210"/>
                    </a:cubicBezTo>
                    <a:cubicBezTo>
                      <a:pt x="1" y="314"/>
                      <a:pt x="82" y="398"/>
                      <a:pt x="149" y="398"/>
                    </a:cubicBezTo>
                    <a:cubicBezTo>
                      <a:pt x="168" y="398"/>
                      <a:pt x="186" y="391"/>
                      <a:pt x="201" y="376"/>
                    </a:cubicBezTo>
                    <a:cubicBezTo>
                      <a:pt x="334" y="376"/>
                      <a:pt x="434" y="243"/>
                      <a:pt x="367" y="176"/>
                    </a:cubicBezTo>
                    <a:cubicBezTo>
                      <a:pt x="367" y="66"/>
                      <a:pt x="299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128825" y="3959100"/>
                <a:ext cx="66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2" extrusionOk="0">
                    <a:moveTo>
                      <a:pt x="134" y="1"/>
                    </a:moveTo>
                    <a:cubicBezTo>
                      <a:pt x="33" y="1"/>
                      <a:pt x="0" y="101"/>
                      <a:pt x="33" y="134"/>
                    </a:cubicBezTo>
                    <a:cubicBezTo>
                      <a:pt x="33" y="168"/>
                      <a:pt x="100" y="201"/>
                      <a:pt x="167" y="201"/>
                    </a:cubicBezTo>
                    <a:cubicBezTo>
                      <a:pt x="200" y="201"/>
                      <a:pt x="267" y="168"/>
                      <a:pt x="267" y="101"/>
                    </a:cubicBez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122975" y="4025000"/>
                <a:ext cx="58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34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34"/>
                    </a:cubicBezTo>
                    <a:cubicBezTo>
                      <a:pt x="1" y="200"/>
                      <a:pt x="67" y="234"/>
                      <a:pt x="101" y="234"/>
                    </a:cubicBezTo>
                    <a:cubicBezTo>
                      <a:pt x="201" y="234"/>
                      <a:pt x="234" y="167"/>
                      <a:pt x="234" y="134"/>
                    </a:cubicBezTo>
                    <a:cubicBezTo>
                      <a:pt x="234" y="3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" name="Google Shape;152;p2"/>
            <p:cNvGrpSpPr/>
            <p:nvPr/>
          </p:nvGrpSpPr>
          <p:grpSpPr>
            <a:xfrm>
              <a:off x="1134925" y="4085100"/>
              <a:ext cx="1167525" cy="1167525"/>
              <a:chOff x="2244925" y="3993300"/>
              <a:chExt cx="1167525" cy="1167525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2244925" y="4079200"/>
                <a:ext cx="1054125" cy="740550"/>
              </a:xfrm>
              <a:custGeom>
                <a:avLst/>
                <a:gdLst/>
                <a:ahLst/>
                <a:cxnLst/>
                <a:rect l="l" t="t" r="r" b="b"/>
                <a:pathLst>
                  <a:path w="42165" h="29622" extrusionOk="0">
                    <a:moveTo>
                      <a:pt x="23117" y="12876"/>
                    </a:moveTo>
                    <a:lnTo>
                      <a:pt x="23117" y="12876"/>
                    </a:lnTo>
                    <a:cubicBezTo>
                      <a:pt x="23384" y="13310"/>
                      <a:pt x="23718" y="13643"/>
                      <a:pt x="24018" y="13977"/>
                    </a:cubicBezTo>
                    <a:cubicBezTo>
                      <a:pt x="24385" y="14311"/>
                      <a:pt x="24785" y="14644"/>
                      <a:pt x="25019" y="14844"/>
                    </a:cubicBezTo>
                    <a:cubicBezTo>
                      <a:pt x="24619" y="15078"/>
                      <a:pt x="24152" y="15345"/>
                      <a:pt x="23718" y="15545"/>
                    </a:cubicBezTo>
                    <a:cubicBezTo>
                      <a:pt x="23484" y="14744"/>
                      <a:pt x="23284" y="14010"/>
                      <a:pt x="23151" y="13243"/>
                    </a:cubicBezTo>
                    <a:cubicBezTo>
                      <a:pt x="23151" y="13143"/>
                      <a:pt x="23117" y="13010"/>
                      <a:pt x="23117" y="12876"/>
                    </a:cubicBezTo>
                    <a:close/>
                    <a:moveTo>
                      <a:pt x="34993" y="0"/>
                    </a:moveTo>
                    <a:cubicBezTo>
                      <a:pt x="33992" y="0"/>
                      <a:pt x="32891" y="167"/>
                      <a:pt x="31824" y="501"/>
                    </a:cubicBezTo>
                    <a:cubicBezTo>
                      <a:pt x="30556" y="868"/>
                      <a:pt x="29355" y="1468"/>
                      <a:pt x="28221" y="2202"/>
                    </a:cubicBezTo>
                    <a:cubicBezTo>
                      <a:pt x="27521" y="2669"/>
                      <a:pt x="26853" y="3203"/>
                      <a:pt x="26220" y="3736"/>
                    </a:cubicBezTo>
                    <a:cubicBezTo>
                      <a:pt x="26053" y="3670"/>
                      <a:pt x="25886" y="3636"/>
                      <a:pt x="25719" y="3536"/>
                    </a:cubicBezTo>
                    <a:cubicBezTo>
                      <a:pt x="25219" y="3369"/>
                      <a:pt x="24685" y="3203"/>
                      <a:pt x="24152" y="3136"/>
                    </a:cubicBezTo>
                    <a:cubicBezTo>
                      <a:pt x="23484" y="3002"/>
                      <a:pt x="22784" y="2902"/>
                      <a:pt x="22017" y="2902"/>
                    </a:cubicBezTo>
                    <a:cubicBezTo>
                      <a:pt x="21616" y="2902"/>
                      <a:pt x="21216" y="2902"/>
                      <a:pt x="20816" y="2969"/>
                    </a:cubicBezTo>
                    <a:cubicBezTo>
                      <a:pt x="18614" y="3169"/>
                      <a:pt x="16346" y="3970"/>
                      <a:pt x="14378" y="5204"/>
                    </a:cubicBezTo>
                    <a:cubicBezTo>
                      <a:pt x="12376" y="6505"/>
                      <a:pt x="10809" y="8173"/>
                      <a:pt x="9808" y="10074"/>
                    </a:cubicBezTo>
                    <a:cubicBezTo>
                      <a:pt x="9541" y="10575"/>
                      <a:pt x="9341" y="11075"/>
                      <a:pt x="9141" y="11642"/>
                    </a:cubicBezTo>
                    <a:cubicBezTo>
                      <a:pt x="7373" y="12009"/>
                      <a:pt x="5705" y="12676"/>
                      <a:pt x="4371" y="13643"/>
                    </a:cubicBezTo>
                    <a:cubicBezTo>
                      <a:pt x="3470" y="14244"/>
                      <a:pt x="2670" y="15011"/>
                      <a:pt x="2002" y="15878"/>
                    </a:cubicBezTo>
                    <a:cubicBezTo>
                      <a:pt x="1335" y="16746"/>
                      <a:pt x="835" y="17746"/>
                      <a:pt x="468" y="18847"/>
                    </a:cubicBezTo>
                    <a:cubicBezTo>
                      <a:pt x="168" y="19815"/>
                      <a:pt x="1" y="20849"/>
                      <a:pt x="101" y="21916"/>
                    </a:cubicBezTo>
                    <a:cubicBezTo>
                      <a:pt x="168" y="22950"/>
                      <a:pt x="435" y="24018"/>
                      <a:pt x="835" y="25052"/>
                    </a:cubicBezTo>
                    <a:cubicBezTo>
                      <a:pt x="1269" y="26019"/>
                      <a:pt x="1836" y="26886"/>
                      <a:pt x="2536" y="27620"/>
                    </a:cubicBezTo>
                    <a:cubicBezTo>
                      <a:pt x="2870" y="28020"/>
                      <a:pt x="3303" y="28354"/>
                      <a:pt x="3770" y="28621"/>
                    </a:cubicBezTo>
                    <a:cubicBezTo>
                      <a:pt x="4171" y="28921"/>
                      <a:pt x="4638" y="29121"/>
                      <a:pt x="5171" y="29388"/>
                    </a:cubicBezTo>
                    <a:cubicBezTo>
                      <a:pt x="5438" y="29455"/>
                      <a:pt x="5672" y="29555"/>
                      <a:pt x="5972" y="29622"/>
                    </a:cubicBezTo>
                    <a:lnTo>
                      <a:pt x="6105" y="29622"/>
                    </a:lnTo>
                    <a:cubicBezTo>
                      <a:pt x="6305" y="29622"/>
                      <a:pt x="6439" y="29521"/>
                      <a:pt x="6506" y="29355"/>
                    </a:cubicBezTo>
                    <a:cubicBezTo>
                      <a:pt x="6539" y="29188"/>
                      <a:pt x="6472" y="28988"/>
                      <a:pt x="6305" y="28888"/>
                    </a:cubicBezTo>
                    <a:lnTo>
                      <a:pt x="6305" y="28888"/>
                    </a:lnTo>
                    <a:cubicBezTo>
                      <a:pt x="6672" y="28954"/>
                      <a:pt x="7039" y="29054"/>
                      <a:pt x="7473" y="29155"/>
                    </a:cubicBezTo>
                    <a:cubicBezTo>
                      <a:pt x="8707" y="29388"/>
                      <a:pt x="9841" y="29521"/>
                      <a:pt x="10875" y="29521"/>
                    </a:cubicBezTo>
                    <a:lnTo>
                      <a:pt x="10975" y="29521"/>
                    </a:lnTo>
                    <a:cubicBezTo>
                      <a:pt x="12143" y="29521"/>
                      <a:pt x="13277" y="29288"/>
                      <a:pt x="14311" y="28954"/>
                    </a:cubicBezTo>
                    <a:cubicBezTo>
                      <a:pt x="14845" y="28754"/>
                      <a:pt x="15445" y="28521"/>
                      <a:pt x="15979" y="28221"/>
                    </a:cubicBezTo>
                    <a:cubicBezTo>
                      <a:pt x="16479" y="27920"/>
                      <a:pt x="16980" y="27553"/>
                      <a:pt x="17547" y="27086"/>
                    </a:cubicBezTo>
                    <a:cubicBezTo>
                      <a:pt x="18481" y="26353"/>
                      <a:pt x="19281" y="25385"/>
                      <a:pt x="19949" y="24384"/>
                    </a:cubicBezTo>
                    <a:cubicBezTo>
                      <a:pt x="20482" y="23551"/>
                      <a:pt x="20883" y="22583"/>
                      <a:pt x="21149" y="21616"/>
                    </a:cubicBezTo>
                    <a:cubicBezTo>
                      <a:pt x="21283" y="21216"/>
                      <a:pt x="21350" y="20715"/>
                      <a:pt x="21383" y="20115"/>
                    </a:cubicBezTo>
                    <a:cubicBezTo>
                      <a:pt x="21450" y="19714"/>
                      <a:pt x="21450" y="19247"/>
                      <a:pt x="21450" y="18780"/>
                    </a:cubicBezTo>
                    <a:cubicBezTo>
                      <a:pt x="21383" y="18347"/>
                      <a:pt x="21350" y="17846"/>
                      <a:pt x="21216" y="17379"/>
                    </a:cubicBezTo>
                    <a:cubicBezTo>
                      <a:pt x="21650" y="17346"/>
                      <a:pt x="22050" y="17279"/>
                      <a:pt x="22450" y="17213"/>
                    </a:cubicBezTo>
                    <a:cubicBezTo>
                      <a:pt x="22784" y="17113"/>
                      <a:pt x="23151" y="17046"/>
                      <a:pt x="23484" y="16912"/>
                    </a:cubicBezTo>
                    <a:cubicBezTo>
                      <a:pt x="23818" y="17546"/>
                      <a:pt x="24185" y="18180"/>
                      <a:pt x="24685" y="18847"/>
                    </a:cubicBezTo>
                    <a:cubicBezTo>
                      <a:pt x="24785" y="18914"/>
                      <a:pt x="24819" y="19014"/>
                      <a:pt x="24952" y="19047"/>
                    </a:cubicBezTo>
                    <a:lnTo>
                      <a:pt x="25052" y="19047"/>
                    </a:lnTo>
                    <a:cubicBezTo>
                      <a:pt x="25152" y="19047"/>
                      <a:pt x="25219" y="19047"/>
                      <a:pt x="25286" y="19014"/>
                    </a:cubicBezTo>
                    <a:cubicBezTo>
                      <a:pt x="25352" y="18947"/>
                      <a:pt x="25452" y="18847"/>
                      <a:pt x="25486" y="18714"/>
                    </a:cubicBezTo>
                    <a:cubicBezTo>
                      <a:pt x="25519" y="18647"/>
                      <a:pt x="25486" y="18514"/>
                      <a:pt x="25452" y="18414"/>
                    </a:cubicBezTo>
                    <a:cubicBezTo>
                      <a:pt x="25019" y="17846"/>
                      <a:pt x="24619" y="17213"/>
                      <a:pt x="24318" y="16646"/>
                    </a:cubicBezTo>
                    <a:cubicBezTo>
                      <a:pt x="24952" y="16345"/>
                      <a:pt x="25553" y="16012"/>
                      <a:pt x="26153" y="15578"/>
                    </a:cubicBezTo>
                    <a:cubicBezTo>
                      <a:pt x="26520" y="15845"/>
                      <a:pt x="26954" y="16045"/>
                      <a:pt x="27387" y="16245"/>
                    </a:cubicBezTo>
                    <a:cubicBezTo>
                      <a:pt x="28988" y="16979"/>
                      <a:pt x="30723" y="17379"/>
                      <a:pt x="32491" y="17413"/>
                    </a:cubicBezTo>
                    <a:lnTo>
                      <a:pt x="32824" y="17413"/>
                    </a:lnTo>
                    <a:cubicBezTo>
                      <a:pt x="33525" y="17413"/>
                      <a:pt x="34225" y="17346"/>
                      <a:pt x="34993" y="17213"/>
                    </a:cubicBezTo>
                    <a:cubicBezTo>
                      <a:pt x="35726" y="17079"/>
                      <a:pt x="36494" y="16846"/>
                      <a:pt x="37294" y="16479"/>
                    </a:cubicBezTo>
                    <a:cubicBezTo>
                      <a:pt x="37995" y="16145"/>
                      <a:pt x="38629" y="15712"/>
                      <a:pt x="39229" y="15211"/>
                    </a:cubicBezTo>
                    <a:cubicBezTo>
                      <a:pt x="39829" y="14711"/>
                      <a:pt x="40363" y="14144"/>
                      <a:pt x="40797" y="13410"/>
                    </a:cubicBezTo>
                    <a:cubicBezTo>
                      <a:pt x="41197" y="12743"/>
                      <a:pt x="41531" y="11976"/>
                      <a:pt x="41797" y="11075"/>
                    </a:cubicBezTo>
                    <a:cubicBezTo>
                      <a:pt x="42031" y="10208"/>
                      <a:pt x="42164" y="9240"/>
                      <a:pt x="42164" y="8206"/>
                    </a:cubicBezTo>
                    <a:cubicBezTo>
                      <a:pt x="42164" y="6472"/>
                      <a:pt x="41864" y="4904"/>
                      <a:pt x="41230" y="3636"/>
                    </a:cubicBezTo>
                    <a:cubicBezTo>
                      <a:pt x="40697" y="2535"/>
                      <a:pt x="39896" y="1635"/>
                      <a:pt x="38862" y="1001"/>
                    </a:cubicBezTo>
                    <a:cubicBezTo>
                      <a:pt x="37961" y="434"/>
                      <a:pt x="36827" y="100"/>
                      <a:pt x="35526" y="34"/>
                    </a:cubicBezTo>
                    <a:cubicBezTo>
                      <a:pt x="35293" y="0"/>
                      <a:pt x="35159" y="0"/>
                      <a:pt x="349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653550" y="4150925"/>
                <a:ext cx="249375" cy="40362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16145" extrusionOk="0">
                    <a:moveTo>
                      <a:pt x="5672" y="0"/>
                    </a:moveTo>
                    <a:cubicBezTo>
                      <a:pt x="5271" y="33"/>
                      <a:pt x="4838" y="33"/>
                      <a:pt x="4437" y="100"/>
                    </a:cubicBezTo>
                    <a:cubicBezTo>
                      <a:pt x="2936" y="267"/>
                      <a:pt x="1435" y="634"/>
                      <a:pt x="1" y="1268"/>
                    </a:cubicBezTo>
                    <a:cubicBezTo>
                      <a:pt x="201" y="1201"/>
                      <a:pt x="468" y="1168"/>
                      <a:pt x="668" y="1134"/>
                    </a:cubicBezTo>
                    <a:cubicBezTo>
                      <a:pt x="1102" y="1034"/>
                      <a:pt x="1469" y="1001"/>
                      <a:pt x="1869" y="967"/>
                    </a:cubicBezTo>
                    <a:cubicBezTo>
                      <a:pt x="2136" y="934"/>
                      <a:pt x="2436" y="934"/>
                      <a:pt x="2670" y="934"/>
                    </a:cubicBezTo>
                    <a:lnTo>
                      <a:pt x="3036" y="934"/>
                    </a:lnTo>
                    <a:cubicBezTo>
                      <a:pt x="3437" y="967"/>
                      <a:pt x="3804" y="1001"/>
                      <a:pt x="4171" y="1101"/>
                    </a:cubicBezTo>
                    <a:cubicBezTo>
                      <a:pt x="4538" y="1168"/>
                      <a:pt x="4871" y="1334"/>
                      <a:pt x="5205" y="1501"/>
                    </a:cubicBezTo>
                    <a:cubicBezTo>
                      <a:pt x="5538" y="1701"/>
                      <a:pt x="5872" y="1968"/>
                      <a:pt x="6139" y="2202"/>
                    </a:cubicBezTo>
                    <a:cubicBezTo>
                      <a:pt x="6472" y="2535"/>
                      <a:pt x="6706" y="2935"/>
                      <a:pt x="6939" y="3336"/>
                    </a:cubicBezTo>
                    <a:cubicBezTo>
                      <a:pt x="7173" y="3803"/>
                      <a:pt x="7340" y="4303"/>
                      <a:pt x="7473" y="4803"/>
                    </a:cubicBezTo>
                    <a:cubicBezTo>
                      <a:pt x="7606" y="5304"/>
                      <a:pt x="7673" y="5804"/>
                      <a:pt x="7706" y="6338"/>
                    </a:cubicBezTo>
                    <a:cubicBezTo>
                      <a:pt x="7807" y="7439"/>
                      <a:pt x="7773" y="8473"/>
                      <a:pt x="7673" y="9540"/>
                    </a:cubicBezTo>
                    <a:cubicBezTo>
                      <a:pt x="7640" y="10007"/>
                      <a:pt x="7606" y="10441"/>
                      <a:pt x="7540" y="10874"/>
                    </a:cubicBezTo>
                    <a:lnTo>
                      <a:pt x="7706" y="11041"/>
                    </a:lnTo>
                    <a:cubicBezTo>
                      <a:pt x="8107" y="11375"/>
                      <a:pt x="8474" y="11708"/>
                      <a:pt x="8707" y="11909"/>
                    </a:cubicBezTo>
                    <a:cubicBezTo>
                      <a:pt x="8274" y="12175"/>
                      <a:pt x="7840" y="12409"/>
                      <a:pt x="7440" y="12642"/>
                    </a:cubicBezTo>
                    <a:cubicBezTo>
                      <a:pt x="7440" y="12576"/>
                      <a:pt x="7373" y="12542"/>
                      <a:pt x="7373" y="12509"/>
                    </a:cubicBezTo>
                    <a:cubicBezTo>
                      <a:pt x="7340" y="12676"/>
                      <a:pt x="7340" y="12843"/>
                      <a:pt x="7306" y="13009"/>
                    </a:cubicBezTo>
                    <a:cubicBezTo>
                      <a:pt x="7273" y="13376"/>
                      <a:pt x="7173" y="13710"/>
                      <a:pt x="7139" y="14077"/>
                    </a:cubicBezTo>
                    <a:cubicBezTo>
                      <a:pt x="7440" y="14677"/>
                      <a:pt x="7807" y="15311"/>
                      <a:pt x="8307" y="15911"/>
                    </a:cubicBezTo>
                    <a:cubicBezTo>
                      <a:pt x="8374" y="16012"/>
                      <a:pt x="8440" y="16078"/>
                      <a:pt x="8540" y="16145"/>
                    </a:cubicBezTo>
                    <a:lnTo>
                      <a:pt x="8540" y="14844"/>
                    </a:lnTo>
                    <a:cubicBezTo>
                      <a:pt x="8307" y="14477"/>
                      <a:pt x="8107" y="14077"/>
                      <a:pt x="7873" y="13677"/>
                    </a:cubicBezTo>
                    <a:cubicBezTo>
                      <a:pt x="8140" y="13543"/>
                      <a:pt x="8374" y="13410"/>
                      <a:pt x="8674" y="13310"/>
                    </a:cubicBezTo>
                    <a:cubicBezTo>
                      <a:pt x="8807" y="12075"/>
                      <a:pt x="8974" y="10874"/>
                      <a:pt x="9208" y="9674"/>
                    </a:cubicBezTo>
                    <a:lnTo>
                      <a:pt x="9208" y="9674"/>
                    </a:lnTo>
                    <a:cubicBezTo>
                      <a:pt x="9041" y="10074"/>
                      <a:pt x="8874" y="10541"/>
                      <a:pt x="8674" y="10975"/>
                    </a:cubicBezTo>
                    <a:cubicBezTo>
                      <a:pt x="8650" y="10998"/>
                      <a:pt x="8627" y="11022"/>
                      <a:pt x="8591" y="11022"/>
                    </a:cubicBezTo>
                    <a:cubicBezTo>
                      <a:pt x="8577" y="11022"/>
                      <a:pt x="8560" y="11018"/>
                      <a:pt x="8540" y="11008"/>
                    </a:cubicBezTo>
                    <a:cubicBezTo>
                      <a:pt x="8507" y="10975"/>
                      <a:pt x="8474" y="10908"/>
                      <a:pt x="8507" y="10874"/>
                    </a:cubicBezTo>
                    <a:cubicBezTo>
                      <a:pt x="8674" y="10508"/>
                      <a:pt x="8841" y="10074"/>
                      <a:pt x="9007" y="9674"/>
                    </a:cubicBezTo>
                    <a:cubicBezTo>
                      <a:pt x="9141" y="9307"/>
                      <a:pt x="9274" y="8873"/>
                      <a:pt x="9374" y="8506"/>
                    </a:cubicBezTo>
                    <a:lnTo>
                      <a:pt x="9374" y="8539"/>
                    </a:lnTo>
                    <a:cubicBezTo>
                      <a:pt x="9541" y="7972"/>
                      <a:pt x="9675" y="7372"/>
                      <a:pt x="9775" y="6805"/>
                    </a:cubicBezTo>
                    <a:cubicBezTo>
                      <a:pt x="9841" y="6204"/>
                      <a:pt x="9875" y="5637"/>
                      <a:pt x="9941" y="5004"/>
                    </a:cubicBezTo>
                    <a:lnTo>
                      <a:pt x="9941" y="5004"/>
                    </a:lnTo>
                    <a:cubicBezTo>
                      <a:pt x="9941" y="5015"/>
                      <a:pt x="9941" y="5026"/>
                      <a:pt x="9941" y="5037"/>
                    </a:cubicBezTo>
                    <a:lnTo>
                      <a:pt x="9941" y="5004"/>
                    </a:lnTo>
                    <a:cubicBezTo>
                      <a:pt x="9941" y="5004"/>
                      <a:pt x="9941" y="5004"/>
                      <a:pt x="9941" y="5004"/>
                    </a:cubicBezTo>
                    <a:lnTo>
                      <a:pt x="9941" y="5004"/>
                    </a:lnTo>
                    <a:cubicBezTo>
                      <a:pt x="9941" y="4685"/>
                      <a:pt x="9939" y="4425"/>
                      <a:pt x="9875" y="4103"/>
                    </a:cubicBezTo>
                    <a:cubicBezTo>
                      <a:pt x="9841" y="3636"/>
                      <a:pt x="9808" y="3169"/>
                      <a:pt x="9808" y="2702"/>
                    </a:cubicBezTo>
                    <a:cubicBezTo>
                      <a:pt x="9808" y="2335"/>
                      <a:pt x="9775" y="1935"/>
                      <a:pt x="9841" y="1534"/>
                    </a:cubicBezTo>
                    <a:cubicBezTo>
                      <a:pt x="9841" y="1468"/>
                      <a:pt x="9875" y="1368"/>
                      <a:pt x="9875" y="1301"/>
                    </a:cubicBezTo>
                    <a:cubicBezTo>
                      <a:pt x="9875" y="1201"/>
                      <a:pt x="9875" y="1134"/>
                      <a:pt x="9941" y="1034"/>
                    </a:cubicBezTo>
                    <a:cubicBezTo>
                      <a:pt x="9941" y="967"/>
                      <a:pt x="9975" y="834"/>
                      <a:pt x="9975" y="734"/>
                    </a:cubicBezTo>
                    <a:lnTo>
                      <a:pt x="9975" y="734"/>
                    </a:lnTo>
                    <a:lnTo>
                      <a:pt x="9875" y="834"/>
                    </a:lnTo>
                    <a:cubicBezTo>
                      <a:pt x="9708" y="734"/>
                      <a:pt x="9541" y="701"/>
                      <a:pt x="9374" y="634"/>
                    </a:cubicBezTo>
                    <a:cubicBezTo>
                      <a:pt x="8874" y="467"/>
                      <a:pt x="8340" y="300"/>
                      <a:pt x="7807" y="200"/>
                    </a:cubicBezTo>
                    <a:cubicBezTo>
                      <a:pt x="7106" y="67"/>
                      <a:pt x="6372" y="0"/>
                      <a:pt x="5672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2914575" y="4129225"/>
                <a:ext cx="381975" cy="384475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5379" extrusionOk="0">
                    <a:moveTo>
                      <a:pt x="13277" y="1"/>
                    </a:moveTo>
                    <a:cubicBezTo>
                      <a:pt x="13277" y="25"/>
                      <a:pt x="13313" y="50"/>
                      <a:pt x="13332" y="61"/>
                    </a:cubicBezTo>
                    <a:lnTo>
                      <a:pt x="13332" y="61"/>
                    </a:lnTo>
                    <a:cubicBezTo>
                      <a:pt x="13314" y="41"/>
                      <a:pt x="13296" y="21"/>
                      <a:pt x="13277" y="1"/>
                    </a:cubicBezTo>
                    <a:close/>
                    <a:moveTo>
                      <a:pt x="13332" y="61"/>
                    </a:moveTo>
                    <a:cubicBezTo>
                      <a:pt x="13337" y="66"/>
                      <a:pt x="13342" y="72"/>
                      <a:pt x="13346" y="77"/>
                    </a:cubicBezTo>
                    <a:lnTo>
                      <a:pt x="13346" y="77"/>
                    </a:lnTo>
                    <a:cubicBezTo>
                      <a:pt x="13345" y="74"/>
                      <a:pt x="13344" y="71"/>
                      <a:pt x="13344" y="67"/>
                    </a:cubicBezTo>
                    <a:cubicBezTo>
                      <a:pt x="13344" y="67"/>
                      <a:pt x="13339" y="65"/>
                      <a:pt x="13332" y="61"/>
                    </a:cubicBezTo>
                    <a:close/>
                    <a:moveTo>
                      <a:pt x="13346" y="77"/>
                    </a:moveTo>
                    <a:cubicBezTo>
                      <a:pt x="13413" y="306"/>
                      <a:pt x="13511" y="504"/>
                      <a:pt x="13544" y="701"/>
                    </a:cubicBezTo>
                    <a:lnTo>
                      <a:pt x="13677" y="1335"/>
                    </a:lnTo>
                    <a:cubicBezTo>
                      <a:pt x="13677" y="1535"/>
                      <a:pt x="13711" y="1702"/>
                      <a:pt x="13677" y="1902"/>
                    </a:cubicBezTo>
                    <a:cubicBezTo>
                      <a:pt x="13677" y="2002"/>
                      <a:pt x="13677" y="2136"/>
                      <a:pt x="13610" y="2202"/>
                    </a:cubicBezTo>
                    <a:cubicBezTo>
                      <a:pt x="13610" y="2269"/>
                      <a:pt x="13577" y="2402"/>
                      <a:pt x="13577" y="2503"/>
                    </a:cubicBezTo>
                    <a:cubicBezTo>
                      <a:pt x="13510" y="2836"/>
                      <a:pt x="13344" y="3170"/>
                      <a:pt x="13110" y="3437"/>
                    </a:cubicBezTo>
                    <a:cubicBezTo>
                      <a:pt x="12910" y="3737"/>
                      <a:pt x="12676" y="4004"/>
                      <a:pt x="12376" y="4204"/>
                    </a:cubicBezTo>
                    <a:cubicBezTo>
                      <a:pt x="11776" y="4671"/>
                      <a:pt x="11075" y="4904"/>
                      <a:pt x="10375" y="5171"/>
                    </a:cubicBezTo>
                    <a:cubicBezTo>
                      <a:pt x="10008" y="5305"/>
                      <a:pt x="9674" y="5371"/>
                      <a:pt x="9274" y="5505"/>
                    </a:cubicBezTo>
                    <a:cubicBezTo>
                      <a:pt x="8940" y="5571"/>
                      <a:pt x="8574" y="5705"/>
                      <a:pt x="8240" y="5805"/>
                    </a:cubicBezTo>
                    <a:cubicBezTo>
                      <a:pt x="7506" y="6038"/>
                      <a:pt x="6772" y="6339"/>
                      <a:pt x="6072" y="6706"/>
                    </a:cubicBezTo>
                    <a:cubicBezTo>
                      <a:pt x="5605" y="6972"/>
                      <a:pt x="5171" y="7273"/>
                      <a:pt x="4704" y="7573"/>
                    </a:cubicBezTo>
                    <a:cubicBezTo>
                      <a:pt x="4237" y="7906"/>
                      <a:pt x="3837" y="8307"/>
                      <a:pt x="3437" y="8674"/>
                    </a:cubicBezTo>
                    <a:cubicBezTo>
                      <a:pt x="3003" y="9141"/>
                      <a:pt x="2536" y="9574"/>
                      <a:pt x="2169" y="10141"/>
                    </a:cubicBezTo>
                    <a:cubicBezTo>
                      <a:pt x="1769" y="10642"/>
                      <a:pt x="1402" y="11142"/>
                      <a:pt x="1068" y="11676"/>
                    </a:cubicBezTo>
                    <a:cubicBezTo>
                      <a:pt x="701" y="12243"/>
                      <a:pt x="401" y="12877"/>
                      <a:pt x="101" y="13544"/>
                    </a:cubicBezTo>
                    <a:lnTo>
                      <a:pt x="1" y="13911"/>
                    </a:lnTo>
                    <a:cubicBezTo>
                      <a:pt x="168" y="14011"/>
                      <a:pt x="334" y="14077"/>
                      <a:pt x="534" y="14178"/>
                    </a:cubicBezTo>
                    <a:cubicBezTo>
                      <a:pt x="2102" y="14878"/>
                      <a:pt x="3870" y="15312"/>
                      <a:pt x="5605" y="15378"/>
                    </a:cubicBezTo>
                    <a:lnTo>
                      <a:pt x="5938" y="15378"/>
                    </a:lnTo>
                    <a:cubicBezTo>
                      <a:pt x="6672" y="15378"/>
                      <a:pt x="7373" y="15312"/>
                      <a:pt x="8107" y="15178"/>
                    </a:cubicBezTo>
                    <a:cubicBezTo>
                      <a:pt x="8874" y="15045"/>
                      <a:pt x="9608" y="14811"/>
                      <a:pt x="10408" y="14411"/>
                    </a:cubicBezTo>
                    <a:cubicBezTo>
                      <a:pt x="11075" y="14077"/>
                      <a:pt x="11742" y="13677"/>
                      <a:pt x="12376" y="13177"/>
                    </a:cubicBezTo>
                    <a:cubicBezTo>
                      <a:pt x="12943" y="12676"/>
                      <a:pt x="13477" y="12076"/>
                      <a:pt x="13911" y="11376"/>
                    </a:cubicBezTo>
                    <a:cubicBezTo>
                      <a:pt x="14311" y="10708"/>
                      <a:pt x="14645" y="9908"/>
                      <a:pt x="14911" y="9041"/>
                    </a:cubicBezTo>
                    <a:cubicBezTo>
                      <a:pt x="15145" y="8173"/>
                      <a:pt x="15278" y="7206"/>
                      <a:pt x="15278" y="6172"/>
                    </a:cubicBezTo>
                    <a:cubicBezTo>
                      <a:pt x="15278" y="4404"/>
                      <a:pt x="15011" y="2869"/>
                      <a:pt x="14378" y="1569"/>
                    </a:cubicBezTo>
                    <a:cubicBezTo>
                      <a:pt x="14094" y="1032"/>
                      <a:pt x="13750" y="525"/>
                      <a:pt x="13346" y="77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244925" y="4531175"/>
                <a:ext cx="525400" cy="288575"/>
              </a:xfrm>
              <a:custGeom>
                <a:avLst/>
                <a:gdLst/>
                <a:ahLst/>
                <a:cxnLst/>
                <a:rect l="l" t="t" r="r" b="b"/>
                <a:pathLst>
                  <a:path w="21016" h="11543" extrusionOk="0">
                    <a:moveTo>
                      <a:pt x="968" y="1"/>
                    </a:moveTo>
                    <a:cubicBezTo>
                      <a:pt x="668" y="168"/>
                      <a:pt x="601" y="468"/>
                      <a:pt x="468" y="768"/>
                    </a:cubicBezTo>
                    <a:cubicBezTo>
                      <a:pt x="168" y="1736"/>
                      <a:pt x="1" y="2770"/>
                      <a:pt x="68" y="3837"/>
                    </a:cubicBezTo>
                    <a:cubicBezTo>
                      <a:pt x="168" y="4871"/>
                      <a:pt x="435" y="5939"/>
                      <a:pt x="835" y="6973"/>
                    </a:cubicBezTo>
                    <a:cubicBezTo>
                      <a:pt x="1269" y="7940"/>
                      <a:pt x="1836" y="8807"/>
                      <a:pt x="2536" y="9541"/>
                    </a:cubicBezTo>
                    <a:cubicBezTo>
                      <a:pt x="2870" y="9875"/>
                      <a:pt x="3303" y="10275"/>
                      <a:pt x="3770" y="10542"/>
                    </a:cubicBezTo>
                    <a:cubicBezTo>
                      <a:pt x="4171" y="10842"/>
                      <a:pt x="4638" y="11042"/>
                      <a:pt x="5171" y="11309"/>
                    </a:cubicBezTo>
                    <a:cubicBezTo>
                      <a:pt x="5438" y="11376"/>
                      <a:pt x="5672" y="11476"/>
                      <a:pt x="5972" y="11543"/>
                    </a:cubicBezTo>
                    <a:lnTo>
                      <a:pt x="6105" y="11543"/>
                    </a:lnTo>
                    <a:cubicBezTo>
                      <a:pt x="6305" y="11543"/>
                      <a:pt x="6472" y="11442"/>
                      <a:pt x="6506" y="11276"/>
                    </a:cubicBezTo>
                    <a:cubicBezTo>
                      <a:pt x="6539" y="11109"/>
                      <a:pt x="6472" y="10909"/>
                      <a:pt x="6305" y="10775"/>
                    </a:cubicBezTo>
                    <a:lnTo>
                      <a:pt x="6305" y="10775"/>
                    </a:lnTo>
                    <a:cubicBezTo>
                      <a:pt x="6606" y="10842"/>
                      <a:pt x="6973" y="10942"/>
                      <a:pt x="7473" y="11076"/>
                    </a:cubicBezTo>
                    <a:cubicBezTo>
                      <a:pt x="8774" y="11309"/>
                      <a:pt x="9875" y="11442"/>
                      <a:pt x="10875" y="11442"/>
                    </a:cubicBezTo>
                    <a:lnTo>
                      <a:pt x="10975" y="11442"/>
                    </a:lnTo>
                    <a:cubicBezTo>
                      <a:pt x="12143" y="11442"/>
                      <a:pt x="13277" y="11209"/>
                      <a:pt x="14311" y="10875"/>
                    </a:cubicBezTo>
                    <a:cubicBezTo>
                      <a:pt x="14845" y="10709"/>
                      <a:pt x="15379" y="10475"/>
                      <a:pt x="15979" y="10142"/>
                    </a:cubicBezTo>
                    <a:cubicBezTo>
                      <a:pt x="16479" y="9841"/>
                      <a:pt x="16980" y="9474"/>
                      <a:pt x="17547" y="9007"/>
                    </a:cubicBezTo>
                    <a:cubicBezTo>
                      <a:pt x="18481" y="8274"/>
                      <a:pt x="19281" y="7306"/>
                      <a:pt x="19949" y="6305"/>
                    </a:cubicBezTo>
                    <a:cubicBezTo>
                      <a:pt x="20382" y="5605"/>
                      <a:pt x="20782" y="4804"/>
                      <a:pt x="21016" y="3970"/>
                    </a:cubicBezTo>
                    <a:cubicBezTo>
                      <a:pt x="20682" y="3604"/>
                      <a:pt x="20349" y="3270"/>
                      <a:pt x="19982" y="2936"/>
                    </a:cubicBezTo>
                    <a:cubicBezTo>
                      <a:pt x="19648" y="2636"/>
                      <a:pt x="19315" y="2369"/>
                      <a:pt x="18981" y="2169"/>
                    </a:cubicBezTo>
                    <a:cubicBezTo>
                      <a:pt x="18648" y="1969"/>
                      <a:pt x="18314" y="1769"/>
                      <a:pt x="17947" y="1602"/>
                    </a:cubicBezTo>
                    <a:cubicBezTo>
                      <a:pt x="17547" y="1435"/>
                      <a:pt x="17180" y="1269"/>
                      <a:pt x="16813" y="1135"/>
                    </a:cubicBezTo>
                    <a:cubicBezTo>
                      <a:pt x="16446" y="1002"/>
                      <a:pt x="16046" y="935"/>
                      <a:pt x="15679" y="835"/>
                    </a:cubicBezTo>
                    <a:cubicBezTo>
                      <a:pt x="15212" y="768"/>
                      <a:pt x="14778" y="701"/>
                      <a:pt x="14311" y="668"/>
                    </a:cubicBezTo>
                    <a:cubicBezTo>
                      <a:pt x="14174" y="658"/>
                      <a:pt x="14035" y="654"/>
                      <a:pt x="13894" y="654"/>
                    </a:cubicBezTo>
                    <a:cubicBezTo>
                      <a:pt x="13554" y="654"/>
                      <a:pt x="13207" y="678"/>
                      <a:pt x="12877" y="701"/>
                    </a:cubicBezTo>
                    <a:lnTo>
                      <a:pt x="12944" y="701"/>
                    </a:lnTo>
                    <a:cubicBezTo>
                      <a:pt x="12443" y="768"/>
                      <a:pt x="11876" y="835"/>
                      <a:pt x="11376" y="935"/>
                    </a:cubicBezTo>
                    <a:cubicBezTo>
                      <a:pt x="11142" y="968"/>
                      <a:pt x="10842" y="1068"/>
                      <a:pt x="10609" y="1102"/>
                    </a:cubicBezTo>
                    <a:cubicBezTo>
                      <a:pt x="10342" y="1135"/>
                      <a:pt x="10142" y="1202"/>
                      <a:pt x="9875" y="1302"/>
                    </a:cubicBezTo>
                    <a:lnTo>
                      <a:pt x="9941" y="1302"/>
                    </a:lnTo>
                    <a:cubicBezTo>
                      <a:pt x="9208" y="1535"/>
                      <a:pt x="8540" y="1869"/>
                      <a:pt x="7873" y="2303"/>
                    </a:cubicBezTo>
                    <a:cubicBezTo>
                      <a:pt x="7473" y="2536"/>
                      <a:pt x="7039" y="2803"/>
                      <a:pt x="6639" y="3103"/>
                    </a:cubicBezTo>
                    <a:lnTo>
                      <a:pt x="5371" y="3837"/>
                    </a:lnTo>
                    <a:cubicBezTo>
                      <a:pt x="4971" y="4037"/>
                      <a:pt x="4538" y="4271"/>
                      <a:pt x="4104" y="4437"/>
                    </a:cubicBezTo>
                    <a:cubicBezTo>
                      <a:pt x="3770" y="4538"/>
                      <a:pt x="3370" y="4638"/>
                      <a:pt x="3036" y="4671"/>
                    </a:cubicBezTo>
                    <a:cubicBezTo>
                      <a:pt x="2940" y="4685"/>
                      <a:pt x="2837" y="4693"/>
                      <a:pt x="2734" y="4693"/>
                    </a:cubicBezTo>
                    <a:cubicBezTo>
                      <a:pt x="2588" y="4693"/>
                      <a:pt x="2439" y="4677"/>
                      <a:pt x="2303" y="4638"/>
                    </a:cubicBezTo>
                    <a:cubicBezTo>
                      <a:pt x="2102" y="4604"/>
                      <a:pt x="1869" y="4504"/>
                      <a:pt x="1702" y="4371"/>
                    </a:cubicBezTo>
                    <a:cubicBezTo>
                      <a:pt x="1535" y="4271"/>
                      <a:pt x="1435" y="4104"/>
                      <a:pt x="1302" y="3937"/>
                    </a:cubicBezTo>
                    <a:cubicBezTo>
                      <a:pt x="1168" y="3704"/>
                      <a:pt x="1102" y="3537"/>
                      <a:pt x="1002" y="3303"/>
                    </a:cubicBezTo>
                    <a:cubicBezTo>
                      <a:pt x="935" y="3036"/>
                      <a:pt x="868" y="2803"/>
                      <a:pt x="835" y="2536"/>
                    </a:cubicBezTo>
                    <a:cubicBezTo>
                      <a:pt x="802" y="2303"/>
                      <a:pt x="802" y="2002"/>
                      <a:pt x="802" y="1702"/>
                    </a:cubicBezTo>
                    <a:cubicBezTo>
                      <a:pt x="802" y="1135"/>
                      <a:pt x="835" y="535"/>
                      <a:pt x="968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907075" y="4150925"/>
                <a:ext cx="97600" cy="2494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9979" extrusionOk="0">
                    <a:moveTo>
                      <a:pt x="2002" y="2969"/>
                    </a:moveTo>
                    <a:lnTo>
                      <a:pt x="2002" y="2969"/>
                    </a:lnTo>
                    <a:cubicBezTo>
                      <a:pt x="1997" y="2978"/>
                      <a:pt x="1992" y="2988"/>
                      <a:pt x="1987" y="2998"/>
                    </a:cubicBezTo>
                    <a:lnTo>
                      <a:pt x="1987" y="2998"/>
                    </a:lnTo>
                    <a:cubicBezTo>
                      <a:pt x="2002" y="2989"/>
                      <a:pt x="2002" y="2969"/>
                      <a:pt x="2002" y="2969"/>
                    </a:cubicBezTo>
                    <a:close/>
                    <a:moveTo>
                      <a:pt x="3803" y="0"/>
                    </a:moveTo>
                    <a:cubicBezTo>
                      <a:pt x="3837" y="0"/>
                      <a:pt x="3803" y="33"/>
                      <a:pt x="3737" y="33"/>
                    </a:cubicBezTo>
                    <a:cubicBezTo>
                      <a:pt x="3470" y="367"/>
                      <a:pt x="3169" y="701"/>
                      <a:pt x="2903" y="1034"/>
                    </a:cubicBezTo>
                    <a:cubicBezTo>
                      <a:pt x="2636" y="1368"/>
                      <a:pt x="2369" y="1735"/>
                      <a:pt x="2069" y="2135"/>
                    </a:cubicBezTo>
                    <a:cubicBezTo>
                      <a:pt x="1835" y="2468"/>
                      <a:pt x="1635" y="2835"/>
                      <a:pt x="1402" y="3202"/>
                    </a:cubicBezTo>
                    <a:cubicBezTo>
                      <a:pt x="1201" y="3603"/>
                      <a:pt x="1001" y="4003"/>
                      <a:pt x="834" y="4437"/>
                    </a:cubicBezTo>
                    <a:cubicBezTo>
                      <a:pt x="668" y="4803"/>
                      <a:pt x="501" y="5204"/>
                      <a:pt x="401" y="5637"/>
                    </a:cubicBezTo>
                    <a:cubicBezTo>
                      <a:pt x="301" y="6038"/>
                      <a:pt x="201" y="6505"/>
                      <a:pt x="134" y="6972"/>
                    </a:cubicBezTo>
                    <a:cubicBezTo>
                      <a:pt x="34" y="7372"/>
                      <a:pt x="34" y="7839"/>
                      <a:pt x="1" y="8273"/>
                    </a:cubicBezTo>
                    <a:cubicBezTo>
                      <a:pt x="1" y="8706"/>
                      <a:pt x="1" y="9207"/>
                      <a:pt x="67" y="9674"/>
                    </a:cubicBezTo>
                    <a:cubicBezTo>
                      <a:pt x="127" y="9853"/>
                      <a:pt x="294" y="9979"/>
                      <a:pt x="448" y="9979"/>
                    </a:cubicBezTo>
                    <a:cubicBezTo>
                      <a:pt x="466" y="9979"/>
                      <a:pt x="484" y="9977"/>
                      <a:pt x="501" y="9974"/>
                    </a:cubicBezTo>
                    <a:cubicBezTo>
                      <a:pt x="568" y="9974"/>
                      <a:pt x="668" y="9874"/>
                      <a:pt x="734" y="9807"/>
                    </a:cubicBezTo>
                    <a:cubicBezTo>
                      <a:pt x="768" y="9707"/>
                      <a:pt x="834" y="9640"/>
                      <a:pt x="768" y="9507"/>
                    </a:cubicBezTo>
                    <a:cubicBezTo>
                      <a:pt x="734" y="9207"/>
                      <a:pt x="734" y="8873"/>
                      <a:pt x="701" y="8606"/>
                    </a:cubicBezTo>
                    <a:lnTo>
                      <a:pt x="701" y="7305"/>
                    </a:lnTo>
                    <a:cubicBezTo>
                      <a:pt x="734" y="6872"/>
                      <a:pt x="768" y="6405"/>
                      <a:pt x="868" y="6004"/>
                    </a:cubicBezTo>
                    <a:cubicBezTo>
                      <a:pt x="1001" y="5504"/>
                      <a:pt x="1135" y="4970"/>
                      <a:pt x="1335" y="4470"/>
                    </a:cubicBezTo>
                    <a:cubicBezTo>
                      <a:pt x="1531" y="3979"/>
                      <a:pt x="1727" y="3489"/>
                      <a:pt x="1987" y="2998"/>
                    </a:cubicBezTo>
                    <a:lnTo>
                      <a:pt x="1987" y="2998"/>
                    </a:lnTo>
                    <a:cubicBezTo>
                      <a:pt x="1982" y="3000"/>
                      <a:pt x="1976" y="3002"/>
                      <a:pt x="1969" y="3002"/>
                    </a:cubicBezTo>
                    <a:cubicBezTo>
                      <a:pt x="2202" y="2502"/>
                      <a:pt x="2502" y="2001"/>
                      <a:pt x="2836" y="1501"/>
                    </a:cubicBezTo>
                    <a:cubicBezTo>
                      <a:pt x="3169" y="1001"/>
                      <a:pt x="3503" y="534"/>
                      <a:pt x="3870" y="133"/>
                    </a:cubicBezTo>
                    <a:cubicBezTo>
                      <a:pt x="3903" y="67"/>
                      <a:pt x="3870" y="0"/>
                      <a:pt x="383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958775" y="4183725"/>
                <a:ext cx="165150" cy="244500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9780" extrusionOk="0">
                    <a:moveTo>
                      <a:pt x="6327" y="0"/>
                    </a:moveTo>
                    <a:cubicBezTo>
                      <a:pt x="6311" y="0"/>
                      <a:pt x="6305" y="9"/>
                      <a:pt x="6305" y="22"/>
                    </a:cubicBezTo>
                    <a:cubicBezTo>
                      <a:pt x="5938" y="289"/>
                      <a:pt x="5571" y="556"/>
                      <a:pt x="5171" y="856"/>
                    </a:cubicBezTo>
                    <a:cubicBezTo>
                      <a:pt x="4804" y="1156"/>
                      <a:pt x="4437" y="1490"/>
                      <a:pt x="4104" y="1824"/>
                    </a:cubicBezTo>
                    <a:cubicBezTo>
                      <a:pt x="3403" y="2491"/>
                      <a:pt x="2769" y="3225"/>
                      <a:pt x="2236" y="4025"/>
                    </a:cubicBezTo>
                    <a:cubicBezTo>
                      <a:pt x="1669" y="4826"/>
                      <a:pt x="1168" y="5693"/>
                      <a:pt x="801" y="6560"/>
                    </a:cubicBezTo>
                    <a:cubicBezTo>
                      <a:pt x="601" y="7027"/>
                      <a:pt x="434" y="7494"/>
                      <a:pt x="301" y="7961"/>
                    </a:cubicBezTo>
                    <a:cubicBezTo>
                      <a:pt x="234" y="8161"/>
                      <a:pt x="167" y="8395"/>
                      <a:pt x="134" y="8628"/>
                    </a:cubicBezTo>
                    <a:cubicBezTo>
                      <a:pt x="101" y="8862"/>
                      <a:pt x="1" y="9129"/>
                      <a:pt x="1" y="9396"/>
                    </a:cubicBezTo>
                    <a:cubicBezTo>
                      <a:pt x="1" y="9529"/>
                      <a:pt x="101" y="9663"/>
                      <a:pt x="234" y="9729"/>
                    </a:cubicBezTo>
                    <a:cubicBezTo>
                      <a:pt x="268" y="9763"/>
                      <a:pt x="309" y="9779"/>
                      <a:pt x="351" y="9779"/>
                    </a:cubicBezTo>
                    <a:cubicBezTo>
                      <a:pt x="393" y="9779"/>
                      <a:pt x="434" y="9763"/>
                      <a:pt x="468" y="9729"/>
                    </a:cubicBezTo>
                    <a:cubicBezTo>
                      <a:pt x="568" y="9696"/>
                      <a:pt x="601" y="9663"/>
                      <a:pt x="634" y="9562"/>
                    </a:cubicBezTo>
                    <a:cubicBezTo>
                      <a:pt x="735" y="9229"/>
                      <a:pt x="801" y="8895"/>
                      <a:pt x="901" y="8528"/>
                    </a:cubicBezTo>
                    <a:cubicBezTo>
                      <a:pt x="968" y="8161"/>
                      <a:pt x="1101" y="7828"/>
                      <a:pt x="1168" y="7461"/>
                    </a:cubicBezTo>
                    <a:cubicBezTo>
                      <a:pt x="1435" y="6727"/>
                      <a:pt x="1735" y="6060"/>
                      <a:pt x="2035" y="5393"/>
                    </a:cubicBezTo>
                    <a:lnTo>
                      <a:pt x="2035" y="5393"/>
                    </a:lnTo>
                    <a:cubicBezTo>
                      <a:pt x="2035" y="5460"/>
                      <a:pt x="2002" y="5460"/>
                      <a:pt x="2002" y="5493"/>
                    </a:cubicBezTo>
                    <a:cubicBezTo>
                      <a:pt x="2603" y="4359"/>
                      <a:pt x="3336" y="3291"/>
                      <a:pt x="4237" y="2324"/>
                    </a:cubicBezTo>
                    <a:cubicBezTo>
                      <a:pt x="4938" y="1557"/>
                      <a:pt x="5738" y="856"/>
                      <a:pt x="6572" y="289"/>
                    </a:cubicBezTo>
                    <a:cubicBezTo>
                      <a:pt x="6605" y="222"/>
                      <a:pt x="6605" y="156"/>
                      <a:pt x="6572" y="122"/>
                    </a:cubicBezTo>
                    <a:cubicBezTo>
                      <a:pt x="6505" y="56"/>
                      <a:pt x="6505" y="56"/>
                      <a:pt x="6472" y="56"/>
                    </a:cubicBezTo>
                    <a:cubicBezTo>
                      <a:pt x="6394" y="17"/>
                      <a:pt x="6350" y="0"/>
                      <a:pt x="632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586850" y="4331875"/>
                <a:ext cx="16680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6064" extrusionOk="0">
                    <a:moveTo>
                      <a:pt x="267" y="1"/>
                    </a:moveTo>
                    <a:cubicBezTo>
                      <a:pt x="134" y="67"/>
                      <a:pt x="100" y="67"/>
                      <a:pt x="34" y="134"/>
                    </a:cubicBezTo>
                    <a:cubicBezTo>
                      <a:pt x="0" y="234"/>
                      <a:pt x="34" y="267"/>
                      <a:pt x="134" y="301"/>
                    </a:cubicBezTo>
                    <a:cubicBezTo>
                      <a:pt x="267" y="367"/>
                      <a:pt x="434" y="434"/>
                      <a:pt x="534" y="534"/>
                    </a:cubicBezTo>
                    <a:cubicBezTo>
                      <a:pt x="1034" y="768"/>
                      <a:pt x="1501" y="1068"/>
                      <a:pt x="1968" y="1368"/>
                    </a:cubicBezTo>
                    <a:cubicBezTo>
                      <a:pt x="2435" y="1702"/>
                      <a:pt x="2869" y="2035"/>
                      <a:pt x="3336" y="2436"/>
                    </a:cubicBezTo>
                    <a:cubicBezTo>
                      <a:pt x="3770" y="2803"/>
                      <a:pt x="4103" y="3203"/>
                      <a:pt x="4470" y="3603"/>
                    </a:cubicBezTo>
                    <a:cubicBezTo>
                      <a:pt x="4804" y="4037"/>
                      <a:pt x="5137" y="4437"/>
                      <a:pt x="5371" y="4871"/>
                    </a:cubicBezTo>
                    <a:cubicBezTo>
                      <a:pt x="5471" y="5037"/>
                      <a:pt x="5604" y="5204"/>
                      <a:pt x="5671" y="5371"/>
                    </a:cubicBezTo>
                    <a:cubicBezTo>
                      <a:pt x="5738" y="5538"/>
                      <a:pt x="5838" y="5705"/>
                      <a:pt x="5971" y="5871"/>
                    </a:cubicBezTo>
                    <a:cubicBezTo>
                      <a:pt x="6021" y="5995"/>
                      <a:pt x="6144" y="6064"/>
                      <a:pt x="6272" y="6064"/>
                    </a:cubicBezTo>
                    <a:cubicBezTo>
                      <a:pt x="6317" y="6064"/>
                      <a:pt x="6362" y="6055"/>
                      <a:pt x="6405" y="6038"/>
                    </a:cubicBezTo>
                    <a:cubicBezTo>
                      <a:pt x="6572" y="5938"/>
                      <a:pt x="6672" y="5738"/>
                      <a:pt x="6572" y="5571"/>
                    </a:cubicBezTo>
                    <a:cubicBezTo>
                      <a:pt x="6538" y="5438"/>
                      <a:pt x="6472" y="5271"/>
                      <a:pt x="6372" y="5138"/>
                    </a:cubicBezTo>
                    <a:cubicBezTo>
                      <a:pt x="6305" y="4971"/>
                      <a:pt x="6205" y="4804"/>
                      <a:pt x="6071" y="4671"/>
                    </a:cubicBezTo>
                    <a:lnTo>
                      <a:pt x="5471" y="3803"/>
                    </a:lnTo>
                    <a:cubicBezTo>
                      <a:pt x="5004" y="3236"/>
                      <a:pt x="4404" y="2736"/>
                      <a:pt x="3870" y="2235"/>
                    </a:cubicBezTo>
                    <a:cubicBezTo>
                      <a:pt x="3336" y="1768"/>
                      <a:pt x="2736" y="1335"/>
                      <a:pt x="2135" y="935"/>
                    </a:cubicBezTo>
                    <a:cubicBezTo>
                      <a:pt x="1835" y="768"/>
                      <a:pt x="1501" y="568"/>
                      <a:pt x="1201" y="434"/>
                    </a:cubicBezTo>
                    <a:cubicBezTo>
                      <a:pt x="934" y="267"/>
                      <a:pt x="601" y="1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694425" y="4319375"/>
                <a:ext cx="775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197" extrusionOk="0">
                    <a:moveTo>
                      <a:pt x="201" y="0"/>
                    </a:moveTo>
                    <a:cubicBezTo>
                      <a:pt x="134" y="67"/>
                      <a:pt x="67" y="67"/>
                      <a:pt x="34" y="100"/>
                    </a:cubicBezTo>
                    <a:cubicBezTo>
                      <a:pt x="0" y="134"/>
                      <a:pt x="34" y="234"/>
                      <a:pt x="67" y="267"/>
                    </a:cubicBezTo>
                    <a:lnTo>
                      <a:pt x="234" y="434"/>
                    </a:lnTo>
                    <a:cubicBezTo>
                      <a:pt x="534" y="701"/>
                      <a:pt x="801" y="968"/>
                      <a:pt x="1035" y="1268"/>
                    </a:cubicBezTo>
                    <a:cubicBezTo>
                      <a:pt x="1301" y="1568"/>
                      <a:pt x="1502" y="1902"/>
                      <a:pt x="1735" y="2168"/>
                    </a:cubicBezTo>
                    <a:cubicBezTo>
                      <a:pt x="1902" y="2469"/>
                      <a:pt x="2135" y="2769"/>
                      <a:pt x="2235" y="3102"/>
                    </a:cubicBezTo>
                    <a:cubicBezTo>
                      <a:pt x="2402" y="3403"/>
                      <a:pt x="2536" y="3736"/>
                      <a:pt x="2669" y="4070"/>
                    </a:cubicBezTo>
                    <a:cubicBezTo>
                      <a:pt x="2693" y="4142"/>
                      <a:pt x="2786" y="4197"/>
                      <a:pt x="2862" y="4197"/>
                    </a:cubicBezTo>
                    <a:cubicBezTo>
                      <a:pt x="2891" y="4197"/>
                      <a:pt x="2917" y="4188"/>
                      <a:pt x="2936" y="4170"/>
                    </a:cubicBezTo>
                    <a:lnTo>
                      <a:pt x="3069" y="4070"/>
                    </a:lnTo>
                    <a:cubicBezTo>
                      <a:pt x="3103" y="4003"/>
                      <a:pt x="3069" y="3936"/>
                      <a:pt x="3069" y="3903"/>
                    </a:cubicBezTo>
                    <a:cubicBezTo>
                      <a:pt x="2936" y="3536"/>
                      <a:pt x="2736" y="3202"/>
                      <a:pt x="2569" y="2869"/>
                    </a:cubicBezTo>
                    <a:cubicBezTo>
                      <a:pt x="2369" y="2469"/>
                      <a:pt x="2135" y="2135"/>
                      <a:pt x="1902" y="1801"/>
                    </a:cubicBezTo>
                    <a:cubicBezTo>
                      <a:pt x="1668" y="1468"/>
                      <a:pt x="1401" y="1201"/>
                      <a:pt x="1168" y="901"/>
                    </a:cubicBezTo>
                    <a:cubicBezTo>
                      <a:pt x="901" y="601"/>
                      <a:pt x="568" y="367"/>
                      <a:pt x="301" y="67"/>
                    </a:cubicBezTo>
                    <a:cubicBezTo>
                      <a:pt x="301" y="67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756125" y="4220125"/>
                <a:ext cx="60900" cy="21102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8441" extrusionOk="0">
                    <a:moveTo>
                      <a:pt x="101" y="1"/>
                    </a:moveTo>
                    <a:cubicBezTo>
                      <a:pt x="34" y="34"/>
                      <a:pt x="1" y="167"/>
                      <a:pt x="34" y="234"/>
                    </a:cubicBezTo>
                    <a:cubicBezTo>
                      <a:pt x="368" y="901"/>
                      <a:pt x="668" y="1568"/>
                      <a:pt x="902" y="2269"/>
                    </a:cubicBezTo>
                    <a:cubicBezTo>
                      <a:pt x="1369" y="3703"/>
                      <a:pt x="1569" y="5171"/>
                      <a:pt x="1669" y="6672"/>
                    </a:cubicBezTo>
                    <a:lnTo>
                      <a:pt x="1669" y="6572"/>
                    </a:lnTo>
                    <a:cubicBezTo>
                      <a:pt x="1669" y="6839"/>
                      <a:pt x="1702" y="7072"/>
                      <a:pt x="1702" y="7339"/>
                    </a:cubicBezTo>
                    <a:cubicBezTo>
                      <a:pt x="1702" y="7606"/>
                      <a:pt x="1702" y="7873"/>
                      <a:pt x="1735" y="8173"/>
                    </a:cubicBezTo>
                    <a:cubicBezTo>
                      <a:pt x="1735" y="8340"/>
                      <a:pt x="1902" y="8440"/>
                      <a:pt x="2069" y="8440"/>
                    </a:cubicBezTo>
                    <a:cubicBezTo>
                      <a:pt x="2269" y="8440"/>
                      <a:pt x="2436" y="8340"/>
                      <a:pt x="2436" y="8106"/>
                    </a:cubicBezTo>
                    <a:cubicBezTo>
                      <a:pt x="2436" y="7773"/>
                      <a:pt x="2436" y="7406"/>
                      <a:pt x="2403" y="7072"/>
                    </a:cubicBezTo>
                    <a:cubicBezTo>
                      <a:pt x="2369" y="6739"/>
                      <a:pt x="2336" y="6372"/>
                      <a:pt x="2269" y="6038"/>
                    </a:cubicBezTo>
                    <a:cubicBezTo>
                      <a:pt x="2202" y="5371"/>
                      <a:pt x="2069" y="4704"/>
                      <a:pt x="1902" y="4037"/>
                    </a:cubicBezTo>
                    <a:cubicBezTo>
                      <a:pt x="1735" y="3370"/>
                      <a:pt x="1535" y="2736"/>
                      <a:pt x="1268" y="2102"/>
                    </a:cubicBezTo>
                    <a:cubicBezTo>
                      <a:pt x="1035" y="1435"/>
                      <a:pt x="701" y="801"/>
                      <a:pt x="368" y="201"/>
                    </a:cubicBezTo>
                    <a:cubicBezTo>
                      <a:pt x="334" y="134"/>
                      <a:pt x="268" y="101"/>
                      <a:pt x="201" y="101"/>
                    </a:cubicBezTo>
                    <a:cubicBezTo>
                      <a:pt x="168" y="1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407550" y="4510350"/>
                <a:ext cx="290225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2375" extrusionOk="0">
                    <a:moveTo>
                      <a:pt x="3670" y="0"/>
                    </a:moveTo>
                    <a:cubicBezTo>
                      <a:pt x="3470" y="67"/>
                      <a:pt x="3270" y="67"/>
                      <a:pt x="3003" y="67"/>
                    </a:cubicBezTo>
                    <a:cubicBezTo>
                      <a:pt x="2502" y="67"/>
                      <a:pt x="2002" y="100"/>
                      <a:pt x="1535" y="167"/>
                    </a:cubicBezTo>
                    <a:cubicBezTo>
                      <a:pt x="1035" y="267"/>
                      <a:pt x="601" y="334"/>
                      <a:pt x="101" y="434"/>
                    </a:cubicBezTo>
                    <a:cubicBezTo>
                      <a:pt x="34" y="434"/>
                      <a:pt x="1" y="467"/>
                      <a:pt x="1" y="500"/>
                    </a:cubicBezTo>
                    <a:cubicBezTo>
                      <a:pt x="1" y="567"/>
                      <a:pt x="34" y="600"/>
                      <a:pt x="101" y="600"/>
                    </a:cubicBezTo>
                    <a:cubicBezTo>
                      <a:pt x="668" y="467"/>
                      <a:pt x="1268" y="434"/>
                      <a:pt x="1835" y="334"/>
                    </a:cubicBezTo>
                    <a:cubicBezTo>
                      <a:pt x="2436" y="300"/>
                      <a:pt x="3003" y="300"/>
                      <a:pt x="3603" y="300"/>
                    </a:cubicBezTo>
                    <a:cubicBezTo>
                      <a:pt x="5038" y="334"/>
                      <a:pt x="6505" y="600"/>
                      <a:pt x="7940" y="1001"/>
                    </a:cubicBezTo>
                    <a:lnTo>
                      <a:pt x="7873" y="1001"/>
                    </a:lnTo>
                    <a:cubicBezTo>
                      <a:pt x="8440" y="1168"/>
                      <a:pt x="8974" y="1368"/>
                      <a:pt x="9507" y="1601"/>
                    </a:cubicBezTo>
                    <a:cubicBezTo>
                      <a:pt x="9808" y="1701"/>
                      <a:pt x="10041" y="1801"/>
                      <a:pt x="10308" y="1935"/>
                    </a:cubicBezTo>
                    <a:cubicBezTo>
                      <a:pt x="10608" y="2035"/>
                      <a:pt x="10875" y="2202"/>
                      <a:pt x="11142" y="2335"/>
                    </a:cubicBezTo>
                    <a:cubicBezTo>
                      <a:pt x="11188" y="2363"/>
                      <a:pt x="11234" y="2375"/>
                      <a:pt x="11278" y="2375"/>
                    </a:cubicBezTo>
                    <a:cubicBezTo>
                      <a:pt x="11393" y="2375"/>
                      <a:pt x="11494" y="2289"/>
                      <a:pt x="11542" y="2168"/>
                    </a:cubicBezTo>
                    <a:cubicBezTo>
                      <a:pt x="11609" y="2102"/>
                      <a:pt x="11609" y="2001"/>
                      <a:pt x="11542" y="1935"/>
                    </a:cubicBezTo>
                    <a:cubicBezTo>
                      <a:pt x="11509" y="1835"/>
                      <a:pt x="11475" y="1801"/>
                      <a:pt x="11375" y="1768"/>
                    </a:cubicBezTo>
                    <a:cubicBezTo>
                      <a:pt x="10975" y="1534"/>
                      <a:pt x="10508" y="1401"/>
                      <a:pt x="10108" y="1201"/>
                    </a:cubicBezTo>
                    <a:cubicBezTo>
                      <a:pt x="9641" y="1067"/>
                      <a:pt x="9174" y="867"/>
                      <a:pt x="8673" y="701"/>
                    </a:cubicBezTo>
                    <a:cubicBezTo>
                      <a:pt x="7773" y="434"/>
                      <a:pt x="6805" y="267"/>
                      <a:pt x="5838" y="133"/>
                    </a:cubicBezTo>
                    <a:cubicBezTo>
                      <a:pt x="5138" y="67"/>
                      <a:pt x="4370" y="0"/>
                      <a:pt x="367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518475" y="4446950"/>
                <a:ext cx="173475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789" extrusionOk="0">
                    <a:moveTo>
                      <a:pt x="100" y="1"/>
                    </a:moveTo>
                    <a:cubicBezTo>
                      <a:pt x="67" y="1"/>
                      <a:pt x="33" y="34"/>
                      <a:pt x="33" y="101"/>
                    </a:cubicBezTo>
                    <a:cubicBezTo>
                      <a:pt x="0" y="168"/>
                      <a:pt x="33" y="301"/>
                      <a:pt x="100" y="334"/>
                    </a:cubicBezTo>
                    <a:cubicBezTo>
                      <a:pt x="867" y="601"/>
                      <a:pt x="1601" y="868"/>
                      <a:pt x="2335" y="1202"/>
                    </a:cubicBezTo>
                    <a:cubicBezTo>
                      <a:pt x="3036" y="1535"/>
                      <a:pt x="3736" y="1936"/>
                      <a:pt x="4403" y="2369"/>
                    </a:cubicBezTo>
                    <a:cubicBezTo>
                      <a:pt x="4737" y="2603"/>
                      <a:pt x="5037" y="2803"/>
                      <a:pt x="5371" y="3003"/>
                    </a:cubicBezTo>
                    <a:cubicBezTo>
                      <a:pt x="5704" y="3270"/>
                      <a:pt x="6004" y="3470"/>
                      <a:pt x="6338" y="3704"/>
                    </a:cubicBezTo>
                    <a:cubicBezTo>
                      <a:pt x="6411" y="3762"/>
                      <a:pt x="6491" y="3788"/>
                      <a:pt x="6568" y="3788"/>
                    </a:cubicBezTo>
                    <a:cubicBezTo>
                      <a:pt x="6667" y="3788"/>
                      <a:pt x="6763" y="3745"/>
                      <a:pt x="6838" y="3670"/>
                    </a:cubicBezTo>
                    <a:cubicBezTo>
                      <a:pt x="6938" y="3503"/>
                      <a:pt x="6905" y="3303"/>
                      <a:pt x="6772" y="3170"/>
                    </a:cubicBezTo>
                    <a:cubicBezTo>
                      <a:pt x="6338" y="2803"/>
                      <a:pt x="5771" y="2469"/>
                      <a:pt x="5271" y="2136"/>
                    </a:cubicBezTo>
                    <a:cubicBezTo>
                      <a:pt x="4770" y="1836"/>
                      <a:pt x="4236" y="1535"/>
                      <a:pt x="3703" y="1302"/>
                    </a:cubicBezTo>
                    <a:cubicBezTo>
                      <a:pt x="3169" y="1035"/>
                      <a:pt x="2602" y="801"/>
                      <a:pt x="2035" y="601"/>
                    </a:cubicBezTo>
                    <a:cubicBezTo>
                      <a:pt x="1434" y="368"/>
                      <a:pt x="867" y="168"/>
                      <a:pt x="234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604350" y="4345225"/>
                <a:ext cx="515400" cy="428650"/>
              </a:xfrm>
              <a:custGeom>
                <a:avLst/>
                <a:gdLst/>
                <a:ahLst/>
                <a:cxnLst/>
                <a:rect l="l" t="t" r="r" b="b"/>
                <a:pathLst>
                  <a:path w="20616" h="17146" extrusionOk="0">
                    <a:moveTo>
                      <a:pt x="12510" y="0"/>
                    </a:moveTo>
                    <a:cubicBezTo>
                      <a:pt x="11309" y="0"/>
                      <a:pt x="10108" y="167"/>
                      <a:pt x="8974" y="434"/>
                    </a:cubicBezTo>
                    <a:cubicBezTo>
                      <a:pt x="8340" y="601"/>
                      <a:pt x="7806" y="834"/>
                      <a:pt x="7306" y="1034"/>
                    </a:cubicBezTo>
                    <a:cubicBezTo>
                      <a:pt x="6839" y="1234"/>
                      <a:pt x="6405" y="1501"/>
                      <a:pt x="5905" y="1768"/>
                    </a:cubicBezTo>
                    <a:cubicBezTo>
                      <a:pt x="5105" y="2269"/>
                      <a:pt x="4304" y="2902"/>
                      <a:pt x="3503" y="3736"/>
                    </a:cubicBezTo>
                    <a:cubicBezTo>
                      <a:pt x="2669" y="4570"/>
                      <a:pt x="2002" y="5504"/>
                      <a:pt x="1469" y="6405"/>
                    </a:cubicBezTo>
                    <a:cubicBezTo>
                      <a:pt x="902" y="7439"/>
                      <a:pt x="501" y="8440"/>
                      <a:pt x="334" y="9440"/>
                    </a:cubicBezTo>
                    <a:cubicBezTo>
                      <a:pt x="268" y="10007"/>
                      <a:pt x="268" y="10541"/>
                      <a:pt x="301" y="11075"/>
                    </a:cubicBezTo>
                    <a:cubicBezTo>
                      <a:pt x="101" y="11208"/>
                      <a:pt x="1" y="11408"/>
                      <a:pt x="68" y="11609"/>
                    </a:cubicBezTo>
                    <a:cubicBezTo>
                      <a:pt x="168" y="12109"/>
                      <a:pt x="301" y="12543"/>
                      <a:pt x="501" y="12943"/>
                    </a:cubicBezTo>
                    <a:cubicBezTo>
                      <a:pt x="735" y="13377"/>
                      <a:pt x="968" y="13743"/>
                      <a:pt x="1268" y="14110"/>
                    </a:cubicBezTo>
                    <a:cubicBezTo>
                      <a:pt x="1569" y="14444"/>
                      <a:pt x="1902" y="14778"/>
                      <a:pt x="2269" y="15078"/>
                    </a:cubicBezTo>
                    <a:cubicBezTo>
                      <a:pt x="2669" y="15411"/>
                      <a:pt x="3136" y="15645"/>
                      <a:pt x="3470" y="15878"/>
                    </a:cubicBezTo>
                    <a:cubicBezTo>
                      <a:pt x="4237" y="16279"/>
                      <a:pt x="5105" y="16612"/>
                      <a:pt x="6172" y="16879"/>
                    </a:cubicBezTo>
                    <a:cubicBezTo>
                      <a:pt x="6973" y="17079"/>
                      <a:pt x="7840" y="17146"/>
                      <a:pt x="8774" y="17146"/>
                    </a:cubicBezTo>
                    <a:lnTo>
                      <a:pt x="9007" y="17146"/>
                    </a:lnTo>
                    <a:cubicBezTo>
                      <a:pt x="9908" y="17146"/>
                      <a:pt x="10742" y="16979"/>
                      <a:pt x="11576" y="16712"/>
                    </a:cubicBezTo>
                    <a:cubicBezTo>
                      <a:pt x="12276" y="16445"/>
                      <a:pt x="12977" y="16112"/>
                      <a:pt x="13811" y="15611"/>
                    </a:cubicBezTo>
                    <a:cubicBezTo>
                      <a:pt x="15479" y="14611"/>
                      <a:pt x="16946" y="13310"/>
                      <a:pt x="18181" y="11809"/>
                    </a:cubicBezTo>
                    <a:cubicBezTo>
                      <a:pt x="18814" y="11075"/>
                      <a:pt x="19315" y="10274"/>
                      <a:pt x="19748" y="9440"/>
                    </a:cubicBezTo>
                    <a:cubicBezTo>
                      <a:pt x="20149" y="8606"/>
                      <a:pt x="20415" y="7773"/>
                      <a:pt x="20516" y="6972"/>
                    </a:cubicBezTo>
                    <a:cubicBezTo>
                      <a:pt x="20582" y="6605"/>
                      <a:pt x="20616" y="6138"/>
                      <a:pt x="20582" y="5704"/>
                    </a:cubicBezTo>
                    <a:cubicBezTo>
                      <a:pt x="20516" y="5304"/>
                      <a:pt x="20449" y="4904"/>
                      <a:pt x="20315" y="4437"/>
                    </a:cubicBezTo>
                    <a:cubicBezTo>
                      <a:pt x="20082" y="3636"/>
                      <a:pt x="19515" y="2902"/>
                      <a:pt x="18814" y="2202"/>
                    </a:cubicBezTo>
                    <a:cubicBezTo>
                      <a:pt x="18080" y="1468"/>
                      <a:pt x="17113" y="901"/>
                      <a:pt x="16012" y="534"/>
                    </a:cubicBezTo>
                    <a:cubicBezTo>
                      <a:pt x="14945" y="200"/>
                      <a:pt x="13777" y="0"/>
                      <a:pt x="12510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604350" y="4345225"/>
                <a:ext cx="512900" cy="429500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7180" extrusionOk="0">
                    <a:moveTo>
                      <a:pt x="12643" y="0"/>
                    </a:moveTo>
                    <a:cubicBezTo>
                      <a:pt x="12677" y="67"/>
                      <a:pt x="12743" y="100"/>
                      <a:pt x="12777" y="167"/>
                    </a:cubicBezTo>
                    <a:cubicBezTo>
                      <a:pt x="12943" y="367"/>
                      <a:pt x="13110" y="601"/>
                      <a:pt x="13244" y="868"/>
                    </a:cubicBezTo>
                    <a:cubicBezTo>
                      <a:pt x="13344" y="1101"/>
                      <a:pt x="13444" y="1401"/>
                      <a:pt x="13511" y="1701"/>
                    </a:cubicBezTo>
                    <a:cubicBezTo>
                      <a:pt x="13611" y="1968"/>
                      <a:pt x="13644" y="2302"/>
                      <a:pt x="13677" y="2602"/>
                    </a:cubicBezTo>
                    <a:cubicBezTo>
                      <a:pt x="13744" y="3236"/>
                      <a:pt x="13744" y="3870"/>
                      <a:pt x="13611" y="4537"/>
                    </a:cubicBezTo>
                    <a:cubicBezTo>
                      <a:pt x="13511" y="5171"/>
                      <a:pt x="13344" y="5771"/>
                      <a:pt x="13144" y="6338"/>
                    </a:cubicBezTo>
                    <a:cubicBezTo>
                      <a:pt x="13010" y="6605"/>
                      <a:pt x="12910" y="6872"/>
                      <a:pt x="12777" y="7072"/>
                    </a:cubicBezTo>
                    <a:cubicBezTo>
                      <a:pt x="12610" y="7372"/>
                      <a:pt x="12410" y="7706"/>
                      <a:pt x="12176" y="8006"/>
                    </a:cubicBezTo>
                    <a:cubicBezTo>
                      <a:pt x="11743" y="8606"/>
                      <a:pt x="11176" y="9174"/>
                      <a:pt x="10575" y="9674"/>
                    </a:cubicBezTo>
                    <a:cubicBezTo>
                      <a:pt x="9941" y="10174"/>
                      <a:pt x="9274" y="10608"/>
                      <a:pt x="8574" y="10941"/>
                    </a:cubicBezTo>
                    <a:cubicBezTo>
                      <a:pt x="7806" y="11342"/>
                      <a:pt x="7073" y="11609"/>
                      <a:pt x="6305" y="11842"/>
                    </a:cubicBezTo>
                    <a:cubicBezTo>
                      <a:pt x="5305" y="12109"/>
                      <a:pt x="4304" y="12242"/>
                      <a:pt x="3337" y="12242"/>
                    </a:cubicBezTo>
                    <a:cubicBezTo>
                      <a:pt x="2770" y="12242"/>
                      <a:pt x="2169" y="12209"/>
                      <a:pt x="1602" y="12076"/>
                    </a:cubicBezTo>
                    <a:cubicBezTo>
                      <a:pt x="1068" y="12009"/>
                      <a:pt x="501" y="11842"/>
                      <a:pt x="1" y="11609"/>
                    </a:cubicBezTo>
                    <a:lnTo>
                      <a:pt x="1" y="11609"/>
                    </a:lnTo>
                    <a:cubicBezTo>
                      <a:pt x="101" y="12109"/>
                      <a:pt x="268" y="12576"/>
                      <a:pt x="435" y="12943"/>
                    </a:cubicBezTo>
                    <a:cubicBezTo>
                      <a:pt x="635" y="13377"/>
                      <a:pt x="902" y="13743"/>
                      <a:pt x="1168" y="14110"/>
                    </a:cubicBezTo>
                    <a:cubicBezTo>
                      <a:pt x="1469" y="14444"/>
                      <a:pt x="1802" y="14778"/>
                      <a:pt x="2169" y="15078"/>
                    </a:cubicBezTo>
                    <a:cubicBezTo>
                      <a:pt x="2603" y="15411"/>
                      <a:pt x="3103" y="15712"/>
                      <a:pt x="3403" y="15878"/>
                    </a:cubicBezTo>
                    <a:cubicBezTo>
                      <a:pt x="4137" y="16279"/>
                      <a:pt x="5004" y="16612"/>
                      <a:pt x="6105" y="16879"/>
                    </a:cubicBezTo>
                    <a:cubicBezTo>
                      <a:pt x="6939" y="17079"/>
                      <a:pt x="7773" y="17179"/>
                      <a:pt x="8674" y="17179"/>
                    </a:cubicBezTo>
                    <a:lnTo>
                      <a:pt x="8941" y="17179"/>
                    </a:lnTo>
                    <a:cubicBezTo>
                      <a:pt x="9808" y="17179"/>
                      <a:pt x="10642" y="17012"/>
                      <a:pt x="11476" y="16712"/>
                    </a:cubicBezTo>
                    <a:cubicBezTo>
                      <a:pt x="12176" y="16445"/>
                      <a:pt x="12910" y="16112"/>
                      <a:pt x="13744" y="15611"/>
                    </a:cubicBezTo>
                    <a:cubicBezTo>
                      <a:pt x="15412" y="14611"/>
                      <a:pt x="16846" y="13377"/>
                      <a:pt x="18114" y="11809"/>
                    </a:cubicBezTo>
                    <a:cubicBezTo>
                      <a:pt x="18748" y="11075"/>
                      <a:pt x="19248" y="10274"/>
                      <a:pt x="19648" y="9440"/>
                    </a:cubicBezTo>
                    <a:cubicBezTo>
                      <a:pt x="20082" y="8606"/>
                      <a:pt x="20315" y="7773"/>
                      <a:pt x="20449" y="6939"/>
                    </a:cubicBezTo>
                    <a:cubicBezTo>
                      <a:pt x="20482" y="6538"/>
                      <a:pt x="20516" y="6105"/>
                      <a:pt x="20482" y="5638"/>
                    </a:cubicBezTo>
                    <a:cubicBezTo>
                      <a:pt x="20449" y="5271"/>
                      <a:pt x="20349" y="4870"/>
                      <a:pt x="20249" y="4403"/>
                    </a:cubicBezTo>
                    <a:cubicBezTo>
                      <a:pt x="19982" y="3603"/>
                      <a:pt x="19481" y="2869"/>
                      <a:pt x="18748" y="2135"/>
                    </a:cubicBezTo>
                    <a:cubicBezTo>
                      <a:pt x="17980" y="1435"/>
                      <a:pt x="16980" y="868"/>
                      <a:pt x="15946" y="467"/>
                    </a:cubicBezTo>
                    <a:cubicBezTo>
                      <a:pt x="14978" y="200"/>
                      <a:pt x="13844" y="0"/>
                      <a:pt x="12643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274125" y="4309350"/>
                <a:ext cx="1135000" cy="851475"/>
              </a:xfrm>
              <a:custGeom>
                <a:avLst/>
                <a:gdLst/>
                <a:ahLst/>
                <a:cxnLst/>
                <a:rect l="l" t="t" r="r" b="b"/>
                <a:pathLst>
                  <a:path w="45400" h="34059" extrusionOk="0">
                    <a:moveTo>
                      <a:pt x="37327" y="1"/>
                    </a:moveTo>
                    <a:cubicBezTo>
                      <a:pt x="36360" y="1"/>
                      <a:pt x="35359" y="168"/>
                      <a:pt x="34392" y="535"/>
                    </a:cubicBezTo>
                    <a:cubicBezTo>
                      <a:pt x="33991" y="701"/>
                      <a:pt x="33558" y="868"/>
                      <a:pt x="33057" y="1168"/>
                    </a:cubicBezTo>
                    <a:cubicBezTo>
                      <a:pt x="32657" y="1435"/>
                      <a:pt x="32290" y="1669"/>
                      <a:pt x="31957" y="2002"/>
                    </a:cubicBezTo>
                    <a:cubicBezTo>
                      <a:pt x="31189" y="2669"/>
                      <a:pt x="30656" y="3503"/>
                      <a:pt x="30389" y="4371"/>
                    </a:cubicBezTo>
                    <a:cubicBezTo>
                      <a:pt x="30355" y="4504"/>
                      <a:pt x="30322" y="4671"/>
                      <a:pt x="30289" y="4804"/>
                    </a:cubicBezTo>
                    <a:cubicBezTo>
                      <a:pt x="30222" y="4938"/>
                      <a:pt x="30189" y="5105"/>
                      <a:pt x="30155" y="5205"/>
                    </a:cubicBezTo>
                    <a:lnTo>
                      <a:pt x="29888" y="5972"/>
                    </a:lnTo>
                    <a:cubicBezTo>
                      <a:pt x="29688" y="6506"/>
                      <a:pt x="29455" y="7039"/>
                      <a:pt x="29221" y="7540"/>
                    </a:cubicBezTo>
                    <a:lnTo>
                      <a:pt x="29155" y="7706"/>
                    </a:lnTo>
                    <a:cubicBezTo>
                      <a:pt x="28954" y="8173"/>
                      <a:pt x="28688" y="8674"/>
                      <a:pt x="28621" y="9208"/>
                    </a:cubicBezTo>
                    <a:cubicBezTo>
                      <a:pt x="28554" y="9374"/>
                      <a:pt x="28554" y="9608"/>
                      <a:pt x="28554" y="9775"/>
                    </a:cubicBezTo>
                    <a:cubicBezTo>
                      <a:pt x="28321" y="9808"/>
                      <a:pt x="28121" y="9841"/>
                      <a:pt x="27887" y="9875"/>
                    </a:cubicBezTo>
                    <a:cubicBezTo>
                      <a:pt x="27687" y="9941"/>
                      <a:pt x="27520" y="10008"/>
                      <a:pt x="27353" y="10108"/>
                    </a:cubicBezTo>
                    <a:cubicBezTo>
                      <a:pt x="27187" y="10175"/>
                      <a:pt x="27020" y="10275"/>
                      <a:pt x="26853" y="10375"/>
                    </a:cubicBezTo>
                    <a:cubicBezTo>
                      <a:pt x="26353" y="10675"/>
                      <a:pt x="25986" y="11109"/>
                      <a:pt x="25552" y="11509"/>
                    </a:cubicBezTo>
                    <a:lnTo>
                      <a:pt x="25519" y="11543"/>
                    </a:lnTo>
                    <a:cubicBezTo>
                      <a:pt x="25285" y="11809"/>
                      <a:pt x="25118" y="12010"/>
                      <a:pt x="24885" y="12176"/>
                    </a:cubicBezTo>
                    <a:cubicBezTo>
                      <a:pt x="24651" y="12376"/>
                      <a:pt x="24385" y="12610"/>
                      <a:pt x="24151" y="12777"/>
                    </a:cubicBezTo>
                    <a:cubicBezTo>
                      <a:pt x="23951" y="12877"/>
                      <a:pt x="23684" y="13010"/>
                      <a:pt x="23451" y="13110"/>
                    </a:cubicBezTo>
                    <a:cubicBezTo>
                      <a:pt x="23317" y="13144"/>
                      <a:pt x="23150" y="13177"/>
                      <a:pt x="23017" y="13177"/>
                    </a:cubicBezTo>
                    <a:lnTo>
                      <a:pt x="21716" y="13177"/>
                    </a:lnTo>
                    <a:cubicBezTo>
                      <a:pt x="21616" y="13177"/>
                      <a:pt x="21549" y="13177"/>
                      <a:pt x="21482" y="13210"/>
                    </a:cubicBezTo>
                    <a:cubicBezTo>
                      <a:pt x="20982" y="13310"/>
                      <a:pt x="20515" y="13477"/>
                      <a:pt x="20048" y="13777"/>
                    </a:cubicBezTo>
                    <a:cubicBezTo>
                      <a:pt x="19881" y="13878"/>
                      <a:pt x="19681" y="13978"/>
                      <a:pt x="19514" y="14144"/>
                    </a:cubicBezTo>
                    <a:cubicBezTo>
                      <a:pt x="19448" y="14111"/>
                      <a:pt x="19314" y="14044"/>
                      <a:pt x="19214" y="14044"/>
                    </a:cubicBezTo>
                    <a:cubicBezTo>
                      <a:pt x="19047" y="14011"/>
                      <a:pt x="18847" y="14011"/>
                      <a:pt x="18714" y="14011"/>
                    </a:cubicBezTo>
                    <a:lnTo>
                      <a:pt x="18647" y="14011"/>
                    </a:lnTo>
                    <a:cubicBezTo>
                      <a:pt x="18347" y="14011"/>
                      <a:pt x="18147" y="13978"/>
                      <a:pt x="17947" y="13944"/>
                    </a:cubicBezTo>
                    <a:cubicBezTo>
                      <a:pt x="17713" y="13878"/>
                      <a:pt x="17513" y="13811"/>
                      <a:pt x="17346" y="13711"/>
                    </a:cubicBezTo>
                    <a:cubicBezTo>
                      <a:pt x="17179" y="13677"/>
                      <a:pt x="17046" y="13611"/>
                      <a:pt x="16946" y="13544"/>
                    </a:cubicBezTo>
                    <a:cubicBezTo>
                      <a:pt x="16846" y="13477"/>
                      <a:pt x="16779" y="13444"/>
                      <a:pt x="16646" y="13344"/>
                    </a:cubicBezTo>
                    <a:cubicBezTo>
                      <a:pt x="16546" y="13277"/>
                      <a:pt x="16479" y="13210"/>
                      <a:pt x="16379" y="13144"/>
                    </a:cubicBezTo>
                    <a:cubicBezTo>
                      <a:pt x="16312" y="13044"/>
                      <a:pt x="16212" y="12977"/>
                      <a:pt x="16112" y="12877"/>
                    </a:cubicBezTo>
                    <a:cubicBezTo>
                      <a:pt x="15545" y="12443"/>
                      <a:pt x="15045" y="12110"/>
                      <a:pt x="14511" y="11843"/>
                    </a:cubicBezTo>
                    <a:cubicBezTo>
                      <a:pt x="13944" y="11609"/>
                      <a:pt x="13277" y="11442"/>
                      <a:pt x="12509" y="11442"/>
                    </a:cubicBezTo>
                    <a:cubicBezTo>
                      <a:pt x="12042" y="11442"/>
                      <a:pt x="11609" y="11476"/>
                      <a:pt x="11142" y="11543"/>
                    </a:cubicBezTo>
                    <a:cubicBezTo>
                      <a:pt x="10608" y="11676"/>
                      <a:pt x="9974" y="11843"/>
                      <a:pt x="9274" y="12110"/>
                    </a:cubicBezTo>
                    <a:cubicBezTo>
                      <a:pt x="8540" y="12343"/>
                      <a:pt x="8006" y="12543"/>
                      <a:pt x="7506" y="12810"/>
                    </a:cubicBezTo>
                    <a:cubicBezTo>
                      <a:pt x="6472" y="13344"/>
                      <a:pt x="5471" y="14011"/>
                      <a:pt x="4604" y="14845"/>
                    </a:cubicBezTo>
                    <a:cubicBezTo>
                      <a:pt x="2836" y="16479"/>
                      <a:pt x="1502" y="18548"/>
                      <a:pt x="768" y="20816"/>
                    </a:cubicBezTo>
                    <a:cubicBezTo>
                      <a:pt x="367" y="21983"/>
                      <a:pt x="134" y="23151"/>
                      <a:pt x="34" y="24318"/>
                    </a:cubicBezTo>
                    <a:cubicBezTo>
                      <a:pt x="0" y="24952"/>
                      <a:pt x="0" y="25519"/>
                      <a:pt x="101" y="26053"/>
                    </a:cubicBezTo>
                    <a:cubicBezTo>
                      <a:pt x="134" y="26553"/>
                      <a:pt x="267" y="27120"/>
                      <a:pt x="434" y="27687"/>
                    </a:cubicBezTo>
                    <a:cubicBezTo>
                      <a:pt x="701" y="28655"/>
                      <a:pt x="1268" y="29555"/>
                      <a:pt x="1935" y="30356"/>
                    </a:cubicBezTo>
                    <a:cubicBezTo>
                      <a:pt x="2602" y="31123"/>
                      <a:pt x="3436" y="31724"/>
                      <a:pt x="4337" y="32191"/>
                    </a:cubicBezTo>
                    <a:cubicBezTo>
                      <a:pt x="5271" y="32591"/>
                      <a:pt x="6305" y="32824"/>
                      <a:pt x="7439" y="32858"/>
                    </a:cubicBezTo>
                    <a:lnTo>
                      <a:pt x="7506" y="32858"/>
                    </a:lnTo>
                    <a:cubicBezTo>
                      <a:pt x="8473" y="32858"/>
                      <a:pt x="9441" y="32691"/>
                      <a:pt x="10341" y="32357"/>
                    </a:cubicBezTo>
                    <a:cubicBezTo>
                      <a:pt x="11042" y="32091"/>
                      <a:pt x="11809" y="31724"/>
                      <a:pt x="12643" y="31190"/>
                    </a:cubicBezTo>
                    <a:cubicBezTo>
                      <a:pt x="13377" y="30723"/>
                      <a:pt x="14111" y="30156"/>
                      <a:pt x="14878" y="29489"/>
                    </a:cubicBezTo>
                    <a:cubicBezTo>
                      <a:pt x="15678" y="28822"/>
                      <a:pt x="16379" y="28054"/>
                      <a:pt x="17046" y="27254"/>
                    </a:cubicBezTo>
                    <a:cubicBezTo>
                      <a:pt x="17179" y="27521"/>
                      <a:pt x="17346" y="27821"/>
                      <a:pt x="17513" y="28088"/>
                    </a:cubicBezTo>
                    <a:cubicBezTo>
                      <a:pt x="17980" y="28822"/>
                      <a:pt x="18514" y="29489"/>
                      <a:pt x="19114" y="30056"/>
                    </a:cubicBezTo>
                    <a:cubicBezTo>
                      <a:pt x="19781" y="30690"/>
                      <a:pt x="20515" y="31223"/>
                      <a:pt x="21316" y="31690"/>
                    </a:cubicBezTo>
                    <a:cubicBezTo>
                      <a:pt x="22116" y="32157"/>
                      <a:pt x="23017" y="32558"/>
                      <a:pt x="23984" y="32924"/>
                    </a:cubicBezTo>
                    <a:cubicBezTo>
                      <a:pt x="24885" y="33258"/>
                      <a:pt x="25852" y="33558"/>
                      <a:pt x="26853" y="33758"/>
                    </a:cubicBezTo>
                    <a:cubicBezTo>
                      <a:pt x="27820" y="33992"/>
                      <a:pt x="28788" y="34059"/>
                      <a:pt x="29688" y="34059"/>
                    </a:cubicBezTo>
                    <a:cubicBezTo>
                      <a:pt x="30722" y="34059"/>
                      <a:pt x="31690" y="33925"/>
                      <a:pt x="32557" y="33692"/>
                    </a:cubicBezTo>
                    <a:cubicBezTo>
                      <a:pt x="33057" y="33558"/>
                      <a:pt x="33524" y="33391"/>
                      <a:pt x="33991" y="33191"/>
                    </a:cubicBezTo>
                    <a:cubicBezTo>
                      <a:pt x="34392" y="33025"/>
                      <a:pt x="34825" y="32758"/>
                      <a:pt x="35326" y="32424"/>
                    </a:cubicBezTo>
                    <a:cubicBezTo>
                      <a:pt x="36060" y="31924"/>
                      <a:pt x="36793" y="31323"/>
                      <a:pt x="37461" y="30523"/>
                    </a:cubicBezTo>
                    <a:cubicBezTo>
                      <a:pt x="37994" y="29889"/>
                      <a:pt x="38461" y="29088"/>
                      <a:pt x="38862" y="28254"/>
                    </a:cubicBezTo>
                    <a:cubicBezTo>
                      <a:pt x="39195" y="27521"/>
                      <a:pt x="39495" y="26687"/>
                      <a:pt x="39662" y="25719"/>
                    </a:cubicBezTo>
                    <a:cubicBezTo>
                      <a:pt x="39829" y="24885"/>
                      <a:pt x="39896" y="24051"/>
                      <a:pt x="39896" y="23151"/>
                    </a:cubicBezTo>
                    <a:cubicBezTo>
                      <a:pt x="39896" y="21716"/>
                      <a:pt x="39695" y="20249"/>
                      <a:pt x="39295" y="18848"/>
                    </a:cubicBezTo>
                    <a:cubicBezTo>
                      <a:pt x="40162" y="18414"/>
                      <a:pt x="41030" y="17814"/>
                      <a:pt x="41864" y="16913"/>
                    </a:cubicBezTo>
                    <a:cubicBezTo>
                      <a:pt x="42698" y="16046"/>
                      <a:pt x="43365" y="14978"/>
                      <a:pt x="43965" y="13711"/>
                    </a:cubicBezTo>
                    <a:cubicBezTo>
                      <a:pt x="44499" y="12510"/>
                      <a:pt x="44866" y="11209"/>
                      <a:pt x="45033" y="9875"/>
                    </a:cubicBezTo>
                    <a:cubicBezTo>
                      <a:pt x="45400" y="7039"/>
                      <a:pt x="44799" y="4371"/>
                      <a:pt x="43298" y="2636"/>
                    </a:cubicBezTo>
                    <a:cubicBezTo>
                      <a:pt x="42464" y="1635"/>
                      <a:pt x="41297" y="835"/>
                      <a:pt x="39996" y="401"/>
                    </a:cubicBezTo>
                    <a:cubicBezTo>
                      <a:pt x="39562" y="301"/>
                      <a:pt x="39162" y="168"/>
                      <a:pt x="38695" y="68"/>
                    </a:cubicBezTo>
                    <a:cubicBezTo>
                      <a:pt x="38395" y="1"/>
                      <a:pt x="37961" y="1"/>
                      <a:pt x="373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660225" y="454952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34"/>
                      <a:pt x="1" y="268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268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736950" y="4517850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0"/>
                    </a:moveTo>
                    <a:cubicBezTo>
                      <a:pt x="201" y="0"/>
                      <a:pt x="1" y="167"/>
                      <a:pt x="1" y="434"/>
                    </a:cubicBezTo>
                    <a:cubicBezTo>
                      <a:pt x="1" y="634"/>
                      <a:pt x="201" y="834"/>
                      <a:pt x="434" y="834"/>
                    </a:cubicBezTo>
                    <a:cubicBezTo>
                      <a:pt x="634" y="834"/>
                      <a:pt x="835" y="634"/>
                      <a:pt x="835" y="434"/>
                    </a:cubicBezTo>
                    <a:cubicBezTo>
                      <a:pt x="835" y="200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873725" y="4400250"/>
                <a:ext cx="2920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9" extrusionOk="0">
                    <a:moveTo>
                      <a:pt x="567" y="1"/>
                    </a:moveTo>
                    <a:cubicBezTo>
                      <a:pt x="234" y="1"/>
                      <a:pt x="0" y="234"/>
                      <a:pt x="0" y="568"/>
                    </a:cubicBezTo>
                    <a:cubicBezTo>
                      <a:pt x="0" y="868"/>
                      <a:pt x="234" y="1168"/>
                      <a:pt x="567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815350" y="4470300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1"/>
                    </a:moveTo>
                    <a:cubicBezTo>
                      <a:pt x="134" y="1"/>
                      <a:pt x="0" y="101"/>
                      <a:pt x="0" y="268"/>
                    </a:cubicBezTo>
                    <a:cubicBezTo>
                      <a:pt x="0" y="434"/>
                      <a:pt x="134" y="568"/>
                      <a:pt x="267" y="568"/>
                    </a:cubicBezTo>
                    <a:cubicBezTo>
                      <a:pt x="467" y="568"/>
                      <a:pt x="567" y="434"/>
                      <a:pt x="567" y="268"/>
                    </a:cubicBezTo>
                    <a:cubicBezTo>
                      <a:pt x="567" y="101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840350" y="4518675"/>
                <a:ext cx="142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601" extrusionOk="0">
                    <a:moveTo>
                      <a:pt x="301" y="1"/>
                    </a:moveTo>
                    <a:cubicBezTo>
                      <a:pt x="168" y="1"/>
                      <a:pt x="1" y="134"/>
                      <a:pt x="1" y="301"/>
                    </a:cubicBezTo>
                    <a:cubicBezTo>
                      <a:pt x="1" y="468"/>
                      <a:pt x="134" y="601"/>
                      <a:pt x="301" y="601"/>
                    </a:cubicBezTo>
                    <a:cubicBezTo>
                      <a:pt x="468" y="601"/>
                      <a:pt x="568" y="468"/>
                      <a:pt x="568" y="301"/>
                    </a:cubicBezTo>
                    <a:cubicBezTo>
                      <a:pt x="568" y="134"/>
                      <a:pt x="435" y="1"/>
                      <a:pt x="3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782825" y="456287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1"/>
                    </a:moveTo>
                    <a:cubicBezTo>
                      <a:pt x="301" y="1"/>
                      <a:pt x="0" y="301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1"/>
                      <a:pt x="6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718600" y="4606250"/>
                <a:ext cx="2505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501" y="0"/>
                    </a:moveTo>
                    <a:cubicBezTo>
                      <a:pt x="234" y="0"/>
                      <a:pt x="1" y="234"/>
                      <a:pt x="1" y="500"/>
                    </a:cubicBezTo>
                    <a:cubicBezTo>
                      <a:pt x="1" y="801"/>
                      <a:pt x="234" y="1001"/>
                      <a:pt x="501" y="1001"/>
                    </a:cubicBezTo>
                    <a:cubicBezTo>
                      <a:pt x="768" y="1001"/>
                      <a:pt x="1002" y="767"/>
                      <a:pt x="1002" y="500"/>
                    </a:cubicBezTo>
                    <a:cubicBezTo>
                      <a:pt x="1002" y="234"/>
                      <a:pt x="735" y="0"/>
                      <a:pt x="5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791150" y="4505325"/>
                <a:ext cx="167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68" extrusionOk="0">
                    <a:moveTo>
                      <a:pt x="334" y="1"/>
                    </a:moveTo>
                    <a:cubicBezTo>
                      <a:pt x="168" y="1"/>
                      <a:pt x="1" y="134"/>
                      <a:pt x="1" y="334"/>
                    </a:cubicBezTo>
                    <a:cubicBezTo>
                      <a:pt x="1" y="501"/>
                      <a:pt x="168" y="668"/>
                      <a:pt x="334" y="668"/>
                    </a:cubicBezTo>
                    <a:cubicBezTo>
                      <a:pt x="501" y="668"/>
                      <a:pt x="668" y="501"/>
                      <a:pt x="668" y="334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740300" y="447030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1"/>
                      <a:pt x="0" y="34"/>
                      <a:pt x="0" y="101"/>
                    </a:cubicBezTo>
                    <a:cubicBezTo>
                      <a:pt x="0" y="201"/>
                      <a:pt x="33" y="234"/>
                      <a:pt x="134" y="234"/>
                    </a:cubicBezTo>
                    <a:cubicBezTo>
                      <a:pt x="200" y="234"/>
                      <a:pt x="234" y="201"/>
                      <a:pt x="234" y="101"/>
                    </a:cubicBezTo>
                    <a:cubicBezTo>
                      <a:pt x="234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781150" y="438357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1"/>
                      <a:pt x="1" y="301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899575" y="444612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0"/>
                    </a:moveTo>
                    <a:cubicBezTo>
                      <a:pt x="267" y="0"/>
                      <a:pt x="0" y="234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0"/>
                      <a:pt x="6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875375" y="4508675"/>
                <a:ext cx="192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35" extrusionOk="0">
                    <a:moveTo>
                      <a:pt x="401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401" y="734"/>
                    </a:cubicBezTo>
                    <a:cubicBezTo>
                      <a:pt x="601" y="734"/>
                      <a:pt x="768" y="567"/>
                      <a:pt x="768" y="367"/>
                    </a:cubicBezTo>
                    <a:cubicBezTo>
                      <a:pt x="768" y="167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833700" y="4422775"/>
                <a:ext cx="150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601" extrusionOk="0">
                    <a:moveTo>
                      <a:pt x="300" y="0"/>
                    </a:moveTo>
                    <a:cubicBezTo>
                      <a:pt x="134" y="0"/>
                      <a:pt x="0" y="134"/>
                      <a:pt x="0" y="301"/>
                    </a:cubicBezTo>
                    <a:cubicBezTo>
                      <a:pt x="0" y="467"/>
                      <a:pt x="134" y="601"/>
                      <a:pt x="300" y="601"/>
                    </a:cubicBezTo>
                    <a:cubicBezTo>
                      <a:pt x="467" y="601"/>
                      <a:pt x="601" y="467"/>
                      <a:pt x="601" y="301"/>
                    </a:cubicBezTo>
                    <a:cubicBezTo>
                      <a:pt x="601" y="134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921250" y="4405250"/>
                <a:ext cx="16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9" extrusionOk="0">
                    <a:moveTo>
                      <a:pt x="334" y="1"/>
                    </a:moveTo>
                    <a:cubicBezTo>
                      <a:pt x="167" y="1"/>
                      <a:pt x="1" y="168"/>
                      <a:pt x="1" y="335"/>
                    </a:cubicBezTo>
                    <a:cubicBezTo>
                      <a:pt x="1" y="501"/>
                      <a:pt x="167" y="668"/>
                      <a:pt x="334" y="668"/>
                    </a:cubicBezTo>
                    <a:cubicBezTo>
                      <a:pt x="501" y="668"/>
                      <a:pt x="668" y="501"/>
                      <a:pt x="668" y="335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679425" y="4510350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0" y="0"/>
                    </a:moveTo>
                    <a:cubicBezTo>
                      <a:pt x="300" y="0"/>
                      <a:pt x="0" y="267"/>
                      <a:pt x="0" y="600"/>
                    </a:cubicBezTo>
                    <a:cubicBezTo>
                      <a:pt x="0" y="901"/>
                      <a:pt x="267" y="1168"/>
                      <a:pt x="600" y="1168"/>
                    </a:cubicBezTo>
                    <a:cubicBezTo>
                      <a:pt x="901" y="1168"/>
                      <a:pt x="1168" y="934"/>
                      <a:pt x="1168" y="600"/>
                    </a:cubicBezTo>
                    <a:cubicBezTo>
                      <a:pt x="1168" y="300"/>
                      <a:pt x="934" y="0"/>
                      <a:pt x="6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025500" y="4308525"/>
                <a:ext cx="386950" cy="408650"/>
              </a:xfrm>
              <a:custGeom>
                <a:avLst/>
                <a:gdLst/>
                <a:ahLst/>
                <a:cxnLst/>
                <a:rect l="l" t="t" r="r" b="b"/>
                <a:pathLst>
                  <a:path w="15478" h="16346" extrusionOk="0">
                    <a:moveTo>
                      <a:pt x="7305" y="1"/>
                    </a:moveTo>
                    <a:cubicBezTo>
                      <a:pt x="6338" y="1"/>
                      <a:pt x="5337" y="167"/>
                      <a:pt x="4403" y="534"/>
                    </a:cubicBezTo>
                    <a:cubicBezTo>
                      <a:pt x="3970" y="701"/>
                      <a:pt x="3569" y="901"/>
                      <a:pt x="3102" y="1168"/>
                    </a:cubicBezTo>
                    <a:cubicBezTo>
                      <a:pt x="2669" y="1368"/>
                      <a:pt x="2302" y="1668"/>
                      <a:pt x="1968" y="2002"/>
                    </a:cubicBezTo>
                    <a:cubicBezTo>
                      <a:pt x="1234" y="2669"/>
                      <a:pt x="667" y="3503"/>
                      <a:pt x="434" y="4370"/>
                    </a:cubicBezTo>
                    <a:cubicBezTo>
                      <a:pt x="401" y="4504"/>
                      <a:pt x="334" y="4570"/>
                      <a:pt x="334" y="4704"/>
                    </a:cubicBezTo>
                    <a:lnTo>
                      <a:pt x="300" y="4837"/>
                    </a:lnTo>
                    <a:cubicBezTo>
                      <a:pt x="267" y="4971"/>
                      <a:pt x="234" y="5138"/>
                      <a:pt x="167" y="5238"/>
                    </a:cubicBezTo>
                    <a:cubicBezTo>
                      <a:pt x="134" y="5404"/>
                      <a:pt x="100" y="5538"/>
                      <a:pt x="0" y="5705"/>
                    </a:cubicBezTo>
                    <a:cubicBezTo>
                      <a:pt x="100" y="5638"/>
                      <a:pt x="134" y="5538"/>
                      <a:pt x="234" y="5404"/>
                    </a:cubicBezTo>
                    <a:cubicBezTo>
                      <a:pt x="467" y="5071"/>
                      <a:pt x="667" y="4704"/>
                      <a:pt x="934" y="4370"/>
                    </a:cubicBezTo>
                    <a:cubicBezTo>
                      <a:pt x="1068" y="4204"/>
                      <a:pt x="1168" y="4037"/>
                      <a:pt x="1335" y="3870"/>
                    </a:cubicBezTo>
                    <a:lnTo>
                      <a:pt x="1768" y="3470"/>
                    </a:lnTo>
                    <a:cubicBezTo>
                      <a:pt x="2102" y="3169"/>
                      <a:pt x="2469" y="2969"/>
                      <a:pt x="2836" y="2736"/>
                    </a:cubicBezTo>
                    <a:cubicBezTo>
                      <a:pt x="3269" y="2536"/>
                      <a:pt x="3670" y="2369"/>
                      <a:pt x="4103" y="2235"/>
                    </a:cubicBezTo>
                    <a:cubicBezTo>
                      <a:pt x="4503" y="2135"/>
                      <a:pt x="4970" y="2035"/>
                      <a:pt x="5404" y="2002"/>
                    </a:cubicBezTo>
                    <a:cubicBezTo>
                      <a:pt x="5638" y="1969"/>
                      <a:pt x="5838" y="1969"/>
                      <a:pt x="6105" y="1969"/>
                    </a:cubicBezTo>
                    <a:cubicBezTo>
                      <a:pt x="6305" y="1969"/>
                      <a:pt x="6472" y="1969"/>
                      <a:pt x="6672" y="2002"/>
                    </a:cubicBezTo>
                    <a:cubicBezTo>
                      <a:pt x="7072" y="2035"/>
                      <a:pt x="7406" y="2069"/>
                      <a:pt x="7739" y="2169"/>
                    </a:cubicBezTo>
                    <a:cubicBezTo>
                      <a:pt x="8106" y="2235"/>
                      <a:pt x="8473" y="2369"/>
                      <a:pt x="8807" y="2502"/>
                    </a:cubicBezTo>
                    <a:cubicBezTo>
                      <a:pt x="9140" y="2636"/>
                      <a:pt x="9474" y="2803"/>
                      <a:pt x="9807" y="3003"/>
                    </a:cubicBezTo>
                    <a:cubicBezTo>
                      <a:pt x="10441" y="3370"/>
                      <a:pt x="11008" y="3837"/>
                      <a:pt x="11508" y="4370"/>
                    </a:cubicBezTo>
                    <a:cubicBezTo>
                      <a:pt x="12509" y="5471"/>
                      <a:pt x="13243" y="6839"/>
                      <a:pt x="13610" y="8307"/>
                    </a:cubicBezTo>
                    <a:cubicBezTo>
                      <a:pt x="13810" y="9040"/>
                      <a:pt x="13944" y="9808"/>
                      <a:pt x="13977" y="10541"/>
                    </a:cubicBezTo>
                    <a:cubicBezTo>
                      <a:pt x="14010" y="11309"/>
                      <a:pt x="13977" y="12076"/>
                      <a:pt x="13843" y="12843"/>
                    </a:cubicBezTo>
                    <a:cubicBezTo>
                      <a:pt x="13810" y="13210"/>
                      <a:pt x="13743" y="13577"/>
                      <a:pt x="13610" y="13911"/>
                    </a:cubicBezTo>
                    <a:cubicBezTo>
                      <a:pt x="13477" y="14411"/>
                      <a:pt x="13276" y="14878"/>
                      <a:pt x="13076" y="15345"/>
                    </a:cubicBezTo>
                    <a:cubicBezTo>
                      <a:pt x="12909" y="15678"/>
                      <a:pt x="12709" y="16012"/>
                      <a:pt x="12509" y="16346"/>
                    </a:cubicBezTo>
                    <a:cubicBezTo>
                      <a:pt x="13110" y="15578"/>
                      <a:pt x="13610" y="14744"/>
                      <a:pt x="14010" y="13777"/>
                    </a:cubicBezTo>
                    <a:cubicBezTo>
                      <a:pt x="14577" y="12576"/>
                      <a:pt x="14944" y="11275"/>
                      <a:pt x="15111" y="9974"/>
                    </a:cubicBezTo>
                    <a:cubicBezTo>
                      <a:pt x="15478" y="7106"/>
                      <a:pt x="14844" y="4470"/>
                      <a:pt x="13343" y="2702"/>
                    </a:cubicBezTo>
                    <a:cubicBezTo>
                      <a:pt x="12509" y="1702"/>
                      <a:pt x="11342" y="901"/>
                      <a:pt x="10007" y="501"/>
                    </a:cubicBezTo>
                    <a:cubicBezTo>
                      <a:pt x="9607" y="367"/>
                      <a:pt x="9140" y="234"/>
                      <a:pt x="8740" y="167"/>
                    </a:cubicBezTo>
                    <a:cubicBezTo>
                      <a:pt x="8306" y="67"/>
                      <a:pt x="7806" y="34"/>
                      <a:pt x="7305" y="34"/>
                    </a:cubicBezTo>
                    <a:lnTo>
                      <a:pt x="7305" y="1"/>
                    </a:ln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843700" y="4550375"/>
                <a:ext cx="433675" cy="607950"/>
              </a:xfrm>
              <a:custGeom>
                <a:avLst/>
                <a:gdLst/>
                <a:ahLst/>
                <a:cxnLst/>
                <a:rect l="l" t="t" r="r" b="b"/>
                <a:pathLst>
                  <a:path w="17347" h="24318" extrusionOk="0">
                    <a:moveTo>
                      <a:pt x="5604" y="0"/>
                    </a:moveTo>
                    <a:cubicBezTo>
                      <a:pt x="5504" y="67"/>
                      <a:pt x="5338" y="134"/>
                      <a:pt x="5171" y="167"/>
                    </a:cubicBezTo>
                    <a:cubicBezTo>
                      <a:pt x="4937" y="200"/>
                      <a:pt x="4770" y="300"/>
                      <a:pt x="4604" y="367"/>
                    </a:cubicBezTo>
                    <a:cubicBezTo>
                      <a:pt x="4437" y="467"/>
                      <a:pt x="4270" y="534"/>
                      <a:pt x="4103" y="667"/>
                    </a:cubicBezTo>
                    <a:cubicBezTo>
                      <a:pt x="3603" y="968"/>
                      <a:pt x="3203" y="1401"/>
                      <a:pt x="2869" y="1801"/>
                    </a:cubicBezTo>
                    <a:lnTo>
                      <a:pt x="2836" y="1835"/>
                    </a:lnTo>
                    <a:lnTo>
                      <a:pt x="2202" y="2469"/>
                    </a:lnTo>
                    <a:cubicBezTo>
                      <a:pt x="2002" y="2669"/>
                      <a:pt x="1735" y="2836"/>
                      <a:pt x="1435" y="3036"/>
                    </a:cubicBezTo>
                    <a:cubicBezTo>
                      <a:pt x="1235" y="3169"/>
                      <a:pt x="1001" y="3303"/>
                      <a:pt x="734" y="3369"/>
                    </a:cubicBezTo>
                    <a:cubicBezTo>
                      <a:pt x="567" y="3403"/>
                      <a:pt x="434" y="3469"/>
                      <a:pt x="334" y="3469"/>
                    </a:cubicBezTo>
                    <a:lnTo>
                      <a:pt x="0" y="3469"/>
                    </a:lnTo>
                    <a:cubicBezTo>
                      <a:pt x="67" y="3503"/>
                      <a:pt x="100" y="3536"/>
                      <a:pt x="201" y="3569"/>
                    </a:cubicBezTo>
                    <a:cubicBezTo>
                      <a:pt x="334" y="3636"/>
                      <a:pt x="401" y="3669"/>
                      <a:pt x="534" y="3669"/>
                    </a:cubicBezTo>
                    <a:lnTo>
                      <a:pt x="934" y="3669"/>
                    </a:lnTo>
                    <a:cubicBezTo>
                      <a:pt x="1268" y="3636"/>
                      <a:pt x="1602" y="3503"/>
                      <a:pt x="1902" y="3369"/>
                    </a:cubicBezTo>
                    <a:cubicBezTo>
                      <a:pt x="2536" y="3069"/>
                      <a:pt x="3103" y="2735"/>
                      <a:pt x="3736" y="2469"/>
                    </a:cubicBezTo>
                    <a:cubicBezTo>
                      <a:pt x="4037" y="2335"/>
                      <a:pt x="4370" y="2168"/>
                      <a:pt x="4670" y="2068"/>
                    </a:cubicBezTo>
                    <a:cubicBezTo>
                      <a:pt x="4837" y="2035"/>
                      <a:pt x="4937" y="2002"/>
                      <a:pt x="5104" y="1968"/>
                    </a:cubicBezTo>
                    <a:cubicBezTo>
                      <a:pt x="5237" y="1968"/>
                      <a:pt x="5371" y="1902"/>
                      <a:pt x="5504" y="1902"/>
                    </a:cubicBezTo>
                    <a:lnTo>
                      <a:pt x="5538" y="1902"/>
                    </a:lnTo>
                    <a:cubicBezTo>
                      <a:pt x="5671" y="1902"/>
                      <a:pt x="5838" y="1902"/>
                      <a:pt x="5938" y="1968"/>
                    </a:cubicBezTo>
                    <a:cubicBezTo>
                      <a:pt x="6171" y="2002"/>
                      <a:pt x="6338" y="2068"/>
                      <a:pt x="6538" y="2135"/>
                    </a:cubicBezTo>
                    <a:cubicBezTo>
                      <a:pt x="6872" y="2235"/>
                      <a:pt x="7239" y="2402"/>
                      <a:pt x="7572" y="2569"/>
                    </a:cubicBezTo>
                    <a:cubicBezTo>
                      <a:pt x="8240" y="2969"/>
                      <a:pt x="8873" y="3469"/>
                      <a:pt x="9407" y="4003"/>
                    </a:cubicBezTo>
                    <a:cubicBezTo>
                      <a:pt x="10041" y="4637"/>
                      <a:pt x="10575" y="5337"/>
                      <a:pt x="11042" y="6071"/>
                    </a:cubicBezTo>
                    <a:cubicBezTo>
                      <a:pt x="11542" y="6838"/>
                      <a:pt x="11942" y="7639"/>
                      <a:pt x="12343" y="8406"/>
                    </a:cubicBezTo>
                    <a:cubicBezTo>
                      <a:pt x="12509" y="8806"/>
                      <a:pt x="12676" y="9173"/>
                      <a:pt x="12843" y="9574"/>
                    </a:cubicBezTo>
                    <a:cubicBezTo>
                      <a:pt x="12910" y="9807"/>
                      <a:pt x="13010" y="9974"/>
                      <a:pt x="13043" y="10174"/>
                    </a:cubicBezTo>
                    <a:cubicBezTo>
                      <a:pt x="13076" y="10241"/>
                      <a:pt x="13110" y="10341"/>
                      <a:pt x="13110" y="10408"/>
                    </a:cubicBezTo>
                    <a:cubicBezTo>
                      <a:pt x="13110" y="10474"/>
                      <a:pt x="13176" y="10508"/>
                      <a:pt x="13176" y="10541"/>
                    </a:cubicBezTo>
                    <a:cubicBezTo>
                      <a:pt x="13210" y="10708"/>
                      <a:pt x="13243" y="10908"/>
                      <a:pt x="13277" y="11075"/>
                    </a:cubicBezTo>
                    <a:cubicBezTo>
                      <a:pt x="13343" y="11342"/>
                      <a:pt x="13377" y="11575"/>
                      <a:pt x="13377" y="11842"/>
                    </a:cubicBezTo>
                    <a:cubicBezTo>
                      <a:pt x="13410" y="12142"/>
                      <a:pt x="13410" y="12409"/>
                      <a:pt x="13443" y="12676"/>
                    </a:cubicBezTo>
                    <a:cubicBezTo>
                      <a:pt x="13443" y="12909"/>
                      <a:pt x="13510" y="13210"/>
                      <a:pt x="13510" y="13476"/>
                    </a:cubicBezTo>
                    <a:lnTo>
                      <a:pt x="13510" y="13810"/>
                    </a:lnTo>
                    <a:cubicBezTo>
                      <a:pt x="13510" y="13877"/>
                      <a:pt x="13510" y="13977"/>
                      <a:pt x="13443" y="14044"/>
                    </a:cubicBezTo>
                    <a:cubicBezTo>
                      <a:pt x="13443" y="14144"/>
                      <a:pt x="13410" y="14210"/>
                      <a:pt x="13377" y="14244"/>
                    </a:cubicBezTo>
                    <a:cubicBezTo>
                      <a:pt x="13343" y="14310"/>
                      <a:pt x="13343" y="14344"/>
                      <a:pt x="13277" y="14377"/>
                    </a:cubicBezTo>
                    <a:cubicBezTo>
                      <a:pt x="13243" y="14410"/>
                      <a:pt x="13210" y="14410"/>
                      <a:pt x="13110" y="14410"/>
                    </a:cubicBezTo>
                    <a:cubicBezTo>
                      <a:pt x="13076" y="14410"/>
                      <a:pt x="13043" y="14377"/>
                      <a:pt x="13010" y="14344"/>
                    </a:cubicBezTo>
                    <a:cubicBezTo>
                      <a:pt x="12910" y="14310"/>
                      <a:pt x="12876" y="14210"/>
                      <a:pt x="12843" y="14144"/>
                    </a:cubicBezTo>
                    <a:cubicBezTo>
                      <a:pt x="12743" y="14044"/>
                      <a:pt x="12709" y="13910"/>
                      <a:pt x="12676" y="13810"/>
                    </a:cubicBezTo>
                    <a:cubicBezTo>
                      <a:pt x="12609" y="13710"/>
                      <a:pt x="12576" y="13677"/>
                      <a:pt x="12576" y="13577"/>
                    </a:cubicBezTo>
                    <a:cubicBezTo>
                      <a:pt x="12543" y="13543"/>
                      <a:pt x="12543" y="13476"/>
                      <a:pt x="12509" y="13410"/>
                    </a:cubicBezTo>
                    <a:cubicBezTo>
                      <a:pt x="12443" y="13310"/>
                      <a:pt x="12409" y="13143"/>
                      <a:pt x="12376" y="13009"/>
                    </a:cubicBezTo>
                    <a:cubicBezTo>
                      <a:pt x="12276" y="12676"/>
                      <a:pt x="12209" y="12376"/>
                      <a:pt x="12076" y="12075"/>
                    </a:cubicBezTo>
                    <a:lnTo>
                      <a:pt x="12076" y="12042"/>
                    </a:lnTo>
                    <a:cubicBezTo>
                      <a:pt x="12042" y="11909"/>
                      <a:pt x="11942" y="11842"/>
                      <a:pt x="11909" y="11742"/>
                    </a:cubicBezTo>
                    <a:cubicBezTo>
                      <a:pt x="11876" y="11675"/>
                      <a:pt x="11775" y="11642"/>
                      <a:pt x="11742" y="11575"/>
                    </a:cubicBezTo>
                    <a:cubicBezTo>
                      <a:pt x="11709" y="11542"/>
                      <a:pt x="11609" y="11508"/>
                      <a:pt x="11575" y="11508"/>
                    </a:cubicBezTo>
                    <a:cubicBezTo>
                      <a:pt x="11509" y="11475"/>
                      <a:pt x="11442" y="11475"/>
                      <a:pt x="11375" y="11475"/>
                    </a:cubicBezTo>
                    <a:lnTo>
                      <a:pt x="11108" y="11475"/>
                    </a:lnTo>
                    <a:cubicBezTo>
                      <a:pt x="11042" y="11475"/>
                      <a:pt x="11008" y="11508"/>
                      <a:pt x="10908" y="11508"/>
                    </a:cubicBezTo>
                    <a:cubicBezTo>
                      <a:pt x="10841" y="11542"/>
                      <a:pt x="10775" y="11575"/>
                      <a:pt x="10708" y="11642"/>
                    </a:cubicBezTo>
                    <a:cubicBezTo>
                      <a:pt x="10575" y="11709"/>
                      <a:pt x="10508" y="11842"/>
                      <a:pt x="10408" y="11909"/>
                    </a:cubicBezTo>
                    <a:cubicBezTo>
                      <a:pt x="10241" y="12176"/>
                      <a:pt x="10108" y="12409"/>
                      <a:pt x="10041" y="12676"/>
                    </a:cubicBezTo>
                    <a:lnTo>
                      <a:pt x="10041" y="12643"/>
                    </a:lnTo>
                    <a:lnTo>
                      <a:pt x="9907" y="13009"/>
                    </a:lnTo>
                    <a:cubicBezTo>
                      <a:pt x="9707" y="13677"/>
                      <a:pt x="9574" y="14344"/>
                      <a:pt x="9440" y="15011"/>
                    </a:cubicBezTo>
                    <a:cubicBezTo>
                      <a:pt x="9340" y="15645"/>
                      <a:pt x="9240" y="16245"/>
                      <a:pt x="9174" y="16879"/>
                    </a:cubicBezTo>
                    <a:cubicBezTo>
                      <a:pt x="9107" y="17146"/>
                      <a:pt x="9074" y="17346"/>
                      <a:pt x="9040" y="17579"/>
                    </a:cubicBezTo>
                    <a:cubicBezTo>
                      <a:pt x="9007" y="17713"/>
                      <a:pt x="9007" y="17813"/>
                      <a:pt x="8940" y="17913"/>
                    </a:cubicBezTo>
                    <a:cubicBezTo>
                      <a:pt x="8873" y="18146"/>
                      <a:pt x="8773" y="18347"/>
                      <a:pt x="8707" y="18513"/>
                    </a:cubicBezTo>
                    <a:cubicBezTo>
                      <a:pt x="8373" y="19314"/>
                      <a:pt x="7906" y="20048"/>
                      <a:pt x="7339" y="20682"/>
                    </a:cubicBezTo>
                    <a:cubicBezTo>
                      <a:pt x="6739" y="21315"/>
                      <a:pt x="6071" y="21816"/>
                      <a:pt x="5338" y="22216"/>
                    </a:cubicBezTo>
                    <a:cubicBezTo>
                      <a:pt x="4937" y="22416"/>
                      <a:pt x="4537" y="22583"/>
                      <a:pt x="4103" y="22750"/>
                    </a:cubicBezTo>
                    <a:cubicBezTo>
                      <a:pt x="3736" y="22883"/>
                      <a:pt x="3369" y="23017"/>
                      <a:pt x="2936" y="23150"/>
                    </a:cubicBezTo>
                    <a:cubicBezTo>
                      <a:pt x="2669" y="23217"/>
                      <a:pt x="2302" y="23317"/>
                      <a:pt x="2035" y="23384"/>
                    </a:cubicBezTo>
                    <a:cubicBezTo>
                      <a:pt x="2769" y="23650"/>
                      <a:pt x="3536" y="23851"/>
                      <a:pt x="4270" y="24017"/>
                    </a:cubicBezTo>
                    <a:cubicBezTo>
                      <a:pt x="5237" y="24217"/>
                      <a:pt x="6205" y="24318"/>
                      <a:pt x="7105" y="24318"/>
                    </a:cubicBezTo>
                    <a:cubicBezTo>
                      <a:pt x="8173" y="24318"/>
                      <a:pt x="9107" y="24184"/>
                      <a:pt x="10008" y="23917"/>
                    </a:cubicBezTo>
                    <a:cubicBezTo>
                      <a:pt x="10508" y="23817"/>
                      <a:pt x="10942" y="23650"/>
                      <a:pt x="11409" y="23417"/>
                    </a:cubicBezTo>
                    <a:cubicBezTo>
                      <a:pt x="11842" y="23250"/>
                      <a:pt x="12242" y="23017"/>
                      <a:pt x="12743" y="22683"/>
                    </a:cubicBezTo>
                    <a:cubicBezTo>
                      <a:pt x="13510" y="22183"/>
                      <a:pt x="14211" y="21549"/>
                      <a:pt x="14878" y="20748"/>
                    </a:cubicBezTo>
                    <a:cubicBezTo>
                      <a:pt x="15411" y="20148"/>
                      <a:pt x="15878" y="19347"/>
                      <a:pt x="16279" y="18513"/>
                    </a:cubicBezTo>
                    <a:cubicBezTo>
                      <a:pt x="16612" y="17746"/>
                      <a:pt x="16912" y="16912"/>
                      <a:pt x="17079" y="15978"/>
                    </a:cubicBezTo>
                    <a:cubicBezTo>
                      <a:pt x="17246" y="15144"/>
                      <a:pt x="17346" y="14244"/>
                      <a:pt x="17346" y="13376"/>
                    </a:cubicBezTo>
                    <a:cubicBezTo>
                      <a:pt x="17346" y="12075"/>
                      <a:pt x="17179" y="10808"/>
                      <a:pt x="16846" y="9540"/>
                    </a:cubicBezTo>
                    <a:lnTo>
                      <a:pt x="16846" y="9507"/>
                    </a:lnTo>
                    <a:cubicBezTo>
                      <a:pt x="16712" y="9073"/>
                      <a:pt x="16512" y="8640"/>
                      <a:pt x="16279" y="8239"/>
                    </a:cubicBezTo>
                    <a:lnTo>
                      <a:pt x="16279" y="8306"/>
                    </a:lnTo>
                    <a:cubicBezTo>
                      <a:pt x="15945" y="7639"/>
                      <a:pt x="15545" y="7005"/>
                      <a:pt x="15111" y="6371"/>
                    </a:cubicBezTo>
                    <a:cubicBezTo>
                      <a:pt x="14711" y="5804"/>
                      <a:pt x="14244" y="5237"/>
                      <a:pt x="13744" y="4704"/>
                    </a:cubicBezTo>
                    <a:cubicBezTo>
                      <a:pt x="12709" y="3536"/>
                      <a:pt x="11542" y="2402"/>
                      <a:pt x="10241" y="1535"/>
                    </a:cubicBezTo>
                    <a:cubicBezTo>
                      <a:pt x="9874" y="1301"/>
                      <a:pt x="9440" y="1034"/>
                      <a:pt x="9040" y="834"/>
                    </a:cubicBezTo>
                    <a:cubicBezTo>
                      <a:pt x="8607" y="634"/>
                      <a:pt x="8240" y="467"/>
                      <a:pt x="7773" y="300"/>
                    </a:cubicBezTo>
                    <a:lnTo>
                      <a:pt x="7806" y="300"/>
                    </a:lnTo>
                    <a:cubicBezTo>
                      <a:pt x="7739" y="234"/>
                      <a:pt x="7706" y="234"/>
                      <a:pt x="7606" y="200"/>
                    </a:cubicBezTo>
                    <a:cubicBezTo>
                      <a:pt x="7472" y="167"/>
                      <a:pt x="7372" y="134"/>
                      <a:pt x="7206" y="134"/>
                    </a:cubicBezTo>
                    <a:lnTo>
                      <a:pt x="7105" y="134"/>
                    </a:lnTo>
                    <a:cubicBezTo>
                      <a:pt x="6972" y="67"/>
                      <a:pt x="6839" y="67"/>
                      <a:pt x="6705" y="67"/>
                    </a:cubicBezTo>
                    <a:cubicBezTo>
                      <a:pt x="6405" y="34"/>
                      <a:pt x="6105" y="34"/>
                      <a:pt x="5805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343350" y="4648775"/>
                <a:ext cx="421975" cy="479525"/>
              </a:xfrm>
              <a:custGeom>
                <a:avLst/>
                <a:gdLst/>
                <a:ahLst/>
                <a:cxnLst/>
                <a:rect l="l" t="t" r="r" b="b"/>
                <a:pathLst>
                  <a:path w="16879" h="19181" extrusionOk="0">
                    <a:moveTo>
                      <a:pt x="0" y="17346"/>
                    </a:moveTo>
                    <a:cubicBezTo>
                      <a:pt x="0" y="17413"/>
                      <a:pt x="33" y="17413"/>
                      <a:pt x="33" y="17413"/>
                    </a:cubicBezTo>
                    <a:cubicBezTo>
                      <a:pt x="63" y="17426"/>
                      <a:pt x="93" y="17439"/>
                      <a:pt x="122" y="17452"/>
                    </a:cubicBezTo>
                    <a:lnTo>
                      <a:pt x="122" y="17452"/>
                    </a:lnTo>
                    <a:cubicBezTo>
                      <a:pt x="81" y="17417"/>
                      <a:pt x="41" y="17382"/>
                      <a:pt x="0" y="17346"/>
                    </a:cubicBezTo>
                    <a:close/>
                    <a:moveTo>
                      <a:pt x="14544" y="0"/>
                    </a:moveTo>
                    <a:cubicBezTo>
                      <a:pt x="14410" y="67"/>
                      <a:pt x="14377" y="100"/>
                      <a:pt x="14277" y="134"/>
                    </a:cubicBezTo>
                    <a:cubicBezTo>
                      <a:pt x="14110" y="301"/>
                      <a:pt x="13943" y="534"/>
                      <a:pt x="13777" y="734"/>
                    </a:cubicBezTo>
                    <a:cubicBezTo>
                      <a:pt x="13610" y="934"/>
                      <a:pt x="13510" y="1134"/>
                      <a:pt x="13376" y="1368"/>
                    </a:cubicBezTo>
                    <a:cubicBezTo>
                      <a:pt x="12943" y="2102"/>
                      <a:pt x="12676" y="2902"/>
                      <a:pt x="12442" y="3736"/>
                    </a:cubicBezTo>
                    <a:lnTo>
                      <a:pt x="12442" y="3670"/>
                    </a:lnTo>
                    <a:cubicBezTo>
                      <a:pt x="12242" y="4437"/>
                      <a:pt x="12109" y="5171"/>
                      <a:pt x="12009" y="5938"/>
                    </a:cubicBezTo>
                    <a:cubicBezTo>
                      <a:pt x="11875" y="6672"/>
                      <a:pt x="11742" y="7472"/>
                      <a:pt x="11608" y="8240"/>
                    </a:cubicBezTo>
                    <a:cubicBezTo>
                      <a:pt x="11442" y="9140"/>
                      <a:pt x="11241" y="10074"/>
                      <a:pt x="10941" y="10941"/>
                    </a:cubicBezTo>
                    <a:cubicBezTo>
                      <a:pt x="10674" y="11842"/>
                      <a:pt x="10341" y="12743"/>
                      <a:pt x="9874" y="13510"/>
                    </a:cubicBezTo>
                    <a:cubicBezTo>
                      <a:pt x="9407" y="14311"/>
                      <a:pt x="8873" y="15111"/>
                      <a:pt x="8239" y="15778"/>
                    </a:cubicBezTo>
                    <a:cubicBezTo>
                      <a:pt x="7906" y="16112"/>
                      <a:pt x="7572" y="16412"/>
                      <a:pt x="7205" y="16679"/>
                    </a:cubicBezTo>
                    <a:cubicBezTo>
                      <a:pt x="7005" y="16812"/>
                      <a:pt x="6838" y="16979"/>
                      <a:pt x="6605" y="17079"/>
                    </a:cubicBezTo>
                    <a:cubicBezTo>
                      <a:pt x="6438" y="17146"/>
                      <a:pt x="6271" y="17279"/>
                      <a:pt x="6104" y="17346"/>
                    </a:cubicBezTo>
                    <a:cubicBezTo>
                      <a:pt x="5371" y="17746"/>
                      <a:pt x="4537" y="17946"/>
                      <a:pt x="3703" y="17980"/>
                    </a:cubicBezTo>
                    <a:cubicBezTo>
                      <a:pt x="3479" y="18007"/>
                      <a:pt x="3256" y="18019"/>
                      <a:pt x="3032" y="18019"/>
                    </a:cubicBezTo>
                    <a:cubicBezTo>
                      <a:pt x="2422" y="18019"/>
                      <a:pt x="1811" y="17926"/>
                      <a:pt x="1201" y="17780"/>
                    </a:cubicBezTo>
                    <a:cubicBezTo>
                      <a:pt x="802" y="17688"/>
                      <a:pt x="460" y="17596"/>
                      <a:pt x="122" y="17452"/>
                    </a:cubicBezTo>
                    <a:lnTo>
                      <a:pt x="122" y="17452"/>
                    </a:lnTo>
                    <a:cubicBezTo>
                      <a:pt x="621" y="17878"/>
                      <a:pt x="1152" y="18267"/>
                      <a:pt x="1768" y="18514"/>
                    </a:cubicBezTo>
                    <a:cubicBezTo>
                      <a:pt x="2702" y="18947"/>
                      <a:pt x="3736" y="19181"/>
                      <a:pt x="4870" y="19181"/>
                    </a:cubicBezTo>
                    <a:lnTo>
                      <a:pt x="4937" y="19181"/>
                    </a:lnTo>
                    <a:cubicBezTo>
                      <a:pt x="5904" y="19181"/>
                      <a:pt x="6872" y="19014"/>
                      <a:pt x="7772" y="18680"/>
                    </a:cubicBezTo>
                    <a:cubicBezTo>
                      <a:pt x="8506" y="18447"/>
                      <a:pt x="9240" y="18080"/>
                      <a:pt x="10074" y="17513"/>
                    </a:cubicBezTo>
                    <a:cubicBezTo>
                      <a:pt x="10841" y="17079"/>
                      <a:pt x="11575" y="16479"/>
                      <a:pt x="12342" y="15812"/>
                    </a:cubicBezTo>
                    <a:cubicBezTo>
                      <a:pt x="13076" y="15144"/>
                      <a:pt x="13843" y="14411"/>
                      <a:pt x="14510" y="13610"/>
                    </a:cubicBezTo>
                    <a:cubicBezTo>
                      <a:pt x="14544" y="13643"/>
                      <a:pt x="14544" y="13743"/>
                      <a:pt x="14577" y="13777"/>
                    </a:cubicBezTo>
                    <a:cubicBezTo>
                      <a:pt x="14544" y="13610"/>
                      <a:pt x="14444" y="13443"/>
                      <a:pt x="14410" y="13276"/>
                    </a:cubicBezTo>
                    <a:cubicBezTo>
                      <a:pt x="14244" y="12643"/>
                      <a:pt x="14110" y="12009"/>
                      <a:pt x="14077" y="11408"/>
                    </a:cubicBezTo>
                    <a:cubicBezTo>
                      <a:pt x="14043" y="10741"/>
                      <a:pt x="14043" y="10074"/>
                      <a:pt x="14077" y="9407"/>
                    </a:cubicBezTo>
                    <a:cubicBezTo>
                      <a:pt x="14110" y="8740"/>
                      <a:pt x="14210" y="8106"/>
                      <a:pt x="14344" y="7439"/>
                    </a:cubicBezTo>
                    <a:cubicBezTo>
                      <a:pt x="14510" y="6572"/>
                      <a:pt x="14711" y="5671"/>
                      <a:pt x="14911" y="4804"/>
                    </a:cubicBezTo>
                    <a:cubicBezTo>
                      <a:pt x="15078" y="4103"/>
                      <a:pt x="15278" y="3436"/>
                      <a:pt x="15545" y="2769"/>
                    </a:cubicBezTo>
                    <a:cubicBezTo>
                      <a:pt x="15678" y="2435"/>
                      <a:pt x="15811" y="2068"/>
                      <a:pt x="16012" y="1735"/>
                    </a:cubicBezTo>
                    <a:cubicBezTo>
                      <a:pt x="16178" y="1401"/>
                      <a:pt x="16378" y="1101"/>
                      <a:pt x="16579" y="801"/>
                    </a:cubicBezTo>
                    <a:cubicBezTo>
                      <a:pt x="16645" y="667"/>
                      <a:pt x="16779" y="567"/>
                      <a:pt x="16879" y="467"/>
                    </a:cubicBezTo>
                    <a:cubicBezTo>
                      <a:pt x="16779" y="434"/>
                      <a:pt x="16712" y="401"/>
                      <a:pt x="16579" y="401"/>
                    </a:cubicBezTo>
                    <a:cubicBezTo>
                      <a:pt x="16412" y="334"/>
                      <a:pt x="16245" y="334"/>
                      <a:pt x="16078" y="334"/>
                    </a:cubicBezTo>
                    <a:lnTo>
                      <a:pt x="15945" y="334"/>
                    </a:lnTo>
                    <a:cubicBezTo>
                      <a:pt x="15678" y="334"/>
                      <a:pt x="15444" y="301"/>
                      <a:pt x="15244" y="267"/>
                    </a:cubicBezTo>
                    <a:cubicBezTo>
                      <a:pt x="15044" y="234"/>
                      <a:pt x="14844" y="134"/>
                      <a:pt x="14677" y="67"/>
                    </a:cubicBezTo>
                    <a:cubicBezTo>
                      <a:pt x="14611" y="67"/>
                      <a:pt x="14577" y="0"/>
                      <a:pt x="14544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416725" y="4616250"/>
                <a:ext cx="219350" cy="1872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7490" extrusionOk="0">
                    <a:moveTo>
                      <a:pt x="8640" y="0"/>
                    </a:moveTo>
                    <a:cubicBezTo>
                      <a:pt x="8173" y="67"/>
                      <a:pt x="7773" y="167"/>
                      <a:pt x="7306" y="234"/>
                    </a:cubicBezTo>
                    <a:cubicBezTo>
                      <a:pt x="6839" y="367"/>
                      <a:pt x="6405" y="534"/>
                      <a:pt x="5971" y="701"/>
                    </a:cubicBezTo>
                    <a:cubicBezTo>
                      <a:pt x="5504" y="901"/>
                      <a:pt x="5104" y="1101"/>
                      <a:pt x="4671" y="1335"/>
                    </a:cubicBezTo>
                    <a:cubicBezTo>
                      <a:pt x="4470" y="1435"/>
                      <a:pt x="4270" y="1568"/>
                      <a:pt x="4103" y="1702"/>
                    </a:cubicBezTo>
                    <a:cubicBezTo>
                      <a:pt x="3903" y="1835"/>
                      <a:pt x="3670" y="2002"/>
                      <a:pt x="3470" y="2169"/>
                    </a:cubicBezTo>
                    <a:cubicBezTo>
                      <a:pt x="2669" y="2736"/>
                      <a:pt x="2002" y="3436"/>
                      <a:pt x="1435" y="4237"/>
                    </a:cubicBezTo>
                    <a:cubicBezTo>
                      <a:pt x="834" y="5004"/>
                      <a:pt x="334" y="5871"/>
                      <a:pt x="101" y="6772"/>
                    </a:cubicBezTo>
                    <a:cubicBezTo>
                      <a:pt x="67" y="6872"/>
                      <a:pt x="67" y="6939"/>
                      <a:pt x="1" y="7039"/>
                    </a:cubicBezTo>
                    <a:lnTo>
                      <a:pt x="1" y="7239"/>
                    </a:lnTo>
                    <a:cubicBezTo>
                      <a:pt x="67" y="7339"/>
                      <a:pt x="134" y="7406"/>
                      <a:pt x="234" y="7439"/>
                    </a:cubicBezTo>
                    <a:cubicBezTo>
                      <a:pt x="267" y="7472"/>
                      <a:pt x="317" y="7489"/>
                      <a:pt x="367" y="7489"/>
                    </a:cubicBezTo>
                    <a:cubicBezTo>
                      <a:pt x="417" y="7489"/>
                      <a:pt x="468" y="7472"/>
                      <a:pt x="501" y="7439"/>
                    </a:cubicBezTo>
                    <a:cubicBezTo>
                      <a:pt x="601" y="7406"/>
                      <a:pt x="734" y="7339"/>
                      <a:pt x="734" y="7239"/>
                    </a:cubicBezTo>
                    <a:cubicBezTo>
                      <a:pt x="768" y="7039"/>
                      <a:pt x="834" y="6872"/>
                      <a:pt x="935" y="6672"/>
                    </a:cubicBezTo>
                    <a:cubicBezTo>
                      <a:pt x="1001" y="6438"/>
                      <a:pt x="1101" y="6272"/>
                      <a:pt x="1168" y="6105"/>
                    </a:cubicBezTo>
                    <a:cubicBezTo>
                      <a:pt x="1335" y="5738"/>
                      <a:pt x="1568" y="5371"/>
                      <a:pt x="1768" y="5004"/>
                    </a:cubicBezTo>
                    <a:cubicBezTo>
                      <a:pt x="2269" y="4203"/>
                      <a:pt x="2836" y="3536"/>
                      <a:pt x="3503" y="2869"/>
                    </a:cubicBezTo>
                    <a:cubicBezTo>
                      <a:pt x="4270" y="2202"/>
                      <a:pt x="5071" y="1568"/>
                      <a:pt x="5971" y="1101"/>
                    </a:cubicBezTo>
                    <a:cubicBezTo>
                      <a:pt x="6305" y="934"/>
                      <a:pt x="6672" y="768"/>
                      <a:pt x="7006" y="668"/>
                    </a:cubicBezTo>
                    <a:cubicBezTo>
                      <a:pt x="7406" y="534"/>
                      <a:pt x="7773" y="367"/>
                      <a:pt x="8173" y="267"/>
                    </a:cubicBezTo>
                    <a:lnTo>
                      <a:pt x="8140" y="267"/>
                    </a:lnTo>
                    <a:cubicBezTo>
                      <a:pt x="8306" y="234"/>
                      <a:pt x="8473" y="201"/>
                      <a:pt x="8640" y="201"/>
                    </a:cubicBezTo>
                    <a:cubicBezTo>
                      <a:pt x="8740" y="201"/>
                      <a:pt x="8773" y="100"/>
                      <a:pt x="8773" y="34"/>
                    </a:cubicBezTo>
                    <a:lnTo>
                      <a:pt x="8773" y="34"/>
                    </a:lnTo>
                    <a:cubicBezTo>
                      <a:pt x="8773" y="40"/>
                      <a:pt x="8772" y="43"/>
                      <a:pt x="8769" y="43"/>
                    </a:cubicBezTo>
                    <a:cubicBezTo>
                      <a:pt x="8757" y="43"/>
                      <a:pt x="8720" y="0"/>
                      <a:pt x="864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529300" y="4642925"/>
                <a:ext cx="133450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9312" extrusionOk="0">
                    <a:moveTo>
                      <a:pt x="5171" y="1"/>
                    </a:moveTo>
                    <a:cubicBezTo>
                      <a:pt x="5104" y="34"/>
                      <a:pt x="5071" y="101"/>
                      <a:pt x="5004" y="101"/>
                    </a:cubicBezTo>
                    <a:cubicBezTo>
                      <a:pt x="4671" y="368"/>
                      <a:pt x="4404" y="635"/>
                      <a:pt x="4104" y="935"/>
                    </a:cubicBezTo>
                    <a:cubicBezTo>
                      <a:pt x="3803" y="1202"/>
                      <a:pt x="3503" y="1502"/>
                      <a:pt x="3270" y="1835"/>
                    </a:cubicBezTo>
                    <a:cubicBezTo>
                      <a:pt x="3003" y="2169"/>
                      <a:pt x="2769" y="2469"/>
                      <a:pt x="2503" y="2803"/>
                    </a:cubicBezTo>
                    <a:cubicBezTo>
                      <a:pt x="2269" y="3170"/>
                      <a:pt x="2002" y="3503"/>
                      <a:pt x="1802" y="3937"/>
                    </a:cubicBezTo>
                    <a:cubicBezTo>
                      <a:pt x="1602" y="4271"/>
                      <a:pt x="1435" y="4637"/>
                      <a:pt x="1235" y="5004"/>
                    </a:cubicBezTo>
                    <a:cubicBezTo>
                      <a:pt x="1068" y="5371"/>
                      <a:pt x="901" y="5805"/>
                      <a:pt x="735" y="6205"/>
                    </a:cubicBezTo>
                    <a:cubicBezTo>
                      <a:pt x="568" y="6639"/>
                      <a:pt x="434" y="7039"/>
                      <a:pt x="334" y="7473"/>
                    </a:cubicBezTo>
                    <a:cubicBezTo>
                      <a:pt x="234" y="7873"/>
                      <a:pt x="134" y="8340"/>
                      <a:pt x="67" y="8774"/>
                    </a:cubicBezTo>
                    <a:cubicBezTo>
                      <a:pt x="1" y="9007"/>
                      <a:pt x="168" y="9274"/>
                      <a:pt x="468" y="9307"/>
                    </a:cubicBezTo>
                    <a:cubicBezTo>
                      <a:pt x="490" y="9310"/>
                      <a:pt x="513" y="9312"/>
                      <a:pt x="535" y="9312"/>
                    </a:cubicBezTo>
                    <a:cubicBezTo>
                      <a:pt x="773" y="9312"/>
                      <a:pt x="971" y="9149"/>
                      <a:pt x="1001" y="8874"/>
                    </a:cubicBezTo>
                    <a:lnTo>
                      <a:pt x="1268" y="7506"/>
                    </a:lnTo>
                    <a:cubicBezTo>
                      <a:pt x="1335" y="7039"/>
                      <a:pt x="1468" y="6606"/>
                      <a:pt x="1602" y="6139"/>
                    </a:cubicBezTo>
                    <a:lnTo>
                      <a:pt x="1602" y="6172"/>
                    </a:lnTo>
                    <a:cubicBezTo>
                      <a:pt x="1935" y="5038"/>
                      <a:pt x="2436" y="3937"/>
                      <a:pt x="3070" y="2936"/>
                    </a:cubicBezTo>
                    <a:lnTo>
                      <a:pt x="3070" y="2970"/>
                    </a:lnTo>
                    <a:cubicBezTo>
                      <a:pt x="3336" y="2503"/>
                      <a:pt x="3637" y="2036"/>
                      <a:pt x="4004" y="1635"/>
                    </a:cubicBezTo>
                    <a:cubicBezTo>
                      <a:pt x="4170" y="1435"/>
                      <a:pt x="4404" y="1202"/>
                      <a:pt x="4571" y="1002"/>
                    </a:cubicBezTo>
                    <a:cubicBezTo>
                      <a:pt x="4771" y="801"/>
                      <a:pt x="4938" y="601"/>
                      <a:pt x="5138" y="368"/>
                    </a:cubicBezTo>
                    <a:cubicBezTo>
                      <a:pt x="5171" y="334"/>
                      <a:pt x="5238" y="301"/>
                      <a:pt x="5271" y="301"/>
                    </a:cubicBezTo>
                    <a:cubicBezTo>
                      <a:pt x="5305" y="268"/>
                      <a:pt x="5338" y="168"/>
                      <a:pt x="5305" y="101"/>
                    </a:cubicBezTo>
                    <a:cubicBezTo>
                      <a:pt x="5271" y="34"/>
                      <a:pt x="5238" y="1"/>
                      <a:pt x="517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2827850" y="4659300"/>
                <a:ext cx="52575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9700" extrusionOk="0">
                    <a:moveTo>
                      <a:pt x="1023" y="0"/>
                    </a:moveTo>
                    <a:cubicBezTo>
                      <a:pt x="983" y="0"/>
                      <a:pt x="951" y="38"/>
                      <a:pt x="901" y="113"/>
                    </a:cubicBezTo>
                    <a:cubicBezTo>
                      <a:pt x="868" y="180"/>
                      <a:pt x="835" y="313"/>
                      <a:pt x="801" y="380"/>
                    </a:cubicBezTo>
                    <a:cubicBezTo>
                      <a:pt x="501" y="1114"/>
                      <a:pt x="301" y="1848"/>
                      <a:pt x="167" y="2615"/>
                    </a:cubicBezTo>
                    <a:cubicBezTo>
                      <a:pt x="34" y="3349"/>
                      <a:pt x="1" y="4149"/>
                      <a:pt x="1" y="4883"/>
                    </a:cubicBezTo>
                    <a:cubicBezTo>
                      <a:pt x="34" y="5684"/>
                      <a:pt x="167" y="6451"/>
                      <a:pt x="368" y="7185"/>
                    </a:cubicBezTo>
                    <a:cubicBezTo>
                      <a:pt x="434" y="7552"/>
                      <a:pt x="568" y="7952"/>
                      <a:pt x="734" y="8319"/>
                    </a:cubicBezTo>
                    <a:cubicBezTo>
                      <a:pt x="835" y="8519"/>
                      <a:pt x="901" y="8686"/>
                      <a:pt x="1001" y="8886"/>
                    </a:cubicBezTo>
                    <a:cubicBezTo>
                      <a:pt x="1068" y="9119"/>
                      <a:pt x="1168" y="9320"/>
                      <a:pt x="1268" y="9486"/>
                    </a:cubicBezTo>
                    <a:cubicBezTo>
                      <a:pt x="1360" y="9625"/>
                      <a:pt x="1516" y="9699"/>
                      <a:pt x="1669" y="9699"/>
                    </a:cubicBezTo>
                    <a:cubicBezTo>
                      <a:pt x="1738" y="9699"/>
                      <a:pt x="1807" y="9684"/>
                      <a:pt x="1869" y="9653"/>
                    </a:cubicBezTo>
                    <a:cubicBezTo>
                      <a:pt x="1935" y="9586"/>
                      <a:pt x="2035" y="9486"/>
                      <a:pt x="2069" y="9386"/>
                    </a:cubicBezTo>
                    <a:cubicBezTo>
                      <a:pt x="2102" y="9253"/>
                      <a:pt x="2069" y="9153"/>
                      <a:pt x="2035" y="9053"/>
                    </a:cubicBezTo>
                    <a:cubicBezTo>
                      <a:pt x="1902" y="8853"/>
                      <a:pt x="1802" y="8652"/>
                      <a:pt x="1702" y="8419"/>
                    </a:cubicBezTo>
                    <a:cubicBezTo>
                      <a:pt x="1568" y="8219"/>
                      <a:pt x="1502" y="7985"/>
                      <a:pt x="1368" y="7752"/>
                    </a:cubicBezTo>
                    <a:cubicBezTo>
                      <a:pt x="1035" y="6918"/>
                      <a:pt x="768" y="6051"/>
                      <a:pt x="668" y="5183"/>
                    </a:cubicBezTo>
                    <a:cubicBezTo>
                      <a:pt x="601" y="4716"/>
                      <a:pt x="568" y="4249"/>
                      <a:pt x="568" y="3749"/>
                    </a:cubicBezTo>
                    <a:cubicBezTo>
                      <a:pt x="568" y="3249"/>
                      <a:pt x="601" y="2748"/>
                      <a:pt x="668" y="2315"/>
                    </a:cubicBezTo>
                    <a:lnTo>
                      <a:pt x="668" y="2348"/>
                    </a:lnTo>
                    <a:cubicBezTo>
                      <a:pt x="701" y="1981"/>
                      <a:pt x="801" y="1647"/>
                      <a:pt x="868" y="1247"/>
                    </a:cubicBezTo>
                    <a:cubicBezTo>
                      <a:pt x="935" y="880"/>
                      <a:pt x="1035" y="547"/>
                      <a:pt x="1201" y="180"/>
                    </a:cubicBezTo>
                    <a:cubicBezTo>
                      <a:pt x="1235" y="80"/>
                      <a:pt x="1168" y="46"/>
                      <a:pt x="1135" y="13"/>
                    </a:cubicBezTo>
                    <a:lnTo>
                      <a:pt x="1068" y="13"/>
                    </a:lnTo>
                    <a:cubicBezTo>
                      <a:pt x="1051" y="5"/>
                      <a:pt x="1037" y="0"/>
                      <a:pt x="1023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946275" y="4622075"/>
                <a:ext cx="164300" cy="179100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7164" extrusionOk="0">
                    <a:moveTo>
                      <a:pt x="267" y="1"/>
                    </a:moveTo>
                    <a:cubicBezTo>
                      <a:pt x="167" y="1"/>
                      <a:pt x="100" y="101"/>
                      <a:pt x="67" y="168"/>
                    </a:cubicBezTo>
                    <a:cubicBezTo>
                      <a:pt x="0" y="301"/>
                      <a:pt x="100" y="368"/>
                      <a:pt x="234" y="468"/>
                    </a:cubicBezTo>
                    <a:cubicBezTo>
                      <a:pt x="768" y="701"/>
                      <a:pt x="1268" y="1002"/>
                      <a:pt x="1735" y="1369"/>
                    </a:cubicBezTo>
                    <a:cubicBezTo>
                      <a:pt x="2335" y="1869"/>
                      <a:pt x="2902" y="2436"/>
                      <a:pt x="3403" y="3036"/>
                    </a:cubicBezTo>
                    <a:cubicBezTo>
                      <a:pt x="3603" y="3337"/>
                      <a:pt x="3803" y="3637"/>
                      <a:pt x="4003" y="3970"/>
                    </a:cubicBezTo>
                    <a:cubicBezTo>
                      <a:pt x="4237" y="4304"/>
                      <a:pt x="4437" y="4638"/>
                      <a:pt x="4604" y="4971"/>
                    </a:cubicBezTo>
                    <a:cubicBezTo>
                      <a:pt x="4770" y="5305"/>
                      <a:pt x="4937" y="5572"/>
                      <a:pt x="5104" y="5905"/>
                    </a:cubicBezTo>
                    <a:lnTo>
                      <a:pt x="5337" y="6405"/>
                    </a:lnTo>
                    <a:lnTo>
                      <a:pt x="5604" y="6906"/>
                    </a:lnTo>
                    <a:cubicBezTo>
                      <a:pt x="5705" y="7083"/>
                      <a:pt x="5845" y="7164"/>
                      <a:pt x="5993" y="7164"/>
                    </a:cubicBezTo>
                    <a:cubicBezTo>
                      <a:pt x="6041" y="7164"/>
                      <a:pt x="6089" y="7155"/>
                      <a:pt x="6138" y="7139"/>
                    </a:cubicBezTo>
                    <a:cubicBezTo>
                      <a:pt x="6405" y="7039"/>
                      <a:pt x="6572" y="6806"/>
                      <a:pt x="6472" y="6539"/>
                    </a:cubicBezTo>
                    <a:cubicBezTo>
                      <a:pt x="6405" y="6205"/>
                      <a:pt x="6238" y="5872"/>
                      <a:pt x="6071" y="5538"/>
                    </a:cubicBezTo>
                    <a:cubicBezTo>
                      <a:pt x="5905" y="5205"/>
                      <a:pt x="5738" y="4938"/>
                      <a:pt x="5504" y="4571"/>
                    </a:cubicBezTo>
                    <a:cubicBezTo>
                      <a:pt x="5304" y="4237"/>
                      <a:pt x="5104" y="3970"/>
                      <a:pt x="4904" y="3670"/>
                    </a:cubicBezTo>
                    <a:cubicBezTo>
                      <a:pt x="4637" y="3370"/>
                      <a:pt x="4437" y="3036"/>
                      <a:pt x="4137" y="2770"/>
                    </a:cubicBezTo>
                    <a:cubicBezTo>
                      <a:pt x="3169" y="1669"/>
                      <a:pt x="2002" y="701"/>
                      <a:pt x="667" y="168"/>
                    </a:cubicBezTo>
                    <a:lnTo>
                      <a:pt x="701" y="168"/>
                    </a:lnTo>
                    <a:cubicBezTo>
                      <a:pt x="601" y="134"/>
                      <a:pt x="467" y="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902075" y="4654050"/>
                <a:ext cx="83425" cy="157175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6287" extrusionOk="0">
                    <a:moveTo>
                      <a:pt x="213" y="1"/>
                    </a:moveTo>
                    <a:cubicBezTo>
                      <a:pt x="195" y="1"/>
                      <a:pt x="181" y="9"/>
                      <a:pt x="167" y="23"/>
                    </a:cubicBezTo>
                    <a:cubicBezTo>
                      <a:pt x="34" y="90"/>
                      <a:pt x="0" y="223"/>
                      <a:pt x="67" y="356"/>
                    </a:cubicBezTo>
                    <a:cubicBezTo>
                      <a:pt x="668" y="1491"/>
                      <a:pt x="1201" y="2658"/>
                      <a:pt x="1702" y="3826"/>
                    </a:cubicBezTo>
                    <a:cubicBezTo>
                      <a:pt x="1702" y="3859"/>
                      <a:pt x="1735" y="3859"/>
                      <a:pt x="1735" y="3892"/>
                    </a:cubicBezTo>
                    <a:cubicBezTo>
                      <a:pt x="1868" y="4226"/>
                      <a:pt x="2035" y="4559"/>
                      <a:pt x="2169" y="4926"/>
                    </a:cubicBezTo>
                    <a:cubicBezTo>
                      <a:pt x="2269" y="5327"/>
                      <a:pt x="2402" y="5727"/>
                      <a:pt x="2602" y="6094"/>
                    </a:cubicBezTo>
                    <a:cubicBezTo>
                      <a:pt x="2676" y="6218"/>
                      <a:pt x="2787" y="6286"/>
                      <a:pt x="2908" y="6286"/>
                    </a:cubicBezTo>
                    <a:cubicBezTo>
                      <a:pt x="2950" y="6286"/>
                      <a:pt x="2993" y="6278"/>
                      <a:pt x="3036" y="6261"/>
                    </a:cubicBezTo>
                    <a:cubicBezTo>
                      <a:pt x="3236" y="6227"/>
                      <a:pt x="3336" y="6027"/>
                      <a:pt x="3269" y="5794"/>
                    </a:cubicBezTo>
                    <a:cubicBezTo>
                      <a:pt x="3236" y="5560"/>
                      <a:pt x="3103" y="5260"/>
                      <a:pt x="3036" y="5060"/>
                    </a:cubicBezTo>
                    <a:cubicBezTo>
                      <a:pt x="2936" y="4793"/>
                      <a:pt x="2836" y="4593"/>
                      <a:pt x="2702" y="4359"/>
                    </a:cubicBezTo>
                    <a:cubicBezTo>
                      <a:pt x="2502" y="3892"/>
                      <a:pt x="2235" y="3425"/>
                      <a:pt x="2035" y="2958"/>
                    </a:cubicBezTo>
                    <a:cubicBezTo>
                      <a:pt x="1535" y="2024"/>
                      <a:pt x="1034" y="1090"/>
                      <a:pt x="534" y="190"/>
                    </a:cubicBezTo>
                    <a:cubicBezTo>
                      <a:pt x="501" y="90"/>
                      <a:pt x="401" y="56"/>
                      <a:pt x="334" y="56"/>
                    </a:cubicBezTo>
                    <a:cubicBezTo>
                      <a:pt x="275" y="17"/>
                      <a:pt x="240" y="1"/>
                      <a:pt x="213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053025" y="4406100"/>
                <a:ext cx="250200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10008" h="2302" extrusionOk="0">
                    <a:moveTo>
                      <a:pt x="4803" y="634"/>
                    </a:moveTo>
                    <a:cubicBezTo>
                      <a:pt x="4803" y="651"/>
                      <a:pt x="4812" y="659"/>
                      <a:pt x="4816" y="659"/>
                    </a:cubicBezTo>
                    <a:cubicBezTo>
                      <a:pt x="4820" y="659"/>
                      <a:pt x="4820" y="651"/>
                      <a:pt x="4803" y="634"/>
                    </a:cubicBezTo>
                    <a:close/>
                    <a:moveTo>
                      <a:pt x="4336" y="0"/>
                    </a:moveTo>
                    <a:cubicBezTo>
                      <a:pt x="3703" y="67"/>
                      <a:pt x="3069" y="100"/>
                      <a:pt x="2502" y="267"/>
                    </a:cubicBezTo>
                    <a:cubicBezTo>
                      <a:pt x="1668" y="467"/>
                      <a:pt x="867" y="801"/>
                      <a:pt x="133" y="1268"/>
                    </a:cubicBezTo>
                    <a:cubicBezTo>
                      <a:pt x="33" y="1335"/>
                      <a:pt x="0" y="1468"/>
                      <a:pt x="33" y="1535"/>
                    </a:cubicBezTo>
                    <a:cubicBezTo>
                      <a:pt x="108" y="1610"/>
                      <a:pt x="184" y="1647"/>
                      <a:pt x="259" y="1647"/>
                    </a:cubicBezTo>
                    <a:cubicBezTo>
                      <a:pt x="284" y="1647"/>
                      <a:pt x="309" y="1643"/>
                      <a:pt x="334" y="1635"/>
                    </a:cubicBezTo>
                    <a:lnTo>
                      <a:pt x="967" y="1268"/>
                    </a:lnTo>
                    <a:cubicBezTo>
                      <a:pt x="1501" y="1001"/>
                      <a:pt x="2068" y="834"/>
                      <a:pt x="2669" y="701"/>
                    </a:cubicBezTo>
                    <a:lnTo>
                      <a:pt x="2569" y="701"/>
                    </a:lnTo>
                    <a:cubicBezTo>
                      <a:pt x="3064" y="636"/>
                      <a:pt x="3545" y="599"/>
                      <a:pt x="4031" y="599"/>
                    </a:cubicBezTo>
                    <a:cubicBezTo>
                      <a:pt x="4297" y="599"/>
                      <a:pt x="4565" y="611"/>
                      <a:pt x="4837" y="634"/>
                    </a:cubicBezTo>
                    <a:cubicBezTo>
                      <a:pt x="5704" y="701"/>
                      <a:pt x="6538" y="934"/>
                      <a:pt x="7339" y="1201"/>
                    </a:cubicBezTo>
                    <a:lnTo>
                      <a:pt x="7305" y="1201"/>
                    </a:lnTo>
                    <a:cubicBezTo>
                      <a:pt x="7672" y="1335"/>
                      <a:pt x="8039" y="1501"/>
                      <a:pt x="8406" y="1668"/>
                    </a:cubicBezTo>
                    <a:cubicBezTo>
                      <a:pt x="8806" y="1835"/>
                      <a:pt x="9140" y="2035"/>
                      <a:pt x="9507" y="2269"/>
                    </a:cubicBezTo>
                    <a:cubicBezTo>
                      <a:pt x="9551" y="2291"/>
                      <a:pt x="9603" y="2302"/>
                      <a:pt x="9655" y="2302"/>
                    </a:cubicBezTo>
                    <a:cubicBezTo>
                      <a:pt x="9759" y="2302"/>
                      <a:pt x="9863" y="2258"/>
                      <a:pt x="9907" y="2169"/>
                    </a:cubicBezTo>
                    <a:cubicBezTo>
                      <a:pt x="9974" y="2102"/>
                      <a:pt x="10007" y="2002"/>
                      <a:pt x="10007" y="1935"/>
                    </a:cubicBezTo>
                    <a:cubicBezTo>
                      <a:pt x="10007" y="1835"/>
                      <a:pt x="9974" y="1702"/>
                      <a:pt x="9874" y="1668"/>
                    </a:cubicBezTo>
                    <a:cubicBezTo>
                      <a:pt x="9540" y="1435"/>
                      <a:pt x="9173" y="1201"/>
                      <a:pt x="8806" y="1034"/>
                    </a:cubicBezTo>
                    <a:cubicBezTo>
                      <a:pt x="8406" y="868"/>
                      <a:pt x="8006" y="701"/>
                      <a:pt x="7572" y="534"/>
                    </a:cubicBezTo>
                    <a:cubicBezTo>
                      <a:pt x="6738" y="267"/>
                      <a:pt x="5871" y="100"/>
                      <a:pt x="5004" y="34"/>
                    </a:cubicBezTo>
                    <a:cubicBezTo>
                      <a:pt x="4803" y="34"/>
                      <a:pt x="4537" y="0"/>
                      <a:pt x="4336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048000" y="4484475"/>
                <a:ext cx="1810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2922" extrusionOk="0">
                    <a:moveTo>
                      <a:pt x="5517" y="1922"/>
                    </a:moveTo>
                    <a:cubicBezTo>
                      <a:pt x="5527" y="1936"/>
                      <a:pt x="5538" y="1936"/>
                      <a:pt x="5538" y="1936"/>
                    </a:cubicBezTo>
                    <a:cubicBezTo>
                      <a:pt x="5531" y="1931"/>
                      <a:pt x="5524" y="1926"/>
                      <a:pt x="5517" y="1922"/>
                    </a:cubicBezTo>
                    <a:close/>
                    <a:moveTo>
                      <a:pt x="935" y="1"/>
                    </a:moveTo>
                    <a:cubicBezTo>
                      <a:pt x="868" y="1"/>
                      <a:pt x="735" y="34"/>
                      <a:pt x="568" y="34"/>
                    </a:cubicBezTo>
                    <a:cubicBezTo>
                      <a:pt x="401" y="34"/>
                      <a:pt x="234" y="34"/>
                      <a:pt x="68" y="101"/>
                    </a:cubicBezTo>
                    <a:cubicBezTo>
                      <a:pt x="34" y="101"/>
                      <a:pt x="1" y="134"/>
                      <a:pt x="1" y="201"/>
                    </a:cubicBezTo>
                    <a:cubicBezTo>
                      <a:pt x="1" y="268"/>
                      <a:pt x="34" y="301"/>
                      <a:pt x="101" y="301"/>
                    </a:cubicBezTo>
                    <a:lnTo>
                      <a:pt x="868" y="301"/>
                    </a:lnTo>
                    <a:cubicBezTo>
                      <a:pt x="1335" y="335"/>
                      <a:pt x="1735" y="368"/>
                      <a:pt x="2169" y="468"/>
                    </a:cubicBezTo>
                    <a:cubicBezTo>
                      <a:pt x="2603" y="535"/>
                      <a:pt x="3036" y="668"/>
                      <a:pt x="3437" y="835"/>
                    </a:cubicBezTo>
                    <a:lnTo>
                      <a:pt x="3403" y="835"/>
                    </a:lnTo>
                    <a:cubicBezTo>
                      <a:pt x="4162" y="1132"/>
                      <a:pt x="4856" y="1494"/>
                      <a:pt x="5517" y="1922"/>
                    </a:cubicBezTo>
                    <a:lnTo>
                      <a:pt x="5517" y="1922"/>
                    </a:lnTo>
                    <a:cubicBezTo>
                      <a:pt x="5510" y="1912"/>
                      <a:pt x="5505" y="1896"/>
                      <a:pt x="5505" y="1869"/>
                    </a:cubicBezTo>
                    <a:lnTo>
                      <a:pt x="5505" y="1869"/>
                    </a:lnTo>
                    <a:cubicBezTo>
                      <a:pt x="5705" y="2002"/>
                      <a:pt x="5872" y="2169"/>
                      <a:pt x="6072" y="2303"/>
                    </a:cubicBezTo>
                    <a:cubicBezTo>
                      <a:pt x="6272" y="2469"/>
                      <a:pt x="6506" y="2636"/>
                      <a:pt x="6672" y="2836"/>
                    </a:cubicBezTo>
                    <a:cubicBezTo>
                      <a:pt x="6716" y="2895"/>
                      <a:pt x="6786" y="2921"/>
                      <a:pt x="6858" y="2921"/>
                    </a:cubicBezTo>
                    <a:cubicBezTo>
                      <a:pt x="6952" y="2921"/>
                      <a:pt x="7050" y="2878"/>
                      <a:pt x="7106" y="2803"/>
                    </a:cubicBezTo>
                    <a:cubicBezTo>
                      <a:pt x="7239" y="2670"/>
                      <a:pt x="7239" y="2469"/>
                      <a:pt x="7073" y="2336"/>
                    </a:cubicBezTo>
                    <a:cubicBezTo>
                      <a:pt x="6606" y="1902"/>
                      <a:pt x="6105" y="1535"/>
                      <a:pt x="5572" y="1235"/>
                    </a:cubicBezTo>
                    <a:cubicBezTo>
                      <a:pt x="5338" y="1068"/>
                      <a:pt x="5038" y="968"/>
                      <a:pt x="4738" y="835"/>
                    </a:cubicBezTo>
                    <a:cubicBezTo>
                      <a:pt x="4437" y="701"/>
                      <a:pt x="4104" y="568"/>
                      <a:pt x="3837" y="501"/>
                    </a:cubicBezTo>
                    <a:cubicBezTo>
                      <a:pt x="3237" y="301"/>
                      <a:pt x="2569" y="168"/>
                      <a:pt x="1936" y="68"/>
                    </a:cubicBezTo>
                    <a:cubicBezTo>
                      <a:pt x="1669" y="34"/>
                      <a:pt x="1369" y="34"/>
                      <a:pt x="1035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822850" y="4101700"/>
                <a:ext cx="85075" cy="2902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1610" extrusionOk="0">
                    <a:moveTo>
                      <a:pt x="267" y="1"/>
                    </a:moveTo>
                    <a:cubicBezTo>
                      <a:pt x="201" y="1"/>
                      <a:pt x="101" y="68"/>
                      <a:pt x="67" y="101"/>
                    </a:cubicBezTo>
                    <a:cubicBezTo>
                      <a:pt x="0" y="168"/>
                      <a:pt x="0" y="301"/>
                      <a:pt x="67" y="401"/>
                    </a:cubicBezTo>
                    <a:cubicBezTo>
                      <a:pt x="101" y="435"/>
                      <a:pt x="167" y="501"/>
                      <a:pt x="234" y="568"/>
                    </a:cubicBezTo>
                    <a:lnTo>
                      <a:pt x="267" y="601"/>
                    </a:lnTo>
                    <a:cubicBezTo>
                      <a:pt x="701" y="1102"/>
                      <a:pt x="1001" y="1669"/>
                      <a:pt x="1235" y="2303"/>
                    </a:cubicBezTo>
                    <a:cubicBezTo>
                      <a:pt x="1668" y="3337"/>
                      <a:pt x="1902" y="4471"/>
                      <a:pt x="2035" y="5572"/>
                    </a:cubicBezTo>
                    <a:lnTo>
                      <a:pt x="2035" y="5438"/>
                    </a:lnTo>
                    <a:cubicBezTo>
                      <a:pt x="2169" y="6406"/>
                      <a:pt x="2235" y="7340"/>
                      <a:pt x="2269" y="8307"/>
                    </a:cubicBezTo>
                    <a:cubicBezTo>
                      <a:pt x="2335" y="9241"/>
                      <a:pt x="2335" y="10142"/>
                      <a:pt x="2335" y="11076"/>
                    </a:cubicBezTo>
                    <a:cubicBezTo>
                      <a:pt x="2335" y="11342"/>
                      <a:pt x="2569" y="11609"/>
                      <a:pt x="2869" y="11609"/>
                    </a:cubicBezTo>
                    <a:cubicBezTo>
                      <a:pt x="3169" y="11609"/>
                      <a:pt x="3403" y="11342"/>
                      <a:pt x="3403" y="11076"/>
                    </a:cubicBezTo>
                    <a:lnTo>
                      <a:pt x="3403" y="9741"/>
                    </a:lnTo>
                    <a:cubicBezTo>
                      <a:pt x="3403" y="9274"/>
                      <a:pt x="3370" y="8807"/>
                      <a:pt x="3336" y="8340"/>
                    </a:cubicBezTo>
                    <a:cubicBezTo>
                      <a:pt x="3269" y="7840"/>
                      <a:pt x="3203" y="7340"/>
                      <a:pt x="3169" y="6839"/>
                    </a:cubicBezTo>
                    <a:cubicBezTo>
                      <a:pt x="3069" y="6406"/>
                      <a:pt x="3003" y="5905"/>
                      <a:pt x="2903" y="5438"/>
                    </a:cubicBezTo>
                    <a:cubicBezTo>
                      <a:pt x="2702" y="4471"/>
                      <a:pt x="2369" y="3604"/>
                      <a:pt x="2002" y="2670"/>
                    </a:cubicBezTo>
                    <a:cubicBezTo>
                      <a:pt x="1835" y="2269"/>
                      <a:pt x="1602" y="1836"/>
                      <a:pt x="1368" y="1435"/>
                    </a:cubicBezTo>
                    <a:cubicBezTo>
                      <a:pt x="1168" y="1068"/>
                      <a:pt x="868" y="668"/>
                      <a:pt x="601" y="301"/>
                    </a:cubicBezTo>
                    <a:cubicBezTo>
                      <a:pt x="534" y="234"/>
                      <a:pt x="501" y="134"/>
                      <a:pt x="401" y="68"/>
                    </a:cubicBezTo>
                    <a:cubicBezTo>
                      <a:pt x="367" y="1"/>
                      <a:pt x="3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956275" y="4031650"/>
                <a:ext cx="5672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125" extrusionOk="0">
                    <a:moveTo>
                      <a:pt x="1168" y="1"/>
                    </a:moveTo>
                    <a:lnTo>
                      <a:pt x="1101" y="101"/>
                    </a:lnTo>
                    <a:cubicBezTo>
                      <a:pt x="1035" y="134"/>
                      <a:pt x="935" y="234"/>
                      <a:pt x="1001" y="301"/>
                    </a:cubicBezTo>
                    <a:cubicBezTo>
                      <a:pt x="1268" y="1135"/>
                      <a:pt x="1435" y="2036"/>
                      <a:pt x="1568" y="2903"/>
                    </a:cubicBezTo>
                    <a:lnTo>
                      <a:pt x="1568" y="2836"/>
                    </a:lnTo>
                    <a:cubicBezTo>
                      <a:pt x="1702" y="3737"/>
                      <a:pt x="1735" y="4604"/>
                      <a:pt x="1735" y="5472"/>
                    </a:cubicBezTo>
                    <a:cubicBezTo>
                      <a:pt x="1735" y="6372"/>
                      <a:pt x="1668" y="7273"/>
                      <a:pt x="1535" y="8140"/>
                    </a:cubicBezTo>
                    <a:lnTo>
                      <a:pt x="1535" y="8073"/>
                    </a:lnTo>
                    <a:cubicBezTo>
                      <a:pt x="1402" y="8974"/>
                      <a:pt x="1201" y="9941"/>
                      <a:pt x="935" y="10809"/>
                    </a:cubicBezTo>
                    <a:cubicBezTo>
                      <a:pt x="835" y="11276"/>
                      <a:pt x="701" y="11743"/>
                      <a:pt x="534" y="12143"/>
                    </a:cubicBezTo>
                    <a:cubicBezTo>
                      <a:pt x="401" y="12577"/>
                      <a:pt x="201" y="13044"/>
                      <a:pt x="34" y="13444"/>
                    </a:cubicBezTo>
                    <a:cubicBezTo>
                      <a:pt x="1" y="13577"/>
                      <a:pt x="34" y="13744"/>
                      <a:pt x="67" y="13878"/>
                    </a:cubicBezTo>
                    <a:cubicBezTo>
                      <a:pt x="167" y="13978"/>
                      <a:pt x="267" y="14078"/>
                      <a:pt x="401" y="14111"/>
                    </a:cubicBezTo>
                    <a:cubicBezTo>
                      <a:pt x="440" y="14121"/>
                      <a:pt x="482" y="14125"/>
                      <a:pt x="525" y="14125"/>
                    </a:cubicBezTo>
                    <a:cubicBezTo>
                      <a:pt x="629" y="14125"/>
                      <a:pt x="740" y="14101"/>
                      <a:pt x="835" y="14078"/>
                    </a:cubicBezTo>
                    <a:cubicBezTo>
                      <a:pt x="935" y="13978"/>
                      <a:pt x="1035" y="13878"/>
                      <a:pt x="1068" y="13744"/>
                    </a:cubicBezTo>
                    <a:cubicBezTo>
                      <a:pt x="1235" y="13277"/>
                      <a:pt x="1368" y="12777"/>
                      <a:pt x="1535" y="12310"/>
                    </a:cubicBezTo>
                    <a:cubicBezTo>
                      <a:pt x="1668" y="11809"/>
                      <a:pt x="1769" y="11309"/>
                      <a:pt x="1869" y="10809"/>
                    </a:cubicBezTo>
                    <a:cubicBezTo>
                      <a:pt x="2035" y="9775"/>
                      <a:pt x="2169" y="8674"/>
                      <a:pt x="2236" y="7606"/>
                    </a:cubicBezTo>
                    <a:cubicBezTo>
                      <a:pt x="2269" y="7073"/>
                      <a:pt x="2269" y="6506"/>
                      <a:pt x="2269" y="6039"/>
                    </a:cubicBezTo>
                    <a:cubicBezTo>
                      <a:pt x="2269" y="5472"/>
                      <a:pt x="2236" y="4971"/>
                      <a:pt x="2202" y="4437"/>
                    </a:cubicBezTo>
                    <a:cubicBezTo>
                      <a:pt x="2102" y="3403"/>
                      <a:pt x="1935" y="2403"/>
                      <a:pt x="1702" y="1402"/>
                    </a:cubicBezTo>
                    <a:lnTo>
                      <a:pt x="1335" y="134"/>
                    </a:lnTo>
                    <a:cubicBezTo>
                      <a:pt x="1268" y="68"/>
                      <a:pt x="1235" y="1"/>
                      <a:pt x="11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606850" y="4172600"/>
                <a:ext cx="174325" cy="272200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0888" extrusionOk="0">
                    <a:moveTo>
                      <a:pt x="201" y="0"/>
                    </a:moveTo>
                    <a:cubicBezTo>
                      <a:pt x="168" y="0"/>
                      <a:pt x="134" y="0"/>
                      <a:pt x="68" y="67"/>
                    </a:cubicBezTo>
                    <a:cubicBezTo>
                      <a:pt x="1" y="134"/>
                      <a:pt x="1" y="267"/>
                      <a:pt x="68" y="301"/>
                    </a:cubicBezTo>
                    <a:cubicBezTo>
                      <a:pt x="1035" y="1134"/>
                      <a:pt x="1869" y="2102"/>
                      <a:pt x="2670" y="3103"/>
                    </a:cubicBezTo>
                    <a:cubicBezTo>
                      <a:pt x="3137" y="3670"/>
                      <a:pt x="3537" y="4270"/>
                      <a:pt x="3904" y="4904"/>
                    </a:cubicBezTo>
                    <a:cubicBezTo>
                      <a:pt x="4304" y="5504"/>
                      <a:pt x="4638" y="6171"/>
                      <a:pt x="4904" y="6839"/>
                    </a:cubicBezTo>
                    <a:cubicBezTo>
                      <a:pt x="5371" y="8006"/>
                      <a:pt x="5672" y="9240"/>
                      <a:pt x="5872" y="10474"/>
                    </a:cubicBezTo>
                    <a:cubicBezTo>
                      <a:pt x="5905" y="10608"/>
                      <a:pt x="6005" y="10741"/>
                      <a:pt x="6139" y="10808"/>
                    </a:cubicBezTo>
                    <a:cubicBezTo>
                      <a:pt x="6194" y="10863"/>
                      <a:pt x="6269" y="10888"/>
                      <a:pt x="6348" y="10888"/>
                    </a:cubicBezTo>
                    <a:cubicBezTo>
                      <a:pt x="6412" y="10888"/>
                      <a:pt x="6479" y="10871"/>
                      <a:pt x="6539" y="10841"/>
                    </a:cubicBezTo>
                    <a:cubicBezTo>
                      <a:pt x="6672" y="10808"/>
                      <a:pt x="6806" y="10741"/>
                      <a:pt x="6873" y="10608"/>
                    </a:cubicBezTo>
                    <a:cubicBezTo>
                      <a:pt x="6873" y="10575"/>
                      <a:pt x="6906" y="10508"/>
                      <a:pt x="6906" y="10474"/>
                    </a:cubicBezTo>
                    <a:cubicBezTo>
                      <a:pt x="6973" y="10408"/>
                      <a:pt x="6973" y="10274"/>
                      <a:pt x="6906" y="10174"/>
                    </a:cubicBezTo>
                    <a:cubicBezTo>
                      <a:pt x="6806" y="9140"/>
                      <a:pt x="6406" y="8173"/>
                      <a:pt x="6005" y="7272"/>
                    </a:cubicBezTo>
                    <a:cubicBezTo>
                      <a:pt x="5538" y="6338"/>
                      <a:pt x="5038" y="5438"/>
                      <a:pt x="4471" y="4604"/>
                    </a:cubicBezTo>
                    <a:cubicBezTo>
                      <a:pt x="3870" y="3770"/>
                      <a:pt x="3237" y="2969"/>
                      <a:pt x="2536" y="2169"/>
                    </a:cubicBezTo>
                    <a:cubicBezTo>
                      <a:pt x="2203" y="1802"/>
                      <a:pt x="1836" y="1435"/>
                      <a:pt x="1469" y="1101"/>
                    </a:cubicBezTo>
                    <a:cubicBezTo>
                      <a:pt x="1068" y="768"/>
                      <a:pt x="701" y="401"/>
                      <a:pt x="335" y="67"/>
                    </a:cubicBezTo>
                    <a:cubicBezTo>
                      <a:pt x="301" y="0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460925" y="4312700"/>
                <a:ext cx="257700" cy="1864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7458" extrusionOk="0">
                    <a:moveTo>
                      <a:pt x="301" y="0"/>
                    </a:moveTo>
                    <a:cubicBezTo>
                      <a:pt x="134" y="0"/>
                      <a:pt x="34" y="34"/>
                      <a:pt x="34" y="67"/>
                    </a:cubicBezTo>
                    <a:cubicBezTo>
                      <a:pt x="0" y="167"/>
                      <a:pt x="34" y="334"/>
                      <a:pt x="167" y="334"/>
                    </a:cubicBezTo>
                    <a:cubicBezTo>
                      <a:pt x="1235" y="667"/>
                      <a:pt x="2302" y="1134"/>
                      <a:pt x="3236" y="1668"/>
                    </a:cubicBezTo>
                    <a:cubicBezTo>
                      <a:pt x="4670" y="2502"/>
                      <a:pt x="5971" y="3536"/>
                      <a:pt x="7139" y="4704"/>
                    </a:cubicBezTo>
                    <a:lnTo>
                      <a:pt x="7039" y="4637"/>
                    </a:lnTo>
                    <a:lnTo>
                      <a:pt x="7039" y="4637"/>
                    </a:lnTo>
                    <a:cubicBezTo>
                      <a:pt x="7472" y="5037"/>
                      <a:pt x="7839" y="5471"/>
                      <a:pt x="8206" y="5871"/>
                    </a:cubicBezTo>
                    <a:cubicBezTo>
                      <a:pt x="8373" y="6071"/>
                      <a:pt x="8573" y="6305"/>
                      <a:pt x="8740" y="6538"/>
                    </a:cubicBezTo>
                    <a:cubicBezTo>
                      <a:pt x="8974" y="6805"/>
                      <a:pt x="9140" y="7039"/>
                      <a:pt x="9340" y="7239"/>
                    </a:cubicBezTo>
                    <a:cubicBezTo>
                      <a:pt x="9440" y="7378"/>
                      <a:pt x="9598" y="7457"/>
                      <a:pt x="9758" y="7457"/>
                    </a:cubicBezTo>
                    <a:cubicBezTo>
                      <a:pt x="9868" y="7457"/>
                      <a:pt x="9980" y="7420"/>
                      <a:pt x="10074" y="7339"/>
                    </a:cubicBezTo>
                    <a:cubicBezTo>
                      <a:pt x="10208" y="7239"/>
                      <a:pt x="10241" y="7139"/>
                      <a:pt x="10308" y="7005"/>
                    </a:cubicBezTo>
                    <a:cubicBezTo>
                      <a:pt x="10308" y="6872"/>
                      <a:pt x="10241" y="6705"/>
                      <a:pt x="10208" y="6638"/>
                    </a:cubicBezTo>
                    <a:cubicBezTo>
                      <a:pt x="9908" y="6205"/>
                      <a:pt x="9574" y="5871"/>
                      <a:pt x="9307" y="5504"/>
                    </a:cubicBezTo>
                    <a:cubicBezTo>
                      <a:pt x="8974" y="5137"/>
                      <a:pt x="8573" y="4737"/>
                      <a:pt x="8206" y="4403"/>
                    </a:cubicBezTo>
                    <a:cubicBezTo>
                      <a:pt x="7839" y="4070"/>
                      <a:pt x="7472" y="3736"/>
                      <a:pt x="7072" y="3469"/>
                    </a:cubicBezTo>
                    <a:cubicBezTo>
                      <a:pt x="6672" y="3136"/>
                      <a:pt x="6238" y="2836"/>
                      <a:pt x="5838" y="2535"/>
                    </a:cubicBezTo>
                    <a:cubicBezTo>
                      <a:pt x="5404" y="2235"/>
                      <a:pt x="5004" y="2002"/>
                      <a:pt x="4570" y="1735"/>
                    </a:cubicBezTo>
                    <a:cubicBezTo>
                      <a:pt x="4137" y="1501"/>
                      <a:pt x="3670" y="1235"/>
                      <a:pt x="3203" y="1034"/>
                    </a:cubicBezTo>
                    <a:cubicBezTo>
                      <a:pt x="2302" y="634"/>
                      <a:pt x="1335" y="301"/>
                      <a:pt x="367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358350" y="4471975"/>
                <a:ext cx="303575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4817" extrusionOk="0">
                    <a:moveTo>
                      <a:pt x="1402" y="1"/>
                    </a:moveTo>
                    <a:cubicBezTo>
                      <a:pt x="935" y="101"/>
                      <a:pt x="534" y="101"/>
                      <a:pt x="134" y="134"/>
                    </a:cubicBezTo>
                    <a:cubicBezTo>
                      <a:pt x="1" y="134"/>
                      <a:pt x="67" y="334"/>
                      <a:pt x="167" y="334"/>
                    </a:cubicBezTo>
                    <a:cubicBezTo>
                      <a:pt x="434" y="301"/>
                      <a:pt x="734" y="301"/>
                      <a:pt x="968" y="301"/>
                    </a:cubicBezTo>
                    <a:cubicBezTo>
                      <a:pt x="1435" y="301"/>
                      <a:pt x="1835" y="334"/>
                      <a:pt x="2302" y="367"/>
                    </a:cubicBezTo>
                    <a:cubicBezTo>
                      <a:pt x="2769" y="434"/>
                      <a:pt x="3203" y="534"/>
                      <a:pt x="3703" y="668"/>
                    </a:cubicBezTo>
                    <a:cubicBezTo>
                      <a:pt x="5171" y="1068"/>
                      <a:pt x="6572" y="1702"/>
                      <a:pt x="7839" y="2469"/>
                    </a:cubicBezTo>
                    <a:cubicBezTo>
                      <a:pt x="8440" y="2803"/>
                      <a:pt x="9007" y="3170"/>
                      <a:pt x="9574" y="3536"/>
                    </a:cubicBezTo>
                    <a:cubicBezTo>
                      <a:pt x="9841" y="3770"/>
                      <a:pt x="10108" y="3903"/>
                      <a:pt x="10408" y="4137"/>
                    </a:cubicBezTo>
                    <a:cubicBezTo>
                      <a:pt x="10675" y="4337"/>
                      <a:pt x="10975" y="4537"/>
                      <a:pt x="11275" y="4704"/>
                    </a:cubicBezTo>
                    <a:cubicBezTo>
                      <a:pt x="11375" y="4779"/>
                      <a:pt x="11457" y="4817"/>
                      <a:pt x="11547" y="4817"/>
                    </a:cubicBezTo>
                    <a:cubicBezTo>
                      <a:pt x="11578" y="4817"/>
                      <a:pt x="11609" y="4812"/>
                      <a:pt x="11642" y="4804"/>
                    </a:cubicBezTo>
                    <a:cubicBezTo>
                      <a:pt x="11776" y="4804"/>
                      <a:pt x="11876" y="4704"/>
                      <a:pt x="11976" y="4571"/>
                    </a:cubicBezTo>
                    <a:cubicBezTo>
                      <a:pt x="12143" y="4370"/>
                      <a:pt x="12109" y="4037"/>
                      <a:pt x="11909" y="3870"/>
                    </a:cubicBezTo>
                    <a:cubicBezTo>
                      <a:pt x="11475" y="3570"/>
                      <a:pt x="11075" y="3303"/>
                      <a:pt x="10641" y="3036"/>
                    </a:cubicBezTo>
                    <a:cubicBezTo>
                      <a:pt x="10408" y="2903"/>
                      <a:pt x="10141" y="2736"/>
                      <a:pt x="9941" y="2636"/>
                    </a:cubicBezTo>
                    <a:cubicBezTo>
                      <a:pt x="9741" y="2502"/>
                      <a:pt x="9474" y="2369"/>
                      <a:pt x="9240" y="2236"/>
                    </a:cubicBezTo>
                    <a:cubicBezTo>
                      <a:pt x="8273" y="1769"/>
                      <a:pt x="7306" y="1335"/>
                      <a:pt x="6305" y="968"/>
                    </a:cubicBezTo>
                    <a:cubicBezTo>
                      <a:pt x="5805" y="801"/>
                      <a:pt x="5304" y="634"/>
                      <a:pt x="4804" y="501"/>
                    </a:cubicBezTo>
                    <a:cubicBezTo>
                      <a:pt x="4304" y="367"/>
                      <a:pt x="3803" y="234"/>
                      <a:pt x="3270" y="167"/>
                    </a:cubicBezTo>
                    <a:cubicBezTo>
                      <a:pt x="2769" y="67"/>
                      <a:pt x="2235" y="34"/>
                      <a:pt x="17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320000" y="4446125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0"/>
                    </a:moveTo>
                    <a:cubicBezTo>
                      <a:pt x="1168" y="0"/>
                      <a:pt x="867" y="34"/>
                      <a:pt x="534" y="301"/>
                    </a:cubicBezTo>
                    <a:cubicBezTo>
                      <a:pt x="267" y="501"/>
                      <a:pt x="100" y="834"/>
                      <a:pt x="33" y="1168"/>
                    </a:cubicBezTo>
                    <a:cubicBezTo>
                      <a:pt x="0" y="1502"/>
                      <a:pt x="100" y="1869"/>
                      <a:pt x="334" y="2169"/>
                    </a:cubicBezTo>
                    <a:cubicBezTo>
                      <a:pt x="534" y="2402"/>
                      <a:pt x="867" y="2669"/>
                      <a:pt x="1201" y="2669"/>
                    </a:cubicBezTo>
                    <a:cubicBezTo>
                      <a:pt x="1601" y="2669"/>
                      <a:pt x="1868" y="2636"/>
                      <a:pt x="2202" y="2369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5" y="1168"/>
                      <a:pt x="2669" y="801"/>
                      <a:pt x="2435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418400" y="4275175"/>
                <a:ext cx="68400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69" extrusionOk="0">
                    <a:moveTo>
                      <a:pt x="1535" y="0"/>
                    </a:moveTo>
                    <a:cubicBezTo>
                      <a:pt x="1168" y="0"/>
                      <a:pt x="834" y="34"/>
                      <a:pt x="534" y="300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1"/>
                      <a:pt x="67" y="1868"/>
                      <a:pt x="334" y="2168"/>
                    </a:cubicBezTo>
                    <a:cubicBezTo>
                      <a:pt x="534" y="2402"/>
                      <a:pt x="868" y="2669"/>
                      <a:pt x="1201" y="2669"/>
                    </a:cubicBezTo>
                    <a:cubicBezTo>
                      <a:pt x="1568" y="2669"/>
                      <a:pt x="1868" y="2602"/>
                      <a:pt x="2202" y="2369"/>
                    </a:cubicBezTo>
                    <a:cubicBezTo>
                      <a:pt x="2502" y="2168"/>
                      <a:pt x="2669" y="1835"/>
                      <a:pt x="2702" y="1501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568500" y="4127775"/>
                <a:ext cx="634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461" extrusionOk="0">
                    <a:moveTo>
                      <a:pt x="1165" y="1"/>
                    </a:moveTo>
                    <a:cubicBezTo>
                      <a:pt x="924" y="1"/>
                      <a:pt x="703" y="82"/>
                      <a:pt x="501" y="259"/>
                    </a:cubicBezTo>
                    <a:cubicBezTo>
                      <a:pt x="234" y="459"/>
                      <a:pt x="67" y="759"/>
                      <a:pt x="34" y="1093"/>
                    </a:cubicBezTo>
                    <a:cubicBezTo>
                      <a:pt x="1" y="1426"/>
                      <a:pt x="67" y="1760"/>
                      <a:pt x="267" y="2027"/>
                    </a:cubicBezTo>
                    <a:cubicBezTo>
                      <a:pt x="501" y="2260"/>
                      <a:pt x="834" y="2460"/>
                      <a:pt x="1101" y="2460"/>
                    </a:cubicBezTo>
                    <a:cubicBezTo>
                      <a:pt x="1435" y="2460"/>
                      <a:pt x="1768" y="2427"/>
                      <a:pt x="2035" y="2227"/>
                    </a:cubicBezTo>
                    <a:cubicBezTo>
                      <a:pt x="2269" y="2027"/>
                      <a:pt x="2436" y="1727"/>
                      <a:pt x="2469" y="1393"/>
                    </a:cubicBezTo>
                    <a:cubicBezTo>
                      <a:pt x="2536" y="1059"/>
                      <a:pt x="2436" y="726"/>
                      <a:pt x="2235" y="459"/>
                    </a:cubicBezTo>
                    <a:cubicBezTo>
                      <a:pt x="2035" y="226"/>
                      <a:pt x="1702" y="25"/>
                      <a:pt x="1402" y="25"/>
                    </a:cubicBezTo>
                    <a:cubicBezTo>
                      <a:pt x="1321" y="9"/>
                      <a:pt x="1242" y="1"/>
                      <a:pt x="116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781975" y="4064175"/>
                <a:ext cx="684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670" extrusionOk="0">
                    <a:moveTo>
                      <a:pt x="1535" y="1"/>
                    </a:moveTo>
                    <a:cubicBezTo>
                      <a:pt x="1168" y="1"/>
                      <a:pt x="868" y="68"/>
                      <a:pt x="535" y="301"/>
                    </a:cubicBezTo>
                    <a:cubicBezTo>
                      <a:pt x="234" y="501"/>
                      <a:pt x="68" y="835"/>
                      <a:pt x="34" y="1168"/>
                    </a:cubicBezTo>
                    <a:cubicBezTo>
                      <a:pt x="1" y="1502"/>
                      <a:pt x="68" y="1902"/>
                      <a:pt x="335" y="2169"/>
                    </a:cubicBezTo>
                    <a:cubicBezTo>
                      <a:pt x="535" y="2436"/>
                      <a:pt x="868" y="2669"/>
                      <a:pt x="1202" y="2669"/>
                    </a:cubicBezTo>
                    <a:cubicBezTo>
                      <a:pt x="1569" y="2669"/>
                      <a:pt x="1869" y="2636"/>
                      <a:pt x="2203" y="2403"/>
                    </a:cubicBezTo>
                    <a:cubicBezTo>
                      <a:pt x="2503" y="2169"/>
                      <a:pt x="2670" y="1836"/>
                      <a:pt x="2703" y="1502"/>
                    </a:cubicBezTo>
                    <a:cubicBezTo>
                      <a:pt x="2736" y="1168"/>
                      <a:pt x="2670" y="801"/>
                      <a:pt x="2403" y="501"/>
                    </a:cubicBezTo>
                    <a:cubicBezTo>
                      <a:pt x="2203" y="268"/>
                      <a:pt x="1869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939600" y="3993300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1"/>
                    </a:moveTo>
                    <a:cubicBezTo>
                      <a:pt x="1168" y="1"/>
                      <a:pt x="834" y="67"/>
                      <a:pt x="534" y="301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2"/>
                      <a:pt x="67" y="1902"/>
                      <a:pt x="334" y="2169"/>
                    </a:cubicBezTo>
                    <a:cubicBezTo>
                      <a:pt x="534" y="2436"/>
                      <a:pt x="868" y="2669"/>
                      <a:pt x="1201" y="2669"/>
                    </a:cubicBezTo>
                    <a:cubicBezTo>
                      <a:pt x="1568" y="2669"/>
                      <a:pt x="1868" y="2636"/>
                      <a:pt x="2202" y="2402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67"/>
                      <a:pt x="1868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02;p2"/>
            <p:cNvGrpSpPr/>
            <p:nvPr/>
          </p:nvGrpSpPr>
          <p:grpSpPr>
            <a:xfrm>
              <a:off x="-86256" y="3639677"/>
              <a:ext cx="542338" cy="996789"/>
              <a:chOff x="169075" y="3879050"/>
              <a:chExt cx="359450" cy="660650"/>
            </a:xfrm>
          </p:grpSpPr>
          <p:sp>
            <p:nvSpPr>
              <p:cNvPr id="203" name="Google Shape;203;p2"/>
              <p:cNvSpPr/>
              <p:nvPr/>
            </p:nvSpPr>
            <p:spPr>
              <a:xfrm>
                <a:off x="264975" y="3879050"/>
                <a:ext cx="263550" cy="3936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5746" extrusionOk="0">
                    <a:moveTo>
                      <a:pt x="7706" y="1"/>
                    </a:moveTo>
                    <a:cubicBezTo>
                      <a:pt x="7506" y="1"/>
                      <a:pt x="7273" y="34"/>
                      <a:pt x="7006" y="67"/>
                    </a:cubicBezTo>
                    <a:cubicBezTo>
                      <a:pt x="6639" y="167"/>
                      <a:pt x="6272" y="301"/>
                      <a:pt x="5838" y="501"/>
                    </a:cubicBezTo>
                    <a:cubicBezTo>
                      <a:pt x="5438" y="701"/>
                      <a:pt x="5038" y="968"/>
                      <a:pt x="4604" y="1335"/>
                    </a:cubicBezTo>
                    <a:cubicBezTo>
                      <a:pt x="3970" y="1869"/>
                      <a:pt x="3337" y="2536"/>
                      <a:pt x="2803" y="3336"/>
                    </a:cubicBezTo>
                    <a:cubicBezTo>
                      <a:pt x="1869" y="4671"/>
                      <a:pt x="1168" y="6372"/>
                      <a:pt x="668" y="8307"/>
                    </a:cubicBezTo>
                    <a:cubicBezTo>
                      <a:pt x="368" y="9507"/>
                      <a:pt x="168" y="10742"/>
                      <a:pt x="101" y="11976"/>
                    </a:cubicBezTo>
                    <a:cubicBezTo>
                      <a:pt x="1" y="13177"/>
                      <a:pt x="34" y="14344"/>
                      <a:pt x="168" y="15478"/>
                    </a:cubicBezTo>
                    <a:cubicBezTo>
                      <a:pt x="168" y="15545"/>
                      <a:pt x="268" y="15578"/>
                      <a:pt x="334" y="15578"/>
                    </a:cubicBezTo>
                    <a:cubicBezTo>
                      <a:pt x="334" y="15645"/>
                      <a:pt x="368" y="15645"/>
                      <a:pt x="368" y="15678"/>
                    </a:cubicBezTo>
                    <a:cubicBezTo>
                      <a:pt x="435" y="15712"/>
                      <a:pt x="501" y="15745"/>
                      <a:pt x="535" y="15745"/>
                    </a:cubicBezTo>
                    <a:cubicBezTo>
                      <a:pt x="601" y="15745"/>
                      <a:pt x="668" y="15712"/>
                      <a:pt x="701" y="15712"/>
                    </a:cubicBezTo>
                    <a:cubicBezTo>
                      <a:pt x="1702" y="14678"/>
                      <a:pt x="2803" y="13677"/>
                      <a:pt x="3837" y="12743"/>
                    </a:cubicBezTo>
                    <a:lnTo>
                      <a:pt x="5205" y="11509"/>
                    </a:lnTo>
                    <a:cubicBezTo>
                      <a:pt x="6672" y="10175"/>
                      <a:pt x="8173" y="8673"/>
                      <a:pt x="9341" y="6872"/>
                    </a:cubicBezTo>
                    <a:cubicBezTo>
                      <a:pt x="9641" y="6405"/>
                      <a:pt x="9875" y="5938"/>
                      <a:pt x="10108" y="5438"/>
                    </a:cubicBezTo>
                    <a:cubicBezTo>
                      <a:pt x="10275" y="5038"/>
                      <a:pt x="10375" y="4571"/>
                      <a:pt x="10475" y="4070"/>
                    </a:cubicBezTo>
                    <a:cubicBezTo>
                      <a:pt x="10542" y="3703"/>
                      <a:pt x="10542" y="3270"/>
                      <a:pt x="10508" y="2836"/>
                    </a:cubicBezTo>
                    <a:cubicBezTo>
                      <a:pt x="10475" y="2436"/>
                      <a:pt x="10375" y="2102"/>
                      <a:pt x="10275" y="1735"/>
                    </a:cubicBezTo>
                    <a:cubicBezTo>
                      <a:pt x="10141" y="1435"/>
                      <a:pt x="9975" y="1168"/>
                      <a:pt x="9775" y="868"/>
                    </a:cubicBezTo>
                    <a:cubicBezTo>
                      <a:pt x="9541" y="601"/>
                      <a:pt x="9308" y="401"/>
                      <a:pt x="9007" y="267"/>
                    </a:cubicBezTo>
                    <a:cubicBezTo>
                      <a:pt x="8707" y="101"/>
                      <a:pt x="8374" y="34"/>
                      <a:pt x="8007" y="1"/>
                    </a:cubicBezTo>
                    <a:cubicBezTo>
                      <a:pt x="7984" y="12"/>
                      <a:pt x="7955" y="15"/>
                      <a:pt x="7921" y="15"/>
                    </a:cubicBezTo>
                    <a:cubicBezTo>
                      <a:pt x="7855" y="15"/>
                      <a:pt x="7773" y="1"/>
                      <a:pt x="77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275825" y="3977800"/>
                <a:ext cx="176825" cy="2982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1929" extrusionOk="0">
                    <a:moveTo>
                      <a:pt x="5701" y="1"/>
                    </a:moveTo>
                    <a:cubicBezTo>
                      <a:pt x="5607" y="1"/>
                      <a:pt x="5506" y="33"/>
                      <a:pt x="5404" y="53"/>
                    </a:cubicBezTo>
                    <a:cubicBezTo>
                      <a:pt x="5104" y="120"/>
                      <a:pt x="4837" y="254"/>
                      <a:pt x="4537" y="387"/>
                    </a:cubicBezTo>
                    <a:cubicBezTo>
                      <a:pt x="4337" y="520"/>
                      <a:pt x="4103" y="587"/>
                      <a:pt x="3937" y="754"/>
                    </a:cubicBezTo>
                    <a:cubicBezTo>
                      <a:pt x="3770" y="887"/>
                      <a:pt x="3603" y="1021"/>
                      <a:pt x="3503" y="1121"/>
                    </a:cubicBezTo>
                    <a:cubicBezTo>
                      <a:pt x="3036" y="1555"/>
                      <a:pt x="2669" y="2055"/>
                      <a:pt x="2336" y="2589"/>
                    </a:cubicBezTo>
                    <a:lnTo>
                      <a:pt x="2336" y="2555"/>
                    </a:lnTo>
                    <a:cubicBezTo>
                      <a:pt x="1735" y="3523"/>
                      <a:pt x="1335" y="4490"/>
                      <a:pt x="1035" y="5591"/>
                    </a:cubicBezTo>
                    <a:cubicBezTo>
                      <a:pt x="668" y="6792"/>
                      <a:pt x="401" y="8059"/>
                      <a:pt x="234" y="9293"/>
                    </a:cubicBezTo>
                    <a:cubicBezTo>
                      <a:pt x="101" y="10127"/>
                      <a:pt x="34" y="10961"/>
                      <a:pt x="1" y="11862"/>
                    </a:cubicBezTo>
                    <a:cubicBezTo>
                      <a:pt x="34" y="11895"/>
                      <a:pt x="101" y="11929"/>
                      <a:pt x="167" y="11929"/>
                    </a:cubicBezTo>
                    <a:cubicBezTo>
                      <a:pt x="935" y="10761"/>
                      <a:pt x="1902" y="9727"/>
                      <a:pt x="2836" y="8626"/>
                    </a:cubicBezTo>
                    <a:cubicBezTo>
                      <a:pt x="3903" y="7392"/>
                      <a:pt x="5037" y="6091"/>
                      <a:pt x="5905" y="4723"/>
                    </a:cubicBezTo>
                    <a:cubicBezTo>
                      <a:pt x="6105" y="4390"/>
                      <a:pt x="6338" y="4023"/>
                      <a:pt x="6505" y="3689"/>
                    </a:cubicBezTo>
                    <a:cubicBezTo>
                      <a:pt x="6572" y="3456"/>
                      <a:pt x="6672" y="3289"/>
                      <a:pt x="6739" y="3089"/>
                    </a:cubicBezTo>
                    <a:cubicBezTo>
                      <a:pt x="6772" y="2922"/>
                      <a:pt x="6872" y="2789"/>
                      <a:pt x="6905" y="2622"/>
                    </a:cubicBezTo>
                    <a:cubicBezTo>
                      <a:pt x="7006" y="2288"/>
                      <a:pt x="7072" y="1955"/>
                      <a:pt x="7072" y="1621"/>
                    </a:cubicBezTo>
                    <a:cubicBezTo>
                      <a:pt x="7072" y="1421"/>
                      <a:pt x="7072" y="1221"/>
                      <a:pt x="7039" y="1021"/>
                    </a:cubicBezTo>
                    <a:cubicBezTo>
                      <a:pt x="7006" y="887"/>
                      <a:pt x="6939" y="754"/>
                      <a:pt x="6905" y="687"/>
                    </a:cubicBezTo>
                    <a:cubicBezTo>
                      <a:pt x="6872" y="587"/>
                      <a:pt x="6772" y="454"/>
                      <a:pt x="6705" y="387"/>
                    </a:cubicBezTo>
                    <a:cubicBezTo>
                      <a:pt x="6672" y="287"/>
                      <a:pt x="6572" y="254"/>
                      <a:pt x="6505" y="220"/>
                    </a:cubicBezTo>
                    <a:lnTo>
                      <a:pt x="6238" y="87"/>
                    </a:lnTo>
                    <a:cubicBezTo>
                      <a:pt x="6105" y="53"/>
                      <a:pt x="6038" y="53"/>
                      <a:pt x="5905" y="53"/>
                    </a:cubicBezTo>
                    <a:lnTo>
                      <a:pt x="5871" y="53"/>
                    </a:lnTo>
                    <a:cubicBezTo>
                      <a:pt x="5819" y="14"/>
                      <a:pt x="5762" y="1"/>
                      <a:pt x="5701" y="1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169075" y="4018325"/>
                <a:ext cx="242700" cy="52137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20855" extrusionOk="0">
                    <a:moveTo>
                      <a:pt x="9508" y="0"/>
                    </a:moveTo>
                    <a:cubicBezTo>
                      <a:pt x="9441" y="0"/>
                      <a:pt x="9374" y="67"/>
                      <a:pt x="9341" y="100"/>
                    </a:cubicBezTo>
                    <a:cubicBezTo>
                      <a:pt x="8707" y="1068"/>
                      <a:pt x="8073" y="1968"/>
                      <a:pt x="7506" y="2969"/>
                    </a:cubicBezTo>
                    <a:cubicBezTo>
                      <a:pt x="6939" y="3936"/>
                      <a:pt x="6372" y="4937"/>
                      <a:pt x="5838" y="5938"/>
                    </a:cubicBezTo>
                    <a:cubicBezTo>
                      <a:pt x="5538" y="6438"/>
                      <a:pt x="5305" y="6939"/>
                      <a:pt x="5038" y="7439"/>
                    </a:cubicBezTo>
                    <a:cubicBezTo>
                      <a:pt x="4804" y="7939"/>
                      <a:pt x="4537" y="8440"/>
                      <a:pt x="4304" y="8973"/>
                    </a:cubicBezTo>
                    <a:cubicBezTo>
                      <a:pt x="3804" y="10007"/>
                      <a:pt x="3337" y="11075"/>
                      <a:pt x="2936" y="12109"/>
                    </a:cubicBezTo>
                    <a:cubicBezTo>
                      <a:pt x="2336" y="13443"/>
                      <a:pt x="1835" y="14811"/>
                      <a:pt x="1368" y="16178"/>
                    </a:cubicBezTo>
                    <a:cubicBezTo>
                      <a:pt x="1135" y="16846"/>
                      <a:pt x="935" y="17579"/>
                      <a:pt x="668" y="18280"/>
                    </a:cubicBezTo>
                    <a:cubicBezTo>
                      <a:pt x="468" y="18981"/>
                      <a:pt x="201" y="19681"/>
                      <a:pt x="34" y="20415"/>
                    </a:cubicBezTo>
                    <a:cubicBezTo>
                      <a:pt x="1" y="20582"/>
                      <a:pt x="134" y="20782"/>
                      <a:pt x="301" y="20815"/>
                    </a:cubicBezTo>
                    <a:cubicBezTo>
                      <a:pt x="355" y="20842"/>
                      <a:pt x="413" y="20854"/>
                      <a:pt x="471" y="20854"/>
                    </a:cubicBezTo>
                    <a:cubicBezTo>
                      <a:pt x="630" y="20854"/>
                      <a:pt x="786" y="20762"/>
                      <a:pt x="835" y="20615"/>
                    </a:cubicBezTo>
                    <a:cubicBezTo>
                      <a:pt x="1035" y="20115"/>
                      <a:pt x="1268" y="19581"/>
                      <a:pt x="1469" y="19014"/>
                    </a:cubicBezTo>
                    <a:cubicBezTo>
                      <a:pt x="1669" y="18480"/>
                      <a:pt x="1835" y="17980"/>
                      <a:pt x="2036" y="17446"/>
                    </a:cubicBezTo>
                    <a:cubicBezTo>
                      <a:pt x="2403" y="16345"/>
                      <a:pt x="2836" y="15311"/>
                      <a:pt x="3203" y="14244"/>
                    </a:cubicBezTo>
                    <a:cubicBezTo>
                      <a:pt x="3403" y="13677"/>
                      <a:pt x="3570" y="13143"/>
                      <a:pt x="3804" y="12609"/>
                    </a:cubicBezTo>
                    <a:cubicBezTo>
                      <a:pt x="4004" y="12076"/>
                      <a:pt x="4204" y="11508"/>
                      <a:pt x="4371" y="11008"/>
                    </a:cubicBezTo>
                    <a:cubicBezTo>
                      <a:pt x="4804" y="9941"/>
                      <a:pt x="5205" y="8907"/>
                      <a:pt x="5672" y="7839"/>
                    </a:cubicBezTo>
                    <a:cubicBezTo>
                      <a:pt x="5905" y="7272"/>
                      <a:pt x="6172" y="6738"/>
                      <a:pt x="6405" y="6171"/>
                    </a:cubicBezTo>
                    <a:cubicBezTo>
                      <a:pt x="6672" y="5604"/>
                      <a:pt x="6972" y="5004"/>
                      <a:pt x="7239" y="4470"/>
                    </a:cubicBezTo>
                    <a:cubicBezTo>
                      <a:pt x="7840" y="3336"/>
                      <a:pt x="8407" y="2269"/>
                      <a:pt x="9074" y="1234"/>
                    </a:cubicBezTo>
                    <a:cubicBezTo>
                      <a:pt x="9241" y="934"/>
                      <a:pt x="9474" y="634"/>
                      <a:pt x="9674" y="334"/>
                    </a:cubicBezTo>
                    <a:cubicBezTo>
                      <a:pt x="9708" y="267"/>
                      <a:pt x="9708" y="134"/>
                      <a:pt x="9641" y="67"/>
                    </a:cubicBezTo>
                    <a:cubicBezTo>
                      <a:pt x="9608" y="0"/>
                      <a:pt x="9541" y="0"/>
                      <a:pt x="9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" name="Google Shape;206;p2"/>
            <p:cNvGrpSpPr/>
            <p:nvPr/>
          </p:nvGrpSpPr>
          <p:grpSpPr>
            <a:xfrm>
              <a:off x="-42966" y="4001352"/>
              <a:ext cx="568780" cy="635129"/>
              <a:chOff x="184925" y="4214300"/>
              <a:chExt cx="376975" cy="420950"/>
            </a:xfrm>
          </p:grpSpPr>
          <p:sp>
            <p:nvSpPr>
              <p:cNvPr id="207" name="Google Shape;207;p2"/>
              <p:cNvSpPr/>
              <p:nvPr/>
            </p:nvSpPr>
            <p:spPr>
              <a:xfrm>
                <a:off x="264975" y="4214300"/>
                <a:ext cx="296925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11877" h="12009" extrusionOk="0">
                    <a:moveTo>
                      <a:pt x="8941" y="0"/>
                    </a:moveTo>
                    <a:cubicBezTo>
                      <a:pt x="8674" y="0"/>
                      <a:pt x="8407" y="67"/>
                      <a:pt x="8173" y="100"/>
                    </a:cubicBezTo>
                    <a:cubicBezTo>
                      <a:pt x="7840" y="134"/>
                      <a:pt x="7506" y="267"/>
                      <a:pt x="7173" y="400"/>
                    </a:cubicBezTo>
                    <a:cubicBezTo>
                      <a:pt x="6539" y="634"/>
                      <a:pt x="5872" y="1001"/>
                      <a:pt x="5271" y="1501"/>
                    </a:cubicBezTo>
                    <a:cubicBezTo>
                      <a:pt x="4671" y="1968"/>
                      <a:pt x="4104" y="2535"/>
                      <a:pt x="3537" y="3236"/>
                    </a:cubicBezTo>
                    <a:cubicBezTo>
                      <a:pt x="3036" y="3836"/>
                      <a:pt x="2603" y="4503"/>
                      <a:pt x="2136" y="5271"/>
                    </a:cubicBezTo>
                    <a:cubicBezTo>
                      <a:pt x="1702" y="5971"/>
                      <a:pt x="1335" y="6705"/>
                      <a:pt x="1002" y="7506"/>
                    </a:cubicBezTo>
                    <a:cubicBezTo>
                      <a:pt x="701" y="8273"/>
                      <a:pt x="468" y="9040"/>
                      <a:pt x="301" y="9807"/>
                    </a:cubicBezTo>
                    <a:cubicBezTo>
                      <a:pt x="134" y="10541"/>
                      <a:pt x="34" y="11208"/>
                      <a:pt x="1" y="11875"/>
                    </a:cubicBezTo>
                    <a:cubicBezTo>
                      <a:pt x="1" y="11942"/>
                      <a:pt x="1" y="11942"/>
                      <a:pt x="34" y="11975"/>
                    </a:cubicBezTo>
                    <a:cubicBezTo>
                      <a:pt x="68" y="12009"/>
                      <a:pt x="68" y="12009"/>
                      <a:pt x="134" y="12009"/>
                    </a:cubicBezTo>
                    <a:cubicBezTo>
                      <a:pt x="168" y="12009"/>
                      <a:pt x="201" y="11975"/>
                      <a:pt x="234" y="11942"/>
                    </a:cubicBezTo>
                    <a:lnTo>
                      <a:pt x="301" y="11942"/>
                    </a:lnTo>
                    <a:cubicBezTo>
                      <a:pt x="334" y="11975"/>
                      <a:pt x="368" y="11975"/>
                      <a:pt x="401" y="11975"/>
                    </a:cubicBezTo>
                    <a:cubicBezTo>
                      <a:pt x="468" y="11975"/>
                      <a:pt x="468" y="11975"/>
                      <a:pt x="501" y="11942"/>
                    </a:cubicBezTo>
                    <a:cubicBezTo>
                      <a:pt x="1335" y="11308"/>
                      <a:pt x="2303" y="10808"/>
                      <a:pt x="3270" y="10341"/>
                    </a:cubicBezTo>
                    <a:lnTo>
                      <a:pt x="3403" y="10274"/>
                    </a:lnTo>
                    <a:lnTo>
                      <a:pt x="3537" y="10174"/>
                    </a:lnTo>
                    <a:cubicBezTo>
                      <a:pt x="4004" y="9974"/>
                      <a:pt x="4471" y="9707"/>
                      <a:pt x="4904" y="9474"/>
                    </a:cubicBezTo>
                    <a:cubicBezTo>
                      <a:pt x="5171" y="9340"/>
                      <a:pt x="5405" y="9173"/>
                      <a:pt x="5638" y="9073"/>
                    </a:cubicBezTo>
                    <a:cubicBezTo>
                      <a:pt x="5805" y="8973"/>
                      <a:pt x="5972" y="8840"/>
                      <a:pt x="6072" y="8773"/>
                    </a:cubicBezTo>
                    <a:lnTo>
                      <a:pt x="6205" y="8673"/>
                    </a:lnTo>
                    <a:cubicBezTo>
                      <a:pt x="6906" y="8273"/>
                      <a:pt x="7673" y="7839"/>
                      <a:pt x="8374" y="7339"/>
                    </a:cubicBezTo>
                    <a:cubicBezTo>
                      <a:pt x="8740" y="7105"/>
                      <a:pt x="9174" y="6805"/>
                      <a:pt x="9508" y="6572"/>
                    </a:cubicBezTo>
                    <a:cubicBezTo>
                      <a:pt x="9875" y="6271"/>
                      <a:pt x="10208" y="5938"/>
                      <a:pt x="10508" y="5638"/>
                    </a:cubicBezTo>
                    <a:cubicBezTo>
                      <a:pt x="11176" y="4937"/>
                      <a:pt x="11643" y="4170"/>
                      <a:pt x="11809" y="3436"/>
                    </a:cubicBezTo>
                    <a:cubicBezTo>
                      <a:pt x="11843" y="3269"/>
                      <a:pt x="11876" y="3069"/>
                      <a:pt x="11876" y="2836"/>
                    </a:cubicBezTo>
                    <a:cubicBezTo>
                      <a:pt x="11876" y="2669"/>
                      <a:pt x="11876" y="2469"/>
                      <a:pt x="11843" y="2235"/>
                    </a:cubicBezTo>
                    <a:cubicBezTo>
                      <a:pt x="11776" y="1902"/>
                      <a:pt x="11643" y="1501"/>
                      <a:pt x="11442" y="1234"/>
                    </a:cubicBezTo>
                    <a:cubicBezTo>
                      <a:pt x="11209" y="934"/>
                      <a:pt x="10909" y="667"/>
                      <a:pt x="10608" y="467"/>
                    </a:cubicBezTo>
                    <a:cubicBezTo>
                      <a:pt x="10408" y="400"/>
                      <a:pt x="10275" y="300"/>
                      <a:pt x="10075" y="267"/>
                    </a:cubicBezTo>
                    <a:cubicBezTo>
                      <a:pt x="9908" y="167"/>
                      <a:pt x="9708" y="134"/>
                      <a:pt x="9474" y="100"/>
                    </a:cubicBezTo>
                    <a:cubicBezTo>
                      <a:pt x="9241" y="0"/>
                      <a:pt x="9107" y="0"/>
                      <a:pt x="89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64150" y="4282350"/>
                <a:ext cx="221850" cy="232175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287" extrusionOk="0">
                    <a:moveTo>
                      <a:pt x="7138" y="0"/>
                    </a:moveTo>
                    <a:cubicBezTo>
                      <a:pt x="7061" y="0"/>
                      <a:pt x="6978" y="29"/>
                      <a:pt x="6905" y="47"/>
                    </a:cubicBezTo>
                    <a:cubicBezTo>
                      <a:pt x="6705" y="80"/>
                      <a:pt x="6472" y="180"/>
                      <a:pt x="6238" y="280"/>
                    </a:cubicBezTo>
                    <a:cubicBezTo>
                      <a:pt x="5805" y="547"/>
                      <a:pt x="5404" y="847"/>
                      <a:pt x="5037" y="1181"/>
                    </a:cubicBezTo>
                    <a:cubicBezTo>
                      <a:pt x="4537" y="1681"/>
                      <a:pt x="4070" y="2182"/>
                      <a:pt x="3636" y="2749"/>
                    </a:cubicBezTo>
                    <a:cubicBezTo>
                      <a:pt x="3169" y="3349"/>
                      <a:pt x="2736" y="3950"/>
                      <a:pt x="2336" y="4617"/>
                    </a:cubicBezTo>
                    <a:cubicBezTo>
                      <a:pt x="1735" y="5584"/>
                      <a:pt x="1201" y="6551"/>
                      <a:pt x="734" y="7552"/>
                    </a:cubicBezTo>
                    <a:cubicBezTo>
                      <a:pt x="534" y="7919"/>
                      <a:pt x="367" y="8353"/>
                      <a:pt x="201" y="8753"/>
                    </a:cubicBezTo>
                    <a:cubicBezTo>
                      <a:pt x="134" y="8920"/>
                      <a:pt x="67" y="9120"/>
                      <a:pt x="1" y="9287"/>
                    </a:cubicBezTo>
                    <a:cubicBezTo>
                      <a:pt x="34" y="9253"/>
                      <a:pt x="67" y="9253"/>
                      <a:pt x="67" y="9220"/>
                    </a:cubicBezTo>
                    <a:lnTo>
                      <a:pt x="968" y="8586"/>
                    </a:lnTo>
                    <a:cubicBezTo>
                      <a:pt x="1969" y="7919"/>
                      <a:pt x="2903" y="7252"/>
                      <a:pt x="3870" y="6585"/>
                    </a:cubicBezTo>
                    <a:cubicBezTo>
                      <a:pt x="4404" y="6218"/>
                      <a:pt x="4904" y="5784"/>
                      <a:pt x="5471" y="5417"/>
                    </a:cubicBezTo>
                    <a:cubicBezTo>
                      <a:pt x="5971" y="5050"/>
                      <a:pt x="6405" y="4617"/>
                      <a:pt x="6872" y="4216"/>
                    </a:cubicBezTo>
                    <a:cubicBezTo>
                      <a:pt x="7206" y="3916"/>
                      <a:pt x="7506" y="3616"/>
                      <a:pt x="7806" y="3282"/>
                    </a:cubicBezTo>
                    <a:cubicBezTo>
                      <a:pt x="8040" y="3049"/>
                      <a:pt x="8240" y="2749"/>
                      <a:pt x="8473" y="2449"/>
                    </a:cubicBezTo>
                    <a:cubicBezTo>
                      <a:pt x="8573" y="2248"/>
                      <a:pt x="8707" y="2015"/>
                      <a:pt x="8807" y="1781"/>
                    </a:cubicBezTo>
                    <a:cubicBezTo>
                      <a:pt x="8839" y="1684"/>
                      <a:pt x="8872" y="1522"/>
                      <a:pt x="8873" y="1390"/>
                    </a:cubicBezTo>
                    <a:lnTo>
                      <a:pt x="8873" y="1390"/>
                    </a:lnTo>
                    <a:cubicBezTo>
                      <a:pt x="8874" y="1399"/>
                      <a:pt x="8874" y="1407"/>
                      <a:pt x="8874" y="1414"/>
                    </a:cubicBezTo>
                    <a:lnTo>
                      <a:pt x="8874" y="1381"/>
                    </a:lnTo>
                    <a:cubicBezTo>
                      <a:pt x="8874" y="1384"/>
                      <a:pt x="8873" y="1387"/>
                      <a:pt x="8873" y="1390"/>
                    </a:cubicBezTo>
                    <a:lnTo>
                      <a:pt x="8873" y="1390"/>
                    </a:lnTo>
                    <a:cubicBezTo>
                      <a:pt x="8873" y="1318"/>
                      <a:pt x="8870" y="1203"/>
                      <a:pt x="8840" y="1114"/>
                    </a:cubicBezTo>
                    <a:cubicBezTo>
                      <a:pt x="8807" y="1048"/>
                      <a:pt x="8807" y="947"/>
                      <a:pt x="8740" y="881"/>
                    </a:cubicBezTo>
                    <a:lnTo>
                      <a:pt x="8740" y="914"/>
                    </a:lnTo>
                    <a:cubicBezTo>
                      <a:pt x="8707" y="847"/>
                      <a:pt x="8640" y="747"/>
                      <a:pt x="8573" y="681"/>
                    </a:cubicBezTo>
                    <a:cubicBezTo>
                      <a:pt x="8473" y="547"/>
                      <a:pt x="8340" y="447"/>
                      <a:pt x="8206" y="380"/>
                    </a:cubicBezTo>
                    <a:cubicBezTo>
                      <a:pt x="8073" y="280"/>
                      <a:pt x="7906" y="214"/>
                      <a:pt x="7739" y="180"/>
                    </a:cubicBezTo>
                    <a:cubicBezTo>
                      <a:pt x="7639" y="114"/>
                      <a:pt x="7473" y="80"/>
                      <a:pt x="7306" y="80"/>
                    </a:cubicBezTo>
                    <a:cubicBezTo>
                      <a:pt x="7260" y="20"/>
                      <a:pt x="7201" y="0"/>
                      <a:pt x="7138" y="0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84925" y="4318950"/>
                <a:ext cx="262725" cy="3163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12652" extrusionOk="0">
                    <a:moveTo>
                      <a:pt x="2903" y="9090"/>
                    </a:moveTo>
                    <a:lnTo>
                      <a:pt x="2903" y="9090"/>
                    </a:lnTo>
                    <a:cubicBezTo>
                      <a:pt x="2892" y="9101"/>
                      <a:pt x="2885" y="9111"/>
                      <a:pt x="2879" y="9123"/>
                    </a:cubicBezTo>
                    <a:lnTo>
                      <a:pt x="2879" y="9123"/>
                    </a:lnTo>
                    <a:cubicBezTo>
                      <a:pt x="2903" y="9117"/>
                      <a:pt x="2903" y="9090"/>
                      <a:pt x="2903" y="9090"/>
                    </a:cubicBezTo>
                    <a:close/>
                    <a:moveTo>
                      <a:pt x="2869" y="9091"/>
                    </a:moveTo>
                    <a:lnTo>
                      <a:pt x="2869" y="9091"/>
                    </a:lnTo>
                    <a:cubicBezTo>
                      <a:pt x="2869" y="9124"/>
                      <a:pt x="2836" y="9157"/>
                      <a:pt x="2836" y="9157"/>
                    </a:cubicBezTo>
                    <a:cubicBezTo>
                      <a:pt x="2836" y="9124"/>
                      <a:pt x="2869" y="9124"/>
                      <a:pt x="2869" y="9091"/>
                    </a:cubicBezTo>
                    <a:close/>
                    <a:moveTo>
                      <a:pt x="10275" y="1"/>
                    </a:moveTo>
                    <a:cubicBezTo>
                      <a:pt x="10250" y="1"/>
                      <a:pt x="10225" y="17"/>
                      <a:pt x="10208" y="51"/>
                    </a:cubicBezTo>
                    <a:cubicBezTo>
                      <a:pt x="9407" y="751"/>
                      <a:pt x="8640" y="1452"/>
                      <a:pt x="7840" y="2219"/>
                    </a:cubicBezTo>
                    <a:cubicBezTo>
                      <a:pt x="7039" y="2919"/>
                      <a:pt x="6238" y="3653"/>
                      <a:pt x="5505" y="4454"/>
                    </a:cubicBezTo>
                    <a:cubicBezTo>
                      <a:pt x="4737" y="5221"/>
                      <a:pt x="4037" y="5988"/>
                      <a:pt x="3370" y="6822"/>
                    </a:cubicBezTo>
                    <a:cubicBezTo>
                      <a:pt x="2703" y="7656"/>
                      <a:pt x="2035" y="8490"/>
                      <a:pt x="1468" y="9391"/>
                    </a:cubicBezTo>
                    <a:cubicBezTo>
                      <a:pt x="1168" y="9791"/>
                      <a:pt x="901" y="10225"/>
                      <a:pt x="668" y="10658"/>
                    </a:cubicBezTo>
                    <a:cubicBezTo>
                      <a:pt x="401" y="11092"/>
                      <a:pt x="201" y="11492"/>
                      <a:pt x="34" y="11959"/>
                    </a:cubicBezTo>
                    <a:cubicBezTo>
                      <a:pt x="1" y="12093"/>
                      <a:pt x="1" y="12226"/>
                      <a:pt x="34" y="12326"/>
                    </a:cubicBezTo>
                    <a:cubicBezTo>
                      <a:pt x="67" y="12459"/>
                      <a:pt x="167" y="12593"/>
                      <a:pt x="301" y="12626"/>
                    </a:cubicBezTo>
                    <a:cubicBezTo>
                      <a:pt x="351" y="12643"/>
                      <a:pt x="409" y="12651"/>
                      <a:pt x="472" y="12651"/>
                    </a:cubicBezTo>
                    <a:cubicBezTo>
                      <a:pt x="534" y="12651"/>
                      <a:pt x="601" y="12643"/>
                      <a:pt x="668" y="12626"/>
                    </a:cubicBezTo>
                    <a:cubicBezTo>
                      <a:pt x="701" y="12593"/>
                      <a:pt x="734" y="12593"/>
                      <a:pt x="768" y="12593"/>
                    </a:cubicBezTo>
                    <a:cubicBezTo>
                      <a:pt x="868" y="12526"/>
                      <a:pt x="901" y="12459"/>
                      <a:pt x="935" y="12393"/>
                    </a:cubicBezTo>
                    <a:cubicBezTo>
                      <a:pt x="1268" y="11826"/>
                      <a:pt x="1568" y="11292"/>
                      <a:pt x="1902" y="10758"/>
                    </a:cubicBezTo>
                    <a:cubicBezTo>
                      <a:pt x="2202" y="10258"/>
                      <a:pt x="2502" y="9724"/>
                      <a:pt x="2836" y="9224"/>
                    </a:cubicBezTo>
                    <a:cubicBezTo>
                      <a:pt x="2859" y="9178"/>
                      <a:pt x="2866" y="9148"/>
                      <a:pt x="2879" y="9123"/>
                    </a:cubicBezTo>
                    <a:lnTo>
                      <a:pt x="2879" y="9123"/>
                    </a:lnTo>
                    <a:cubicBezTo>
                      <a:pt x="2876" y="9123"/>
                      <a:pt x="2873" y="9124"/>
                      <a:pt x="2869" y="9124"/>
                    </a:cubicBezTo>
                    <a:cubicBezTo>
                      <a:pt x="3370" y="8323"/>
                      <a:pt x="3903" y="7589"/>
                      <a:pt x="4504" y="6822"/>
                    </a:cubicBezTo>
                    <a:cubicBezTo>
                      <a:pt x="5071" y="6055"/>
                      <a:pt x="5705" y="5288"/>
                      <a:pt x="6372" y="4554"/>
                    </a:cubicBezTo>
                    <a:cubicBezTo>
                      <a:pt x="7039" y="3787"/>
                      <a:pt x="7673" y="3086"/>
                      <a:pt x="8373" y="2386"/>
                    </a:cubicBezTo>
                    <a:cubicBezTo>
                      <a:pt x="9040" y="1652"/>
                      <a:pt x="9741" y="951"/>
                      <a:pt x="10475" y="251"/>
                    </a:cubicBezTo>
                    <a:cubicBezTo>
                      <a:pt x="10508" y="217"/>
                      <a:pt x="10508" y="117"/>
                      <a:pt x="10475" y="84"/>
                    </a:cubicBezTo>
                    <a:cubicBezTo>
                      <a:pt x="10408" y="51"/>
                      <a:pt x="10375" y="51"/>
                      <a:pt x="10341" y="51"/>
                    </a:cubicBezTo>
                    <a:cubicBezTo>
                      <a:pt x="10325" y="17"/>
                      <a:pt x="10300" y="1"/>
                      <a:pt x="102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" name="Google Shape;210;p2"/>
            <p:cNvGrpSpPr/>
            <p:nvPr/>
          </p:nvGrpSpPr>
          <p:grpSpPr>
            <a:xfrm>
              <a:off x="-86242" y="4427191"/>
              <a:ext cx="447011" cy="642232"/>
              <a:chOff x="178250" y="4721325"/>
              <a:chExt cx="244375" cy="351100"/>
            </a:xfrm>
          </p:grpSpPr>
          <p:sp>
            <p:nvSpPr>
              <p:cNvPr id="211" name="Google Shape;211;p2"/>
              <p:cNvSpPr/>
              <p:nvPr/>
            </p:nvSpPr>
            <p:spPr>
              <a:xfrm>
                <a:off x="178250" y="4721325"/>
                <a:ext cx="244375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4044" extrusionOk="0">
                    <a:moveTo>
                      <a:pt x="334" y="0"/>
                    </a:moveTo>
                    <a:cubicBezTo>
                      <a:pt x="268" y="0"/>
                      <a:pt x="168" y="34"/>
                      <a:pt x="134" y="67"/>
                    </a:cubicBezTo>
                    <a:cubicBezTo>
                      <a:pt x="67" y="167"/>
                      <a:pt x="1" y="301"/>
                      <a:pt x="67" y="367"/>
                    </a:cubicBezTo>
                    <a:cubicBezTo>
                      <a:pt x="268" y="968"/>
                      <a:pt x="434" y="1535"/>
                      <a:pt x="568" y="2135"/>
                    </a:cubicBezTo>
                    <a:cubicBezTo>
                      <a:pt x="668" y="2636"/>
                      <a:pt x="801" y="3069"/>
                      <a:pt x="935" y="3570"/>
                    </a:cubicBezTo>
                    <a:lnTo>
                      <a:pt x="1035" y="4037"/>
                    </a:lnTo>
                    <a:cubicBezTo>
                      <a:pt x="1368" y="5404"/>
                      <a:pt x="1735" y="6739"/>
                      <a:pt x="2169" y="8073"/>
                    </a:cubicBezTo>
                    <a:cubicBezTo>
                      <a:pt x="2703" y="9574"/>
                      <a:pt x="3270" y="10708"/>
                      <a:pt x="4004" y="11642"/>
                    </a:cubicBezTo>
                    <a:cubicBezTo>
                      <a:pt x="4371" y="12142"/>
                      <a:pt x="4838" y="12543"/>
                      <a:pt x="5338" y="12910"/>
                    </a:cubicBezTo>
                    <a:cubicBezTo>
                      <a:pt x="5838" y="13310"/>
                      <a:pt x="6405" y="13577"/>
                      <a:pt x="7006" y="13744"/>
                    </a:cubicBezTo>
                    <a:cubicBezTo>
                      <a:pt x="7606" y="13910"/>
                      <a:pt x="8273" y="14044"/>
                      <a:pt x="8974" y="14044"/>
                    </a:cubicBezTo>
                    <a:lnTo>
                      <a:pt x="9374" y="14044"/>
                    </a:lnTo>
                    <a:cubicBezTo>
                      <a:pt x="9574" y="14044"/>
                      <a:pt x="9674" y="13910"/>
                      <a:pt x="9674" y="13810"/>
                    </a:cubicBezTo>
                    <a:lnTo>
                      <a:pt x="9674" y="13710"/>
                    </a:lnTo>
                    <a:cubicBezTo>
                      <a:pt x="9708" y="13677"/>
                      <a:pt x="9774" y="13577"/>
                      <a:pt x="9774" y="13510"/>
                    </a:cubicBezTo>
                    <a:cubicBezTo>
                      <a:pt x="9774" y="13143"/>
                      <a:pt x="9741" y="12743"/>
                      <a:pt x="9641" y="12242"/>
                    </a:cubicBezTo>
                    <a:cubicBezTo>
                      <a:pt x="9608" y="11876"/>
                      <a:pt x="9508" y="11475"/>
                      <a:pt x="9441" y="11042"/>
                    </a:cubicBezTo>
                    <a:cubicBezTo>
                      <a:pt x="9274" y="10208"/>
                      <a:pt x="9007" y="9374"/>
                      <a:pt x="8740" y="8573"/>
                    </a:cubicBezTo>
                    <a:cubicBezTo>
                      <a:pt x="8107" y="6872"/>
                      <a:pt x="7239" y="5338"/>
                      <a:pt x="6172" y="4003"/>
                    </a:cubicBezTo>
                    <a:cubicBezTo>
                      <a:pt x="5471" y="3069"/>
                      <a:pt x="4637" y="2235"/>
                      <a:pt x="3737" y="1568"/>
                    </a:cubicBezTo>
                    <a:cubicBezTo>
                      <a:pt x="3270" y="1235"/>
                      <a:pt x="2803" y="968"/>
                      <a:pt x="2269" y="701"/>
                    </a:cubicBezTo>
                    <a:cubicBezTo>
                      <a:pt x="1669" y="401"/>
                      <a:pt x="1102" y="201"/>
                      <a:pt x="601" y="34"/>
                    </a:cubicBezTo>
                    <a:cubicBezTo>
                      <a:pt x="401" y="0"/>
                      <a:pt x="334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92425" y="4737650"/>
                <a:ext cx="214350" cy="3196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786" extrusionOk="0">
                    <a:moveTo>
                      <a:pt x="129" y="1"/>
                    </a:moveTo>
                    <a:cubicBezTo>
                      <a:pt x="81" y="1"/>
                      <a:pt x="58" y="24"/>
                      <a:pt x="34" y="48"/>
                    </a:cubicBezTo>
                    <a:cubicBezTo>
                      <a:pt x="1" y="148"/>
                      <a:pt x="1" y="215"/>
                      <a:pt x="68" y="315"/>
                    </a:cubicBezTo>
                    <a:cubicBezTo>
                      <a:pt x="368" y="482"/>
                      <a:pt x="601" y="682"/>
                      <a:pt x="868" y="848"/>
                    </a:cubicBezTo>
                    <a:cubicBezTo>
                      <a:pt x="1569" y="1416"/>
                      <a:pt x="2169" y="2149"/>
                      <a:pt x="2703" y="2850"/>
                    </a:cubicBezTo>
                    <a:cubicBezTo>
                      <a:pt x="3737" y="4318"/>
                      <a:pt x="4537" y="5885"/>
                      <a:pt x="5271" y="7520"/>
                    </a:cubicBezTo>
                    <a:cubicBezTo>
                      <a:pt x="5672" y="8320"/>
                      <a:pt x="6038" y="9154"/>
                      <a:pt x="6405" y="9988"/>
                    </a:cubicBezTo>
                    <a:cubicBezTo>
                      <a:pt x="6772" y="10722"/>
                      <a:pt x="7173" y="11489"/>
                      <a:pt x="7606" y="12223"/>
                    </a:cubicBezTo>
                    <a:lnTo>
                      <a:pt x="7873" y="12590"/>
                    </a:lnTo>
                    <a:cubicBezTo>
                      <a:pt x="7906" y="12690"/>
                      <a:pt x="7940" y="12724"/>
                      <a:pt x="8073" y="12757"/>
                    </a:cubicBezTo>
                    <a:cubicBezTo>
                      <a:pt x="8104" y="12778"/>
                      <a:pt x="8132" y="12786"/>
                      <a:pt x="8158" y="12786"/>
                    </a:cubicBezTo>
                    <a:cubicBezTo>
                      <a:pt x="8215" y="12786"/>
                      <a:pt x="8261" y="12747"/>
                      <a:pt x="8307" y="12724"/>
                    </a:cubicBezTo>
                    <a:cubicBezTo>
                      <a:pt x="8507" y="12624"/>
                      <a:pt x="8574" y="12423"/>
                      <a:pt x="8440" y="12257"/>
                    </a:cubicBezTo>
                    <a:cubicBezTo>
                      <a:pt x="8373" y="12090"/>
                      <a:pt x="8240" y="11923"/>
                      <a:pt x="8140" y="11756"/>
                    </a:cubicBezTo>
                    <a:cubicBezTo>
                      <a:pt x="8040" y="11589"/>
                      <a:pt x="7940" y="11389"/>
                      <a:pt x="7806" y="11223"/>
                    </a:cubicBezTo>
                    <a:lnTo>
                      <a:pt x="7206" y="10088"/>
                    </a:lnTo>
                    <a:cubicBezTo>
                      <a:pt x="6772" y="9288"/>
                      <a:pt x="6372" y="8521"/>
                      <a:pt x="5972" y="7720"/>
                    </a:cubicBezTo>
                    <a:cubicBezTo>
                      <a:pt x="5138" y="6119"/>
                      <a:pt x="4371" y="4518"/>
                      <a:pt x="3303" y="3050"/>
                    </a:cubicBezTo>
                    <a:cubicBezTo>
                      <a:pt x="2469" y="1883"/>
                      <a:pt x="1469" y="782"/>
                      <a:pt x="268" y="48"/>
                    </a:cubicBezTo>
                    <a:cubicBezTo>
                      <a:pt x="234" y="48"/>
                      <a:pt x="234" y="15"/>
                      <a:pt x="201" y="15"/>
                    </a:cubicBezTo>
                    <a:cubicBezTo>
                      <a:pt x="172" y="5"/>
                      <a:pt x="14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75900" y="4943150"/>
                <a:ext cx="67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3" extrusionOk="0">
                    <a:moveTo>
                      <a:pt x="67" y="0"/>
                    </a:moveTo>
                    <a:cubicBezTo>
                      <a:pt x="67" y="0"/>
                      <a:pt x="34" y="34"/>
                      <a:pt x="34" y="100"/>
                    </a:cubicBezTo>
                    <a:cubicBezTo>
                      <a:pt x="67" y="501"/>
                      <a:pt x="67" y="934"/>
                      <a:pt x="67" y="1368"/>
                    </a:cubicBezTo>
                    <a:cubicBezTo>
                      <a:pt x="67" y="1602"/>
                      <a:pt x="34" y="1802"/>
                      <a:pt x="34" y="2002"/>
                    </a:cubicBezTo>
                    <a:cubicBezTo>
                      <a:pt x="34" y="2202"/>
                      <a:pt x="0" y="2435"/>
                      <a:pt x="0" y="2636"/>
                    </a:cubicBezTo>
                    <a:cubicBezTo>
                      <a:pt x="0" y="2702"/>
                      <a:pt x="34" y="2769"/>
                      <a:pt x="100" y="2802"/>
                    </a:cubicBezTo>
                    <a:cubicBezTo>
                      <a:pt x="134" y="2802"/>
                      <a:pt x="201" y="2802"/>
                      <a:pt x="201" y="2769"/>
                    </a:cubicBezTo>
                    <a:cubicBezTo>
                      <a:pt x="234" y="2702"/>
                      <a:pt x="234" y="2702"/>
                      <a:pt x="234" y="2669"/>
                    </a:cubicBezTo>
                    <a:cubicBezTo>
                      <a:pt x="267" y="2469"/>
                      <a:pt x="267" y="2269"/>
                      <a:pt x="267" y="2035"/>
                    </a:cubicBezTo>
                    <a:lnTo>
                      <a:pt x="267" y="1435"/>
                    </a:lnTo>
                    <a:cubicBezTo>
                      <a:pt x="267" y="1001"/>
                      <a:pt x="234" y="601"/>
                      <a:pt x="201" y="134"/>
                    </a:cubicBezTo>
                    <a:cubicBezTo>
                      <a:pt x="201" y="67"/>
                      <a:pt x="201" y="67"/>
                      <a:pt x="134" y="34"/>
                    </a:cubicBezTo>
                    <a:cubicBezTo>
                      <a:pt x="134" y="34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40050" y="4880575"/>
                <a:ext cx="108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871" extrusionOk="0">
                    <a:moveTo>
                      <a:pt x="218" y="0"/>
                    </a:moveTo>
                    <a:cubicBezTo>
                      <a:pt x="181" y="0"/>
                      <a:pt x="167" y="37"/>
                      <a:pt x="167" y="102"/>
                    </a:cubicBezTo>
                    <a:lnTo>
                      <a:pt x="167" y="1269"/>
                    </a:lnTo>
                    <a:cubicBezTo>
                      <a:pt x="167" y="1469"/>
                      <a:pt x="133" y="1636"/>
                      <a:pt x="133" y="1836"/>
                    </a:cubicBezTo>
                    <a:cubicBezTo>
                      <a:pt x="133" y="2003"/>
                      <a:pt x="100" y="2203"/>
                      <a:pt x="33" y="2370"/>
                    </a:cubicBezTo>
                    <a:cubicBezTo>
                      <a:pt x="33" y="2503"/>
                      <a:pt x="0" y="2603"/>
                      <a:pt x="0" y="2704"/>
                    </a:cubicBezTo>
                    <a:cubicBezTo>
                      <a:pt x="0" y="2770"/>
                      <a:pt x="0" y="2770"/>
                      <a:pt x="33" y="2804"/>
                    </a:cubicBezTo>
                    <a:cubicBezTo>
                      <a:pt x="100" y="2837"/>
                      <a:pt x="100" y="2870"/>
                      <a:pt x="133" y="2870"/>
                    </a:cubicBezTo>
                    <a:lnTo>
                      <a:pt x="267" y="2870"/>
                    </a:lnTo>
                    <a:cubicBezTo>
                      <a:pt x="300" y="2870"/>
                      <a:pt x="334" y="2837"/>
                      <a:pt x="334" y="2804"/>
                    </a:cubicBezTo>
                    <a:cubicBezTo>
                      <a:pt x="367" y="2603"/>
                      <a:pt x="367" y="2370"/>
                      <a:pt x="434" y="2170"/>
                    </a:cubicBezTo>
                    <a:lnTo>
                      <a:pt x="434" y="1503"/>
                    </a:lnTo>
                    <a:cubicBezTo>
                      <a:pt x="434" y="1036"/>
                      <a:pt x="367" y="602"/>
                      <a:pt x="367" y="135"/>
                    </a:cubicBezTo>
                    <a:cubicBezTo>
                      <a:pt x="367" y="68"/>
                      <a:pt x="334" y="35"/>
                      <a:pt x="300" y="35"/>
                    </a:cubicBezTo>
                    <a:cubicBezTo>
                      <a:pt x="265" y="11"/>
                      <a:pt x="2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00850" y="4812225"/>
                <a:ext cx="5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202" extrusionOk="0">
                    <a:moveTo>
                      <a:pt x="67" y="0"/>
                    </a:moveTo>
                    <a:cubicBezTo>
                      <a:pt x="34" y="0"/>
                      <a:pt x="0" y="34"/>
                      <a:pt x="0" y="100"/>
                    </a:cubicBezTo>
                    <a:cubicBezTo>
                      <a:pt x="0" y="200"/>
                      <a:pt x="34" y="267"/>
                      <a:pt x="34" y="367"/>
                    </a:cubicBezTo>
                    <a:cubicBezTo>
                      <a:pt x="67" y="934"/>
                      <a:pt x="67" y="1501"/>
                      <a:pt x="0" y="2068"/>
                    </a:cubicBezTo>
                    <a:cubicBezTo>
                      <a:pt x="0" y="2102"/>
                      <a:pt x="0" y="2169"/>
                      <a:pt x="34" y="2169"/>
                    </a:cubicBezTo>
                    <a:cubicBezTo>
                      <a:pt x="67" y="2202"/>
                      <a:pt x="67" y="2202"/>
                      <a:pt x="100" y="2202"/>
                    </a:cubicBezTo>
                    <a:cubicBezTo>
                      <a:pt x="200" y="2202"/>
                      <a:pt x="234" y="2169"/>
                      <a:pt x="234" y="2068"/>
                    </a:cubicBezTo>
                    <a:lnTo>
                      <a:pt x="234" y="1068"/>
                    </a:lnTo>
                    <a:cubicBezTo>
                      <a:pt x="234" y="734"/>
                      <a:pt x="200" y="401"/>
                      <a:pt x="167" y="34"/>
                    </a:cubicBezTo>
                    <a:cubicBezTo>
                      <a:pt x="200" y="34"/>
                      <a:pt x="167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251650" y="4762725"/>
                <a:ext cx="108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547" extrusionOk="0">
                    <a:moveTo>
                      <a:pt x="128" y="0"/>
                    </a:moveTo>
                    <a:cubicBezTo>
                      <a:pt x="110" y="0"/>
                      <a:pt x="90" y="4"/>
                      <a:pt x="67" y="12"/>
                    </a:cubicBezTo>
                    <a:cubicBezTo>
                      <a:pt x="0" y="12"/>
                      <a:pt x="0" y="79"/>
                      <a:pt x="0" y="179"/>
                    </a:cubicBezTo>
                    <a:lnTo>
                      <a:pt x="100" y="913"/>
                    </a:lnTo>
                    <a:lnTo>
                      <a:pt x="100" y="880"/>
                    </a:lnTo>
                    <a:cubicBezTo>
                      <a:pt x="100" y="1046"/>
                      <a:pt x="167" y="1213"/>
                      <a:pt x="167" y="1380"/>
                    </a:cubicBezTo>
                    <a:cubicBezTo>
                      <a:pt x="167" y="1447"/>
                      <a:pt x="200" y="1547"/>
                      <a:pt x="267" y="1547"/>
                    </a:cubicBezTo>
                    <a:cubicBezTo>
                      <a:pt x="367" y="1547"/>
                      <a:pt x="434" y="1447"/>
                      <a:pt x="434" y="1413"/>
                    </a:cubicBezTo>
                    <a:cubicBezTo>
                      <a:pt x="434" y="1213"/>
                      <a:pt x="400" y="1013"/>
                      <a:pt x="400" y="846"/>
                    </a:cubicBezTo>
                    <a:cubicBezTo>
                      <a:pt x="367" y="579"/>
                      <a:pt x="334" y="379"/>
                      <a:pt x="267" y="146"/>
                    </a:cubicBezTo>
                    <a:cubicBezTo>
                      <a:pt x="216" y="44"/>
                      <a:pt x="185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202450" y="4775400"/>
                <a:ext cx="542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907" extrusionOk="0">
                    <a:moveTo>
                      <a:pt x="101" y="0"/>
                    </a:moveTo>
                    <a:cubicBezTo>
                      <a:pt x="67" y="0"/>
                      <a:pt x="33" y="20"/>
                      <a:pt x="33" y="39"/>
                    </a:cubicBezTo>
                    <a:cubicBezTo>
                      <a:pt x="33" y="72"/>
                      <a:pt x="0" y="139"/>
                      <a:pt x="33" y="172"/>
                    </a:cubicBezTo>
                    <a:cubicBezTo>
                      <a:pt x="33" y="206"/>
                      <a:pt x="100" y="239"/>
                      <a:pt x="100" y="239"/>
                    </a:cubicBezTo>
                    <a:cubicBezTo>
                      <a:pt x="367" y="373"/>
                      <a:pt x="667" y="539"/>
                      <a:pt x="1001" y="673"/>
                    </a:cubicBezTo>
                    <a:cubicBezTo>
                      <a:pt x="1168" y="706"/>
                      <a:pt x="1301" y="806"/>
                      <a:pt x="1468" y="840"/>
                    </a:cubicBezTo>
                    <a:cubicBezTo>
                      <a:pt x="1635" y="873"/>
                      <a:pt x="1801" y="906"/>
                      <a:pt x="1968" y="906"/>
                    </a:cubicBezTo>
                    <a:cubicBezTo>
                      <a:pt x="2035" y="906"/>
                      <a:pt x="2135" y="873"/>
                      <a:pt x="2135" y="806"/>
                    </a:cubicBezTo>
                    <a:cubicBezTo>
                      <a:pt x="2168" y="706"/>
                      <a:pt x="2102" y="573"/>
                      <a:pt x="2002" y="573"/>
                    </a:cubicBezTo>
                    <a:cubicBezTo>
                      <a:pt x="1835" y="539"/>
                      <a:pt x="1701" y="506"/>
                      <a:pt x="1535" y="506"/>
                    </a:cubicBezTo>
                    <a:cubicBezTo>
                      <a:pt x="1368" y="473"/>
                      <a:pt x="1268" y="406"/>
                      <a:pt x="1101" y="373"/>
                    </a:cubicBezTo>
                    <a:cubicBezTo>
                      <a:pt x="801" y="306"/>
                      <a:pt x="500" y="172"/>
                      <a:pt x="200" y="39"/>
                    </a:cubicBezTo>
                    <a:lnTo>
                      <a:pt x="167" y="39"/>
                    </a:lnTo>
                    <a:cubicBezTo>
                      <a:pt x="153" y="11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217450" y="4837250"/>
                <a:ext cx="901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435" extrusionOk="0">
                    <a:moveTo>
                      <a:pt x="201" y="0"/>
                    </a:moveTo>
                    <a:cubicBezTo>
                      <a:pt x="67" y="33"/>
                      <a:pt x="67" y="33"/>
                      <a:pt x="34" y="67"/>
                    </a:cubicBezTo>
                    <a:cubicBezTo>
                      <a:pt x="1" y="100"/>
                      <a:pt x="34" y="200"/>
                      <a:pt x="67" y="200"/>
                    </a:cubicBezTo>
                    <a:cubicBezTo>
                      <a:pt x="568" y="500"/>
                      <a:pt x="1101" y="767"/>
                      <a:pt x="1668" y="1001"/>
                    </a:cubicBezTo>
                    <a:cubicBezTo>
                      <a:pt x="1902" y="1101"/>
                      <a:pt x="2202" y="1201"/>
                      <a:pt x="2502" y="1268"/>
                    </a:cubicBezTo>
                    <a:cubicBezTo>
                      <a:pt x="2769" y="1368"/>
                      <a:pt x="3069" y="1434"/>
                      <a:pt x="3403" y="1434"/>
                    </a:cubicBezTo>
                    <a:cubicBezTo>
                      <a:pt x="3503" y="1434"/>
                      <a:pt x="3536" y="1401"/>
                      <a:pt x="3570" y="1334"/>
                    </a:cubicBezTo>
                    <a:cubicBezTo>
                      <a:pt x="3603" y="1234"/>
                      <a:pt x="3570" y="1168"/>
                      <a:pt x="3503" y="1101"/>
                    </a:cubicBezTo>
                    <a:cubicBezTo>
                      <a:pt x="3270" y="1067"/>
                      <a:pt x="3036" y="1034"/>
                      <a:pt x="2803" y="967"/>
                    </a:cubicBezTo>
                    <a:cubicBezTo>
                      <a:pt x="2602" y="934"/>
                      <a:pt x="2402" y="901"/>
                      <a:pt x="2135" y="834"/>
                    </a:cubicBezTo>
                    <a:cubicBezTo>
                      <a:pt x="1935" y="767"/>
                      <a:pt x="1735" y="701"/>
                      <a:pt x="1535" y="600"/>
                    </a:cubicBezTo>
                    <a:lnTo>
                      <a:pt x="901" y="367"/>
                    </a:lnTo>
                    <a:lnTo>
                      <a:pt x="935" y="367"/>
                    </a:lnTo>
                    <a:cubicBezTo>
                      <a:pt x="701" y="234"/>
                      <a:pt x="434" y="10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47475" y="4918475"/>
                <a:ext cx="917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355" extrusionOk="0">
                    <a:moveTo>
                      <a:pt x="49" y="0"/>
                    </a:moveTo>
                    <a:cubicBezTo>
                      <a:pt x="38" y="0"/>
                      <a:pt x="34" y="8"/>
                      <a:pt x="34" y="20"/>
                    </a:cubicBezTo>
                    <a:cubicBezTo>
                      <a:pt x="0" y="87"/>
                      <a:pt x="34" y="120"/>
                      <a:pt x="67" y="153"/>
                    </a:cubicBezTo>
                    <a:cubicBezTo>
                      <a:pt x="301" y="320"/>
                      <a:pt x="534" y="487"/>
                      <a:pt x="801" y="620"/>
                    </a:cubicBezTo>
                    <a:cubicBezTo>
                      <a:pt x="1034" y="754"/>
                      <a:pt x="1335" y="854"/>
                      <a:pt x="1635" y="987"/>
                    </a:cubicBezTo>
                    <a:cubicBezTo>
                      <a:pt x="1735" y="1021"/>
                      <a:pt x="1902" y="1087"/>
                      <a:pt x="2035" y="1121"/>
                    </a:cubicBezTo>
                    <a:cubicBezTo>
                      <a:pt x="2135" y="1154"/>
                      <a:pt x="2202" y="1154"/>
                      <a:pt x="2302" y="1188"/>
                    </a:cubicBezTo>
                    <a:cubicBezTo>
                      <a:pt x="2369" y="1188"/>
                      <a:pt x="2469" y="1254"/>
                      <a:pt x="2536" y="1254"/>
                    </a:cubicBezTo>
                    <a:cubicBezTo>
                      <a:pt x="2669" y="1288"/>
                      <a:pt x="2836" y="1288"/>
                      <a:pt x="2969" y="1321"/>
                    </a:cubicBezTo>
                    <a:cubicBezTo>
                      <a:pt x="3136" y="1354"/>
                      <a:pt x="3303" y="1354"/>
                      <a:pt x="3470" y="1354"/>
                    </a:cubicBezTo>
                    <a:lnTo>
                      <a:pt x="3536" y="1354"/>
                    </a:lnTo>
                    <a:cubicBezTo>
                      <a:pt x="3570" y="1321"/>
                      <a:pt x="3636" y="1321"/>
                      <a:pt x="3636" y="1288"/>
                    </a:cubicBezTo>
                    <a:cubicBezTo>
                      <a:pt x="3670" y="1188"/>
                      <a:pt x="3570" y="1087"/>
                      <a:pt x="3503" y="1087"/>
                    </a:cubicBezTo>
                    <a:cubicBezTo>
                      <a:pt x="3303" y="1021"/>
                      <a:pt x="3136" y="987"/>
                      <a:pt x="2902" y="987"/>
                    </a:cubicBezTo>
                    <a:cubicBezTo>
                      <a:pt x="2702" y="954"/>
                      <a:pt x="2536" y="954"/>
                      <a:pt x="2335" y="921"/>
                    </a:cubicBezTo>
                    <a:cubicBezTo>
                      <a:pt x="2235" y="921"/>
                      <a:pt x="2169" y="854"/>
                      <a:pt x="2069" y="854"/>
                    </a:cubicBezTo>
                    <a:cubicBezTo>
                      <a:pt x="1902" y="821"/>
                      <a:pt x="1702" y="787"/>
                      <a:pt x="1535" y="754"/>
                    </a:cubicBezTo>
                    <a:cubicBezTo>
                      <a:pt x="1335" y="687"/>
                      <a:pt x="1168" y="620"/>
                      <a:pt x="1001" y="520"/>
                    </a:cubicBezTo>
                    <a:cubicBezTo>
                      <a:pt x="868" y="487"/>
                      <a:pt x="734" y="420"/>
                      <a:pt x="634" y="320"/>
                    </a:cubicBezTo>
                    <a:cubicBezTo>
                      <a:pt x="501" y="254"/>
                      <a:pt x="334" y="153"/>
                      <a:pt x="201" y="87"/>
                    </a:cubicBezTo>
                    <a:lnTo>
                      <a:pt x="167" y="87"/>
                    </a:lnTo>
                    <a:cubicBezTo>
                      <a:pt x="104" y="23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82500" y="4993175"/>
                <a:ext cx="976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5" extrusionOk="0">
                    <a:moveTo>
                      <a:pt x="234" y="1"/>
                    </a:moveTo>
                    <a:cubicBezTo>
                      <a:pt x="100" y="34"/>
                      <a:pt x="67" y="34"/>
                      <a:pt x="67" y="101"/>
                    </a:cubicBezTo>
                    <a:cubicBezTo>
                      <a:pt x="0" y="134"/>
                      <a:pt x="67" y="201"/>
                      <a:pt x="100" y="201"/>
                    </a:cubicBezTo>
                    <a:cubicBezTo>
                      <a:pt x="334" y="334"/>
                      <a:pt x="601" y="468"/>
                      <a:pt x="901" y="535"/>
                    </a:cubicBezTo>
                    <a:cubicBezTo>
                      <a:pt x="1168" y="668"/>
                      <a:pt x="1501" y="768"/>
                      <a:pt x="1802" y="835"/>
                    </a:cubicBezTo>
                    <a:cubicBezTo>
                      <a:pt x="2102" y="935"/>
                      <a:pt x="2402" y="1002"/>
                      <a:pt x="2669" y="1035"/>
                    </a:cubicBezTo>
                    <a:cubicBezTo>
                      <a:pt x="2969" y="1102"/>
                      <a:pt x="3303" y="1135"/>
                      <a:pt x="3636" y="1135"/>
                    </a:cubicBezTo>
                    <a:cubicBezTo>
                      <a:pt x="3670" y="1135"/>
                      <a:pt x="3770" y="1135"/>
                      <a:pt x="3803" y="1102"/>
                    </a:cubicBezTo>
                    <a:cubicBezTo>
                      <a:pt x="3836" y="1035"/>
                      <a:pt x="3903" y="1002"/>
                      <a:pt x="3903" y="968"/>
                    </a:cubicBezTo>
                    <a:cubicBezTo>
                      <a:pt x="3903" y="835"/>
                      <a:pt x="3803" y="768"/>
                      <a:pt x="3670" y="768"/>
                    </a:cubicBezTo>
                    <a:cubicBezTo>
                      <a:pt x="3436" y="768"/>
                      <a:pt x="3169" y="701"/>
                      <a:pt x="2936" y="701"/>
                    </a:cubicBezTo>
                    <a:cubicBezTo>
                      <a:pt x="2636" y="701"/>
                      <a:pt x="2402" y="668"/>
                      <a:pt x="2102" y="635"/>
                    </a:cubicBezTo>
                    <a:lnTo>
                      <a:pt x="2135" y="635"/>
                    </a:lnTo>
                    <a:cubicBezTo>
                      <a:pt x="2002" y="568"/>
                      <a:pt x="1835" y="568"/>
                      <a:pt x="1735" y="535"/>
                    </a:cubicBezTo>
                    <a:cubicBezTo>
                      <a:pt x="1568" y="501"/>
                      <a:pt x="1401" y="468"/>
                      <a:pt x="1268" y="434"/>
                    </a:cubicBezTo>
                    <a:cubicBezTo>
                      <a:pt x="968" y="334"/>
                      <a:pt x="734" y="201"/>
                      <a:pt x="434" y="101"/>
                    </a:cubicBezTo>
                    <a:cubicBezTo>
                      <a:pt x="401" y="34"/>
                      <a:pt x="301" y="34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" name="Google Shape;221;p2"/>
            <p:cNvGrpSpPr/>
            <p:nvPr/>
          </p:nvGrpSpPr>
          <p:grpSpPr>
            <a:xfrm>
              <a:off x="200062" y="4427193"/>
              <a:ext cx="681767" cy="881731"/>
              <a:chOff x="373400" y="4372750"/>
              <a:chExt cx="548750" cy="709700"/>
            </a:xfrm>
          </p:grpSpPr>
          <p:sp>
            <p:nvSpPr>
              <p:cNvPr id="222" name="Google Shape;222;p2"/>
              <p:cNvSpPr/>
              <p:nvPr/>
            </p:nvSpPr>
            <p:spPr>
              <a:xfrm>
                <a:off x="603550" y="4391925"/>
                <a:ext cx="43400" cy="18377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7351" extrusionOk="0">
                    <a:moveTo>
                      <a:pt x="1602" y="0"/>
                    </a:moveTo>
                    <a:cubicBezTo>
                      <a:pt x="1502" y="0"/>
                      <a:pt x="1502" y="67"/>
                      <a:pt x="1502" y="134"/>
                    </a:cubicBezTo>
                    <a:lnTo>
                      <a:pt x="1502" y="300"/>
                    </a:lnTo>
                    <a:cubicBezTo>
                      <a:pt x="1502" y="567"/>
                      <a:pt x="1502" y="901"/>
                      <a:pt x="1469" y="1201"/>
                    </a:cubicBezTo>
                    <a:lnTo>
                      <a:pt x="1335" y="2068"/>
                    </a:lnTo>
                    <a:cubicBezTo>
                      <a:pt x="1268" y="2702"/>
                      <a:pt x="1135" y="3303"/>
                      <a:pt x="968" y="3870"/>
                    </a:cubicBezTo>
                    <a:cubicBezTo>
                      <a:pt x="735" y="4870"/>
                      <a:pt x="401" y="5905"/>
                      <a:pt x="68" y="6905"/>
                    </a:cubicBezTo>
                    <a:cubicBezTo>
                      <a:pt x="1" y="7005"/>
                      <a:pt x="1" y="7072"/>
                      <a:pt x="68" y="7172"/>
                    </a:cubicBezTo>
                    <a:cubicBezTo>
                      <a:pt x="101" y="7239"/>
                      <a:pt x="134" y="7306"/>
                      <a:pt x="234" y="7339"/>
                    </a:cubicBezTo>
                    <a:cubicBezTo>
                      <a:pt x="272" y="7346"/>
                      <a:pt x="309" y="7350"/>
                      <a:pt x="346" y="7350"/>
                    </a:cubicBezTo>
                    <a:cubicBezTo>
                      <a:pt x="471" y="7350"/>
                      <a:pt x="583" y="7301"/>
                      <a:pt x="635" y="7172"/>
                    </a:cubicBezTo>
                    <a:cubicBezTo>
                      <a:pt x="1068" y="6038"/>
                      <a:pt x="1335" y="4837"/>
                      <a:pt x="1569" y="3670"/>
                    </a:cubicBezTo>
                    <a:lnTo>
                      <a:pt x="1669" y="2802"/>
                    </a:lnTo>
                    <a:cubicBezTo>
                      <a:pt x="1735" y="2502"/>
                      <a:pt x="1735" y="2202"/>
                      <a:pt x="1735" y="1902"/>
                    </a:cubicBezTo>
                    <a:lnTo>
                      <a:pt x="1735" y="134"/>
                    </a:lnTo>
                    <a:cubicBezTo>
                      <a:pt x="1735" y="34"/>
                      <a:pt x="1635" y="0"/>
                      <a:pt x="1602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651100" y="4437450"/>
                <a:ext cx="100100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7376" extrusionOk="0">
                    <a:moveTo>
                      <a:pt x="3798" y="0"/>
                    </a:moveTo>
                    <a:cubicBezTo>
                      <a:pt x="3753" y="0"/>
                      <a:pt x="3736" y="24"/>
                      <a:pt x="3736" y="47"/>
                    </a:cubicBezTo>
                    <a:cubicBezTo>
                      <a:pt x="3536" y="648"/>
                      <a:pt x="3269" y="1215"/>
                      <a:pt x="3002" y="1815"/>
                    </a:cubicBezTo>
                    <a:cubicBezTo>
                      <a:pt x="2736" y="2382"/>
                      <a:pt x="2402" y="2916"/>
                      <a:pt x="2102" y="3483"/>
                    </a:cubicBezTo>
                    <a:lnTo>
                      <a:pt x="2168" y="3416"/>
                    </a:lnTo>
                    <a:lnTo>
                      <a:pt x="2168" y="3416"/>
                    </a:lnTo>
                    <a:cubicBezTo>
                      <a:pt x="2002" y="3717"/>
                      <a:pt x="1835" y="3983"/>
                      <a:pt x="1668" y="4250"/>
                    </a:cubicBezTo>
                    <a:cubicBezTo>
                      <a:pt x="1501" y="4551"/>
                      <a:pt x="1268" y="4851"/>
                      <a:pt x="1101" y="5151"/>
                    </a:cubicBezTo>
                    <a:cubicBezTo>
                      <a:pt x="934" y="5418"/>
                      <a:pt x="734" y="5718"/>
                      <a:pt x="567" y="6018"/>
                    </a:cubicBezTo>
                    <a:cubicBezTo>
                      <a:pt x="367" y="6318"/>
                      <a:pt x="200" y="6652"/>
                      <a:pt x="34" y="6919"/>
                    </a:cubicBezTo>
                    <a:cubicBezTo>
                      <a:pt x="0" y="6986"/>
                      <a:pt x="0" y="7052"/>
                      <a:pt x="0" y="7086"/>
                    </a:cubicBezTo>
                    <a:cubicBezTo>
                      <a:pt x="0" y="7186"/>
                      <a:pt x="34" y="7252"/>
                      <a:pt x="100" y="7319"/>
                    </a:cubicBezTo>
                    <a:cubicBezTo>
                      <a:pt x="163" y="7357"/>
                      <a:pt x="235" y="7375"/>
                      <a:pt x="306" y="7375"/>
                    </a:cubicBezTo>
                    <a:cubicBezTo>
                      <a:pt x="423" y="7375"/>
                      <a:pt x="538" y="7323"/>
                      <a:pt x="601" y="7219"/>
                    </a:cubicBezTo>
                    <a:cubicBezTo>
                      <a:pt x="834" y="6952"/>
                      <a:pt x="1001" y="6685"/>
                      <a:pt x="1101" y="6385"/>
                    </a:cubicBezTo>
                    <a:lnTo>
                      <a:pt x="1601" y="5518"/>
                    </a:lnTo>
                    <a:cubicBezTo>
                      <a:pt x="1768" y="5218"/>
                      <a:pt x="1902" y="4917"/>
                      <a:pt x="2035" y="4617"/>
                    </a:cubicBezTo>
                    <a:cubicBezTo>
                      <a:pt x="2168" y="4350"/>
                      <a:pt x="2335" y="4050"/>
                      <a:pt x="2435" y="3750"/>
                    </a:cubicBezTo>
                    <a:cubicBezTo>
                      <a:pt x="2569" y="3450"/>
                      <a:pt x="2702" y="3183"/>
                      <a:pt x="2869" y="2883"/>
                    </a:cubicBezTo>
                    <a:lnTo>
                      <a:pt x="3236" y="2015"/>
                    </a:lnTo>
                    <a:cubicBezTo>
                      <a:pt x="3503" y="1382"/>
                      <a:pt x="3736" y="748"/>
                      <a:pt x="3936" y="114"/>
                    </a:cubicBezTo>
                    <a:cubicBezTo>
                      <a:pt x="4003" y="81"/>
                      <a:pt x="3936" y="14"/>
                      <a:pt x="3903" y="14"/>
                    </a:cubicBezTo>
                    <a:lnTo>
                      <a:pt x="3870" y="14"/>
                    </a:lnTo>
                    <a:cubicBezTo>
                      <a:pt x="3840" y="4"/>
                      <a:pt x="3817" y="0"/>
                      <a:pt x="379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708625" y="4497000"/>
                <a:ext cx="13512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6598" extrusionOk="0">
                    <a:moveTo>
                      <a:pt x="5238" y="0"/>
                    </a:moveTo>
                    <a:cubicBezTo>
                      <a:pt x="5138" y="0"/>
                      <a:pt x="5105" y="0"/>
                      <a:pt x="5071" y="34"/>
                    </a:cubicBezTo>
                    <a:cubicBezTo>
                      <a:pt x="4537" y="467"/>
                      <a:pt x="4037" y="868"/>
                      <a:pt x="3537" y="1301"/>
                    </a:cubicBezTo>
                    <a:cubicBezTo>
                      <a:pt x="3003" y="1768"/>
                      <a:pt x="2569" y="2202"/>
                      <a:pt x="2102" y="2702"/>
                    </a:cubicBezTo>
                    <a:cubicBezTo>
                      <a:pt x="1669" y="3203"/>
                      <a:pt x="1268" y="3736"/>
                      <a:pt x="935" y="4337"/>
                    </a:cubicBezTo>
                    <a:cubicBezTo>
                      <a:pt x="768" y="4637"/>
                      <a:pt x="601" y="4904"/>
                      <a:pt x="435" y="5237"/>
                    </a:cubicBezTo>
                    <a:cubicBezTo>
                      <a:pt x="268" y="5571"/>
                      <a:pt x="134" y="5871"/>
                      <a:pt x="68" y="6205"/>
                    </a:cubicBezTo>
                    <a:cubicBezTo>
                      <a:pt x="1" y="6305"/>
                      <a:pt x="1" y="6338"/>
                      <a:pt x="68" y="6405"/>
                    </a:cubicBezTo>
                    <a:cubicBezTo>
                      <a:pt x="101" y="6505"/>
                      <a:pt x="134" y="6538"/>
                      <a:pt x="234" y="6572"/>
                    </a:cubicBezTo>
                    <a:cubicBezTo>
                      <a:pt x="260" y="6589"/>
                      <a:pt x="291" y="6597"/>
                      <a:pt x="323" y="6597"/>
                    </a:cubicBezTo>
                    <a:cubicBezTo>
                      <a:pt x="416" y="6597"/>
                      <a:pt x="527" y="6529"/>
                      <a:pt x="601" y="6405"/>
                    </a:cubicBezTo>
                    <a:cubicBezTo>
                      <a:pt x="735" y="6138"/>
                      <a:pt x="835" y="5871"/>
                      <a:pt x="968" y="5571"/>
                    </a:cubicBezTo>
                    <a:cubicBezTo>
                      <a:pt x="1102" y="5304"/>
                      <a:pt x="1268" y="5004"/>
                      <a:pt x="1435" y="4737"/>
                    </a:cubicBezTo>
                    <a:cubicBezTo>
                      <a:pt x="1735" y="4203"/>
                      <a:pt x="2102" y="3703"/>
                      <a:pt x="2469" y="3203"/>
                    </a:cubicBezTo>
                    <a:cubicBezTo>
                      <a:pt x="2703" y="2969"/>
                      <a:pt x="2903" y="2669"/>
                      <a:pt x="3103" y="2435"/>
                    </a:cubicBezTo>
                    <a:cubicBezTo>
                      <a:pt x="3303" y="2169"/>
                      <a:pt x="3537" y="1935"/>
                      <a:pt x="3737" y="1702"/>
                    </a:cubicBezTo>
                    <a:cubicBezTo>
                      <a:pt x="4237" y="1201"/>
                      <a:pt x="4771" y="768"/>
                      <a:pt x="5305" y="301"/>
                    </a:cubicBezTo>
                    <a:cubicBezTo>
                      <a:pt x="5405" y="267"/>
                      <a:pt x="5405" y="134"/>
                      <a:pt x="5338" y="100"/>
                    </a:cubicBezTo>
                    <a:cubicBezTo>
                      <a:pt x="5305" y="34"/>
                      <a:pt x="5271" y="0"/>
                      <a:pt x="523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628575" y="43727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34" y="0"/>
                    </a:moveTo>
                    <a:cubicBezTo>
                      <a:pt x="468" y="0"/>
                      <a:pt x="334" y="67"/>
                      <a:pt x="234" y="133"/>
                    </a:cubicBezTo>
                    <a:cubicBezTo>
                      <a:pt x="101" y="234"/>
                      <a:pt x="1" y="400"/>
                      <a:pt x="1" y="500"/>
                    </a:cubicBezTo>
                    <a:cubicBezTo>
                      <a:pt x="1" y="667"/>
                      <a:pt x="67" y="801"/>
                      <a:pt x="134" y="934"/>
                    </a:cubicBezTo>
                    <a:cubicBezTo>
                      <a:pt x="234" y="1067"/>
                      <a:pt x="368" y="1134"/>
                      <a:pt x="501" y="1134"/>
                    </a:cubicBezTo>
                    <a:cubicBezTo>
                      <a:pt x="668" y="1134"/>
                      <a:pt x="801" y="1134"/>
                      <a:pt x="935" y="1001"/>
                    </a:cubicBezTo>
                    <a:cubicBezTo>
                      <a:pt x="1068" y="934"/>
                      <a:pt x="1135" y="767"/>
                      <a:pt x="1135" y="634"/>
                    </a:cubicBezTo>
                    <a:cubicBezTo>
                      <a:pt x="1135" y="467"/>
                      <a:pt x="1101" y="334"/>
                      <a:pt x="1001" y="234"/>
                    </a:cubicBezTo>
                    <a:cubicBezTo>
                      <a:pt x="935" y="100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734475" y="4418600"/>
                <a:ext cx="2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35" extrusionOk="0">
                    <a:moveTo>
                      <a:pt x="601" y="1"/>
                    </a:moveTo>
                    <a:cubicBezTo>
                      <a:pt x="435" y="1"/>
                      <a:pt x="335" y="67"/>
                      <a:pt x="201" y="134"/>
                    </a:cubicBezTo>
                    <a:cubicBezTo>
                      <a:pt x="68" y="234"/>
                      <a:pt x="1" y="401"/>
                      <a:pt x="1" y="501"/>
                    </a:cubicBezTo>
                    <a:cubicBezTo>
                      <a:pt x="1" y="668"/>
                      <a:pt x="34" y="801"/>
                      <a:pt x="101" y="935"/>
                    </a:cubicBezTo>
                    <a:cubicBezTo>
                      <a:pt x="201" y="1068"/>
                      <a:pt x="368" y="1135"/>
                      <a:pt x="501" y="1135"/>
                    </a:cubicBezTo>
                    <a:cubicBezTo>
                      <a:pt x="668" y="1135"/>
                      <a:pt x="768" y="1135"/>
                      <a:pt x="902" y="1001"/>
                    </a:cubicBezTo>
                    <a:cubicBezTo>
                      <a:pt x="1035" y="935"/>
                      <a:pt x="1102" y="768"/>
                      <a:pt x="1102" y="634"/>
                    </a:cubicBezTo>
                    <a:cubicBezTo>
                      <a:pt x="1102" y="468"/>
                      <a:pt x="1068" y="334"/>
                      <a:pt x="1002" y="234"/>
                    </a:cubicBezTo>
                    <a:cubicBezTo>
                      <a:pt x="902" y="101"/>
                      <a:pt x="735" y="1"/>
                      <a:pt x="601" y="1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828725" y="4482825"/>
                <a:ext cx="2837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01" extrusionOk="0">
                    <a:moveTo>
                      <a:pt x="634" y="0"/>
                    </a:moveTo>
                    <a:cubicBezTo>
                      <a:pt x="467" y="0"/>
                      <a:pt x="334" y="34"/>
                      <a:pt x="234" y="100"/>
                    </a:cubicBezTo>
                    <a:cubicBezTo>
                      <a:pt x="100" y="200"/>
                      <a:pt x="0" y="367"/>
                      <a:pt x="0" y="501"/>
                    </a:cubicBezTo>
                    <a:cubicBezTo>
                      <a:pt x="0" y="634"/>
                      <a:pt x="67" y="767"/>
                      <a:pt x="134" y="901"/>
                    </a:cubicBezTo>
                    <a:cubicBezTo>
                      <a:pt x="234" y="1034"/>
                      <a:pt x="401" y="1101"/>
                      <a:pt x="501" y="1101"/>
                    </a:cubicBezTo>
                    <a:cubicBezTo>
                      <a:pt x="667" y="1101"/>
                      <a:pt x="801" y="1101"/>
                      <a:pt x="934" y="968"/>
                    </a:cubicBezTo>
                    <a:cubicBezTo>
                      <a:pt x="1068" y="901"/>
                      <a:pt x="1134" y="734"/>
                      <a:pt x="1134" y="601"/>
                    </a:cubicBezTo>
                    <a:cubicBezTo>
                      <a:pt x="1134" y="434"/>
                      <a:pt x="1101" y="334"/>
                      <a:pt x="1001" y="200"/>
                    </a:cubicBezTo>
                    <a:cubicBezTo>
                      <a:pt x="934" y="67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422600" y="4443625"/>
                <a:ext cx="499550" cy="528725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21149" extrusionOk="0">
                    <a:moveTo>
                      <a:pt x="2702" y="0"/>
                    </a:moveTo>
                    <a:cubicBezTo>
                      <a:pt x="2569" y="0"/>
                      <a:pt x="2469" y="0"/>
                      <a:pt x="2369" y="67"/>
                    </a:cubicBezTo>
                    <a:cubicBezTo>
                      <a:pt x="2069" y="100"/>
                      <a:pt x="1802" y="234"/>
                      <a:pt x="1535" y="434"/>
                    </a:cubicBezTo>
                    <a:cubicBezTo>
                      <a:pt x="1301" y="634"/>
                      <a:pt x="1135" y="901"/>
                      <a:pt x="968" y="1301"/>
                    </a:cubicBezTo>
                    <a:cubicBezTo>
                      <a:pt x="768" y="1668"/>
                      <a:pt x="701" y="2135"/>
                      <a:pt x="734" y="2636"/>
                    </a:cubicBezTo>
                    <a:cubicBezTo>
                      <a:pt x="734" y="3169"/>
                      <a:pt x="868" y="3670"/>
                      <a:pt x="1001" y="4237"/>
                    </a:cubicBezTo>
                    <a:lnTo>
                      <a:pt x="1068" y="4570"/>
                    </a:lnTo>
                    <a:cubicBezTo>
                      <a:pt x="1168" y="4971"/>
                      <a:pt x="1268" y="5338"/>
                      <a:pt x="1335" y="5771"/>
                    </a:cubicBezTo>
                    <a:cubicBezTo>
                      <a:pt x="1401" y="6605"/>
                      <a:pt x="1268" y="7439"/>
                      <a:pt x="1168" y="8273"/>
                    </a:cubicBezTo>
                    <a:lnTo>
                      <a:pt x="1168" y="8240"/>
                    </a:lnTo>
                    <a:cubicBezTo>
                      <a:pt x="1101" y="8373"/>
                      <a:pt x="1101" y="8507"/>
                      <a:pt x="1068" y="8673"/>
                    </a:cubicBezTo>
                    <a:lnTo>
                      <a:pt x="1034" y="9007"/>
                    </a:lnTo>
                    <a:lnTo>
                      <a:pt x="1001" y="9407"/>
                    </a:lnTo>
                    <a:cubicBezTo>
                      <a:pt x="968" y="9574"/>
                      <a:pt x="968" y="9774"/>
                      <a:pt x="901" y="9941"/>
                    </a:cubicBezTo>
                    <a:cubicBezTo>
                      <a:pt x="834" y="10408"/>
                      <a:pt x="701" y="10908"/>
                      <a:pt x="601" y="11342"/>
                    </a:cubicBezTo>
                    <a:lnTo>
                      <a:pt x="534" y="11642"/>
                    </a:lnTo>
                    <a:cubicBezTo>
                      <a:pt x="267" y="12743"/>
                      <a:pt x="0" y="13877"/>
                      <a:pt x="34" y="15145"/>
                    </a:cubicBezTo>
                    <a:cubicBezTo>
                      <a:pt x="34" y="16012"/>
                      <a:pt x="234" y="16846"/>
                      <a:pt x="601" y="17646"/>
                    </a:cubicBezTo>
                    <a:cubicBezTo>
                      <a:pt x="901" y="18213"/>
                      <a:pt x="1268" y="18814"/>
                      <a:pt x="1768" y="19314"/>
                    </a:cubicBezTo>
                    <a:cubicBezTo>
                      <a:pt x="2702" y="20215"/>
                      <a:pt x="3937" y="20849"/>
                      <a:pt x="5271" y="21049"/>
                    </a:cubicBezTo>
                    <a:cubicBezTo>
                      <a:pt x="5671" y="21116"/>
                      <a:pt x="6005" y="21149"/>
                      <a:pt x="6338" y="21149"/>
                    </a:cubicBezTo>
                    <a:lnTo>
                      <a:pt x="6405" y="21149"/>
                    </a:lnTo>
                    <a:cubicBezTo>
                      <a:pt x="6705" y="21149"/>
                      <a:pt x="7005" y="21116"/>
                      <a:pt x="7372" y="21049"/>
                    </a:cubicBezTo>
                    <a:cubicBezTo>
                      <a:pt x="8006" y="20982"/>
                      <a:pt x="8673" y="20815"/>
                      <a:pt x="9274" y="20515"/>
                    </a:cubicBezTo>
                    <a:cubicBezTo>
                      <a:pt x="9707" y="20348"/>
                      <a:pt x="10074" y="20115"/>
                      <a:pt x="10508" y="19781"/>
                    </a:cubicBezTo>
                    <a:cubicBezTo>
                      <a:pt x="10875" y="19481"/>
                      <a:pt x="11208" y="19147"/>
                      <a:pt x="11542" y="18714"/>
                    </a:cubicBezTo>
                    <a:cubicBezTo>
                      <a:pt x="11909" y="18213"/>
                      <a:pt x="12209" y="17680"/>
                      <a:pt x="12476" y="17179"/>
                    </a:cubicBezTo>
                    <a:cubicBezTo>
                      <a:pt x="12676" y="16779"/>
                      <a:pt x="12843" y="16312"/>
                      <a:pt x="13043" y="15845"/>
                    </a:cubicBezTo>
                    <a:cubicBezTo>
                      <a:pt x="13143" y="15645"/>
                      <a:pt x="13210" y="15445"/>
                      <a:pt x="13343" y="15211"/>
                    </a:cubicBezTo>
                    <a:cubicBezTo>
                      <a:pt x="13643" y="14511"/>
                      <a:pt x="14010" y="13777"/>
                      <a:pt x="14544" y="13043"/>
                    </a:cubicBezTo>
                    <a:cubicBezTo>
                      <a:pt x="14711" y="12843"/>
                      <a:pt x="14911" y="12643"/>
                      <a:pt x="15078" y="12476"/>
                    </a:cubicBezTo>
                    <a:cubicBezTo>
                      <a:pt x="15245" y="12309"/>
                      <a:pt x="15478" y="12142"/>
                      <a:pt x="15712" y="11976"/>
                    </a:cubicBezTo>
                    <a:cubicBezTo>
                      <a:pt x="16079" y="11675"/>
                      <a:pt x="16546" y="11442"/>
                      <a:pt x="16912" y="11175"/>
                    </a:cubicBezTo>
                    <a:cubicBezTo>
                      <a:pt x="17346" y="10942"/>
                      <a:pt x="17813" y="10641"/>
                      <a:pt x="18213" y="10308"/>
                    </a:cubicBezTo>
                    <a:cubicBezTo>
                      <a:pt x="18647" y="10008"/>
                      <a:pt x="18981" y="9674"/>
                      <a:pt x="19247" y="9307"/>
                    </a:cubicBezTo>
                    <a:cubicBezTo>
                      <a:pt x="19581" y="8940"/>
                      <a:pt x="19748" y="8573"/>
                      <a:pt x="19881" y="8240"/>
                    </a:cubicBezTo>
                    <a:cubicBezTo>
                      <a:pt x="19915" y="8073"/>
                      <a:pt x="19981" y="7906"/>
                      <a:pt x="19915" y="7739"/>
                    </a:cubicBezTo>
                    <a:cubicBezTo>
                      <a:pt x="19915" y="7506"/>
                      <a:pt x="19881" y="7339"/>
                      <a:pt x="19748" y="7139"/>
                    </a:cubicBezTo>
                    <a:cubicBezTo>
                      <a:pt x="19714" y="7072"/>
                      <a:pt x="19681" y="6972"/>
                      <a:pt x="19581" y="6905"/>
                    </a:cubicBezTo>
                    <a:cubicBezTo>
                      <a:pt x="19548" y="6805"/>
                      <a:pt x="19514" y="6772"/>
                      <a:pt x="19414" y="6739"/>
                    </a:cubicBezTo>
                    <a:cubicBezTo>
                      <a:pt x="19247" y="6605"/>
                      <a:pt x="19081" y="6438"/>
                      <a:pt x="18881" y="6338"/>
                    </a:cubicBezTo>
                    <a:cubicBezTo>
                      <a:pt x="18414" y="6105"/>
                      <a:pt x="17913" y="5971"/>
                      <a:pt x="17379" y="5938"/>
                    </a:cubicBezTo>
                    <a:lnTo>
                      <a:pt x="17146" y="5938"/>
                    </a:lnTo>
                    <a:cubicBezTo>
                      <a:pt x="17013" y="5938"/>
                      <a:pt x="16846" y="5938"/>
                      <a:pt x="16712" y="5971"/>
                    </a:cubicBezTo>
                    <a:cubicBezTo>
                      <a:pt x="16479" y="6005"/>
                      <a:pt x="16179" y="6071"/>
                      <a:pt x="15912" y="6105"/>
                    </a:cubicBezTo>
                    <a:cubicBezTo>
                      <a:pt x="15545" y="6172"/>
                      <a:pt x="15111" y="6338"/>
                      <a:pt x="14744" y="6572"/>
                    </a:cubicBezTo>
                    <a:cubicBezTo>
                      <a:pt x="14411" y="6739"/>
                      <a:pt x="14044" y="6972"/>
                      <a:pt x="13677" y="7272"/>
                    </a:cubicBezTo>
                    <a:cubicBezTo>
                      <a:pt x="13543" y="7406"/>
                      <a:pt x="13377" y="7506"/>
                      <a:pt x="13243" y="7639"/>
                    </a:cubicBezTo>
                    <a:cubicBezTo>
                      <a:pt x="13377" y="7272"/>
                      <a:pt x="13477" y="6905"/>
                      <a:pt x="13543" y="6572"/>
                    </a:cubicBezTo>
                    <a:cubicBezTo>
                      <a:pt x="13643" y="6138"/>
                      <a:pt x="13677" y="5771"/>
                      <a:pt x="13643" y="5438"/>
                    </a:cubicBezTo>
                    <a:cubicBezTo>
                      <a:pt x="13577" y="5071"/>
                      <a:pt x="13510" y="4771"/>
                      <a:pt x="13377" y="4504"/>
                    </a:cubicBezTo>
                    <a:cubicBezTo>
                      <a:pt x="13310" y="4404"/>
                      <a:pt x="13210" y="4304"/>
                      <a:pt x="13076" y="4170"/>
                    </a:cubicBezTo>
                    <a:cubicBezTo>
                      <a:pt x="12976" y="4070"/>
                      <a:pt x="12810" y="3970"/>
                      <a:pt x="12643" y="3903"/>
                    </a:cubicBezTo>
                    <a:cubicBezTo>
                      <a:pt x="12476" y="3803"/>
                      <a:pt x="12309" y="3770"/>
                      <a:pt x="12076" y="3770"/>
                    </a:cubicBezTo>
                    <a:cubicBezTo>
                      <a:pt x="12009" y="3770"/>
                      <a:pt x="11909" y="3770"/>
                      <a:pt x="11809" y="3803"/>
                    </a:cubicBezTo>
                    <a:cubicBezTo>
                      <a:pt x="11542" y="3837"/>
                      <a:pt x="11308" y="3970"/>
                      <a:pt x="11042" y="4137"/>
                    </a:cubicBezTo>
                    <a:cubicBezTo>
                      <a:pt x="10741" y="4337"/>
                      <a:pt x="10475" y="4604"/>
                      <a:pt x="10174" y="4937"/>
                    </a:cubicBezTo>
                    <a:cubicBezTo>
                      <a:pt x="9907" y="5238"/>
                      <a:pt x="9674" y="5571"/>
                      <a:pt x="9374" y="5971"/>
                    </a:cubicBezTo>
                    <a:cubicBezTo>
                      <a:pt x="9207" y="6172"/>
                      <a:pt x="9074" y="6405"/>
                      <a:pt x="8973" y="6639"/>
                    </a:cubicBezTo>
                    <a:lnTo>
                      <a:pt x="9007" y="6505"/>
                    </a:lnTo>
                    <a:lnTo>
                      <a:pt x="9040" y="6405"/>
                    </a:lnTo>
                    <a:cubicBezTo>
                      <a:pt x="9174" y="5638"/>
                      <a:pt x="9240" y="5071"/>
                      <a:pt x="9240" y="4470"/>
                    </a:cubicBezTo>
                    <a:cubicBezTo>
                      <a:pt x="9240" y="4137"/>
                      <a:pt x="9240" y="3837"/>
                      <a:pt x="9174" y="3603"/>
                    </a:cubicBezTo>
                    <a:cubicBezTo>
                      <a:pt x="9140" y="3303"/>
                      <a:pt x="9040" y="3103"/>
                      <a:pt x="8907" y="2903"/>
                    </a:cubicBezTo>
                    <a:cubicBezTo>
                      <a:pt x="8807" y="2669"/>
                      <a:pt x="8640" y="2502"/>
                      <a:pt x="8406" y="2436"/>
                    </a:cubicBezTo>
                    <a:cubicBezTo>
                      <a:pt x="8240" y="2335"/>
                      <a:pt x="8039" y="2302"/>
                      <a:pt x="7806" y="2302"/>
                    </a:cubicBezTo>
                    <a:lnTo>
                      <a:pt x="7639" y="2302"/>
                    </a:lnTo>
                    <a:cubicBezTo>
                      <a:pt x="7406" y="2302"/>
                      <a:pt x="7206" y="2402"/>
                      <a:pt x="7005" y="2469"/>
                    </a:cubicBezTo>
                    <a:cubicBezTo>
                      <a:pt x="6839" y="2536"/>
                      <a:pt x="6672" y="2736"/>
                      <a:pt x="6505" y="2903"/>
                    </a:cubicBezTo>
                    <a:cubicBezTo>
                      <a:pt x="6171" y="3303"/>
                      <a:pt x="5971" y="3803"/>
                      <a:pt x="5838" y="4170"/>
                    </a:cubicBezTo>
                    <a:cubicBezTo>
                      <a:pt x="5805" y="4304"/>
                      <a:pt x="5738" y="4404"/>
                      <a:pt x="5738" y="4504"/>
                    </a:cubicBezTo>
                    <a:lnTo>
                      <a:pt x="5738" y="4103"/>
                    </a:lnTo>
                    <a:cubicBezTo>
                      <a:pt x="5704" y="3069"/>
                      <a:pt x="5404" y="2102"/>
                      <a:pt x="4937" y="1401"/>
                    </a:cubicBezTo>
                    <a:cubicBezTo>
                      <a:pt x="4537" y="768"/>
                      <a:pt x="3937" y="301"/>
                      <a:pt x="3269" y="100"/>
                    </a:cubicBezTo>
                    <a:cubicBezTo>
                      <a:pt x="3069" y="67"/>
                      <a:pt x="2869" y="0"/>
                      <a:pt x="2702" y="0"/>
                    </a:cubicBezTo>
                    <a:close/>
                  </a:path>
                </a:pathLst>
              </a:custGeom>
              <a:solidFill>
                <a:srgbClr val="FDB0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39275" y="4441950"/>
                <a:ext cx="480375" cy="313600"/>
              </a:xfrm>
              <a:custGeom>
                <a:avLst/>
                <a:gdLst/>
                <a:ahLst/>
                <a:cxnLst/>
                <a:rect l="l" t="t" r="r" b="b"/>
                <a:pathLst>
                  <a:path w="19215" h="12544" extrusionOk="0">
                    <a:moveTo>
                      <a:pt x="1869" y="1"/>
                    </a:moveTo>
                    <a:cubicBezTo>
                      <a:pt x="1902" y="67"/>
                      <a:pt x="1802" y="67"/>
                      <a:pt x="1668" y="67"/>
                    </a:cubicBezTo>
                    <a:cubicBezTo>
                      <a:pt x="1368" y="134"/>
                      <a:pt x="1068" y="234"/>
                      <a:pt x="834" y="468"/>
                    </a:cubicBezTo>
                    <a:cubicBezTo>
                      <a:pt x="568" y="668"/>
                      <a:pt x="367" y="935"/>
                      <a:pt x="234" y="1335"/>
                    </a:cubicBezTo>
                    <a:cubicBezTo>
                      <a:pt x="67" y="1702"/>
                      <a:pt x="1" y="2169"/>
                      <a:pt x="34" y="2669"/>
                    </a:cubicBezTo>
                    <a:cubicBezTo>
                      <a:pt x="34" y="3203"/>
                      <a:pt x="167" y="3703"/>
                      <a:pt x="267" y="4237"/>
                    </a:cubicBezTo>
                    <a:lnTo>
                      <a:pt x="367" y="4571"/>
                    </a:lnTo>
                    <a:cubicBezTo>
                      <a:pt x="434" y="4871"/>
                      <a:pt x="501" y="5171"/>
                      <a:pt x="568" y="5471"/>
                    </a:cubicBezTo>
                    <a:cubicBezTo>
                      <a:pt x="601" y="5371"/>
                      <a:pt x="701" y="5305"/>
                      <a:pt x="734" y="5238"/>
                    </a:cubicBezTo>
                    <a:cubicBezTo>
                      <a:pt x="834" y="5171"/>
                      <a:pt x="901" y="5071"/>
                      <a:pt x="1001" y="5038"/>
                    </a:cubicBezTo>
                    <a:cubicBezTo>
                      <a:pt x="1201" y="4904"/>
                      <a:pt x="1402" y="4838"/>
                      <a:pt x="1602" y="4804"/>
                    </a:cubicBezTo>
                    <a:lnTo>
                      <a:pt x="1869" y="4804"/>
                    </a:lnTo>
                    <a:cubicBezTo>
                      <a:pt x="2002" y="4804"/>
                      <a:pt x="2102" y="4804"/>
                      <a:pt x="2235" y="4838"/>
                    </a:cubicBezTo>
                    <a:cubicBezTo>
                      <a:pt x="2436" y="4904"/>
                      <a:pt x="2602" y="5004"/>
                      <a:pt x="2769" y="5171"/>
                    </a:cubicBezTo>
                    <a:cubicBezTo>
                      <a:pt x="2936" y="5338"/>
                      <a:pt x="3036" y="5538"/>
                      <a:pt x="3103" y="5805"/>
                    </a:cubicBezTo>
                    <a:cubicBezTo>
                      <a:pt x="3203" y="6038"/>
                      <a:pt x="3270" y="6339"/>
                      <a:pt x="3270" y="6572"/>
                    </a:cubicBezTo>
                    <a:cubicBezTo>
                      <a:pt x="3336" y="6872"/>
                      <a:pt x="3336" y="7206"/>
                      <a:pt x="3336" y="7539"/>
                    </a:cubicBezTo>
                    <a:cubicBezTo>
                      <a:pt x="3336" y="8173"/>
                      <a:pt x="3270" y="8840"/>
                      <a:pt x="3203" y="9474"/>
                    </a:cubicBezTo>
                    <a:cubicBezTo>
                      <a:pt x="3169" y="9708"/>
                      <a:pt x="3169" y="9975"/>
                      <a:pt x="3103" y="10208"/>
                    </a:cubicBezTo>
                    <a:cubicBezTo>
                      <a:pt x="3203" y="9975"/>
                      <a:pt x="3336" y="9674"/>
                      <a:pt x="3403" y="9407"/>
                    </a:cubicBezTo>
                    <a:cubicBezTo>
                      <a:pt x="3536" y="9141"/>
                      <a:pt x="3670" y="8807"/>
                      <a:pt x="3837" y="8507"/>
                    </a:cubicBezTo>
                    <a:cubicBezTo>
                      <a:pt x="3937" y="8207"/>
                      <a:pt x="4103" y="7973"/>
                      <a:pt x="4270" y="7706"/>
                    </a:cubicBezTo>
                    <a:cubicBezTo>
                      <a:pt x="4370" y="7573"/>
                      <a:pt x="4437" y="7506"/>
                      <a:pt x="4570" y="7373"/>
                    </a:cubicBezTo>
                    <a:cubicBezTo>
                      <a:pt x="4671" y="7306"/>
                      <a:pt x="4737" y="7206"/>
                      <a:pt x="4871" y="7173"/>
                    </a:cubicBezTo>
                    <a:cubicBezTo>
                      <a:pt x="4937" y="7072"/>
                      <a:pt x="5071" y="7039"/>
                      <a:pt x="5204" y="7006"/>
                    </a:cubicBezTo>
                    <a:cubicBezTo>
                      <a:pt x="5238" y="7006"/>
                      <a:pt x="5338" y="6972"/>
                      <a:pt x="5371" y="6972"/>
                    </a:cubicBezTo>
                    <a:lnTo>
                      <a:pt x="5538" y="6972"/>
                    </a:lnTo>
                    <a:cubicBezTo>
                      <a:pt x="5771" y="6972"/>
                      <a:pt x="6072" y="7072"/>
                      <a:pt x="6272" y="7206"/>
                    </a:cubicBezTo>
                    <a:cubicBezTo>
                      <a:pt x="6405" y="7306"/>
                      <a:pt x="6539" y="7406"/>
                      <a:pt x="6605" y="7539"/>
                    </a:cubicBezTo>
                    <a:cubicBezTo>
                      <a:pt x="6705" y="7673"/>
                      <a:pt x="6805" y="7806"/>
                      <a:pt x="6839" y="7906"/>
                    </a:cubicBezTo>
                    <a:cubicBezTo>
                      <a:pt x="6939" y="8240"/>
                      <a:pt x="6939" y="8574"/>
                      <a:pt x="6939" y="8907"/>
                    </a:cubicBezTo>
                    <a:cubicBezTo>
                      <a:pt x="6939" y="9307"/>
                      <a:pt x="6905" y="9708"/>
                      <a:pt x="6839" y="10075"/>
                    </a:cubicBezTo>
                    <a:lnTo>
                      <a:pt x="6572" y="11209"/>
                    </a:lnTo>
                    <a:cubicBezTo>
                      <a:pt x="6539" y="11376"/>
                      <a:pt x="6505" y="11542"/>
                      <a:pt x="6505" y="11709"/>
                    </a:cubicBezTo>
                    <a:cubicBezTo>
                      <a:pt x="6572" y="11542"/>
                      <a:pt x="6672" y="11409"/>
                      <a:pt x="6805" y="11242"/>
                    </a:cubicBezTo>
                    <a:cubicBezTo>
                      <a:pt x="6972" y="10975"/>
                      <a:pt x="7106" y="10675"/>
                      <a:pt x="7306" y="10408"/>
                    </a:cubicBezTo>
                    <a:cubicBezTo>
                      <a:pt x="7506" y="10141"/>
                      <a:pt x="7673" y="9841"/>
                      <a:pt x="7906" y="9541"/>
                    </a:cubicBezTo>
                    <a:cubicBezTo>
                      <a:pt x="8140" y="9307"/>
                      <a:pt x="8340" y="9041"/>
                      <a:pt x="8573" y="8807"/>
                    </a:cubicBezTo>
                    <a:cubicBezTo>
                      <a:pt x="8773" y="8640"/>
                      <a:pt x="9007" y="8473"/>
                      <a:pt x="9207" y="8340"/>
                    </a:cubicBezTo>
                    <a:cubicBezTo>
                      <a:pt x="9372" y="8258"/>
                      <a:pt x="9536" y="8198"/>
                      <a:pt x="9738" y="8198"/>
                    </a:cubicBezTo>
                    <a:cubicBezTo>
                      <a:pt x="9782" y="8198"/>
                      <a:pt x="9827" y="8201"/>
                      <a:pt x="9874" y="8207"/>
                    </a:cubicBezTo>
                    <a:cubicBezTo>
                      <a:pt x="10108" y="8240"/>
                      <a:pt x="10341" y="8340"/>
                      <a:pt x="10508" y="8507"/>
                    </a:cubicBezTo>
                    <a:cubicBezTo>
                      <a:pt x="10608" y="8574"/>
                      <a:pt x="10708" y="8707"/>
                      <a:pt x="10775" y="8840"/>
                    </a:cubicBezTo>
                    <a:cubicBezTo>
                      <a:pt x="10842" y="8874"/>
                      <a:pt x="10842" y="8974"/>
                      <a:pt x="10875" y="9007"/>
                    </a:cubicBezTo>
                    <a:cubicBezTo>
                      <a:pt x="10908" y="9041"/>
                      <a:pt x="10908" y="9141"/>
                      <a:pt x="10908" y="9207"/>
                    </a:cubicBezTo>
                    <a:cubicBezTo>
                      <a:pt x="10942" y="9374"/>
                      <a:pt x="10942" y="9541"/>
                      <a:pt x="10942" y="9708"/>
                    </a:cubicBezTo>
                    <a:cubicBezTo>
                      <a:pt x="10942" y="9874"/>
                      <a:pt x="10942" y="10041"/>
                      <a:pt x="10908" y="10208"/>
                    </a:cubicBezTo>
                    <a:cubicBezTo>
                      <a:pt x="10875" y="10575"/>
                      <a:pt x="10742" y="10942"/>
                      <a:pt x="10608" y="11342"/>
                    </a:cubicBezTo>
                    <a:cubicBezTo>
                      <a:pt x="10508" y="11709"/>
                      <a:pt x="10375" y="12076"/>
                      <a:pt x="10208" y="12410"/>
                    </a:cubicBezTo>
                    <a:cubicBezTo>
                      <a:pt x="10208" y="12476"/>
                      <a:pt x="10174" y="12510"/>
                      <a:pt x="10174" y="12543"/>
                    </a:cubicBezTo>
                    <a:cubicBezTo>
                      <a:pt x="10441" y="12176"/>
                      <a:pt x="10708" y="11843"/>
                      <a:pt x="11042" y="11442"/>
                    </a:cubicBezTo>
                    <a:cubicBezTo>
                      <a:pt x="11242" y="11209"/>
                      <a:pt x="11442" y="10942"/>
                      <a:pt x="11709" y="10742"/>
                    </a:cubicBezTo>
                    <a:cubicBezTo>
                      <a:pt x="11909" y="10542"/>
                      <a:pt x="12176" y="10275"/>
                      <a:pt x="12409" y="10075"/>
                    </a:cubicBezTo>
                    <a:cubicBezTo>
                      <a:pt x="12610" y="9874"/>
                      <a:pt x="12876" y="9708"/>
                      <a:pt x="13110" y="9574"/>
                    </a:cubicBezTo>
                    <a:cubicBezTo>
                      <a:pt x="13343" y="9441"/>
                      <a:pt x="13577" y="9341"/>
                      <a:pt x="13844" y="9274"/>
                    </a:cubicBezTo>
                    <a:cubicBezTo>
                      <a:pt x="13944" y="9257"/>
                      <a:pt x="14044" y="9249"/>
                      <a:pt x="14144" y="9249"/>
                    </a:cubicBezTo>
                    <a:cubicBezTo>
                      <a:pt x="14244" y="9249"/>
                      <a:pt x="14344" y="9257"/>
                      <a:pt x="14444" y="9274"/>
                    </a:cubicBezTo>
                    <a:cubicBezTo>
                      <a:pt x="14678" y="9341"/>
                      <a:pt x="14878" y="9508"/>
                      <a:pt x="15011" y="9674"/>
                    </a:cubicBezTo>
                    <a:cubicBezTo>
                      <a:pt x="15078" y="9741"/>
                      <a:pt x="15111" y="9841"/>
                      <a:pt x="15178" y="9941"/>
                    </a:cubicBezTo>
                    <a:cubicBezTo>
                      <a:pt x="15211" y="10041"/>
                      <a:pt x="15211" y="10108"/>
                      <a:pt x="15211" y="10208"/>
                    </a:cubicBezTo>
                    <a:cubicBezTo>
                      <a:pt x="15211" y="10408"/>
                      <a:pt x="15211" y="10675"/>
                      <a:pt x="15111" y="10875"/>
                    </a:cubicBezTo>
                    <a:cubicBezTo>
                      <a:pt x="15045" y="11175"/>
                      <a:pt x="14945" y="11409"/>
                      <a:pt x="14844" y="11709"/>
                    </a:cubicBezTo>
                    <a:cubicBezTo>
                      <a:pt x="14744" y="11909"/>
                      <a:pt x="14611" y="12176"/>
                      <a:pt x="14511" y="12376"/>
                    </a:cubicBezTo>
                    <a:cubicBezTo>
                      <a:pt x="14611" y="12310"/>
                      <a:pt x="14744" y="12176"/>
                      <a:pt x="14911" y="12043"/>
                    </a:cubicBezTo>
                    <a:cubicBezTo>
                      <a:pt x="15278" y="11742"/>
                      <a:pt x="15712" y="11542"/>
                      <a:pt x="16112" y="11242"/>
                    </a:cubicBezTo>
                    <a:cubicBezTo>
                      <a:pt x="16546" y="11009"/>
                      <a:pt x="17013" y="10708"/>
                      <a:pt x="17413" y="10375"/>
                    </a:cubicBezTo>
                    <a:cubicBezTo>
                      <a:pt x="17847" y="10075"/>
                      <a:pt x="18180" y="9741"/>
                      <a:pt x="18514" y="9374"/>
                    </a:cubicBezTo>
                    <a:cubicBezTo>
                      <a:pt x="18847" y="9007"/>
                      <a:pt x="19014" y="8640"/>
                      <a:pt x="19114" y="8307"/>
                    </a:cubicBezTo>
                    <a:cubicBezTo>
                      <a:pt x="19181" y="8140"/>
                      <a:pt x="19214" y="7973"/>
                      <a:pt x="19181" y="7806"/>
                    </a:cubicBezTo>
                    <a:cubicBezTo>
                      <a:pt x="19181" y="7573"/>
                      <a:pt x="19114" y="7406"/>
                      <a:pt x="19014" y="7206"/>
                    </a:cubicBezTo>
                    <a:cubicBezTo>
                      <a:pt x="18947" y="7139"/>
                      <a:pt x="18914" y="7039"/>
                      <a:pt x="18847" y="6972"/>
                    </a:cubicBezTo>
                    <a:cubicBezTo>
                      <a:pt x="18781" y="6872"/>
                      <a:pt x="18747" y="6839"/>
                      <a:pt x="18681" y="6806"/>
                    </a:cubicBezTo>
                    <a:cubicBezTo>
                      <a:pt x="18514" y="6639"/>
                      <a:pt x="18347" y="6505"/>
                      <a:pt x="18113" y="6405"/>
                    </a:cubicBezTo>
                    <a:cubicBezTo>
                      <a:pt x="17680" y="6172"/>
                      <a:pt x="17179" y="6038"/>
                      <a:pt x="16612" y="6005"/>
                    </a:cubicBezTo>
                    <a:lnTo>
                      <a:pt x="16379" y="6005"/>
                    </a:lnTo>
                    <a:cubicBezTo>
                      <a:pt x="16245" y="6005"/>
                      <a:pt x="16079" y="6005"/>
                      <a:pt x="15945" y="6038"/>
                    </a:cubicBezTo>
                    <a:cubicBezTo>
                      <a:pt x="15678" y="6072"/>
                      <a:pt x="15412" y="6138"/>
                      <a:pt x="15178" y="6172"/>
                    </a:cubicBezTo>
                    <a:cubicBezTo>
                      <a:pt x="14778" y="6239"/>
                      <a:pt x="14377" y="6405"/>
                      <a:pt x="14011" y="6639"/>
                    </a:cubicBezTo>
                    <a:cubicBezTo>
                      <a:pt x="13677" y="6806"/>
                      <a:pt x="13277" y="7039"/>
                      <a:pt x="12910" y="7339"/>
                    </a:cubicBezTo>
                    <a:cubicBezTo>
                      <a:pt x="12776" y="7473"/>
                      <a:pt x="12610" y="7573"/>
                      <a:pt x="12509" y="7706"/>
                    </a:cubicBezTo>
                    <a:cubicBezTo>
                      <a:pt x="12610" y="7339"/>
                      <a:pt x="12743" y="7006"/>
                      <a:pt x="12776" y="6639"/>
                    </a:cubicBezTo>
                    <a:cubicBezTo>
                      <a:pt x="12876" y="6205"/>
                      <a:pt x="12910" y="5838"/>
                      <a:pt x="12876" y="5505"/>
                    </a:cubicBezTo>
                    <a:cubicBezTo>
                      <a:pt x="12843" y="5138"/>
                      <a:pt x="12743" y="4838"/>
                      <a:pt x="12610" y="4571"/>
                    </a:cubicBezTo>
                    <a:cubicBezTo>
                      <a:pt x="12543" y="4471"/>
                      <a:pt x="12443" y="4371"/>
                      <a:pt x="12343" y="4237"/>
                    </a:cubicBezTo>
                    <a:cubicBezTo>
                      <a:pt x="12209" y="4137"/>
                      <a:pt x="12042" y="4037"/>
                      <a:pt x="11876" y="3970"/>
                    </a:cubicBezTo>
                    <a:cubicBezTo>
                      <a:pt x="11709" y="3870"/>
                      <a:pt x="11542" y="3837"/>
                      <a:pt x="11342" y="3837"/>
                    </a:cubicBezTo>
                    <a:cubicBezTo>
                      <a:pt x="11242" y="3837"/>
                      <a:pt x="11175" y="3837"/>
                      <a:pt x="11042" y="3870"/>
                    </a:cubicBezTo>
                    <a:cubicBezTo>
                      <a:pt x="10775" y="3904"/>
                      <a:pt x="10541" y="4037"/>
                      <a:pt x="10241" y="4204"/>
                    </a:cubicBezTo>
                    <a:cubicBezTo>
                      <a:pt x="9941" y="4404"/>
                      <a:pt x="9674" y="4671"/>
                      <a:pt x="9374" y="5004"/>
                    </a:cubicBezTo>
                    <a:cubicBezTo>
                      <a:pt x="9107" y="5305"/>
                      <a:pt x="8874" y="5638"/>
                      <a:pt x="8573" y="6038"/>
                    </a:cubicBezTo>
                    <a:cubicBezTo>
                      <a:pt x="8407" y="6239"/>
                      <a:pt x="8273" y="6472"/>
                      <a:pt x="8173" y="6706"/>
                    </a:cubicBezTo>
                    <a:lnTo>
                      <a:pt x="8206" y="6572"/>
                    </a:lnTo>
                    <a:lnTo>
                      <a:pt x="8240" y="6405"/>
                    </a:lnTo>
                    <a:cubicBezTo>
                      <a:pt x="8373" y="5671"/>
                      <a:pt x="8440" y="5038"/>
                      <a:pt x="8440" y="4504"/>
                    </a:cubicBezTo>
                    <a:cubicBezTo>
                      <a:pt x="8440" y="4204"/>
                      <a:pt x="8407" y="3870"/>
                      <a:pt x="8373" y="3637"/>
                    </a:cubicBezTo>
                    <a:cubicBezTo>
                      <a:pt x="8340" y="3336"/>
                      <a:pt x="8240" y="3136"/>
                      <a:pt x="8106" y="2903"/>
                    </a:cubicBezTo>
                    <a:cubicBezTo>
                      <a:pt x="8006" y="2703"/>
                      <a:pt x="7839" y="2536"/>
                      <a:pt x="7606" y="2402"/>
                    </a:cubicBezTo>
                    <a:cubicBezTo>
                      <a:pt x="7439" y="2336"/>
                      <a:pt x="7239" y="2302"/>
                      <a:pt x="7006" y="2302"/>
                    </a:cubicBezTo>
                    <a:lnTo>
                      <a:pt x="6839" y="2302"/>
                    </a:lnTo>
                    <a:cubicBezTo>
                      <a:pt x="6605" y="2302"/>
                      <a:pt x="6405" y="2369"/>
                      <a:pt x="6205" y="2469"/>
                    </a:cubicBezTo>
                    <a:cubicBezTo>
                      <a:pt x="6038" y="2536"/>
                      <a:pt x="5871" y="2703"/>
                      <a:pt x="5705" y="2869"/>
                    </a:cubicBezTo>
                    <a:cubicBezTo>
                      <a:pt x="5371" y="3303"/>
                      <a:pt x="5171" y="3803"/>
                      <a:pt x="5037" y="4170"/>
                    </a:cubicBezTo>
                    <a:cubicBezTo>
                      <a:pt x="5004" y="4304"/>
                      <a:pt x="4937" y="4371"/>
                      <a:pt x="4904" y="4504"/>
                    </a:cubicBezTo>
                    <a:cubicBezTo>
                      <a:pt x="4937" y="4371"/>
                      <a:pt x="4937" y="4204"/>
                      <a:pt x="4904" y="4070"/>
                    </a:cubicBezTo>
                    <a:cubicBezTo>
                      <a:pt x="4871" y="3036"/>
                      <a:pt x="4570" y="2069"/>
                      <a:pt x="4103" y="1368"/>
                    </a:cubicBezTo>
                    <a:cubicBezTo>
                      <a:pt x="3703" y="735"/>
                      <a:pt x="3103" y="301"/>
                      <a:pt x="2436" y="67"/>
                    </a:cubicBezTo>
                    <a:cubicBezTo>
                      <a:pt x="2235" y="34"/>
                      <a:pt x="2069" y="1"/>
                      <a:pt x="1869" y="1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454275" y="4622075"/>
                <a:ext cx="38400" cy="2628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0515" extrusionOk="0">
                    <a:moveTo>
                      <a:pt x="1435" y="1"/>
                    </a:moveTo>
                    <a:cubicBezTo>
                      <a:pt x="1402" y="1"/>
                      <a:pt x="1369" y="34"/>
                      <a:pt x="1369" y="101"/>
                    </a:cubicBezTo>
                    <a:cubicBezTo>
                      <a:pt x="1402" y="935"/>
                      <a:pt x="1369" y="1702"/>
                      <a:pt x="1302" y="2536"/>
                    </a:cubicBezTo>
                    <a:lnTo>
                      <a:pt x="1302" y="2503"/>
                    </a:lnTo>
                    <a:cubicBezTo>
                      <a:pt x="1269" y="3136"/>
                      <a:pt x="1202" y="3804"/>
                      <a:pt x="1102" y="4437"/>
                    </a:cubicBezTo>
                    <a:cubicBezTo>
                      <a:pt x="1068" y="4771"/>
                      <a:pt x="1035" y="5038"/>
                      <a:pt x="935" y="5371"/>
                    </a:cubicBezTo>
                    <a:cubicBezTo>
                      <a:pt x="902" y="5705"/>
                      <a:pt x="802" y="6005"/>
                      <a:pt x="768" y="6339"/>
                    </a:cubicBezTo>
                    <a:lnTo>
                      <a:pt x="401" y="8207"/>
                    </a:lnTo>
                    <a:cubicBezTo>
                      <a:pt x="268" y="8874"/>
                      <a:pt x="101" y="9508"/>
                      <a:pt x="1" y="10175"/>
                    </a:cubicBezTo>
                    <a:cubicBezTo>
                      <a:pt x="1" y="10275"/>
                      <a:pt x="1" y="10342"/>
                      <a:pt x="68" y="10375"/>
                    </a:cubicBezTo>
                    <a:cubicBezTo>
                      <a:pt x="101" y="10475"/>
                      <a:pt x="168" y="10508"/>
                      <a:pt x="234" y="10508"/>
                    </a:cubicBezTo>
                    <a:cubicBezTo>
                      <a:pt x="256" y="10513"/>
                      <a:pt x="277" y="10515"/>
                      <a:pt x="297" y="10515"/>
                    </a:cubicBezTo>
                    <a:cubicBezTo>
                      <a:pt x="427" y="10515"/>
                      <a:pt x="510" y="10424"/>
                      <a:pt x="568" y="10308"/>
                    </a:cubicBezTo>
                    <a:cubicBezTo>
                      <a:pt x="668" y="9775"/>
                      <a:pt x="768" y="9274"/>
                      <a:pt x="835" y="8707"/>
                    </a:cubicBezTo>
                    <a:lnTo>
                      <a:pt x="1102" y="7106"/>
                    </a:lnTo>
                    <a:cubicBezTo>
                      <a:pt x="1168" y="6539"/>
                      <a:pt x="1235" y="6005"/>
                      <a:pt x="1302" y="5471"/>
                    </a:cubicBezTo>
                    <a:cubicBezTo>
                      <a:pt x="1335" y="5171"/>
                      <a:pt x="1335" y="4938"/>
                      <a:pt x="1402" y="4638"/>
                    </a:cubicBezTo>
                    <a:cubicBezTo>
                      <a:pt x="1402" y="4371"/>
                      <a:pt x="1435" y="4104"/>
                      <a:pt x="1435" y="3837"/>
                    </a:cubicBezTo>
                    <a:cubicBezTo>
                      <a:pt x="1469" y="3203"/>
                      <a:pt x="1502" y="2603"/>
                      <a:pt x="1502" y="2002"/>
                    </a:cubicBezTo>
                    <a:lnTo>
                      <a:pt x="1502" y="101"/>
                    </a:lnTo>
                    <a:cubicBezTo>
                      <a:pt x="1535" y="34"/>
                      <a:pt x="1469" y="1"/>
                      <a:pt x="1435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495975" y="4675450"/>
                <a:ext cx="76750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9615" extrusionOk="0">
                    <a:moveTo>
                      <a:pt x="1368" y="5571"/>
                    </a:moveTo>
                    <a:lnTo>
                      <a:pt x="1368" y="5638"/>
                    </a:lnTo>
                    <a:cubicBezTo>
                      <a:pt x="1402" y="5571"/>
                      <a:pt x="1402" y="5571"/>
                      <a:pt x="1368" y="5571"/>
                    </a:cubicBezTo>
                    <a:close/>
                    <a:moveTo>
                      <a:pt x="2936" y="1"/>
                    </a:moveTo>
                    <a:cubicBezTo>
                      <a:pt x="2970" y="1"/>
                      <a:pt x="2936" y="34"/>
                      <a:pt x="2903" y="67"/>
                    </a:cubicBezTo>
                    <a:cubicBezTo>
                      <a:pt x="2636" y="1001"/>
                      <a:pt x="2403" y="1902"/>
                      <a:pt x="2202" y="2836"/>
                    </a:cubicBezTo>
                    <a:lnTo>
                      <a:pt x="1802" y="4204"/>
                    </a:lnTo>
                    <a:cubicBezTo>
                      <a:pt x="1735" y="4404"/>
                      <a:pt x="1669" y="4671"/>
                      <a:pt x="1602" y="4871"/>
                    </a:cubicBezTo>
                    <a:cubicBezTo>
                      <a:pt x="1502" y="5138"/>
                      <a:pt x="1435" y="5338"/>
                      <a:pt x="1402" y="5571"/>
                    </a:cubicBezTo>
                    <a:cubicBezTo>
                      <a:pt x="1368" y="5738"/>
                      <a:pt x="1268" y="5905"/>
                      <a:pt x="1235" y="6072"/>
                    </a:cubicBezTo>
                    <a:cubicBezTo>
                      <a:pt x="1068" y="6572"/>
                      <a:pt x="835" y="7072"/>
                      <a:pt x="668" y="7573"/>
                    </a:cubicBezTo>
                    <a:cubicBezTo>
                      <a:pt x="468" y="8073"/>
                      <a:pt x="268" y="8574"/>
                      <a:pt x="68" y="9141"/>
                    </a:cubicBezTo>
                    <a:cubicBezTo>
                      <a:pt x="1" y="9207"/>
                      <a:pt x="1" y="9307"/>
                      <a:pt x="1" y="9374"/>
                    </a:cubicBezTo>
                    <a:cubicBezTo>
                      <a:pt x="68" y="9474"/>
                      <a:pt x="101" y="9541"/>
                      <a:pt x="201" y="9574"/>
                    </a:cubicBezTo>
                    <a:cubicBezTo>
                      <a:pt x="247" y="9602"/>
                      <a:pt x="295" y="9614"/>
                      <a:pt x="343" y="9614"/>
                    </a:cubicBezTo>
                    <a:cubicBezTo>
                      <a:pt x="468" y="9614"/>
                      <a:pt x="586" y="9528"/>
                      <a:pt x="635" y="9407"/>
                    </a:cubicBezTo>
                    <a:cubicBezTo>
                      <a:pt x="801" y="9074"/>
                      <a:pt x="935" y="8707"/>
                      <a:pt x="1068" y="8340"/>
                    </a:cubicBezTo>
                    <a:cubicBezTo>
                      <a:pt x="1168" y="7973"/>
                      <a:pt x="1302" y="7539"/>
                      <a:pt x="1435" y="7173"/>
                    </a:cubicBezTo>
                    <a:cubicBezTo>
                      <a:pt x="1635" y="6405"/>
                      <a:pt x="1869" y="5638"/>
                      <a:pt x="2036" y="4838"/>
                    </a:cubicBezTo>
                    <a:cubicBezTo>
                      <a:pt x="2202" y="4037"/>
                      <a:pt x="2369" y="3303"/>
                      <a:pt x="2536" y="2503"/>
                    </a:cubicBezTo>
                    <a:cubicBezTo>
                      <a:pt x="2703" y="1702"/>
                      <a:pt x="2870" y="901"/>
                      <a:pt x="3070" y="134"/>
                    </a:cubicBezTo>
                    <a:cubicBezTo>
                      <a:pt x="3070" y="67"/>
                      <a:pt x="3036" y="1"/>
                      <a:pt x="2970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564375" y="4714650"/>
                <a:ext cx="109250" cy="2210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8841" extrusionOk="0">
                    <a:moveTo>
                      <a:pt x="4170" y="1"/>
                    </a:moveTo>
                    <a:cubicBezTo>
                      <a:pt x="4170" y="1"/>
                      <a:pt x="4070" y="67"/>
                      <a:pt x="4070" y="101"/>
                    </a:cubicBezTo>
                    <a:lnTo>
                      <a:pt x="2969" y="2102"/>
                    </a:lnTo>
                    <a:cubicBezTo>
                      <a:pt x="2802" y="2436"/>
                      <a:pt x="2569" y="2769"/>
                      <a:pt x="2402" y="3103"/>
                    </a:cubicBezTo>
                    <a:cubicBezTo>
                      <a:pt x="2235" y="3436"/>
                      <a:pt x="2035" y="3770"/>
                      <a:pt x="1868" y="4137"/>
                    </a:cubicBezTo>
                    <a:cubicBezTo>
                      <a:pt x="1535" y="4804"/>
                      <a:pt x="1168" y="5504"/>
                      <a:pt x="867" y="6238"/>
                    </a:cubicBezTo>
                    <a:cubicBezTo>
                      <a:pt x="701" y="6572"/>
                      <a:pt x="567" y="6939"/>
                      <a:pt x="400" y="7272"/>
                    </a:cubicBezTo>
                    <a:cubicBezTo>
                      <a:pt x="300" y="7639"/>
                      <a:pt x="134" y="8040"/>
                      <a:pt x="33" y="8440"/>
                    </a:cubicBezTo>
                    <a:cubicBezTo>
                      <a:pt x="0" y="8573"/>
                      <a:pt x="67" y="8740"/>
                      <a:pt x="200" y="8807"/>
                    </a:cubicBezTo>
                    <a:cubicBezTo>
                      <a:pt x="300" y="8840"/>
                      <a:pt x="367" y="8840"/>
                      <a:pt x="467" y="8840"/>
                    </a:cubicBezTo>
                    <a:cubicBezTo>
                      <a:pt x="534" y="8807"/>
                      <a:pt x="634" y="8773"/>
                      <a:pt x="667" y="8673"/>
                    </a:cubicBezTo>
                    <a:cubicBezTo>
                      <a:pt x="801" y="8340"/>
                      <a:pt x="901" y="8006"/>
                      <a:pt x="1034" y="7639"/>
                    </a:cubicBezTo>
                    <a:cubicBezTo>
                      <a:pt x="1134" y="7439"/>
                      <a:pt x="1168" y="7272"/>
                      <a:pt x="1234" y="7072"/>
                    </a:cubicBezTo>
                    <a:lnTo>
                      <a:pt x="1234" y="7006"/>
                    </a:lnTo>
                    <a:cubicBezTo>
                      <a:pt x="1668" y="5838"/>
                      <a:pt x="2135" y="4737"/>
                      <a:pt x="2635" y="3603"/>
                    </a:cubicBezTo>
                    <a:cubicBezTo>
                      <a:pt x="3169" y="2436"/>
                      <a:pt x="3703" y="1301"/>
                      <a:pt x="4337" y="234"/>
                    </a:cubicBezTo>
                    <a:cubicBezTo>
                      <a:pt x="4370" y="134"/>
                      <a:pt x="4337" y="67"/>
                      <a:pt x="4236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649425" y="4730500"/>
                <a:ext cx="120100" cy="20350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8140" extrusionOk="0">
                    <a:moveTo>
                      <a:pt x="4504" y="601"/>
                    </a:moveTo>
                    <a:lnTo>
                      <a:pt x="4504" y="601"/>
                    </a:lnTo>
                    <a:cubicBezTo>
                      <a:pt x="4497" y="611"/>
                      <a:pt x="4490" y="622"/>
                      <a:pt x="4483" y="632"/>
                    </a:cubicBezTo>
                    <a:lnTo>
                      <a:pt x="4483" y="632"/>
                    </a:lnTo>
                    <a:cubicBezTo>
                      <a:pt x="4504" y="625"/>
                      <a:pt x="4504" y="601"/>
                      <a:pt x="4504" y="601"/>
                    </a:cubicBezTo>
                    <a:close/>
                    <a:moveTo>
                      <a:pt x="4637" y="0"/>
                    </a:moveTo>
                    <a:cubicBezTo>
                      <a:pt x="4604" y="0"/>
                      <a:pt x="4570" y="0"/>
                      <a:pt x="4504" y="34"/>
                    </a:cubicBezTo>
                    <a:lnTo>
                      <a:pt x="3270" y="1802"/>
                    </a:lnTo>
                    <a:cubicBezTo>
                      <a:pt x="2836" y="2435"/>
                      <a:pt x="2436" y="3002"/>
                      <a:pt x="2035" y="3670"/>
                    </a:cubicBezTo>
                    <a:cubicBezTo>
                      <a:pt x="1668" y="4303"/>
                      <a:pt x="1301" y="4971"/>
                      <a:pt x="968" y="5604"/>
                    </a:cubicBezTo>
                    <a:cubicBezTo>
                      <a:pt x="634" y="6271"/>
                      <a:pt x="301" y="6939"/>
                      <a:pt x="67" y="7639"/>
                    </a:cubicBezTo>
                    <a:cubicBezTo>
                      <a:pt x="67" y="7672"/>
                      <a:pt x="67" y="7672"/>
                      <a:pt x="1" y="7706"/>
                    </a:cubicBezTo>
                    <a:lnTo>
                      <a:pt x="1" y="7873"/>
                    </a:lnTo>
                    <a:cubicBezTo>
                      <a:pt x="67" y="7973"/>
                      <a:pt x="101" y="8039"/>
                      <a:pt x="167" y="8106"/>
                    </a:cubicBezTo>
                    <a:cubicBezTo>
                      <a:pt x="267" y="8139"/>
                      <a:pt x="334" y="8139"/>
                      <a:pt x="434" y="8139"/>
                    </a:cubicBezTo>
                    <a:cubicBezTo>
                      <a:pt x="501" y="8106"/>
                      <a:pt x="601" y="8039"/>
                      <a:pt x="634" y="7973"/>
                    </a:cubicBezTo>
                    <a:cubicBezTo>
                      <a:pt x="768" y="7639"/>
                      <a:pt x="901" y="7339"/>
                      <a:pt x="1001" y="7005"/>
                    </a:cubicBezTo>
                    <a:cubicBezTo>
                      <a:pt x="1135" y="6672"/>
                      <a:pt x="1268" y="6372"/>
                      <a:pt x="1402" y="6038"/>
                    </a:cubicBezTo>
                    <a:cubicBezTo>
                      <a:pt x="1668" y="5438"/>
                      <a:pt x="1969" y="4804"/>
                      <a:pt x="2302" y="4170"/>
                    </a:cubicBezTo>
                    <a:cubicBezTo>
                      <a:pt x="2963" y="2947"/>
                      <a:pt x="3723" y="1789"/>
                      <a:pt x="4483" y="632"/>
                    </a:cubicBezTo>
                    <a:lnTo>
                      <a:pt x="4483" y="632"/>
                    </a:lnTo>
                    <a:cubicBezTo>
                      <a:pt x="4480" y="633"/>
                      <a:pt x="4475" y="634"/>
                      <a:pt x="4470" y="634"/>
                    </a:cubicBezTo>
                    <a:cubicBezTo>
                      <a:pt x="4570" y="501"/>
                      <a:pt x="4637" y="367"/>
                      <a:pt x="4771" y="267"/>
                    </a:cubicBezTo>
                    <a:cubicBezTo>
                      <a:pt x="4804" y="167"/>
                      <a:pt x="4804" y="100"/>
                      <a:pt x="4771" y="34"/>
                    </a:cubicBezTo>
                    <a:cubicBezTo>
                      <a:pt x="4737" y="0"/>
                      <a:pt x="4671" y="0"/>
                      <a:pt x="4637" y="0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73400" y="4787200"/>
                <a:ext cx="381125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15245" h="8874" extrusionOk="0">
                    <a:moveTo>
                      <a:pt x="1401" y="1"/>
                    </a:moveTo>
                    <a:cubicBezTo>
                      <a:pt x="1235" y="1"/>
                      <a:pt x="1134" y="34"/>
                      <a:pt x="968" y="101"/>
                    </a:cubicBezTo>
                    <a:cubicBezTo>
                      <a:pt x="801" y="201"/>
                      <a:pt x="667" y="267"/>
                      <a:pt x="501" y="434"/>
                    </a:cubicBezTo>
                    <a:cubicBezTo>
                      <a:pt x="267" y="701"/>
                      <a:pt x="134" y="1035"/>
                      <a:pt x="34" y="1435"/>
                    </a:cubicBezTo>
                    <a:cubicBezTo>
                      <a:pt x="0" y="1668"/>
                      <a:pt x="0" y="1902"/>
                      <a:pt x="0" y="2102"/>
                    </a:cubicBezTo>
                    <a:cubicBezTo>
                      <a:pt x="0" y="2336"/>
                      <a:pt x="34" y="2536"/>
                      <a:pt x="100" y="2769"/>
                    </a:cubicBezTo>
                    <a:cubicBezTo>
                      <a:pt x="200" y="3336"/>
                      <a:pt x="467" y="3870"/>
                      <a:pt x="834" y="4437"/>
                    </a:cubicBezTo>
                    <a:cubicBezTo>
                      <a:pt x="1168" y="4904"/>
                      <a:pt x="1601" y="5371"/>
                      <a:pt x="2135" y="5871"/>
                    </a:cubicBezTo>
                    <a:cubicBezTo>
                      <a:pt x="3036" y="6672"/>
                      <a:pt x="4103" y="7272"/>
                      <a:pt x="5271" y="7940"/>
                    </a:cubicBezTo>
                    <a:lnTo>
                      <a:pt x="5304" y="7940"/>
                    </a:lnTo>
                    <a:cubicBezTo>
                      <a:pt x="5337" y="8040"/>
                      <a:pt x="5371" y="8040"/>
                      <a:pt x="5438" y="8073"/>
                    </a:cubicBezTo>
                    <a:lnTo>
                      <a:pt x="5471" y="8106"/>
                    </a:lnTo>
                    <a:lnTo>
                      <a:pt x="5504" y="8173"/>
                    </a:lnTo>
                    <a:lnTo>
                      <a:pt x="5738" y="8273"/>
                    </a:lnTo>
                    <a:cubicBezTo>
                      <a:pt x="5871" y="8373"/>
                      <a:pt x="6005" y="8407"/>
                      <a:pt x="6138" y="8440"/>
                    </a:cubicBezTo>
                    <a:cubicBezTo>
                      <a:pt x="6405" y="8573"/>
                      <a:pt x="6705" y="8607"/>
                      <a:pt x="6972" y="8707"/>
                    </a:cubicBezTo>
                    <a:cubicBezTo>
                      <a:pt x="7406" y="8774"/>
                      <a:pt x="7973" y="8874"/>
                      <a:pt x="8640" y="8874"/>
                    </a:cubicBezTo>
                    <a:cubicBezTo>
                      <a:pt x="9073" y="8874"/>
                      <a:pt x="9440" y="8874"/>
                      <a:pt x="9741" y="8840"/>
                    </a:cubicBezTo>
                    <a:lnTo>
                      <a:pt x="10641" y="8707"/>
                    </a:lnTo>
                    <a:cubicBezTo>
                      <a:pt x="11375" y="8573"/>
                      <a:pt x="12042" y="8373"/>
                      <a:pt x="12709" y="8106"/>
                    </a:cubicBezTo>
                    <a:cubicBezTo>
                      <a:pt x="13043" y="8006"/>
                      <a:pt x="13377" y="7840"/>
                      <a:pt x="13677" y="7673"/>
                    </a:cubicBezTo>
                    <a:cubicBezTo>
                      <a:pt x="14010" y="7439"/>
                      <a:pt x="14311" y="7272"/>
                      <a:pt x="14511" y="7072"/>
                    </a:cubicBezTo>
                    <a:lnTo>
                      <a:pt x="14844" y="6739"/>
                    </a:lnTo>
                    <a:cubicBezTo>
                      <a:pt x="14911" y="6605"/>
                      <a:pt x="15011" y="6505"/>
                      <a:pt x="15078" y="6338"/>
                    </a:cubicBezTo>
                    <a:cubicBezTo>
                      <a:pt x="15211" y="6072"/>
                      <a:pt x="15245" y="5771"/>
                      <a:pt x="15245" y="5438"/>
                    </a:cubicBezTo>
                    <a:cubicBezTo>
                      <a:pt x="15245" y="5204"/>
                      <a:pt x="15178" y="4937"/>
                      <a:pt x="15044" y="4737"/>
                    </a:cubicBezTo>
                    <a:cubicBezTo>
                      <a:pt x="14911" y="4571"/>
                      <a:pt x="14811" y="4437"/>
                      <a:pt x="14544" y="4337"/>
                    </a:cubicBezTo>
                    <a:cubicBezTo>
                      <a:pt x="14344" y="4204"/>
                      <a:pt x="14077" y="4170"/>
                      <a:pt x="13877" y="4170"/>
                    </a:cubicBezTo>
                    <a:cubicBezTo>
                      <a:pt x="13743" y="4170"/>
                      <a:pt x="13577" y="4104"/>
                      <a:pt x="13410" y="4104"/>
                    </a:cubicBezTo>
                    <a:lnTo>
                      <a:pt x="13043" y="4104"/>
                    </a:lnTo>
                    <a:cubicBezTo>
                      <a:pt x="12376" y="4170"/>
                      <a:pt x="11709" y="4337"/>
                      <a:pt x="11208" y="4437"/>
                    </a:cubicBezTo>
                    <a:cubicBezTo>
                      <a:pt x="10641" y="4604"/>
                      <a:pt x="10007" y="4771"/>
                      <a:pt x="9340" y="5038"/>
                    </a:cubicBezTo>
                    <a:cubicBezTo>
                      <a:pt x="9040" y="5104"/>
                      <a:pt x="8807" y="5238"/>
                      <a:pt x="8506" y="5338"/>
                    </a:cubicBezTo>
                    <a:cubicBezTo>
                      <a:pt x="8673" y="4904"/>
                      <a:pt x="8840" y="4537"/>
                      <a:pt x="8973" y="4170"/>
                    </a:cubicBezTo>
                    <a:cubicBezTo>
                      <a:pt x="9207" y="3403"/>
                      <a:pt x="9340" y="2769"/>
                      <a:pt x="9374" y="2202"/>
                    </a:cubicBezTo>
                    <a:cubicBezTo>
                      <a:pt x="9407" y="1869"/>
                      <a:pt x="9374" y="1568"/>
                      <a:pt x="9340" y="1335"/>
                    </a:cubicBezTo>
                    <a:lnTo>
                      <a:pt x="9207" y="935"/>
                    </a:lnTo>
                    <a:cubicBezTo>
                      <a:pt x="9140" y="835"/>
                      <a:pt x="9040" y="701"/>
                      <a:pt x="8907" y="568"/>
                    </a:cubicBezTo>
                    <a:cubicBezTo>
                      <a:pt x="8740" y="401"/>
                      <a:pt x="8473" y="267"/>
                      <a:pt x="8173" y="234"/>
                    </a:cubicBezTo>
                    <a:lnTo>
                      <a:pt x="8006" y="234"/>
                    </a:lnTo>
                    <a:cubicBezTo>
                      <a:pt x="7739" y="234"/>
                      <a:pt x="7506" y="267"/>
                      <a:pt x="7306" y="401"/>
                    </a:cubicBezTo>
                    <a:cubicBezTo>
                      <a:pt x="6972" y="568"/>
                      <a:pt x="6672" y="868"/>
                      <a:pt x="6405" y="1268"/>
                    </a:cubicBezTo>
                    <a:cubicBezTo>
                      <a:pt x="6205" y="1602"/>
                      <a:pt x="6038" y="2035"/>
                      <a:pt x="5871" y="2569"/>
                    </a:cubicBezTo>
                    <a:cubicBezTo>
                      <a:pt x="5738" y="3003"/>
                      <a:pt x="5638" y="3436"/>
                      <a:pt x="5538" y="3937"/>
                    </a:cubicBezTo>
                    <a:cubicBezTo>
                      <a:pt x="5504" y="4070"/>
                      <a:pt x="5504" y="4204"/>
                      <a:pt x="5504" y="4337"/>
                    </a:cubicBezTo>
                    <a:cubicBezTo>
                      <a:pt x="5171" y="3536"/>
                      <a:pt x="4837" y="2869"/>
                      <a:pt x="4470" y="2269"/>
                    </a:cubicBezTo>
                    <a:cubicBezTo>
                      <a:pt x="4203" y="1869"/>
                      <a:pt x="3870" y="1435"/>
                      <a:pt x="3570" y="1101"/>
                    </a:cubicBezTo>
                    <a:cubicBezTo>
                      <a:pt x="3203" y="734"/>
                      <a:pt x="2836" y="434"/>
                      <a:pt x="2469" y="267"/>
                    </a:cubicBezTo>
                    <a:cubicBezTo>
                      <a:pt x="2269" y="34"/>
                      <a:pt x="1935" y="1"/>
                      <a:pt x="1568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36775" y="4959825"/>
                <a:ext cx="94250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905" extrusionOk="0">
                    <a:moveTo>
                      <a:pt x="3169" y="1"/>
                    </a:moveTo>
                    <a:cubicBezTo>
                      <a:pt x="2936" y="1"/>
                      <a:pt x="2669" y="201"/>
                      <a:pt x="2636" y="501"/>
                    </a:cubicBezTo>
                    <a:cubicBezTo>
                      <a:pt x="2636" y="601"/>
                      <a:pt x="2602" y="634"/>
                      <a:pt x="2602" y="701"/>
                    </a:cubicBezTo>
                    <a:cubicBezTo>
                      <a:pt x="2502" y="1035"/>
                      <a:pt x="2402" y="1368"/>
                      <a:pt x="2235" y="1668"/>
                    </a:cubicBezTo>
                    <a:cubicBezTo>
                      <a:pt x="1935" y="2202"/>
                      <a:pt x="1568" y="2669"/>
                      <a:pt x="1135" y="3136"/>
                    </a:cubicBezTo>
                    <a:cubicBezTo>
                      <a:pt x="901" y="3436"/>
                      <a:pt x="601" y="3670"/>
                      <a:pt x="301" y="3937"/>
                    </a:cubicBezTo>
                    <a:cubicBezTo>
                      <a:pt x="67" y="4137"/>
                      <a:pt x="0" y="4470"/>
                      <a:pt x="234" y="4704"/>
                    </a:cubicBezTo>
                    <a:cubicBezTo>
                      <a:pt x="301" y="4837"/>
                      <a:pt x="467" y="4871"/>
                      <a:pt x="601" y="4904"/>
                    </a:cubicBezTo>
                    <a:cubicBezTo>
                      <a:pt x="768" y="4904"/>
                      <a:pt x="901" y="4871"/>
                      <a:pt x="1001" y="4804"/>
                    </a:cubicBezTo>
                    <a:cubicBezTo>
                      <a:pt x="1668" y="4337"/>
                      <a:pt x="2269" y="3703"/>
                      <a:pt x="2736" y="3003"/>
                    </a:cubicBezTo>
                    <a:cubicBezTo>
                      <a:pt x="3236" y="2302"/>
                      <a:pt x="3603" y="1502"/>
                      <a:pt x="3736" y="634"/>
                    </a:cubicBezTo>
                    <a:cubicBezTo>
                      <a:pt x="3770" y="334"/>
                      <a:pt x="3503" y="34"/>
                      <a:pt x="3236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400075" y="4823050"/>
                <a:ext cx="118450" cy="1245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980" extrusionOk="0">
                    <a:moveTo>
                      <a:pt x="301" y="1"/>
                    </a:moveTo>
                    <a:cubicBezTo>
                      <a:pt x="268" y="68"/>
                      <a:pt x="234" y="68"/>
                      <a:pt x="201" y="101"/>
                    </a:cubicBezTo>
                    <a:cubicBezTo>
                      <a:pt x="101" y="134"/>
                      <a:pt x="1" y="301"/>
                      <a:pt x="101" y="401"/>
                    </a:cubicBezTo>
                    <a:cubicBezTo>
                      <a:pt x="701" y="1168"/>
                      <a:pt x="1235" y="2002"/>
                      <a:pt x="1869" y="2803"/>
                    </a:cubicBezTo>
                    <a:cubicBezTo>
                      <a:pt x="2136" y="3170"/>
                      <a:pt x="2469" y="3570"/>
                      <a:pt x="2803" y="3937"/>
                    </a:cubicBezTo>
                    <a:cubicBezTo>
                      <a:pt x="3203" y="4304"/>
                      <a:pt x="3603" y="4671"/>
                      <a:pt x="4070" y="4938"/>
                    </a:cubicBezTo>
                    <a:cubicBezTo>
                      <a:pt x="4135" y="4964"/>
                      <a:pt x="4205" y="4980"/>
                      <a:pt x="4273" y="4980"/>
                    </a:cubicBezTo>
                    <a:cubicBezTo>
                      <a:pt x="4382" y="4980"/>
                      <a:pt x="4489" y="4940"/>
                      <a:pt x="4571" y="4838"/>
                    </a:cubicBezTo>
                    <a:cubicBezTo>
                      <a:pt x="4737" y="4671"/>
                      <a:pt x="4737" y="4437"/>
                      <a:pt x="4571" y="4271"/>
                    </a:cubicBezTo>
                    <a:cubicBezTo>
                      <a:pt x="4237" y="3970"/>
                      <a:pt x="3904" y="3737"/>
                      <a:pt x="3570" y="3437"/>
                    </a:cubicBezTo>
                    <a:cubicBezTo>
                      <a:pt x="3236" y="3137"/>
                      <a:pt x="2903" y="2903"/>
                      <a:pt x="2603" y="2569"/>
                    </a:cubicBezTo>
                    <a:cubicBezTo>
                      <a:pt x="1969" y="1936"/>
                      <a:pt x="1402" y="1269"/>
                      <a:pt x="835" y="601"/>
                    </a:cubicBezTo>
                    <a:lnTo>
                      <a:pt x="835" y="601"/>
                    </a:lnTo>
                    <a:lnTo>
                      <a:pt x="901" y="635"/>
                    </a:lnTo>
                    <a:lnTo>
                      <a:pt x="501" y="134"/>
                    </a:lnTo>
                    <a:cubicBezTo>
                      <a:pt x="468" y="68"/>
                      <a:pt x="401" y="1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525175" y="4825350"/>
                <a:ext cx="50050" cy="12482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4993" extrusionOk="0">
                    <a:moveTo>
                      <a:pt x="1703" y="1"/>
                    </a:moveTo>
                    <a:cubicBezTo>
                      <a:pt x="1603" y="1"/>
                      <a:pt x="1535" y="65"/>
                      <a:pt x="1535" y="176"/>
                    </a:cubicBezTo>
                    <a:cubicBezTo>
                      <a:pt x="1435" y="543"/>
                      <a:pt x="1301" y="876"/>
                      <a:pt x="1235" y="1210"/>
                    </a:cubicBezTo>
                    <a:cubicBezTo>
                      <a:pt x="1101" y="1543"/>
                      <a:pt x="968" y="1910"/>
                      <a:pt x="834" y="2244"/>
                    </a:cubicBezTo>
                    <a:cubicBezTo>
                      <a:pt x="601" y="2978"/>
                      <a:pt x="301" y="3678"/>
                      <a:pt x="100" y="4412"/>
                    </a:cubicBezTo>
                    <a:cubicBezTo>
                      <a:pt x="0" y="4679"/>
                      <a:pt x="200" y="4913"/>
                      <a:pt x="434" y="4979"/>
                    </a:cubicBezTo>
                    <a:cubicBezTo>
                      <a:pt x="470" y="4988"/>
                      <a:pt x="503" y="4992"/>
                      <a:pt x="535" y="4992"/>
                    </a:cubicBezTo>
                    <a:cubicBezTo>
                      <a:pt x="621" y="4992"/>
                      <a:pt x="694" y="4961"/>
                      <a:pt x="768" y="4913"/>
                    </a:cubicBezTo>
                    <a:lnTo>
                      <a:pt x="834" y="4846"/>
                    </a:lnTo>
                    <a:cubicBezTo>
                      <a:pt x="901" y="4779"/>
                      <a:pt x="934" y="4712"/>
                      <a:pt x="968" y="4646"/>
                    </a:cubicBezTo>
                    <a:cubicBezTo>
                      <a:pt x="1235" y="3945"/>
                      <a:pt x="1401" y="3211"/>
                      <a:pt x="1501" y="2511"/>
                    </a:cubicBezTo>
                    <a:cubicBezTo>
                      <a:pt x="1601" y="2144"/>
                      <a:pt x="1635" y="1810"/>
                      <a:pt x="1735" y="1410"/>
                    </a:cubicBezTo>
                    <a:lnTo>
                      <a:pt x="1968" y="276"/>
                    </a:lnTo>
                    <a:cubicBezTo>
                      <a:pt x="2002" y="176"/>
                      <a:pt x="1935" y="42"/>
                      <a:pt x="1802" y="9"/>
                    </a:cubicBezTo>
                    <a:lnTo>
                      <a:pt x="1768" y="9"/>
                    </a:lnTo>
                    <a:cubicBezTo>
                      <a:pt x="1745" y="3"/>
                      <a:pt x="1723" y="1"/>
                      <a:pt x="1703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564375" y="4922300"/>
                <a:ext cx="1618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2007" extrusionOk="0">
                    <a:moveTo>
                      <a:pt x="6138" y="0"/>
                    </a:moveTo>
                    <a:cubicBezTo>
                      <a:pt x="5838" y="134"/>
                      <a:pt x="5504" y="201"/>
                      <a:pt x="5204" y="334"/>
                    </a:cubicBezTo>
                    <a:cubicBezTo>
                      <a:pt x="3636" y="801"/>
                      <a:pt x="2002" y="1035"/>
                      <a:pt x="367" y="1168"/>
                    </a:cubicBezTo>
                    <a:cubicBezTo>
                      <a:pt x="234" y="1168"/>
                      <a:pt x="167" y="1268"/>
                      <a:pt x="67" y="1335"/>
                    </a:cubicBezTo>
                    <a:cubicBezTo>
                      <a:pt x="0" y="1435"/>
                      <a:pt x="0" y="1535"/>
                      <a:pt x="0" y="1668"/>
                    </a:cubicBezTo>
                    <a:cubicBezTo>
                      <a:pt x="31" y="1851"/>
                      <a:pt x="200" y="2006"/>
                      <a:pt x="433" y="2006"/>
                    </a:cubicBezTo>
                    <a:cubicBezTo>
                      <a:pt x="455" y="2006"/>
                      <a:pt x="477" y="2005"/>
                      <a:pt x="500" y="2002"/>
                    </a:cubicBezTo>
                    <a:cubicBezTo>
                      <a:pt x="1001" y="1935"/>
                      <a:pt x="1501" y="1835"/>
                      <a:pt x="1968" y="1768"/>
                    </a:cubicBezTo>
                    <a:cubicBezTo>
                      <a:pt x="2469" y="1668"/>
                      <a:pt x="2902" y="1535"/>
                      <a:pt x="3403" y="1368"/>
                    </a:cubicBezTo>
                    <a:cubicBezTo>
                      <a:pt x="4403" y="1135"/>
                      <a:pt x="5371" y="801"/>
                      <a:pt x="6305" y="434"/>
                    </a:cubicBezTo>
                    <a:cubicBezTo>
                      <a:pt x="6405" y="367"/>
                      <a:pt x="6471" y="267"/>
                      <a:pt x="6371" y="134"/>
                    </a:cubicBezTo>
                    <a:cubicBezTo>
                      <a:pt x="6338" y="34"/>
                      <a:pt x="6238" y="0"/>
                      <a:pt x="6171" y="0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2"/>
            <p:cNvGrpSpPr/>
            <p:nvPr/>
          </p:nvGrpSpPr>
          <p:grpSpPr>
            <a:xfrm flipH="1">
              <a:off x="7949369" y="3991029"/>
              <a:ext cx="281509" cy="259694"/>
              <a:chOff x="2493475" y="2126450"/>
              <a:chExt cx="373900" cy="3449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2"/>
            <p:cNvGrpSpPr/>
            <p:nvPr/>
          </p:nvGrpSpPr>
          <p:grpSpPr>
            <a:xfrm rot="-1738930">
              <a:off x="6613335" y="3812775"/>
              <a:ext cx="907394" cy="2192358"/>
              <a:chOff x="1456975" y="2715100"/>
              <a:chExt cx="1205225" cy="2911950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" name="Google Shape;258;p2"/>
            <p:cNvGrpSpPr/>
            <p:nvPr/>
          </p:nvGrpSpPr>
          <p:grpSpPr>
            <a:xfrm>
              <a:off x="8230874" y="3254663"/>
              <a:ext cx="1054846" cy="1732404"/>
              <a:chOff x="8230874" y="3254663"/>
              <a:chExt cx="1054846" cy="1732404"/>
            </a:xfrm>
          </p:grpSpPr>
          <p:sp>
            <p:nvSpPr>
              <p:cNvPr id="259" name="Google Shape;259;p2"/>
              <p:cNvSpPr/>
              <p:nvPr/>
            </p:nvSpPr>
            <p:spPr>
              <a:xfrm flipH="1">
                <a:off x="8230874" y="3911051"/>
                <a:ext cx="394218" cy="285086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260;p2"/>
              <p:cNvGrpSpPr/>
              <p:nvPr/>
            </p:nvGrpSpPr>
            <p:grpSpPr>
              <a:xfrm flipH="1">
                <a:off x="8307383" y="3254663"/>
                <a:ext cx="978337" cy="1732404"/>
                <a:chOff x="207725" y="2276150"/>
                <a:chExt cx="1299425" cy="2300975"/>
              </a:xfrm>
            </p:grpSpPr>
            <p:sp>
              <p:nvSpPr>
                <p:cNvPr id="261" name="Google Shape;261;p2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4" name="Google Shape;274;p2"/>
            <p:cNvGrpSpPr/>
            <p:nvPr/>
          </p:nvGrpSpPr>
          <p:grpSpPr>
            <a:xfrm flipH="1">
              <a:off x="8424004" y="4466215"/>
              <a:ext cx="918425" cy="885505"/>
              <a:chOff x="-142600" y="4343675"/>
              <a:chExt cx="1219850" cy="1176125"/>
            </a:xfrm>
          </p:grpSpPr>
          <p:sp>
            <p:nvSpPr>
              <p:cNvPr id="275" name="Google Shape;275;p2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2"/>
            <p:cNvGrpSpPr/>
            <p:nvPr/>
          </p:nvGrpSpPr>
          <p:grpSpPr>
            <a:xfrm flipH="1">
              <a:off x="6896474" y="4374879"/>
              <a:ext cx="875378" cy="1673866"/>
              <a:chOff x="2069450" y="3516525"/>
              <a:chExt cx="1162675" cy="2223225"/>
            </a:xfrm>
          </p:grpSpPr>
          <p:sp>
            <p:nvSpPr>
              <p:cNvPr id="282" name="Google Shape;282;p2"/>
              <p:cNvSpPr/>
              <p:nvPr/>
            </p:nvSpPr>
            <p:spPr>
              <a:xfrm>
                <a:off x="2614300" y="4307350"/>
                <a:ext cx="123125" cy="143240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57296" extrusionOk="0">
                    <a:moveTo>
                      <a:pt x="2250" y="0"/>
                    </a:moveTo>
                    <a:cubicBezTo>
                      <a:pt x="3040" y="4742"/>
                      <a:pt x="3587" y="9544"/>
                      <a:pt x="3861" y="14317"/>
                    </a:cubicBezTo>
                    <a:cubicBezTo>
                      <a:pt x="4134" y="19119"/>
                      <a:pt x="4134" y="23922"/>
                      <a:pt x="3891" y="28724"/>
                    </a:cubicBezTo>
                    <a:cubicBezTo>
                      <a:pt x="3648" y="33496"/>
                      <a:pt x="3101" y="38299"/>
                      <a:pt x="2432" y="43040"/>
                    </a:cubicBezTo>
                    <a:lnTo>
                      <a:pt x="1915" y="46627"/>
                    </a:lnTo>
                    <a:cubicBezTo>
                      <a:pt x="1733" y="47843"/>
                      <a:pt x="1520" y="48998"/>
                      <a:pt x="1338" y="50183"/>
                    </a:cubicBezTo>
                    <a:lnTo>
                      <a:pt x="699" y="53709"/>
                    </a:lnTo>
                    <a:lnTo>
                      <a:pt x="0" y="57266"/>
                    </a:lnTo>
                    <a:lnTo>
                      <a:pt x="122" y="57296"/>
                    </a:lnTo>
                    <a:cubicBezTo>
                      <a:pt x="517" y="56141"/>
                      <a:pt x="851" y="54986"/>
                      <a:pt x="1186" y="53831"/>
                    </a:cubicBezTo>
                    <a:lnTo>
                      <a:pt x="2098" y="50335"/>
                    </a:lnTo>
                    <a:cubicBezTo>
                      <a:pt x="2371" y="49150"/>
                      <a:pt x="2614" y="47995"/>
                      <a:pt x="2858" y="46809"/>
                    </a:cubicBezTo>
                    <a:lnTo>
                      <a:pt x="3496" y="43223"/>
                    </a:lnTo>
                    <a:cubicBezTo>
                      <a:pt x="4256" y="38451"/>
                      <a:pt x="4621" y="33618"/>
                      <a:pt x="4772" y="28785"/>
                    </a:cubicBezTo>
                    <a:cubicBezTo>
                      <a:pt x="4924" y="23952"/>
                      <a:pt x="4803" y="19149"/>
                      <a:pt x="4438" y="14317"/>
                    </a:cubicBezTo>
                    <a:cubicBezTo>
                      <a:pt x="4043" y="9484"/>
                      <a:pt x="3374" y="4712"/>
                      <a:pt x="2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2729050" y="4204750"/>
                <a:ext cx="503075" cy="679375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7175" extrusionOk="0">
                    <a:moveTo>
                      <a:pt x="20092" y="1"/>
                    </a:moveTo>
                    <a:cubicBezTo>
                      <a:pt x="9028" y="4378"/>
                      <a:pt x="942" y="15351"/>
                      <a:pt x="0" y="27175"/>
                    </a:cubicBezTo>
                    <a:cubicBezTo>
                      <a:pt x="5927" y="25108"/>
                      <a:pt x="11034" y="21491"/>
                      <a:pt x="14620" y="16749"/>
                    </a:cubicBezTo>
                    <a:cubicBezTo>
                      <a:pt x="18177" y="11916"/>
                      <a:pt x="20122" y="5958"/>
                      <a:pt x="200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2722200" y="4206275"/>
                <a:ext cx="506125" cy="674050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26962" extrusionOk="0">
                    <a:moveTo>
                      <a:pt x="20214" y="1"/>
                    </a:moveTo>
                    <a:cubicBezTo>
                      <a:pt x="17843" y="5168"/>
                      <a:pt x="14955" y="10031"/>
                      <a:pt x="11551" y="14560"/>
                    </a:cubicBezTo>
                    <a:lnTo>
                      <a:pt x="10244" y="16232"/>
                    </a:lnTo>
                    <a:lnTo>
                      <a:pt x="8876" y="17873"/>
                    </a:lnTo>
                    <a:lnTo>
                      <a:pt x="7478" y="19454"/>
                    </a:lnTo>
                    <a:lnTo>
                      <a:pt x="6019" y="21034"/>
                    </a:lnTo>
                    <a:cubicBezTo>
                      <a:pt x="4134" y="23071"/>
                      <a:pt x="2098" y="25047"/>
                      <a:pt x="1" y="26962"/>
                    </a:cubicBezTo>
                    <a:cubicBezTo>
                      <a:pt x="2219" y="25229"/>
                      <a:pt x="4317" y="23314"/>
                      <a:pt x="6292" y="21247"/>
                    </a:cubicBezTo>
                    <a:lnTo>
                      <a:pt x="7751" y="19697"/>
                    </a:lnTo>
                    <a:lnTo>
                      <a:pt x="9150" y="18086"/>
                    </a:lnTo>
                    <a:lnTo>
                      <a:pt x="10487" y="16414"/>
                    </a:lnTo>
                    <a:lnTo>
                      <a:pt x="11764" y="14712"/>
                    </a:lnTo>
                    <a:cubicBezTo>
                      <a:pt x="15168" y="10153"/>
                      <a:pt x="17995" y="5198"/>
                      <a:pt x="20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877975" y="4523925"/>
                <a:ext cx="12950" cy="2127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511" extrusionOk="0">
                    <a:moveTo>
                      <a:pt x="487" y="0"/>
                    </a:moveTo>
                    <a:cubicBezTo>
                      <a:pt x="365" y="1398"/>
                      <a:pt x="244" y="2857"/>
                      <a:pt x="153" y="4255"/>
                    </a:cubicBezTo>
                    <a:cubicBezTo>
                      <a:pt x="61" y="4985"/>
                      <a:pt x="1" y="5654"/>
                      <a:pt x="1" y="6383"/>
                    </a:cubicBezTo>
                    <a:cubicBezTo>
                      <a:pt x="1" y="7052"/>
                      <a:pt x="1" y="7781"/>
                      <a:pt x="31" y="8511"/>
                    </a:cubicBezTo>
                    <a:cubicBezTo>
                      <a:pt x="183" y="7812"/>
                      <a:pt x="274" y="7113"/>
                      <a:pt x="335" y="6383"/>
                    </a:cubicBezTo>
                    <a:cubicBezTo>
                      <a:pt x="396" y="5654"/>
                      <a:pt x="396" y="4954"/>
                      <a:pt x="396" y="4255"/>
                    </a:cubicBezTo>
                    <a:cubicBezTo>
                      <a:pt x="457" y="2857"/>
                      <a:pt x="487" y="1398"/>
                      <a:pt x="5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991200" y="4406125"/>
                <a:ext cx="26625" cy="20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117" extrusionOk="0">
                    <a:moveTo>
                      <a:pt x="1004" y="1"/>
                    </a:moveTo>
                    <a:cubicBezTo>
                      <a:pt x="821" y="1368"/>
                      <a:pt x="609" y="2706"/>
                      <a:pt x="396" y="4074"/>
                    </a:cubicBezTo>
                    <a:cubicBezTo>
                      <a:pt x="305" y="4712"/>
                      <a:pt x="183" y="5381"/>
                      <a:pt x="92" y="6080"/>
                    </a:cubicBezTo>
                    <a:cubicBezTo>
                      <a:pt x="31" y="6749"/>
                      <a:pt x="1" y="7448"/>
                      <a:pt x="1" y="8116"/>
                    </a:cubicBezTo>
                    <a:cubicBezTo>
                      <a:pt x="183" y="7448"/>
                      <a:pt x="305" y="6749"/>
                      <a:pt x="457" y="6110"/>
                    </a:cubicBezTo>
                    <a:cubicBezTo>
                      <a:pt x="548" y="5441"/>
                      <a:pt x="609" y="4742"/>
                      <a:pt x="669" y="4074"/>
                    </a:cubicBezTo>
                    <a:cubicBezTo>
                      <a:pt x="791" y="2736"/>
                      <a:pt x="943" y="1368"/>
                      <a:pt x="1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3087700" y="4289875"/>
                <a:ext cx="31950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7204" extrusionOk="0">
                    <a:moveTo>
                      <a:pt x="1247" y="0"/>
                    </a:moveTo>
                    <a:cubicBezTo>
                      <a:pt x="974" y="1186"/>
                      <a:pt x="730" y="2401"/>
                      <a:pt x="487" y="3587"/>
                    </a:cubicBezTo>
                    <a:cubicBezTo>
                      <a:pt x="396" y="4195"/>
                      <a:pt x="214" y="4772"/>
                      <a:pt x="153" y="5380"/>
                    </a:cubicBezTo>
                    <a:cubicBezTo>
                      <a:pt x="92" y="5988"/>
                      <a:pt x="1" y="6596"/>
                      <a:pt x="1" y="7204"/>
                    </a:cubicBezTo>
                    <a:cubicBezTo>
                      <a:pt x="244" y="6626"/>
                      <a:pt x="396" y="6018"/>
                      <a:pt x="457" y="5411"/>
                    </a:cubicBezTo>
                    <a:cubicBezTo>
                      <a:pt x="609" y="4833"/>
                      <a:pt x="700" y="4225"/>
                      <a:pt x="761" y="3617"/>
                    </a:cubicBezTo>
                    <a:cubicBezTo>
                      <a:pt x="943" y="2401"/>
                      <a:pt x="1156" y="1216"/>
                      <a:pt x="12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021600" y="4495800"/>
                <a:ext cx="119325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2524" extrusionOk="0">
                    <a:moveTo>
                      <a:pt x="4742" y="0"/>
                    </a:moveTo>
                    <a:cubicBezTo>
                      <a:pt x="4013" y="547"/>
                      <a:pt x="3222" y="1003"/>
                      <a:pt x="2402" y="1399"/>
                    </a:cubicBezTo>
                    <a:cubicBezTo>
                      <a:pt x="2037" y="1581"/>
                      <a:pt x="1611" y="1733"/>
                      <a:pt x="1216" y="1915"/>
                    </a:cubicBezTo>
                    <a:cubicBezTo>
                      <a:pt x="791" y="2098"/>
                      <a:pt x="396" y="2280"/>
                      <a:pt x="0" y="2523"/>
                    </a:cubicBezTo>
                    <a:cubicBezTo>
                      <a:pt x="456" y="2523"/>
                      <a:pt x="882" y="2402"/>
                      <a:pt x="1307" y="2219"/>
                    </a:cubicBezTo>
                    <a:cubicBezTo>
                      <a:pt x="1733" y="2067"/>
                      <a:pt x="2159" y="1854"/>
                      <a:pt x="2523" y="1611"/>
                    </a:cubicBezTo>
                    <a:cubicBezTo>
                      <a:pt x="3344" y="1186"/>
                      <a:pt x="4104" y="669"/>
                      <a:pt x="4773" y="61"/>
                    </a:cubicBezTo>
                    <a:lnTo>
                      <a:pt x="474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124950" y="4343050"/>
                <a:ext cx="75250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2555" extrusionOk="0">
                    <a:moveTo>
                      <a:pt x="2949" y="1"/>
                    </a:moveTo>
                    <a:cubicBezTo>
                      <a:pt x="2432" y="396"/>
                      <a:pt x="1915" y="761"/>
                      <a:pt x="1398" y="1186"/>
                    </a:cubicBezTo>
                    <a:cubicBezTo>
                      <a:pt x="1125" y="1369"/>
                      <a:pt x="882" y="1551"/>
                      <a:pt x="639" y="1794"/>
                    </a:cubicBezTo>
                    <a:cubicBezTo>
                      <a:pt x="426" y="2037"/>
                      <a:pt x="183" y="2281"/>
                      <a:pt x="0" y="2554"/>
                    </a:cubicBezTo>
                    <a:cubicBezTo>
                      <a:pt x="335" y="2433"/>
                      <a:pt x="608" y="2250"/>
                      <a:pt x="882" y="2068"/>
                    </a:cubicBezTo>
                    <a:cubicBezTo>
                      <a:pt x="1125" y="1885"/>
                      <a:pt x="1368" y="1642"/>
                      <a:pt x="1581" y="1429"/>
                    </a:cubicBezTo>
                    <a:cubicBezTo>
                      <a:pt x="2037" y="943"/>
                      <a:pt x="2554" y="487"/>
                      <a:pt x="3009" y="31"/>
                    </a:cubicBez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912175" y="4653100"/>
                <a:ext cx="129200" cy="453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813" extrusionOk="0">
                    <a:moveTo>
                      <a:pt x="5168" y="0"/>
                    </a:moveTo>
                    <a:cubicBezTo>
                      <a:pt x="4377" y="487"/>
                      <a:pt x="3526" y="821"/>
                      <a:pt x="2645" y="1094"/>
                    </a:cubicBezTo>
                    <a:cubicBezTo>
                      <a:pt x="2189" y="1216"/>
                      <a:pt x="1794" y="1277"/>
                      <a:pt x="1338" y="1398"/>
                    </a:cubicBezTo>
                    <a:cubicBezTo>
                      <a:pt x="912" y="1520"/>
                      <a:pt x="456" y="1642"/>
                      <a:pt x="0" y="1733"/>
                    </a:cubicBezTo>
                    <a:cubicBezTo>
                      <a:pt x="227" y="1789"/>
                      <a:pt x="446" y="1813"/>
                      <a:pt x="656" y="1813"/>
                    </a:cubicBezTo>
                    <a:cubicBezTo>
                      <a:pt x="898" y="1813"/>
                      <a:pt x="1126" y="1782"/>
                      <a:pt x="1338" y="1733"/>
                    </a:cubicBezTo>
                    <a:cubicBezTo>
                      <a:pt x="1824" y="1672"/>
                      <a:pt x="2250" y="1520"/>
                      <a:pt x="2706" y="1368"/>
                    </a:cubicBezTo>
                    <a:cubicBezTo>
                      <a:pt x="3557" y="1034"/>
                      <a:pt x="4408" y="608"/>
                      <a:pt x="5168" y="31"/>
                    </a:cubicBezTo>
                    <a:lnTo>
                      <a:pt x="51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2069450" y="4653675"/>
                <a:ext cx="659625" cy="478450"/>
              </a:xfrm>
              <a:custGeom>
                <a:avLst/>
                <a:gdLst/>
                <a:ahLst/>
                <a:cxnLst/>
                <a:rect l="l" t="t" r="r" b="b"/>
                <a:pathLst>
                  <a:path w="26385" h="19138" extrusionOk="0">
                    <a:moveTo>
                      <a:pt x="3657" y="0"/>
                    </a:moveTo>
                    <a:cubicBezTo>
                      <a:pt x="2434" y="0"/>
                      <a:pt x="1210" y="83"/>
                      <a:pt x="1" y="251"/>
                    </a:cubicBezTo>
                    <a:cubicBezTo>
                      <a:pt x="1004" y="5448"/>
                      <a:pt x="4226" y="10312"/>
                      <a:pt x="8967" y="13838"/>
                    </a:cubicBezTo>
                    <a:cubicBezTo>
                      <a:pt x="13352" y="17098"/>
                      <a:pt x="19089" y="19137"/>
                      <a:pt x="24735" y="19137"/>
                    </a:cubicBezTo>
                    <a:cubicBezTo>
                      <a:pt x="25194" y="19137"/>
                      <a:pt x="25653" y="19124"/>
                      <a:pt x="26111" y="19096"/>
                    </a:cubicBezTo>
                    <a:cubicBezTo>
                      <a:pt x="26384" y="13655"/>
                      <a:pt x="23527" y="8184"/>
                      <a:pt x="18542" y="4567"/>
                    </a:cubicBezTo>
                    <a:cubicBezTo>
                      <a:pt x="14475" y="1616"/>
                      <a:pt x="9074" y="0"/>
                      <a:pt x="3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077800" y="4656125"/>
                <a:ext cx="640625" cy="469650"/>
              </a:xfrm>
              <a:custGeom>
                <a:avLst/>
                <a:gdLst/>
                <a:ahLst/>
                <a:cxnLst/>
                <a:rect l="l" t="t" r="r" b="b"/>
                <a:pathLst>
                  <a:path w="25625" h="18786" extrusionOk="0">
                    <a:moveTo>
                      <a:pt x="1" y="1"/>
                    </a:moveTo>
                    <a:cubicBezTo>
                      <a:pt x="2372" y="1277"/>
                      <a:pt x="4682" y="2584"/>
                      <a:pt x="6870" y="3952"/>
                    </a:cubicBezTo>
                    <a:cubicBezTo>
                      <a:pt x="9150" y="5320"/>
                      <a:pt x="11399" y="6749"/>
                      <a:pt x="13557" y="8299"/>
                    </a:cubicBezTo>
                    <a:cubicBezTo>
                      <a:pt x="17904" y="11430"/>
                      <a:pt x="21916" y="14925"/>
                      <a:pt x="25564" y="18785"/>
                    </a:cubicBezTo>
                    <a:lnTo>
                      <a:pt x="25625" y="18755"/>
                    </a:lnTo>
                    <a:cubicBezTo>
                      <a:pt x="22038" y="14803"/>
                      <a:pt x="18056" y="11247"/>
                      <a:pt x="13770" y="8086"/>
                    </a:cubicBezTo>
                    <a:cubicBezTo>
                      <a:pt x="11643" y="6475"/>
                      <a:pt x="9424" y="5016"/>
                      <a:pt x="7114" y="3648"/>
                    </a:cubicBezTo>
                    <a:cubicBezTo>
                      <a:pt x="4834" y="2311"/>
                      <a:pt x="2433" y="1065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294375" y="4780000"/>
                <a:ext cx="17327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5624" extrusionOk="0">
                    <a:moveTo>
                      <a:pt x="6019" y="0"/>
                    </a:moveTo>
                    <a:cubicBezTo>
                      <a:pt x="6436" y="1461"/>
                      <a:pt x="6649" y="2951"/>
                      <a:pt x="6686" y="4441"/>
                    </a:cubicBezTo>
                    <a:lnTo>
                      <a:pt x="6686" y="4441"/>
                    </a:lnTo>
                    <a:cubicBezTo>
                      <a:pt x="5621" y="4815"/>
                      <a:pt x="4528" y="5020"/>
                      <a:pt x="3435" y="5168"/>
                    </a:cubicBezTo>
                    <a:cubicBezTo>
                      <a:pt x="2858" y="5259"/>
                      <a:pt x="2280" y="5320"/>
                      <a:pt x="1733" y="5380"/>
                    </a:cubicBezTo>
                    <a:cubicBezTo>
                      <a:pt x="1156" y="5411"/>
                      <a:pt x="578" y="5441"/>
                      <a:pt x="1" y="5441"/>
                    </a:cubicBezTo>
                    <a:cubicBezTo>
                      <a:pt x="578" y="5563"/>
                      <a:pt x="1156" y="5593"/>
                      <a:pt x="1764" y="5623"/>
                    </a:cubicBezTo>
                    <a:cubicBezTo>
                      <a:pt x="2372" y="5623"/>
                      <a:pt x="2949" y="5593"/>
                      <a:pt x="3496" y="5532"/>
                    </a:cubicBezTo>
                    <a:cubicBezTo>
                      <a:pt x="4651" y="5380"/>
                      <a:pt x="5746" y="5016"/>
                      <a:pt x="6840" y="4651"/>
                    </a:cubicBezTo>
                    <a:lnTo>
                      <a:pt x="6931" y="4620"/>
                    </a:lnTo>
                    <a:lnTo>
                      <a:pt x="6931" y="4529"/>
                    </a:lnTo>
                    <a:cubicBezTo>
                      <a:pt x="6840" y="2979"/>
                      <a:pt x="6536" y="1459"/>
                      <a:pt x="6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2415975" y="4988200"/>
                <a:ext cx="15960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308" extrusionOk="0">
                    <a:moveTo>
                      <a:pt x="6383" y="1"/>
                    </a:moveTo>
                    <a:cubicBezTo>
                      <a:pt x="5380" y="335"/>
                      <a:pt x="4316" y="609"/>
                      <a:pt x="3252" y="761"/>
                    </a:cubicBezTo>
                    <a:cubicBezTo>
                      <a:pt x="2705" y="821"/>
                      <a:pt x="2189" y="882"/>
                      <a:pt x="1641" y="943"/>
                    </a:cubicBezTo>
                    <a:cubicBezTo>
                      <a:pt x="1064" y="1034"/>
                      <a:pt x="547" y="1095"/>
                      <a:pt x="0" y="1186"/>
                    </a:cubicBezTo>
                    <a:cubicBezTo>
                      <a:pt x="547" y="1308"/>
                      <a:pt x="1064" y="1308"/>
                      <a:pt x="1641" y="1308"/>
                    </a:cubicBezTo>
                    <a:cubicBezTo>
                      <a:pt x="2219" y="1247"/>
                      <a:pt x="2736" y="1156"/>
                      <a:pt x="3283" y="1034"/>
                    </a:cubicBezTo>
                    <a:cubicBezTo>
                      <a:pt x="4347" y="791"/>
                      <a:pt x="5411" y="457"/>
                      <a:pt x="6383" y="31"/>
                    </a:cubicBezTo>
                    <a:lnTo>
                      <a:pt x="63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2569475" y="4872700"/>
                <a:ext cx="49400" cy="152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6080" extrusionOk="0">
                    <a:moveTo>
                      <a:pt x="0" y="1"/>
                    </a:moveTo>
                    <a:cubicBezTo>
                      <a:pt x="365" y="1004"/>
                      <a:pt x="699" y="2007"/>
                      <a:pt x="1003" y="3040"/>
                    </a:cubicBezTo>
                    <a:cubicBezTo>
                      <a:pt x="1155" y="3526"/>
                      <a:pt x="1277" y="4043"/>
                      <a:pt x="1429" y="4560"/>
                    </a:cubicBezTo>
                    <a:cubicBezTo>
                      <a:pt x="1581" y="5046"/>
                      <a:pt x="1763" y="5563"/>
                      <a:pt x="1976" y="6080"/>
                    </a:cubicBezTo>
                    <a:cubicBezTo>
                      <a:pt x="1976" y="5533"/>
                      <a:pt x="1854" y="5016"/>
                      <a:pt x="1763" y="4469"/>
                    </a:cubicBezTo>
                    <a:cubicBezTo>
                      <a:pt x="1672" y="3982"/>
                      <a:pt x="1459" y="3435"/>
                      <a:pt x="1277" y="2949"/>
                    </a:cubicBezTo>
                    <a:cubicBezTo>
                      <a:pt x="942" y="1915"/>
                      <a:pt x="517" y="943"/>
                      <a:pt x="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2180400" y="3516525"/>
                <a:ext cx="824500" cy="90150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36060" extrusionOk="0">
                    <a:moveTo>
                      <a:pt x="15378" y="1"/>
                    </a:moveTo>
                    <a:cubicBezTo>
                      <a:pt x="12754" y="1"/>
                      <a:pt x="10347" y="2129"/>
                      <a:pt x="9453" y="4642"/>
                    </a:cubicBezTo>
                    <a:cubicBezTo>
                      <a:pt x="8511" y="7408"/>
                      <a:pt x="9058" y="10448"/>
                      <a:pt x="10031" y="13183"/>
                    </a:cubicBezTo>
                    <a:cubicBezTo>
                      <a:pt x="8901" y="10555"/>
                      <a:pt x="6956" y="7506"/>
                      <a:pt x="4269" y="7506"/>
                    </a:cubicBezTo>
                    <a:cubicBezTo>
                      <a:pt x="4066" y="7506"/>
                      <a:pt x="3859" y="7524"/>
                      <a:pt x="3648" y="7560"/>
                    </a:cubicBezTo>
                    <a:cubicBezTo>
                      <a:pt x="1794" y="7925"/>
                      <a:pt x="456" y="9779"/>
                      <a:pt x="244" y="11663"/>
                    </a:cubicBezTo>
                    <a:cubicBezTo>
                      <a:pt x="0" y="13578"/>
                      <a:pt x="608" y="15432"/>
                      <a:pt x="1307" y="17226"/>
                    </a:cubicBezTo>
                    <a:cubicBezTo>
                      <a:pt x="3557" y="22971"/>
                      <a:pt x="6900" y="28229"/>
                      <a:pt x="11095" y="32728"/>
                    </a:cubicBezTo>
                    <a:cubicBezTo>
                      <a:pt x="13216" y="34978"/>
                      <a:pt x="16021" y="36060"/>
                      <a:pt x="18799" y="36060"/>
                    </a:cubicBezTo>
                    <a:cubicBezTo>
                      <a:pt x="22511" y="36060"/>
                      <a:pt x="26174" y="34129"/>
                      <a:pt x="28086" y="30478"/>
                    </a:cubicBezTo>
                    <a:cubicBezTo>
                      <a:pt x="28724" y="29262"/>
                      <a:pt x="29211" y="28016"/>
                      <a:pt x="29667" y="26709"/>
                    </a:cubicBezTo>
                    <a:cubicBezTo>
                      <a:pt x="31399" y="21664"/>
                      <a:pt x="32098" y="16344"/>
                      <a:pt x="32645" y="11025"/>
                    </a:cubicBezTo>
                    <a:cubicBezTo>
                      <a:pt x="32828" y="9444"/>
                      <a:pt x="32980" y="7773"/>
                      <a:pt x="32554" y="6192"/>
                    </a:cubicBezTo>
                    <a:cubicBezTo>
                      <a:pt x="32189" y="4642"/>
                      <a:pt x="31126" y="3153"/>
                      <a:pt x="29575" y="2666"/>
                    </a:cubicBezTo>
                    <a:cubicBezTo>
                      <a:pt x="29221" y="2554"/>
                      <a:pt x="28859" y="2502"/>
                      <a:pt x="28498" y="2502"/>
                    </a:cubicBezTo>
                    <a:cubicBezTo>
                      <a:pt x="26907" y="2502"/>
                      <a:pt x="25325" y="3512"/>
                      <a:pt x="24408" y="4824"/>
                    </a:cubicBezTo>
                    <a:cubicBezTo>
                      <a:pt x="23223" y="6466"/>
                      <a:pt x="22797" y="8472"/>
                      <a:pt x="22432" y="10448"/>
                    </a:cubicBezTo>
                    <a:cubicBezTo>
                      <a:pt x="22159" y="8289"/>
                      <a:pt x="21885" y="6040"/>
                      <a:pt x="20943" y="4064"/>
                    </a:cubicBezTo>
                    <a:cubicBezTo>
                      <a:pt x="20031" y="2089"/>
                      <a:pt x="18238" y="356"/>
                      <a:pt x="16080" y="52"/>
                    </a:cubicBezTo>
                    <a:cubicBezTo>
                      <a:pt x="15845" y="18"/>
                      <a:pt x="15610" y="1"/>
                      <a:pt x="15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2411875" y="3875550"/>
                <a:ext cx="463100" cy="516075"/>
              </a:xfrm>
              <a:custGeom>
                <a:avLst/>
                <a:gdLst/>
                <a:ahLst/>
                <a:cxnLst/>
                <a:rect l="l" t="t" r="r" b="b"/>
                <a:pathLst>
                  <a:path w="18524" h="20643" extrusionOk="0">
                    <a:moveTo>
                      <a:pt x="2137" y="0"/>
                    </a:moveTo>
                    <a:cubicBezTo>
                      <a:pt x="2072" y="0"/>
                      <a:pt x="1978" y="72"/>
                      <a:pt x="1927" y="251"/>
                    </a:cubicBezTo>
                    <a:cubicBezTo>
                      <a:pt x="1805" y="646"/>
                      <a:pt x="1836" y="1041"/>
                      <a:pt x="1805" y="1467"/>
                    </a:cubicBezTo>
                    <a:cubicBezTo>
                      <a:pt x="1805" y="1862"/>
                      <a:pt x="1805" y="2257"/>
                      <a:pt x="1836" y="2682"/>
                    </a:cubicBezTo>
                    <a:cubicBezTo>
                      <a:pt x="1866" y="3047"/>
                      <a:pt x="1927" y="3473"/>
                      <a:pt x="1957" y="3837"/>
                    </a:cubicBezTo>
                    <a:cubicBezTo>
                      <a:pt x="1988" y="4263"/>
                      <a:pt x="2079" y="4658"/>
                      <a:pt x="2140" y="5053"/>
                    </a:cubicBezTo>
                    <a:lnTo>
                      <a:pt x="2322" y="6239"/>
                    </a:lnTo>
                    <a:cubicBezTo>
                      <a:pt x="2383" y="6634"/>
                      <a:pt x="2444" y="7029"/>
                      <a:pt x="2535" y="7424"/>
                    </a:cubicBezTo>
                    <a:cubicBezTo>
                      <a:pt x="2687" y="8214"/>
                      <a:pt x="2869" y="9005"/>
                      <a:pt x="3052" y="9825"/>
                    </a:cubicBezTo>
                    <a:cubicBezTo>
                      <a:pt x="3508" y="11376"/>
                      <a:pt x="3964" y="12895"/>
                      <a:pt x="4571" y="14445"/>
                    </a:cubicBezTo>
                    <a:cubicBezTo>
                      <a:pt x="4845" y="15084"/>
                      <a:pt x="5088" y="15692"/>
                      <a:pt x="5362" y="16391"/>
                    </a:cubicBezTo>
                    <a:cubicBezTo>
                      <a:pt x="5331" y="16360"/>
                      <a:pt x="5271" y="16330"/>
                      <a:pt x="5210" y="16269"/>
                    </a:cubicBezTo>
                    <a:cubicBezTo>
                      <a:pt x="5058" y="16148"/>
                      <a:pt x="4875" y="16087"/>
                      <a:pt x="4723" y="15965"/>
                    </a:cubicBezTo>
                    <a:lnTo>
                      <a:pt x="4237" y="15692"/>
                    </a:lnTo>
                    <a:cubicBezTo>
                      <a:pt x="3599" y="15357"/>
                      <a:pt x="2869" y="15053"/>
                      <a:pt x="2170" y="14749"/>
                    </a:cubicBezTo>
                    <a:cubicBezTo>
                      <a:pt x="2018" y="14689"/>
                      <a:pt x="1836" y="14597"/>
                      <a:pt x="1684" y="14537"/>
                    </a:cubicBezTo>
                    <a:lnTo>
                      <a:pt x="1228" y="14293"/>
                    </a:lnTo>
                    <a:cubicBezTo>
                      <a:pt x="924" y="14142"/>
                      <a:pt x="620" y="13959"/>
                      <a:pt x="346" y="13716"/>
                    </a:cubicBezTo>
                    <a:cubicBezTo>
                      <a:pt x="323" y="13702"/>
                      <a:pt x="299" y="13696"/>
                      <a:pt x="274" y="13696"/>
                    </a:cubicBezTo>
                    <a:cubicBezTo>
                      <a:pt x="137" y="13696"/>
                      <a:pt x="0" y="13886"/>
                      <a:pt x="103" y="13990"/>
                    </a:cubicBezTo>
                    <a:cubicBezTo>
                      <a:pt x="316" y="14263"/>
                      <a:pt x="498" y="14567"/>
                      <a:pt x="742" y="14841"/>
                    </a:cubicBezTo>
                    <a:cubicBezTo>
                      <a:pt x="954" y="15145"/>
                      <a:pt x="1198" y="15388"/>
                      <a:pt x="1410" y="15661"/>
                    </a:cubicBezTo>
                    <a:cubicBezTo>
                      <a:pt x="1866" y="16239"/>
                      <a:pt x="2322" y="16816"/>
                      <a:pt x="2839" y="17333"/>
                    </a:cubicBezTo>
                    <a:cubicBezTo>
                      <a:pt x="3052" y="17637"/>
                      <a:pt x="3295" y="17880"/>
                      <a:pt x="3508" y="18123"/>
                    </a:cubicBezTo>
                    <a:cubicBezTo>
                      <a:pt x="4984" y="19835"/>
                      <a:pt x="7168" y="20643"/>
                      <a:pt x="9370" y="20643"/>
                    </a:cubicBezTo>
                    <a:cubicBezTo>
                      <a:pt x="10297" y="20643"/>
                      <a:pt x="11227" y="20500"/>
                      <a:pt x="12110" y="20221"/>
                    </a:cubicBezTo>
                    <a:cubicBezTo>
                      <a:pt x="16395" y="18883"/>
                      <a:pt x="18432" y="14172"/>
                      <a:pt x="18432" y="9917"/>
                    </a:cubicBezTo>
                    <a:cubicBezTo>
                      <a:pt x="18523" y="9521"/>
                      <a:pt x="18493" y="9096"/>
                      <a:pt x="18493" y="8731"/>
                    </a:cubicBezTo>
                    <a:lnTo>
                      <a:pt x="18493" y="7454"/>
                    </a:lnTo>
                    <a:lnTo>
                      <a:pt x="18493" y="6208"/>
                    </a:lnTo>
                    <a:cubicBezTo>
                      <a:pt x="18493" y="5783"/>
                      <a:pt x="18432" y="5388"/>
                      <a:pt x="18432" y="4992"/>
                    </a:cubicBezTo>
                    <a:cubicBezTo>
                      <a:pt x="18402" y="4202"/>
                      <a:pt x="18402" y="3351"/>
                      <a:pt x="18128" y="2591"/>
                    </a:cubicBezTo>
                    <a:cubicBezTo>
                      <a:pt x="18077" y="2438"/>
                      <a:pt x="17989" y="2371"/>
                      <a:pt x="17910" y="2371"/>
                    </a:cubicBezTo>
                    <a:cubicBezTo>
                      <a:pt x="17801" y="2371"/>
                      <a:pt x="17710" y="2501"/>
                      <a:pt x="17763" y="2713"/>
                    </a:cubicBezTo>
                    <a:cubicBezTo>
                      <a:pt x="17915" y="3473"/>
                      <a:pt x="17763" y="4233"/>
                      <a:pt x="17642" y="4992"/>
                    </a:cubicBezTo>
                    <a:cubicBezTo>
                      <a:pt x="17581" y="5388"/>
                      <a:pt x="17520" y="5752"/>
                      <a:pt x="17459" y="6178"/>
                    </a:cubicBezTo>
                    <a:lnTo>
                      <a:pt x="17216" y="7303"/>
                    </a:lnTo>
                    <a:lnTo>
                      <a:pt x="16973" y="8458"/>
                    </a:lnTo>
                    <a:cubicBezTo>
                      <a:pt x="16882" y="8822"/>
                      <a:pt x="16821" y="9217"/>
                      <a:pt x="16760" y="9552"/>
                    </a:cubicBezTo>
                    <a:cubicBezTo>
                      <a:pt x="16760" y="9400"/>
                      <a:pt x="16730" y="9248"/>
                      <a:pt x="16730" y="9126"/>
                    </a:cubicBezTo>
                    <a:cubicBezTo>
                      <a:pt x="16699" y="8670"/>
                      <a:pt x="16669" y="8245"/>
                      <a:pt x="16608" y="7850"/>
                    </a:cubicBezTo>
                    <a:cubicBezTo>
                      <a:pt x="16608" y="7744"/>
                      <a:pt x="16495" y="7679"/>
                      <a:pt x="16395" y="7679"/>
                    </a:cubicBezTo>
                    <a:cubicBezTo>
                      <a:pt x="16322" y="7679"/>
                      <a:pt x="16256" y="7712"/>
                      <a:pt x="16243" y="7789"/>
                    </a:cubicBezTo>
                    <a:cubicBezTo>
                      <a:pt x="16061" y="8640"/>
                      <a:pt x="15909" y="9552"/>
                      <a:pt x="15636" y="10342"/>
                    </a:cubicBezTo>
                    <a:cubicBezTo>
                      <a:pt x="15362" y="11193"/>
                      <a:pt x="15058" y="11983"/>
                      <a:pt x="14693" y="12743"/>
                    </a:cubicBezTo>
                    <a:cubicBezTo>
                      <a:pt x="14602" y="12926"/>
                      <a:pt x="14480" y="13078"/>
                      <a:pt x="14420" y="13260"/>
                    </a:cubicBezTo>
                    <a:lnTo>
                      <a:pt x="14420" y="13047"/>
                    </a:lnTo>
                    <a:cubicBezTo>
                      <a:pt x="14389" y="12591"/>
                      <a:pt x="14328" y="12135"/>
                      <a:pt x="14268" y="11679"/>
                    </a:cubicBezTo>
                    <a:cubicBezTo>
                      <a:pt x="14085" y="10768"/>
                      <a:pt x="13812" y="9856"/>
                      <a:pt x="13538" y="8974"/>
                    </a:cubicBezTo>
                    <a:cubicBezTo>
                      <a:pt x="13386" y="8549"/>
                      <a:pt x="13265" y="8154"/>
                      <a:pt x="13113" y="7728"/>
                    </a:cubicBezTo>
                    <a:cubicBezTo>
                      <a:pt x="12961" y="7303"/>
                      <a:pt x="12869" y="6877"/>
                      <a:pt x="12657" y="6512"/>
                    </a:cubicBezTo>
                    <a:cubicBezTo>
                      <a:pt x="12634" y="6444"/>
                      <a:pt x="12574" y="6414"/>
                      <a:pt x="12508" y="6414"/>
                    </a:cubicBezTo>
                    <a:cubicBezTo>
                      <a:pt x="12398" y="6414"/>
                      <a:pt x="12273" y="6500"/>
                      <a:pt x="12292" y="6634"/>
                    </a:cubicBezTo>
                    <a:cubicBezTo>
                      <a:pt x="12444" y="7424"/>
                      <a:pt x="12322" y="8245"/>
                      <a:pt x="12292" y="9126"/>
                    </a:cubicBezTo>
                    <a:cubicBezTo>
                      <a:pt x="12262" y="9977"/>
                      <a:pt x="12140" y="10798"/>
                      <a:pt x="12018" y="11649"/>
                    </a:cubicBezTo>
                    <a:cubicBezTo>
                      <a:pt x="12018" y="11801"/>
                      <a:pt x="11988" y="11953"/>
                      <a:pt x="11958" y="12105"/>
                    </a:cubicBezTo>
                    <a:cubicBezTo>
                      <a:pt x="11745" y="11436"/>
                      <a:pt x="11532" y="10798"/>
                      <a:pt x="11289" y="10190"/>
                    </a:cubicBezTo>
                    <a:cubicBezTo>
                      <a:pt x="11167" y="9765"/>
                      <a:pt x="10985" y="9309"/>
                      <a:pt x="10833" y="8944"/>
                    </a:cubicBezTo>
                    <a:cubicBezTo>
                      <a:pt x="10772" y="8701"/>
                      <a:pt x="10742" y="8549"/>
                      <a:pt x="10620" y="8336"/>
                    </a:cubicBezTo>
                    <a:cubicBezTo>
                      <a:pt x="10529" y="8093"/>
                      <a:pt x="10438" y="7941"/>
                      <a:pt x="10377" y="7789"/>
                    </a:cubicBezTo>
                    <a:cubicBezTo>
                      <a:pt x="10362" y="7716"/>
                      <a:pt x="10278" y="7671"/>
                      <a:pt x="10193" y="7671"/>
                    </a:cubicBezTo>
                    <a:cubicBezTo>
                      <a:pt x="10102" y="7671"/>
                      <a:pt x="10012" y="7723"/>
                      <a:pt x="10012" y="7850"/>
                    </a:cubicBezTo>
                    <a:cubicBezTo>
                      <a:pt x="10012" y="8062"/>
                      <a:pt x="10043" y="8306"/>
                      <a:pt x="10073" y="8488"/>
                    </a:cubicBezTo>
                    <a:lnTo>
                      <a:pt x="10073" y="9096"/>
                    </a:lnTo>
                    <a:cubicBezTo>
                      <a:pt x="10073" y="9521"/>
                      <a:pt x="10073" y="9917"/>
                      <a:pt x="10043" y="10342"/>
                    </a:cubicBezTo>
                    <a:lnTo>
                      <a:pt x="9921" y="12166"/>
                    </a:lnTo>
                    <a:cubicBezTo>
                      <a:pt x="9769" y="11740"/>
                      <a:pt x="9617" y="11376"/>
                      <a:pt x="9435" y="10950"/>
                    </a:cubicBezTo>
                    <a:cubicBezTo>
                      <a:pt x="8948" y="9947"/>
                      <a:pt x="8371" y="8974"/>
                      <a:pt x="7854" y="8002"/>
                    </a:cubicBezTo>
                    <a:cubicBezTo>
                      <a:pt x="7581" y="7485"/>
                      <a:pt x="7307" y="7090"/>
                      <a:pt x="7094" y="6573"/>
                    </a:cubicBezTo>
                    <a:cubicBezTo>
                      <a:pt x="6851" y="6147"/>
                      <a:pt x="6638" y="5692"/>
                      <a:pt x="6365" y="5205"/>
                    </a:cubicBezTo>
                    <a:cubicBezTo>
                      <a:pt x="6324" y="5133"/>
                      <a:pt x="6261" y="5103"/>
                      <a:pt x="6200" y="5103"/>
                    </a:cubicBezTo>
                    <a:cubicBezTo>
                      <a:pt x="6082" y="5103"/>
                      <a:pt x="5970" y="5217"/>
                      <a:pt x="6030" y="5357"/>
                    </a:cubicBezTo>
                    <a:cubicBezTo>
                      <a:pt x="6182" y="5874"/>
                      <a:pt x="6243" y="6360"/>
                      <a:pt x="6365" y="6847"/>
                    </a:cubicBezTo>
                    <a:cubicBezTo>
                      <a:pt x="6486" y="7333"/>
                      <a:pt x="6547" y="7880"/>
                      <a:pt x="6669" y="8366"/>
                    </a:cubicBezTo>
                    <a:cubicBezTo>
                      <a:pt x="6851" y="9400"/>
                      <a:pt x="7034" y="10372"/>
                      <a:pt x="7246" y="11406"/>
                    </a:cubicBezTo>
                    <a:cubicBezTo>
                      <a:pt x="7429" y="12409"/>
                      <a:pt x="7489" y="13382"/>
                      <a:pt x="7641" y="14385"/>
                    </a:cubicBezTo>
                    <a:cubicBezTo>
                      <a:pt x="7581" y="14142"/>
                      <a:pt x="7459" y="13959"/>
                      <a:pt x="7398" y="13716"/>
                    </a:cubicBezTo>
                    <a:cubicBezTo>
                      <a:pt x="7034" y="13017"/>
                      <a:pt x="6699" y="12287"/>
                      <a:pt x="6365" y="11528"/>
                    </a:cubicBezTo>
                    <a:cubicBezTo>
                      <a:pt x="6030" y="10798"/>
                      <a:pt x="5635" y="10038"/>
                      <a:pt x="5271" y="9278"/>
                    </a:cubicBezTo>
                    <a:cubicBezTo>
                      <a:pt x="4906" y="8549"/>
                      <a:pt x="4571" y="7850"/>
                      <a:pt x="4268" y="7090"/>
                    </a:cubicBezTo>
                    <a:cubicBezTo>
                      <a:pt x="4116" y="6695"/>
                      <a:pt x="3964" y="6360"/>
                      <a:pt x="3812" y="5935"/>
                    </a:cubicBezTo>
                    <a:cubicBezTo>
                      <a:pt x="3660" y="5570"/>
                      <a:pt x="3508" y="5144"/>
                      <a:pt x="3356" y="4749"/>
                    </a:cubicBezTo>
                    <a:cubicBezTo>
                      <a:pt x="3204" y="4385"/>
                      <a:pt x="3052" y="3989"/>
                      <a:pt x="2930" y="3625"/>
                    </a:cubicBezTo>
                    <a:lnTo>
                      <a:pt x="2596" y="2470"/>
                    </a:lnTo>
                    <a:cubicBezTo>
                      <a:pt x="2474" y="2105"/>
                      <a:pt x="2413" y="1771"/>
                      <a:pt x="2383" y="1375"/>
                    </a:cubicBezTo>
                    <a:cubicBezTo>
                      <a:pt x="2322" y="1011"/>
                      <a:pt x="2261" y="615"/>
                      <a:pt x="2292" y="312"/>
                    </a:cubicBezTo>
                    <a:cubicBezTo>
                      <a:pt x="2292" y="160"/>
                      <a:pt x="2261" y="38"/>
                      <a:pt x="2170" y="8"/>
                    </a:cubicBezTo>
                    <a:cubicBezTo>
                      <a:pt x="2161" y="3"/>
                      <a:pt x="2149" y="0"/>
                      <a:pt x="21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" name="Google Shape;298;p2"/>
            <p:cNvSpPr/>
            <p:nvPr/>
          </p:nvSpPr>
          <p:spPr>
            <a:xfrm>
              <a:off x="5891319" y="2104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8307372" y="1822591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90925" y="372711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1" name="Google Shape;301;p2"/>
            <p:cNvGrpSpPr/>
            <p:nvPr/>
          </p:nvGrpSpPr>
          <p:grpSpPr>
            <a:xfrm flipH="1">
              <a:off x="7384307" y="4374868"/>
              <a:ext cx="1295477" cy="951421"/>
              <a:chOff x="446100" y="4200250"/>
              <a:chExt cx="1720650" cy="1263675"/>
            </a:xfrm>
          </p:grpSpPr>
          <p:sp>
            <p:nvSpPr>
              <p:cNvPr id="302" name="Google Shape;302;p2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1469100" y="4366957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1601725" y="4346725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4" name="Google Shape;334;p2"/>
          <p:cNvSpPr txBox="1">
            <a:spLocks noGrp="1"/>
          </p:cNvSpPr>
          <p:nvPr>
            <p:ph type="ctrTitle"/>
          </p:nvPr>
        </p:nvSpPr>
        <p:spPr>
          <a:xfrm>
            <a:off x="810350" y="1374600"/>
            <a:ext cx="7540500" cy="1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solidFill>
                  <a:srgbClr val="3D85C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5" name="Google Shape;335;p2"/>
          <p:cNvSpPr txBox="1">
            <a:spLocks noGrp="1"/>
          </p:cNvSpPr>
          <p:nvPr>
            <p:ph type="subTitle" idx="1"/>
          </p:nvPr>
        </p:nvSpPr>
        <p:spPr>
          <a:xfrm>
            <a:off x="2372100" y="3215125"/>
            <a:ext cx="43998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"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7" name="Google Shape;2927;p18"/>
          <p:cNvGrpSpPr/>
          <p:nvPr/>
        </p:nvGrpSpPr>
        <p:grpSpPr>
          <a:xfrm>
            <a:off x="-202790" y="337199"/>
            <a:ext cx="9556115" cy="5065151"/>
            <a:chOff x="-202790" y="337199"/>
            <a:chExt cx="9556115" cy="5065151"/>
          </a:xfrm>
        </p:grpSpPr>
        <p:sp>
          <p:nvSpPr>
            <p:cNvPr id="2928" name="Google Shape;2928;p18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0" name="Google Shape;2930;p18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2931" name="Google Shape;2931;p1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3" name="Google Shape;2933;p18"/>
            <p:cNvGrpSpPr/>
            <p:nvPr/>
          </p:nvGrpSpPr>
          <p:grpSpPr>
            <a:xfrm>
              <a:off x="8002975" y="4015425"/>
              <a:ext cx="1350350" cy="1386925"/>
              <a:chOff x="582350" y="682150"/>
              <a:chExt cx="1350350" cy="1386925"/>
            </a:xfrm>
          </p:grpSpPr>
          <p:sp>
            <p:nvSpPr>
              <p:cNvPr id="2934" name="Google Shape;2934;p18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18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18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18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18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18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18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18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18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18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18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18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18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18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18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18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18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18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18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18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18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18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18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18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18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18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18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18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62" name="Google Shape;2962;p18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117850" y="19276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543550" y="3052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65" name="Google Shape;2965;p18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2966" name="Google Shape;2966;p1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1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1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1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1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1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1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1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1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1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1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1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1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1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1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1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2" name="Google Shape;2982;p18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2983" name="Google Shape;2983;p1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1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1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1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1766975" y="2435163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1576750" y="2423788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1658575" y="2417963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1513750" y="2358513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1654425" y="2244913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1776825" y="2075163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897500" y="2196288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892725" y="2378688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896500" y="2406563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881150" y="2447338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1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11" name="Google Shape;3011;p18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3012" name="Google Shape;3012;p18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18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18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38" name="Google Shape;3038;p18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3350976" y="3371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0" name="Google Shape;3040;p18"/>
          <p:cNvSpPr txBox="1">
            <a:spLocks noGrp="1"/>
          </p:cNvSpPr>
          <p:nvPr>
            <p:ph type="title"/>
          </p:nvPr>
        </p:nvSpPr>
        <p:spPr>
          <a:xfrm>
            <a:off x="973025" y="1849525"/>
            <a:ext cx="3288600" cy="6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41" name="Google Shape;3041;p18"/>
          <p:cNvSpPr txBox="1">
            <a:spLocks noGrp="1"/>
          </p:cNvSpPr>
          <p:nvPr>
            <p:ph type="subTitle" idx="1"/>
          </p:nvPr>
        </p:nvSpPr>
        <p:spPr>
          <a:xfrm>
            <a:off x="973050" y="2455950"/>
            <a:ext cx="3288600" cy="8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3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0" name="Google Shape;3830;p24"/>
          <p:cNvGrpSpPr/>
          <p:nvPr/>
        </p:nvGrpSpPr>
        <p:grpSpPr>
          <a:xfrm>
            <a:off x="-172847" y="468625"/>
            <a:ext cx="9343558" cy="4885712"/>
            <a:chOff x="-172847" y="468625"/>
            <a:chExt cx="9343558" cy="4885712"/>
          </a:xfrm>
        </p:grpSpPr>
        <p:sp>
          <p:nvSpPr>
            <p:cNvPr id="3831" name="Google Shape;3831;p24"/>
            <p:cNvSpPr/>
            <p:nvPr/>
          </p:nvSpPr>
          <p:spPr>
            <a:xfrm>
              <a:off x="5872129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4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4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4" name="Google Shape;3834;p24"/>
            <p:cNvGrpSpPr/>
            <p:nvPr/>
          </p:nvGrpSpPr>
          <p:grpSpPr>
            <a:xfrm>
              <a:off x="-172847" y="2867657"/>
              <a:ext cx="9343558" cy="2486681"/>
              <a:chOff x="-172847" y="2867657"/>
              <a:chExt cx="9343558" cy="2486681"/>
            </a:xfrm>
          </p:grpSpPr>
          <p:grpSp>
            <p:nvGrpSpPr>
              <p:cNvPr id="3835" name="Google Shape;3835;p24"/>
              <p:cNvGrpSpPr/>
              <p:nvPr/>
            </p:nvGrpSpPr>
            <p:grpSpPr>
              <a:xfrm>
                <a:off x="-65450" y="4357527"/>
                <a:ext cx="9236161" cy="824931"/>
                <a:chOff x="-65450" y="4357527"/>
                <a:chExt cx="9236161" cy="824931"/>
              </a:xfrm>
            </p:grpSpPr>
            <p:sp>
              <p:nvSpPr>
                <p:cNvPr id="3836" name="Google Shape;3836;p24"/>
                <p:cNvSpPr/>
                <p:nvPr/>
              </p:nvSpPr>
              <p:spPr>
                <a:xfrm>
                  <a:off x="-38725" y="4357527"/>
                  <a:ext cx="9209436" cy="8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2" h="107378" extrusionOk="0">
                      <a:moveTo>
                        <a:pt x="75621" y="1"/>
                      </a:moveTo>
                      <a:cubicBezTo>
                        <a:pt x="75554" y="34"/>
                        <a:pt x="75388" y="101"/>
                        <a:pt x="75254" y="134"/>
                      </a:cubicBezTo>
                      <a:cubicBezTo>
                        <a:pt x="74287" y="435"/>
                        <a:pt x="73353" y="868"/>
                        <a:pt x="72252" y="1435"/>
                      </a:cubicBezTo>
                      <a:cubicBezTo>
                        <a:pt x="71385" y="1869"/>
                        <a:pt x="70451" y="2469"/>
                        <a:pt x="69517" y="3136"/>
                      </a:cubicBezTo>
                      <a:cubicBezTo>
                        <a:pt x="67615" y="4437"/>
                        <a:pt x="65881" y="5972"/>
                        <a:pt x="64413" y="7306"/>
                      </a:cubicBezTo>
                      <a:lnTo>
                        <a:pt x="63913" y="7773"/>
                      </a:lnTo>
                      <a:lnTo>
                        <a:pt x="63779" y="7873"/>
                      </a:lnTo>
                      <a:cubicBezTo>
                        <a:pt x="63613" y="8040"/>
                        <a:pt x="63446" y="8207"/>
                        <a:pt x="63246" y="8374"/>
                      </a:cubicBezTo>
                      <a:cubicBezTo>
                        <a:pt x="62845" y="8774"/>
                        <a:pt x="62378" y="9141"/>
                        <a:pt x="61878" y="9541"/>
                      </a:cubicBezTo>
                      <a:cubicBezTo>
                        <a:pt x="61011" y="10275"/>
                        <a:pt x="60110" y="10975"/>
                        <a:pt x="59209" y="11609"/>
                      </a:cubicBezTo>
                      <a:cubicBezTo>
                        <a:pt x="58242" y="12276"/>
                        <a:pt x="57241" y="12877"/>
                        <a:pt x="56207" y="13477"/>
                      </a:cubicBezTo>
                      <a:cubicBezTo>
                        <a:pt x="55040" y="14111"/>
                        <a:pt x="53839" y="14678"/>
                        <a:pt x="52571" y="15178"/>
                      </a:cubicBezTo>
                      <a:cubicBezTo>
                        <a:pt x="51371" y="15679"/>
                        <a:pt x="50003" y="16112"/>
                        <a:pt x="48368" y="16479"/>
                      </a:cubicBezTo>
                      <a:cubicBezTo>
                        <a:pt x="44732" y="17347"/>
                        <a:pt x="41397" y="17814"/>
                        <a:pt x="38228" y="17814"/>
                      </a:cubicBezTo>
                      <a:lnTo>
                        <a:pt x="37527" y="17814"/>
                      </a:lnTo>
                      <a:cubicBezTo>
                        <a:pt x="36260" y="17780"/>
                        <a:pt x="35059" y="17680"/>
                        <a:pt x="33858" y="17480"/>
                      </a:cubicBezTo>
                      <a:cubicBezTo>
                        <a:pt x="32691" y="17313"/>
                        <a:pt x="31523" y="17046"/>
                        <a:pt x="30356" y="16680"/>
                      </a:cubicBezTo>
                      <a:cubicBezTo>
                        <a:pt x="29422" y="16379"/>
                        <a:pt x="28521" y="16046"/>
                        <a:pt x="27687" y="15679"/>
                      </a:cubicBezTo>
                      <a:cubicBezTo>
                        <a:pt x="26853" y="15312"/>
                        <a:pt x="25986" y="14845"/>
                        <a:pt x="25085" y="14345"/>
                      </a:cubicBezTo>
                      <a:cubicBezTo>
                        <a:pt x="24651" y="14044"/>
                        <a:pt x="24184" y="13777"/>
                        <a:pt x="23818" y="13477"/>
                      </a:cubicBezTo>
                      <a:cubicBezTo>
                        <a:pt x="23384" y="13177"/>
                        <a:pt x="22984" y="12843"/>
                        <a:pt x="22383" y="12376"/>
                      </a:cubicBezTo>
                      <a:cubicBezTo>
                        <a:pt x="21916" y="12010"/>
                        <a:pt x="21483" y="11609"/>
                        <a:pt x="20982" y="11209"/>
                      </a:cubicBezTo>
                      <a:cubicBezTo>
                        <a:pt x="20582" y="10875"/>
                        <a:pt x="20215" y="10609"/>
                        <a:pt x="19815" y="10275"/>
                      </a:cubicBezTo>
                      <a:cubicBezTo>
                        <a:pt x="18847" y="9441"/>
                        <a:pt x="18013" y="8807"/>
                        <a:pt x="17213" y="8207"/>
                      </a:cubicBezTo>
                      <a:cubicBezTo>
                        <a:pt x="16346" y="7540"/>
                        <a:pt x="15478" y="6973"/>
                        <a:pt x="14578" y="6472"/>
                      </a:cubicBezTo>
                      <a:cubicBezTo>
                        <a:pt x="13677" y="5938"/>
                        <a:pt x="12676" y="5471"/>
                        <a:pt x="11676" y="5038"/>
                      </a:cubicBezTo>
                      <a:cubicBezTo>
                        <a:pt x="10675" y="4671"/>
                        <a:pt x="9574" y="4371"/>
                        <a:pt x="8507" y="4204"/>
                      </a:cubicBezTo>
                      <a:cubicBezTo>
                        <a:pt x="7539" y="4037"/>
                        <a:pt x="6505" y="3970"/>
                        <a:pt x="5338" y="3970"/>
                      </a:cubicBezTo>
                      <a:lnTo>
                        <a:pt x="5138" y="3970"/>
                      </a:lnTo>
                      <a:cubicBezTo>
                        <a:pt x="3970" y="3970"/>
                        <a:pt x="2803" y="4104"/>
                        <a:pt x="1568" y="4304"/>
                      </a:cubicBezTo>
                      <a:cubicBezTo>
                        <a:pt x="1035" y="4371"/>
                        <a:pt x="501" y="4537"/>
                        <a:pt x="1" y="4671"/>
                      </a:cubicBezTo>
                      <a:lnTo>
                        <a:pt x="1" y="56008"/>
                      </a:lnTo>
                      <a:lnTo>
                        <a:pt x="1" y="106911"/>
                      </a:lnTo>
                      <a:cubicBezTo>
                        <a:pt x="34" y="106944"/>
                        <a:pt x="134" y="107011"/>
                        <a:pt x="167" y="107044"/>
                      </a:cubicBezTo>
                      <a:cubicBezTo>
                        <a:pt x="334" y="107178"/>
                        <a:pt x="501" y="107278"/>
                        <a:pt x="701" y="107378"/>
                      </a:cubicBezTo>
                      <a:lnTo>
                        <a:pt x="75621" y="107378"/>
                      </a:lnTo>
                      <a:lnTo>
                        <a:pt x="75621" y="74221"/>
                      </a:lnTo>
                      <a:lnTo>
                        <a:pt x="75621" y="21650"/>
                      </a:lnTo>
                      <a:lnTo>
                        <a:pt x="75621" y="1"/>
                      </a:lnTo>
                      <a:close/>
                    </a:path>
                  </a:pathLst>
                </a:custGeom>
                <a:solidFill>
                  <a:srgbClr val="C2E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7" name="Google Shape;3837;p24"/>
                <p:cNvSpPr/>
                <p:nvPr/>
              </p:nvSpPr>
              <p:spPr>
                <a:xfrm>
                  <a:off x="-65450" y="4573370"/>
                  <a:ext cx="9209483" cy="608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55" h="81492" extrusionOk="0">
                      <a:moveTo>
                        <a:pt x="101" y="0"/>
                      </a:moveTo>
                      <a:lnTo>
                        <a:pt x="101" y="30122"/>
                      </a:lnTo>
                      <a:lnTo>
                        <a:pt x="1" y="30122"/>
                      </a:lnTo>
                      <a:lnTo>
                        <a:pt x="1" y="81492"/>
                      </a:lnTo>
                      <a:lnTo>
                        <a:pt x="75655" y="81492"/>
                      </a:lnTo>
                      <a:lnTo>
                        <a:pt x="75655" y="48335"/>
                      </a:lnTo>
                      <a:lnTo>
                        <a:pt x="75655" y="24451"/>
                      </a:lnTo>
                      <a:cubicBezTo>
                        <a:pt x="75221" y="24518"/>
                        <a:pt x="74821" y="24651"/>
                        <a:pt x="74354" y="24751"/>
                      </a:cubicBezTo>
                      <a:cubicBezTo>
                        <a:pt x="73353" y="24951"/>
                        <a:pt x="72319" y="25085"/>
                        <a:pt x="71152" y="25151"/>
                      </a:cubicBezTo>
                      <a:cubicBezTo>
                        <a:pt x="70018" y="25252"/>
                        <a:pt x="68850" y="25285"/>
                        <a:pt x="67516" y="25285"/>
                      </a:cubicBezTo>
                      <a:cubicBezTo>
                        <a:pt x="66882" y="25285"/>
                        <a:pt x="66215" y="25285"/>
                        <a:pt x="65581" y="25252"/>
                      </a:cubicBezTo>
                      <a:cubicBezTo>
                        <a:pt x="63480" y="25185"/>
                        <a:pt x="61411" y="25118"/>
                        <a:pt x="59543" y="25018"/>
                      </a:cubicBezTo>
                      <a:cubicBezTo>
                        <a:pt x="54840" y="24785"/>
                        <a:pt x="50704" y="24318"/>
                        <a:pt x="46968" y="23584"/>
                      </a:cubicBezTo>
                      <a:cubicBezTo>
                        <a:pt x="45467" y="23283"/>
                        <a:pt x="43899" y="22883"/>
                        <a:pt x="42498" y="22516"/>
                      </a:cubicBezTo>
                      <a:cubicBezTo>
                        <a:pt x="41164" y="22149"/>
                        <a:pt x="39696" y="21682"/>
                        <a:pt x="38028" y="21115"/>
                      </a:cubicBezTo>
                      <a:cubicBezTo>
                        <a:pt x="35359" y="20148"/>
                        <a:pt x="32691" y="19014"/>
                        <a:pt x="30056" y="17746"/>
                      </a:cubicBezTo>
                      <a:lnTo>
                        <a:pt x="30022" y="17746"/>
                      </a:lnTo>
                      <a:cubicBezTo>
                        <a:pt x="27988" y="16745"/>
                        <a:pt x="25953" y="15611"/>
                        <a:pt x="24018" y="14410"/>
                      </a:cubicBezTo>
                      <a:cubicBezTo>
                        <a:pt x="22117" y="13210"/>
                        <a:pt x="20182" y="11875"/>
                        <a:pt x="18281" y="10474"/>
                      </a:cubicBezTo>
                      <a:cubicBezTo>
                        <a:pt x="17347" y="9807"/>
                        <a:pt x="16479" y="9107"/>
                        <a:pt x="15512" y="8306"/>
                      </a:cubicBezTo>
                      <a:cubicBezTo>
                        <a:pt x="15112" y="7939"/>
                        <a:pt x="14645" y="7606"/>
                        <a:pt x="14211" y="7205"/>
                      </a:cubicBezTo>
                      <a:lnTo>
                        <a:pt x="14111" y="7139"/>
                      </a:lnTo>
                      <a:lnTo>
                        <a:pt x="13978" y="7005"/>
                      </a:lnTo>
                      <a:cubicBezTo>
                        <a:pt x="13611" y="6738"/>
                        <a:pt x="13277" y="6371"/>
                        <a:pt x="12877" y="6104"/>
                      </a:cubicBezTo>
                      <a:cubicBezTo>
                        <a:pt x="10809" y="4337"/>
                        <a:pt x="9041" y="3136"/>
                        <a:pt x="7339" y="2168"/>
                      </a:cubicBezTo>
                      <a:cubicBezTo>
                        <a:pt x="5838" y="1334"/>
                        <a:pt x="4337" y="767"/>
                        <a:pt x="2870" y="434"/>
                      </a:cubicBezTo>
                      <a:cubicBezTo>
                        <a:pt x="2136" y="267"/>
                        <a:pt x="1335" y="134"/>
                        <a:pt x="468" y="67"/>
                      </a:cubicBezTo>
                      <a:cubicBezTo>
                        <a:pt x="334" y="67"/>
                        <a:pt x="201" y="67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38" name="Google Shape;3838;p24"/>
              <p:cNvGrpSpPr/>
              <p:nvPr/>
            </p:nvGrpSpPr>
            <p:grpSpPr>
              <a:xfrm>
                <a:off x="6175625" y="3705875"/>
                <a:ext cx="2926525" cy="1549975"/>
                <a:chOff x="6175625" y="3705875"/>
                <a:chExt cx="2926525" cy="1549975"/>
              </a:xfrm>
            </p:grpSpPr>
            <p:grpSp>
              <p:nvGrpSpPr>
                <p:cNvPr id="3839" name="Google Shape;3839;p24"/>
                <p:cNvGrpSpPr/>
                <p:nvPr/>
              </p:nvGrpSpPr>
              <p:grpSpPr>
                <a:xfrm flipH="1">
                  <a:off x="7642150" y="3705875"/>
                  <a:ext cx="1460000" cy="1549975"/>
                  <a:chOff x="5402750" y="3100275"/>
                  <a:chExt cx="1460000" cy="1549975"/>
                </a:xfrm>
              </p:grpSpPr>
              <p:sp>
                <p:nvSpPr>
                  <p:cNvPr id="3840" name="Google Shape;3840;p24"/>
                  <p:cNvSpPr/>
                  <p:nvPr/>
                </p:nvSpPr>
                <p:spPr>
                  <a:xfrm>
                    <a:off x="6526400" y="4117600"/>
                    <a:ext cx="336350" cy="40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54" h="16265" extrusionOk="0">
                        <a:moveTo>
                          <a:pt x="12419" y="1"/>
                        </a:moveTo>
                        <a:cubicBezTo>
                          <a:pt x="12418" y="1"/>
                          <a:pt x="0" y="1394"/>
                          <a:pt x="274" y="16264"/>
                        </a:cubicBezTo>
                        <a:lnTo>
                          <a:pt x="274" y="16264"/>
                        </a:lnTo>
                        <a:cubicBezTo>
                          <a:pt x="282" y="16258"/>
                          <a:pt x="13454" y="12183"/>
                          <a:pt x="12419" y="1"/>
                        </a:cubicBezTo>
                        <a:close/>
                        <a:moveTo>
                          <a:pt x="274" y="16264"/>
                        </a:moveTo>
                        <a:cubicBezTo>
                          <a:pt x="274" y="16264"/>
                          <a:pt x="274" y="16264"/>
                          <a:pt x="274" y="16264"/>
                        </a:cubicBezTo>
                        <a:cubicBezTo>
                          <a:pt x="274" y="16264"/>
                          <a:pt x="274" y="16264"/>
                          <a:pt x="274" y="162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1" name="Google Shape;3841;p24"/>
                  <p:cNvSpPr/>
                  <p:nvPr/>
                </p:nvSpPr>
                <p:spPr>
                  <a:xfrm>
                    <a:off x="6526700" y="4192275"/>
                    <a:ext cx="243500" cy="33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40" h="13493" extrusionOk="0">
                        <a:moveTo>
                          <a:pt x="9491" y="0"/>
                        </a:moveTo>
                        <a:cubicBezTo>
                          <a:pt x="9429" y="0"/>
                          <a:pt x="9370" y="25"/>
                          <a:pt x="9335" y="73"/>
                        </a:cubicBezTo>
                        <a:lnTo>
                          <a:pt x="84" y="13170"/>
                        </a:lnTo>
                        <a:cubicBezTo>
                          <a:pt x="0" y="13266"/>
                          <a:pt x="36" y="13396"/>
                          <a:pt x="119" y="13456"/>
                        </a:cubicBezTo>
                        <a:cubicBezTo>
                          <a:pt x="158" y="13480"/>
                          <a:pt x="202" y="13492"/>
                          <a:pt x="245" y="13492"/>
                        </a:cubicBezTo>
                        <a:cubicBezTo>
                          <a:pt x="309" y="13492"/>
                          <a:pt x="370" y="13465"/>
                          <a:pt x="405" y="13408"/>
                        </a:cubicBezTo>
                        <a:lnTo>
                          <a:pt x="9668" y="300"/>
                        </a:lnTo>
                        <a:cubicBezTo>
                          <a:pt x="9740" y="216"/>
                          <a:pt x="9716" y="73"/>
                          <a:pt x="9621" y="38"/>
                        </a:cubicBezTo>
                        <a:cubicBezTo>
                          <a:pt x="9581" y="13"/>
                          <a:pt x="9535" y="0"/>
                          <a:pt x="9491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2" name="Google Shape;3842;p24"/>
                  <p:cNvSpPr/>
                  <p:nvPr/>
                </p:nvSpPr>
                <p:spPr>
                  <a:xfrm>
                    <a:off x="6608550" y="4290800"/>
                    <a:ext cx="17300" cy="11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2" h="4576" extrusionOk="0">
                        <a:moveTo>
                          <a:pt x="208" y="1"/>
                        </a:moveTo>
                        <a:cubicBezTo>
                          <a:pt x="202" y="1"/>
                          <a:pt x="197" y="1"/>
                          <a:pt x="191" y="2"/>
                        </a:cubicBezTo>
                        <a:cubicBezTo>
                          <a:pt x="84" y="2"/>
                          <a:pt x="1" y="109"/>
                          <a:pt x="1" y="216"/>
                        </a:cubicBezTo>
                        <a:lnTo>
                          <a:pt x="298" y="4395"/>
                        </a:lnTo>
                        <a:cubicBezTo>
                          <a:pt x="298" y="4496"/>
                          <a:pt x="392" y="4575"/>
                          <a:pt x="492" y="4575"/>
                        </a:cubicBezTo>
                        <a:cubicBezTo>
                          <a:pt x="499" y="4575"/>
                          <a:pt x="506" y="4575"/>
                          <a:pt x="513" y="4574"/>
                        </a:cubicBezTo>
                        <a:cubicBezTo>
                          <a:pt x="572" y="4574"/>
                          <a:pt x="632" y="4526"/>
                          <a:pt x="667" y="4491"/>
                        </a:cubicBezTo>
                        <a:cubicBezTo>
                          <a:pt x="679" y="4443"/>
                          <a:pt x="691" y="4395"/>
                          <a:pt x="691" y="4372"/>
                        </a:cubicBezTo>
                        <a:lnTo>
                          <a:pt x="393" y="181"/>
                        </a:lnTo>
                        <a:cubicBezTo>
                          <a:pt x="393" y="91"/>
                          <a:pt x="298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3" name="Google Shape;3843;p24"/>
                  <p:cNvSpPr/>
                  <p:nvPr/>
                </p:nvSpPr>
                <p:spPr>
                  <a:xfrm>
                    <a:off x="6702025" y="4256500"/>
                    <a:ext cx="78000" cy="25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0" h="1027" extrusionOk="0">
                        <a:moveTo>
                          <a:pt x="2899" y="0"/>
                        </a:moveTo>
                        <a:cubicBezTo>
                          <a:pt x="2886" y="0"/>
                          <a:pt x="2872" y="2"/>
                          <a:pt x="2858" y="5"/>
                        </a:cubicBezTo>
                        <a:lnTo>
                          <a:pt x="179" y="636"/>
                        </a:lnTo>
                        <a:cubicBezTo>
                          <a:pt x="83" y="660"/>
                          <a:pt x="0" y="767"/>
                          <a:pt x="36" y="874"/>
                        </a:cubicBezTo>
                        <a:cubicBezTo>
                          <a:pt x="55" y="962"/>
                          <a:pt x="131" y="1026"/>
                          <a:pt x="218" y="1026"/>
                        </a:cubicBezTo>
                        <a:cubicBezTo>
                          <a:pt x="236" y="1026"/>
                          <a:pt x="255" y="1023"/>
                          <a:pt x="274" y="1017"/>
                        </a:cubicBezTo>
                        <a:lnTo>
                          <a:pt x="2953" y="398"/>
                        </a:lnTo>
                        <a:cubicBezTo>
                          <a:pt x="3001" y="398"/>
                          <a:pt x="3036" y="362"/>
                          <a:pt x="3072" y="326"/>
                        </a:cubicBezTo>
                        <a:cubicBezTo>
                          <a:pt x="3096" y="279"/>
                          <a:pt x="3120" y="231"/>
                          <a:pt x="3096" y="159"/>
                        </a:cubicBezTo>
                        <a:cubicBezTo>
                          <a:pt x="3075" y="66"/>
                          <a:pt x="2991" y="0"/>
                          <a:pt x="2899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4" name="Google Shape;3844;p24"/>
                  <p:cNvSpPr/>
                  <p:nvPr/>
                </p:nvSpPr>
                <p:spPr>
                  <a:xfrm>
                    <a:off x="6535925" y="4406125"/>
                    <a:ext cx="321500" cy="138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60" h="5528" extrusionOk="0">
                        <a:moveTo>
                          <a:pt x="8353" y="1"/>
                        </a:moveTo>
                        <a:cubicBezTo>
                          <a:pt x="5898" y="1"/>
                          <a:pt x="2799" y="989"/>
                          <a:pt x="0" y="4819"/>
                        </a:cubicBezTo>
                        <a:cubicBezTo>
                          <a:pt x="0" y="4819"/>
                          <a:pt x="1950" y="5527"/>
                          <a:pt x="4457" y="5527"/>
                        </a:cubicBezTo>
                        <a:cubicBezTo>
                          <a:pt x="7199" y="5527"/>
                          <a:pt x="10608" y="4679"/>
                          <a:pt x="12859" y="1128"/>
                        </a:cubicBezTo>
                        <a:cubicBezTo>
                          <a:pt x="12859" y="1128"/>
                          <a:pt x="10974" y="1"/>
                          <a:pt x="835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5" name="Google Shape;3845;p24"/>
                  <p:cNvSpPr/>
                  <p:nvPr/>
                </p:nvSpPr>
                <p:spPr>
                  <a:xfrm>
                    <a:off x="6530275" y="4441775"/>
                    <a:ext cx="262550" cy="8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02" h="3589" extrusionOk="0">
                        <a:moveTo>
                          <a:pt x="10304" y="1"/>
                        </a:moveTo>
                        <a:cubicBezTo>
                          <a:pt x="10282" y="1"/>
                          <a:pt x="10261" y="4"/>
                          <a:pt x="10240" y="11"/>
                        </a:cubicBezTo>
                        <a:lnTo>
                          <a:pt x="167" y="3190"/>
                        </a:lnTo>
                        <a:cubicBezTo>
                          <a:pt x="60" y="3226"/>
                          <a:pt x="0" y="3345"/>
                          <a:pt x="24" y="3452"/>
                        </a:cubicBezTo>
                        <a:cubicBezTo>
                          <a:pt x="54" y="3533"/>
                          <a:pt x="145" y="3588"/>
                          <a:pt x="238" y="3588"/>
                        </a:cubicBezTo>
                        <a:cubicBezTo>
                          <a:pt x="254" y="3588"/>
                          <a:pt x="270" y="3587"/>
                          <a:pt x="286" y="3583"/>
                        </a:cubicBezTo>
                        <a:lnTo>
                          <a:pt x="10359" y="392"/>
                        </a:lnTo>
                        <a:cubicBezTo>
                          <a:pt x="10406" y="380"/>
                          <a:pt x="10430" y="357"/>
                          <a:pt x="10466" y="321"/>
                        </a:cubicBezTo>
                        <a:cubicBezTo>
                          <a:pt x="10502" y="261"/>
                          <a:pt x="10502" y="202"/>
                          <a:pt x="10490" y="142"/>
                        </a:cubicBezTo>
                        <a:cubicBezTo>
                          <a:pt x="10471" y="56"/>
                          <a:pt x="10390" y="1"/>
                          <a:pt x="10304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6" name="Google Shape;3846;p24"/>
                  <p:cNvSpPr/>
                  <p:nvPr/>
                </p:nvSpPr>
                <p:spPr>
                  <a:xfrm>
                    <a:off x="6625825" y="4433500"/>
                    <a:ext cx="49425" cy="6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7" h="2709" extrusionOk="0">
                        <a:moveTo>
                          <a:pt x="1747" y="0"/>
                        </a:moveTo>
                        <a:cubicBezTo>
                          <a:pt x="1683" y="0"/>
                          <a:pt x="1621" y="32"/>
                          <a:pt x="1584" y="92"/>
                        </a:cubicBezTo>
                        <a:lnTo>
                          <a:pt x="60" y="2390"/>
                        </a:lnTo>
                        <a:cubicBezTo>
                          <a:pt x="0" y="2497"/>
                          <a:pt x="36" y="2616"/>
                          <a:pt x="119" y="2676"/>
                        </a:cubicBezTo>
                        <a:cubicBezTo>
                          <a:pt x="154" y="2698"/>
                          <a:pt x="192" y="2708"/>
                          <a:pt x="229" y="2708"/>
                        </a:cubicBezTo>
                        <a:cubicBezTo>
                          <a:pt x="294" y="2708"/>
                          <a:pt x="355" y="2677"/>
                          <a:pt x="393" y="2616"/>
                        </a:cubicBezTo>
                        <a:lnTo>
                          <a:pt x="1917" y="307"/>
                        </a:lnTo>
                        <a:cubicBezTo>
                          <a:pt x="1977" y="211"/>
                          <a:pt x="1953" y="92"/>
                          <a:pt x="1858" y="33"/>
                        </a:cubicBezTo>
                        <a:cubicBezTo>
                          <a:pt x="1823" y="11"/>
                          <a:pt x="1784" y="0"/>
                          <a:pt x="1747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7" name="Google Shape;3847;p24"/>
                  <p:cNvSpPr/>
                  <p:nvPr/>
                </p:nvSpPr>
                <p:spPr>
                  <a:xfrm>
                    <a:off x="6719875" y="4461225"/>
                    <a:ext cx="53000" cy="28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0" h="1148" extrusionOk="0">
                        <a:moveTo>
                          <a:pt x="236" y="1"/>
                        </a:moveTo>
                        <a:cubicBezTo>
                          <a:pt x="157" y="1"/>
                          <a:pt x="83" y="47"/>
                          <a:pt x="48" y="126"/>
                        </a:cubicBezTo>
                        <a:cubicBezTo>
                          <a:pt x="1" y="233"/>
                          <a:pt x="48" y="352"/>
                          <a:pt x="155" y="388"/>
                        </a:cubicBezTo>
                        <a:lnTo>
                          <a:pt x="1810" y="1138"/>
                        </a:lnTo>
                        <a:cubicBezTo>
                          <a:pt x="1831" y="1144"/>
                          <a:pt x="1853" y="1147"/>
                          <a:pt x="1876" y="1147"/>
                        </a:cubicBezTo>
                        <a:cubicBezTo>
                          <a:pt x="1944" y="1147"/>
                          <a:pt x="2016" y="1120"/>
                          <a:pt x="2060" y="1067"/>
                        </a:cubicBezTo>
                        <a:cubicBezTo>
                          <a:pt x="2072" y="1067"/>
                          <a:pt x="2072" y="1043"/>
                          <a:pt x="2072" y="1031"/>
                        </a:cubicBezTo>
                        <a:cubicBezTo>
                          <a:pt x="2120" y="924"/>
                          <a:pt x="2072" y="805"/>
                          <a:pt x="1965" y="769"/>
                        </a:cubicBezTo>
                        <a:lnTo>
                          <a:pt x="322" y="19"/>
                        </a:lnTo>
                        <a:cubicBezTo>
                          <a:pt x="294" y="7"/>
                          <a:pt x="2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8" name="Google Shape;3848;p24"/>
                  <p:cNvSpPr/>
                  <p:nvPr/>
                </p:nvSpPr>
                <p:spPr>
                  <a:xfrm>
                    <a:off x="6218925" y="4083675"/>
                    <a:ext cx="366125" cy="4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45" h="17598" extrusionOk="0">
                        <a:moveTo>
                          <a:pt x="2477" y="0"/>
                        </a:moveTo>
                        <a:lnTo>
                          <a:pt x="2477" y="0"/>
                        </a:lnTo>
                        <a:cubicBezTo>
                          <a:pt x="0" y="11978"/>
                          <a:pt x="12621" y="17598"/>
                          <a:pt x="12633" y="17598"/>
                        </a:cubicBezTo>
                        <a:cubicBezTo>
                          <a:pt x="14645" y="2846"/>
                          <a:pt x="2477" y="0"/>
                          <a:pt x="247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9" name="Google Shape;3849;p24"/>
                  <p:cNvSpPr/>
                  <p:nvPr/>
                </p:nvSpPr>
                <p:spPr>
                  <a:xfrm>
                    <a:off x="6337375" y="4166050"/>
                    <a:ext cx="202450" cy="3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8" h="14508" extrusionOk="0">
                        <a:moveTo>
                          <a:pt x="231" y="0"/>
                        </a:moveTo>
                        <a:cubicBezTo>
                          <a:pt x="200" y="0"/>
                          <a:pt x="170" y="9"/>
                          <a:pt x="144" y="27"/>
                        </a:cubicBezTo>
                        <a:cubicBezTo>
                          <a:pt x="49" y="75"/>
                          <a:pt x="1" y="194"/>
                          <a:pt x="61" y="289"/>
                        </a:cubicBezTo>
                        <a:lnTo>
                          <a:pt x="7716" y="14398"/>
                        </a:lnTo>
                        <a:cubicBezTo>
                          <a:pt x="7749" y="14464"/>
                          <a:pt x="7823" y="14507"/>
                          <a:pt x="7893" y="14507"/>
                        </a:cubicBezTo>
                        <a:cubicBezTo>
                          <a:pt x="7923" y="14507"/>
                          <a:pt x="7953" y="14499"/>
                          <a:pt x="7978" y="14481"/>
                        </a:cubicBezTo>
                        <a:cubicBezTo>
                          <a:pt x="8014" y="14457"/>
                          <a:pt x="8038" y="14445"/>
                          <a:pt x="8062" y="14422"/>
                        </a:cubicBezTo>
                        <a:cubicBezTo>
                          <a:pt x="8085" y="14362"/>
                          <a:pt x="8097" y="14267"/>
                          <a:pt x="8062" y="14207"/>
                        </a:cubicBezTo>
                        <a:lnTo>
                          <a:pt x="406" y="98"/>
                        </a:lnTo>
                        <a:cubicBezTo>
                          <a:pt x="373" y="41"/>
                          <a:pt x="300" y="0"/>
                          <a:pt x="231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0" name="Google Shape;3850;p24"/>
                  <p:cNvSpPr/>
                  <p:nvPr/>
                </p:nvSpPr>
                <p:spPr>
                  <a:xfrm>
                    <a:off x="6456450" y="4281575"/>
                    <a:ext cx="30675" cy="11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7" h="4529" extrusionOk="0">
                        <a:moveTo>
                          <a:pt x="1022" y="1"/>
                        </a:moveTo>
                        <a:cubicBezTo>
                          <a:pt x="914" y="1"/>
                          <a:pt x="821" y="69"/>
                          <a:pt x="810" y="169"/>
                        </a:cubicBezTo>
                        <a:lnTo>
                          <a:pt x="24" y="4288"/>
                        </a:lnTo>
                        <a:cubicBezTo>
                          <a:pt x="0" y="4407"/>
                          <a:pt x="84" y="4514"/>
                          <a:pt x="179" y="4526"/>
                        </a:cubicBezTo>
                        <a:cubicBezTo>
                          <a:pt x="191" y="4528"/>
                          <a:pt x="203" y="4528"/>
                          <a:pt x="215" y="4528"/>
                        </a:cubicBezTo>
                        <a:cubicBezTo>
                          <a:pt x="292" y="4528"/>
                          <a:pt x="352" y="4495"/>
                          <a:pt x="393" y="4443"/>
                        </a:cubicBezTo>
                        <a:cubicBezTo>
                          <a:pt x="405" y="4407"/>
                          <a:pt x="405" y="4395"/>
                          <a:pt x="417" y="4360"/>
                        </a:cubicBezTo>
                        <a:lnTo>
                          <a:pt x="1215" y="240"/>
                        </a:lnTo>
                        <a:cubicBezTo>
                          <a:pt x="1227" y="121"/>
                          <a:pt x="1155" y="14"/>
                          <a:pt x="1048" y="2"/>
                        </a:cubicBezTo>
                        <a:cubicBezTo>
                          <a:pt x="1040" y="1"/>
                          <a:pt x="1031" y="1"/>
                          <a:pt x="1022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1" name="Google Shape;3851;p24"/>
                  <p:cNvSpPr/>
                  <p:nvPr/>
                </p:nvSpPr>
                <p:spPr>
                  <a:xfrm>
                    <a:off x="6319525" y="4229100"/>
                    <a:ext cx="76525" cy="33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1" h="1341" extrusionOk="0">
                        <a:moveTo>
                          <a:pt x="228" y="1"/>
                        </a:moveTo>
                        <a:cubicBezTo>
                          <a:pt x="151" y="1"/>
                          <a:pt x="75" y="55"/>
                          <a:pt x="48" y="136"/>
                        </a:cubicBezTo>
                        <a:cubicBezTo>
                          <a:pt x="1" y="243"/>
                          <a:pt x="60" y="363"/>
                          <a:pt x="167" y="386"/>
                        </a:cubicBezTo>
                        <a:lnTo>
                          <a:pt x="2763" y="1327"/>
                        </a:lnTo>
                        <a:cubicBezTo>
                          <a:pt x="2785" y="1337"/>
                          <a:pt x="2809" y="1341"/>
                          <a:pt x="2833" y="1341"/>
                        </a:cubicBezTo>
                        <a:cubicBezTo>
                          <a:pt x="2899" y="1341"/>
                          <a:pt x="2966" y="1308"/>
                          <a:pt x="3001" y="1255"/>
                        </a:cubicBezTo>
                        <a:cubicBezTo>
                          <a:pt x="3013" y="1244"/>
                          <a:pt x="3013" y="1220"/>
                          <a:pt x="3013" y="1208"/>
                        </a:cubicBezTo>
                        <a:cubicBezTo>
                          <a:pt x="3061" y="1101"/>
                          <a:pt x="3001" y="1005"/>
                          <a:pt x="2894" y="958"/>
                        </a:cubicBezTo>
                        <a:lnTo>
                          <a:pt x="298" y="17"/>
                        </a:lnTo>
                        <a:cubicBezTo>
                          <a:pt x="276" y="6"/>
                          <a:pt x="252" y="1"/>
                          <a:pt x="228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2" name="Google Shape;3852;p24"/>
                  <p:cNvSpPr/>
                  <p:nvPr/>
                </p:nvSpPr>
                <p:spPr>
                  <a:xfrm>
                    <a:off x="6223375" y="4379225"/>
                    <a:ext cx="308100" cy="15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4" h="6110" extrusionOk="0">
                        <a:moveTo>
                          <a:pt x="3510" y="0"/>
                        </a:moveTo>
                        <a:cubicBezTo>
                          <a:pt x="1463" y="0"/>
                          <a:pt x="1" y="656"/>
                          <a:pt x="1" y="656"/>
                        </a:cubicBezTo>
                        <a:cubicBezTo>
                          <a:pt x="2198" y="5263"/>
                          <a:pt x="6566" y="6109"/>
                          <a:pt x="9466" y="6109"/>
                        </a:cubicBezTo>
                        <a:cubicBezTo>
                          <a:pt x="11139" y="6109"/>
                          <a:pt x="12324" y="5828"/>
                          <a:pt x="12324" y="5823"/>
                        </a:cubicBezTo>
                        <a:cubicBezTo>
                          <a:pt x="9636" y="1052"/>
                          <a:pt x="6104" y="0"/>
                          <a:pt x="351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3" name="Google Shape;3853;p24"/>
                  <p:cNvSpPr/>
                  <p:nvPr/>
                </p:nvSpPr>
                <p:spPr>
                  <a:xfrm>
                    <a:off x="6284700" y="4411525"/>
                    <a:ext cx="252150" cy="11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6" h="4743" extrusionOk="0">
                        <a:moveTo>
                          <a:pt x="223" y="0"/>
                        </a:moveTo>
                        <a:cubicBezTo>
                          <a:pt x="145" y="0"/>
                          <a:pt x="74" y="44"/>
                          <a:pt x="48" y="114"/>
                        </a:cubicBezTo>
                        <a:cubicBezTo>
                          <a:pt x="1" y="221"/>
                          <a:pt x="48" y="340"/>
                          <a:pt x="143" y="388"/>
                        </a:cubicBezTo>
                        <a:lnTo>
                          <a:pt x="9776" y="4734"/>
                        </a:lnTo>
                        <a:cubicBezTo>
                          <a:pt x="9799" y="4740"/>
                          <a:pt x="9823" y="4743"/>
                          <a:pt x="9846" y="4743"/>
                        </a:cubicBezTo>
                        <a:cubicBezTo>
                          <a:pt x="9916" y="4743"/>
                          <a:pt x="9981" y="4716"/>
                          <a:pt x="10026" y="4662"/>
                        </a:cubicBezTo>
                        <a:cubicBezTo>
                          <a:pt x="10026" y="4638"/>
                          <a:pt x="10049" y="4626"/>
                          <a:pt x="10049" y="4626"/>
                        </a:cubicBezTo>
                        <a:cubicBezTo>
                          <a:pt x="10085" y="4519"/>
                          <a:pt x="10049" y="4400"/>
                          <a:pt x="9942" y="4365"/>
                        </a:cubicBezTo>
                        <a:lnTo>
                          <a:pt x="310" y="19"/>
                        </a:lnTo>
                        <a:cubicBezTo>
                          <a:pt x="281" y="6"/>
                          <a:pt x="252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4" name="Google Shape;3854;p24"/>
                  <p:cNvSpPr/>
                  <p:nvPr/>
                </p:nvSpPr>
                <p:spPr>
                  <a:xfrm>
                    <a:off x="6403475" y="4416950"/>
                    <a:ext cx="419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9" h="2866" extrusionOk="0">
                        <a:moveTo>
                          <a:pt x="223" y="1"/>
                        </a:moveTo>
                        <a:cubicBezTo>
                          <a:pt x="193" y="1"/>
                          <a:pt x="162" y="6"/>
                          <a:pt x="131" y="16"/>
                        </a:cubicBezTo>
                        <a:cubicBezTo>
                          <a:pt x="24" y="64"/>
                          <a:pt x="0" y="183"/>
                          <a:pt x="36" y="290"/>
                        </a:cubicBezTo>
                        <a:lnTo>
                          <a:pt x="1274" y="2755"/>
                        </a:lnTo>
                        <a:cubicBezTo>
                          <a:pt x="1308" y="2831"/>
                          <a:pt x="1379" y="2865"/>
                          <a:pt x="1456" y="2865"/>
                        </a:cubicBezTo>
                        <a:cubicBezTo>
                          <a:pt x="1486" y="2865"/>
                          <a:pt x="1518" y="2860"/>
                          <a:pt x="1548" y="2850"/>
                        </a:cubicBezTo>
                        <a:cubicBezTo>
                          <a:pt x="1572" y="2826"/>
                          <a:pt x="1608" y="2814"/>
                          <a:pt x="1619" y="2790"/>
                        </a:cubicBezTo>
                        <a:cubicBezTo>
                          <a:pt x="1667" y="2731"/>
                          <a:pt x="1679" y="2659"/>
                          <a:pt x="1631" y="2576"/>
                        </a:cubicBezTo>
                        <a:lnTo>
                          <a:pt x="393" y="111"/>
                        </a:lnTo>
                        <a:cubicBezTo>
                          <a:pt x="367" y="35"/>
                          <a:pt x="299" y="1"/>
                          <a:pt x="223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5" name="Google Shape;3855;p24"/>
                  <p:cNvSpPr/>
                  <p:nvPr/>
                </p:nvSpPr>
                <p:spPr>
                  <a:xfrm>
                    <a:off x="6301075" y="4437650"/>
                    <a:ext cx="53900" cy="2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6" h="956" extrusionOk="0">
                        <a:moveTo>
                          <a:pt x="1946" y="0"/>
                        </a:moveTo>
                        <a:cubicBezTo>
                          <a:pt x="1928" y="0"/>
                          <a:pt x="1911" y="3"/>
                          <a:pt x="1894" y="10"/>
                        </a:cubicBezTo>
                        <a:lnTo>
                          <a:pt x="167" y="557"/>
                        </a:lnTo>
                        <a:cubicBezTo>
                          <a:pt x="60" y="593"/>
                          <a:pt x="0" y="712"/>
                          <a:pt x="24" y="819"/>
                        </a:cubicBezTo>
                        <a:cubicBezTo>
                          <a:pt x="55" y="900"/>
                          <a:pt x="145" y="955"/>
                          <a:pt x="238" y="955"/>
                        </a:cubicBezTo>
                        <a:cubicBezTo>
                          <a:pt x="254" y="955"/>
                          <a:pt x="270" y="954"/>
                          <a:pt x="286" y="950"/>
                        </a:cubicBezTo>
                        <a:lnTo>
                          <a:pt x="2013" y="403"/>
                        </a:lnTo>
                        <a:cubicBezTo>
                          <a:pt x="2048" y="379"/>
                          <a:pt x="2084" y="355"/>
                          <a:pt x="2108" y="319"/>
                        </a:cubicBezTo>
                        <a:cubicBezTo>
                          <a:pt x="2144" y="283"/>
                          <a:pt x="2155" y="224"/>
                          <a:pt x="2144" y="141"/>
                        </a:cubicBezTo>
                        <a:cubicBezTo>
                          <a:pt x="2114" y="62"/>
                          <a:pt x="2029" y="0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6" name="Google Shape;3856;p24"/>
                  <p:cNvSpPr/>
                  <p:nvPr/>
                </p:nvSpPr>
                <p:spPr>
                  <a:xfrm>
                    <a:off x="5464350" y="3709750"/>
                    <a:ext cx="445925" cy="631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37" h="25257" extrusionOk="0">
                        <a:moveTo>
                          <a:pt x="3184" y="0"/>
                        </a:moveTo>
                        <a:cubicBezTo>
                          <a:pt x="2810" y="0"/>
                          <a:pt x="2470" y="97"/>
                          <a:pt x="2180" y="313"/>
                        </a:cubicBezTo>
                        <a:cubicBezTo>
                          <a:pt x="1" y="1932"/>
                          <a:pt x="2811" y="8742"/>
                          <a:pt x="4263" y="11076"/>
                        </a:cubicBezTo>
                        <a:cubicBezTo>
                          <a:pt x="8240" y="17458"/>
                          <a:pt x="17837" y="25256"/>
                          <a:pt x="17837" y="25256"/>
                        </a:cubicBezTo>
                        <a:cubicBezTo>
                          <a:pt x="17837" y="25256"/>
                          <a:pt x="14527" y="11362"/>
                          <a:pt x="11038" y="6218"/>
                        </a:cubicBezTo>
                        <a:cubicBezTo>
                          <a:pt x="9744" y="4302"/>
                          <a:pt x="5685" y="0"/>
                          <a:pt x="318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7" name="Google Shape;3857;p24"/>
                  <p:cNvSpPr/>
                  <p:nvPr/>
                </p:nvSpPr>
                <p:spPr>
                  <a:xfrm>
                    <a:off x="5576275" y="3393250"/>
                    <a:ext cx="348275" cy="520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1" h="20831" extrusionOk="0">
                        <a:moveTo>
                          <a:pt x="2568" y="1"/>
                        </a:moveTo>
                        <a:cubicBezTo>
                          <a:pt x="2284" y="1"/>
                          <a:pt x="2025" y="73"/>
                          <a:pt x="1799" y="233"/>
                        </a:cubicBezTo>
                        <a:cubicBezTo>
                          <a:pt x="1" y="1495"/>
                          <a:pt x="2132" y="7091"/>
                          <a:pt x="3239" y="9020"/>
                        </a:cubicBezTo>
                        <a:cubicBezTo>
                          <a:pt x="6323" y="14282"/>
                          <a:pt x="13931" y="20831"/>
                          <a:pt x="13931" y="20831"/>
                        </a:cubicBezTo>
                        <a:cubicBezTo>
                          <a:pt x="13931" y="20831"/>
                          <a:pt x="11562" y="9496"/>
                          <a:pt x="8859" y="5233"/>
                        </a:cubicBezTo>
                        <a:cubicBezTo>
                          <a:pt x="7836" y="3647"/>
                          <a:pt x="4589" y="1"/>
                          <a:pt x="256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8" name="Google Shape;3858;p24"/>
                  <p:cNvSpPr/>
                  <p:nvPr/>
                </p:nvSpPr>
                <p:spPr>
                  <a:xfrm>
                    <a:off x="5944475" y="3566125"/>
                    <a:ext cx="242025" cy="38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1" h="15321" extrusionOk="0">
                        <a:moveTo>
                          <a:pt x="7793" y="1"/>
                        </a:moveTo>
                        <a:cubicBezTo>
                          <a:pt x="6281" y="1"/>
                          <a:pt x="4008" y="2963"/>
                          <a:pt x="3311" y="4260"/>
                        </a:cubicBezTo>
                        <a:cubicBezTo>
                          <a:pt x="1191" y="8153"/>
                          <a:pt x="1" y="15321"/>
                          <a:pt x="1" y="15321"/>
                        </a:cubicBezTo>
                        <a:cubicBezTo>
                          <a:pt x="1" y="15321"/>
                          <a:pt x="6121" y="9582"/>
                          <a:pt x="7740" y="6308"/>
                        </a:cubicBezTo>
                        <a:cubicBezTo>
                          <a:pt x="8430" y="4915"/>
                          <a:pt x="9681" y="735"/>
                          <a:pt x="8192" y="81"/>
                        </a:cubicBezTo>
                        <a:cubicBezTo>
                          <a:pt x="8067" y="26"/>
                          <a:pt x="7934" y="1"/>
                          <a:pt x="7793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9" name="Google Shape;3859;p24"/>
                  <p:cNvSpPr/>
                  <p:nvPr/>
                </p:nvSpPr>
                <p:spPr>
                  <a:xfrm>
                    <a:off x="5402750" y="4103300"/>
                    <a:ext cx="500675" cy="295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27" h="11824" extrusionOk="0">
                        <a:moveTo>
                          <a:pt x="2845" y="1"/>
                        </a:moveTo>
                        <a:cubicBezTo>
                          <a:pt x="1903" y="1"/>
                          <a:pt x="1155" y="229"/>
                          <a:pt x="870" y="834"/>
                        </a:cubicBezTo>
                        <a:cubicBezTo>
                          <a:pt x="0" y="2680"/>
                          <a:pt x="4275" y="6192"/>
                          <a:pt x="6049" y="7228"/>
                        </a:cubicBezTo>
                        <a:cubicBezTo>
                          <a:pt x="10930" y="10050"/>
                          <a:pt x="20027" y="11824"/>
                          <a:pt x="20027" y="11824"/>
                        </a:cubicBezTo>
                        <a:cubicBezTo>
                          <a:pt x="20027" y="11824"/>
                          <a:pt x="12919" y="3799"/>
                          <a:pt x="8811" y="1632"/>
                        </a:cubicBezTo>
                        <a:cubicBezTo>
                          <a:pt x="7619" y="996"/>
                          <a:pt x="4811" y="1"/>
                          <a:pt x="28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0" name="Google Shape;3860;p24"/>
                  <p:cNvSpPr/>
                  <p:nvPr/>
                </p:nvSpPr>
                <p:spPr>
                  <a:xfrm>
                    <a:off x="5582525" y="3593250"/>
                    <a:ext cx="370025" cy="33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1" h="13534" extrusionOk="0">
                        <a:moveTo>
                          <a:pt x="2107" y="1"/>
                        </a:moveTo>
                        <a:cubicBezTo>
                          <a:pt x="1683" y="1"/>
                          <a:pt x="1334" y="119"/>
                          <a:pt x="1108" y="401"/>
                        </a:cubicBezTo>
                        <a:cubicBezTo>
                          <a:pt x="1" y="1758"/>
                          <a:pt x="2834" y="5568"/>
                          <a:pt x="4096" y="6806"/>
                        </a:cubicBezTo>
                        <a:cubicBezTo>
                          <a:pt x="7573" y="10164"/>
                          <a:pt x="14800" y="13533"/>
                          <a:pt x="14800" y="13533"/>
                        </a:cubicBezTo>
                        <a:cubicBezTo>
                          <a:pt x="14800" y="13533"/>
                          <a:pt x="10538" y="5377"/>
                          <a:pt x="7561" y="2710"/>
                        </a:cubicBezTo>
                        <a:cubicBezTo>
                          <a:pt x="6547" y="1801"/>
                          <a:pt x="3760" y="1"/>
                          <a:pt x="21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1" name="Google Shape;3861;p24"/>
                  <p:cNvSpPr/>
                  <p:nvPr/>
                </p:nvSpPr>
                <p:spPr>
                  <a:xfrm>
                    <a:off x="5930200" y="3922050"/>
                    <a:ext cx="244700" cy="38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8" h="15372" extrusionOk="0">
                        <a:moveTo>
                          <a:pt x="7899" y="1"/>
                        </a:moveTo>
                        <a:cubicBezTo>
                          <a:pt x="6396" y="1"/>
                          <a:pt x="4076" y="2967"/>
                          <a:pt x="3358" y="4263"/>
                        </a:cubicBezTo>
                        <a:cubicBezTo>
                          <a:pt x="1215" y="8168"/>
                          <a:pt x="0" y="15371"/>
                          <a:pt x="0" y="15371"/>
                        </a:cubicBezTo>
                        <a:cubicBezTo>
                          <a:pt x="0" y="15371"/>
                          <a:pt x="6191" y="9632"/>
                          <a:pt x="7823" y="6346"/>
                        </a:cubicBezTo>
                        <a:cubicBezTo>
                          <a:pt x="8525" y="4953"/>
                          <a:pt x="9787" y="738"/>
                          <a:pt x="8299" y="83"/>
                        </a:cubicBezTo>
                        <a:cubicBezTo>
                          <a:pt x="8174" y="27"/>
                          <a:pt x="8040" y="1"/>
                          <a:pt x="789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2" name="Google Shape;3862;p24"/>
                  <p:cNvSpPr/>
                  <p:nvPr/>
                </p:nvSpPr>
                <p:spPr>
                  <a:xfrm>
                    <a:off x="5884650" y="4097100"/>
                    <a:ext cx="386675" cy="400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67" h="16025" extrusionOk="0">
                        <a:moveTo>
                          <a:pt x="13078" y="1"/>
                        </a:moveTo>
                        <a:cubicBezTo>
                          <a:pt x="11223" y="1"/>
                          <a:pt x="8066" y="2602"/>
                          <a:pt x="6954" y="3857"/>
                        </a:cubicBezTo>
                        <a:cubicBezTo>
                          <a:pt x="3382" y="7869"/>
                          <a:pt x="1" y="16025"/>
                          <a:pt x="1" y="16025"/>
                        </a:cubicBezTo>
                        <a:cubicBezTo>
                          <a:pt x="1" y="16025"/>
                          <a:pt x="8823" y="10929"/>
                          <a:pt x="11645" y="7500"/>
                        </a:cubicBezTo>
                        <a:cubicBezTo>
                          <a:pt x="12847" y="6024"/>
                          <a:pt x="15467" y="1416"/>
                          <a:pt x="13883" y="237"/>
                        </a:cubicBezTo>
                        <a:cubicBezTo>
                          <a:pt x="13662" y="73"/>
                          <a:pt x="13388" y="1"/>
                          <a:pt x="1307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3" name="Google Shape;3863;p24"/>
                  <p:cNvSpPr/>
                  <p:nvPr/>
                </p:nvSpPr>
                <p:spPr>
                  <a:xfrm>
                    <a:off x="5744450" y="3100275"/>
                    <a:ext cx="275650" cy="8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6" h="33372" extrusionOk="0">
                        <a:moveTo>
                          <a:pt x="3619" y="1"/>
                        </a:moveTo>
                        <a:cubicBezTo>
                          <a:pt x="3489" y="1"/>
                          <a:pt x="3358" y="15"/>
                          <a:pt x="3227" y="46"/>
                        </a:cubicBezTo>
                        <a:cubicBezTo>
                          <a:pt x="203" y="748"/>
                          <a:pt x="1" y="9166"/>
                          <a:pt x="441" y="12261"/>
                        </a:cubicBezTo>
                        <a:cubicBezTo>
                          <a:pt x="1656" y="20798"/>
                          <a:pt x="8109" y="33371"/>
                          <a:pt x="8109" y="33371"/>
                        </a:cubicBezTo>
                        <a:cubicBezTo>
                          <a:pt x="8109" y="33371"/>
                          <a:pt x="11026" y="17298"/>
                          <a:pt x="9764" y="10321"/>
                        </a:cubicBezTo>
                        <a:cubicBezTo>
                          <a:pt x="9251" y="7448"/>
                          <a:pt x="6554" y="1"/>
                          <a:pt x="361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4" name="Google Shape;3864;p24"/>
                  <p:cNvSpPr/>
                  <p:nvPr/>
                </p:nvSpPr>
                <p:spPr>
                  <a:xfrm>
                    <a:off x="5885550" y="4392775"/>
                    <a:ext cx="291125" cy="107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5" h="4306" extrusionOk="0">
                        <a:moveTo>
                          <a:pt x="9457" y="1"/>
                        </a:moveTo>
                        <a:cubicBezTo>
                          <a:pt x="8490" y="1"/>
                          <a:pt x="7386" y="214"/>
                          <a:pt x="6823" y="400"/>
                        </a:cubicBezTo>
                        <a:cubicBezTo>
                          <a:pt x="3953" y="1328"/>
                          <a:pt x="0" y="4305"/>
                          <a:pt x="0" y="4305"/>
                        </a:cubicBezTo>
                        <a:cubicBezTo>
                          <a:pt x="0" y="4305"/>
                          <a:pt x="58" y="4305"/>
                          <a:pt x="163" y="4305"/>
                        </a:cubicBezTo>
                        <a:cubicBezTo>
                          <a:pt x="1112" y="4305"/>
                          <a:pt x="5961" y="4267"/>
                          <a:pt x="8061" y="3495"/>
                        </a:cubicBezTo>
                        <a:cubicBezTo>
                          <a:pt x="9061" y="3126"/>
                          <a:pt x="11645" y="1662"/>
                          <a:pt x="11216" y="626"/>
                        </a:cubicBezTo>
                        <a:cubicBezTo>
                          <a:pt x="11018" y="158"/>
                          <a:pt x="10288" y="1"/>
                          <a:pt x="945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5" name="Google Shape;3865;p24"/>
                  <p:cNvSpPr/>
                  <p:nvPr/>
                </p:nvSpPr>
                <p:spPr>
                  <a:xfrm>
                    <a:off x="5859350" y="3241825"/>
                    <a:ext cx="93500" cy="140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0" h="56337" extrusionOk="0">
                        <a:moveTo>
                          <a:pt x="673" y="1"/>
                        </a:moveTo>
                        <a:cubicBezTo>
                          <a:pt x="639" y="1"/>
                          <a:pt x="605" y="5"/>
                          <a:pt x="572" y="15"/>
                        </a:cubicBezTo>
                        <a:cubicBezTo>
                          <a:pt x="358" y="75"/>
                          <a:pt x="227" y="289"/>
                          <a:pt x="286" y="503"/>
                        </a:cubicBezTo>
                        <a:lnTo>
                          <a:pt x="286" y="515"/>
                        </a:lnTo>
                        <a:cubicBezTo>
                          <a:pt x="917" y="2718"/>
                          <a:pt x="1358" y="5028"/>
                          <a:pt x="1727" y="7314"/>
                        </a:cubicBezTo>
                        <a:cubicBezTo>
                          <a:pt x="2096" y="9612"/>
                          <a:pt x="2358" y="11933"/>
                          <a:pt x="2572" y="14255"/>
                        </a:cubicBezTo>
                        <a:cubicBezTo>
                          <a:pt x="2977" y="18899"/>
                          <a:pt x="3084" y="23566"/>
                          <a:pt x="2989" y="28233"/>
                        </a:cubicBezTo>
                        <a:lnTo>
                          <a:pt x="2870" y="31722"/>
                        </a:lnTo>
                        <a:cubicBezTo>
                          <a:pt x="2846" y="32888"/>
                          <a:pt x="2727" y="34043"/>
                          <a:pt x="2668" y="35222"/>
                        </a:cubicBezTo>
                        <a:cubicBezTo>
                          <a:pt x="2548" y="37556"/>
                          <a:pt x="2275" y="39877"/>
                          <a:pt x="2060" y="42199"/>
                        </a:cubicBezTo>
                        <a:cubicBezTo>
                          <a:pt x="1953" y="43366"/>
                          <a:pt x="1786" y="44521"/>
                          <a:pt x="1644" y="45688"/>
                        </a:cubicBezTo>
                        <a:lnTo>
                          <a:pt x="1179" y="49152"/>
                        </a:lnTo>
                        <a:cubicBezTo>
                          <a:pt x="822" y="51462"/>
                          <a:pt x="405" y="53748"/>
                          <a:pt x="12" y="56058"/>
                        </a:cubicBezTo>
                        <a:lnTo>
                          <a:pt x="12" y="56070"/>
                        </a:lnTo>
                        <a:cubicBezTo>
                          <a:pt x="1" y="56189"/>
                          <a:pt x="72" y="56296"/>
                          <a:pt x="191" y="56332"/>
                        </a:cubicBezTo>
                        <a:cubicBezTo>
                          <a:pt x="206" y="56335"/>
                          <a:pt x="222" y="56336"/>
                          <a:pt x="237" y="56336"/>
                        </a:cubicBezTo>
                        <a:cubicBezTo>
                          <a:pt x="339" y="56336"/>
                          <a:pt x="432" y="56269"/>
                          <a:pt x="453" y="56165"/>
                        </a:cubicBezTo>
                        <a:cubicBezTo>
                          <a:pt x="846" y="53855"/>
                          <a:pt x="1286" y="51545"/>
                          <a:pt x="1656" y="49248"/>
                        </a:cubicBezTo>
                        <a:lnTo>
                          <a:pt x="2144" y="45759"/>
                        </a:lnTo>
                        <a:cubicBezTo>
                          <a:pt x="2310" y="44604"/>
                          <a:pt x="2489" y="43437"/>
                          <a:pt x="2584" y="42282"/>
                        </a:cubicBezTo>
                        <a:cubicBezTo>
                          <a:pt x="2822" y="39961"/>
                          <a:pt x="3108" y="37615"/>
                          <a:pt x="3251" y="35282"/>
                        </a:cubicBezTo>
                        <a:cubicBezTo>
                          <a:pt x="3322" y="34103"/>
                          <a:pt x="3441" y="32948"/>
                          <a:pt x="3477" y="31769"/>
                        </a:cubicBezTo>
                        <a:lnTo>
                          <a:pt x="3620" y="28257"/>
                        </a:lnTo>
                        <a:cubicBezTo>
                          <a:pt x="3739" y="23566"/>
                          <a:pt x="3668" y="18887"/>
                          <a:pt x="3287" y="14208"/>
                        </a:cubicBezTo>
                        <a:cubicBezTo>
                          <a:pt x="3096" y="11874"/>
                          <a:pt x="2858" y="9540"/>
                          <a:pt x="2489" y="7219"/>
                        </a:cubicBezTo>
                        <a:cubicBezTo>
                          <a:pt x="2132" y="4897"/>
                          <a:pt x="1715" y="2587"/>
                          <a:pt x="1060" y="289"/>
                        </a:cubicBezTo>
                        <a:cubicBezTo>
                          <a:pt x="1010" y="120"/>
                          <a:pt x="844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6" name="Google Shape;3866;p24"/>
                  <p:cNvSpPr/>
                  <p:nvPr/>
                </p:nvSpPr>
                <p:spPr>
                  <a:xfrm>
                    <a:off x="5675100" y="3663825"/>
                    <a:ext cx="275050" cy="26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02" h="10693" extrusionOk="0">
                        <a:moveTo>
                          <a:pt x="234" y="0"/>
                        </a:moveTo>
                        <a:cubicBezTo>
                          <a:pt x="182" y="0"/>
                          <a:pt x="132" y="18"/>
                          <a:pt x="96" y="54"/>
                        </a:cubicBezTo>
                        <a:cubicBezTo>
                          <a:pt x="1" y="114"/>
                          <a:pt x="24" y="256"/>
                          <a:pt x="96" y="340"/>
                        </a:cubicBezTo>
                        <a:lnTo>
                          <a:pt x="10645" y="10639"/>
                        </a:lnTo>
                        <a:cubicBezTo>
                          <a:pt x="10680" y="10674"/>
                          <a:pt x="10734" y="10692"/>
                          <a:pt x="10788" y="10692"/>
                        </a:cubicBezTo>
                        <a:cubicBezTo>
                          <a:pt x="10841" y="10692"/>
                          <a:pt x="10895" y="10674"/>
                          <a:pt x="10931" y="10639"/>
                        </a:cubicBezTo>
                        <a:cubicBezTo>
                          <a:pt x="11002" y="10555"/>
                          <a:pt x="11002" y="10424"/>
                          <a:pt x="10931" y="10353"/>
                        </a:cubicBezTo>
                        <a:lnTo>
                          <a:pt x="382" y="54"/>
                        </a:lnTo>
                        <a:cubicBezTo>
                          <a:pt x="340" y="18"/>
                          <a:pt x="286" y="0"/>
                          <a:pt x="23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7" name="Google Shape;3867;p24"/>
                  <p:cNvSpPr/>
                  <p:nvPr/>
                </p:nvSpPr>
                <p:spPr>
                  <a:xfrm>
                    <a:off x="5575975" y="3810875"/>
                    <a:ext cx="339650" cy="535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86" h="21423" extrusionOk="0">
                        <a:moveTo>
                          <a:pt x="223" y="0"/>
                        </a:moveTo>
                        <a:cubicBezTo>
                          <a:pt x="188" y="0"/>
                          <a:pt x="152" y="10"/>
                          <a:pt x="120" y="30"/>
                        </a:cubicBezTo>
                        <a:cubicBezTo>
                          <a:pt x="25" y="89"/>
                          <a:pt x="1" y="209"/>
                          <a:pt x="60" y="316"/>
                        </a:cubicBezTo>
                        <a:lnTo>
                          <a:pt x="13193" y="21330"/>
                        </a:lnTo>
                        <a:cubicBezTo>
                          <a:pt x="13231" y="21390"/>
                          <a:pt x="13292" y="21422"/>
                          <a:pt x="13359" y="21422"/>
                        </a:cubicBezTo>
                        <a:cubicBezTo>
                          <a:pt x="13398" y="21422"/>
                          <a:pt x="13439" y="21412"/>
                          <a:pt x="13479" y="21390"/>
                        </a:cubicBezTo>
                        <a:cubicBezTo>
                          <a:pt x="13479" y="21378"/>
                          <a:pt x="13491" y="21366"/>
                          <a:pt x="13514" y="21342"/>
                        </a:cubicBezTo>
                        <a:cubicBezTo>
                          <a:pt x="13574" y="21283"/>
                          <a:pt x="13586" y="21187"/>
                          <a:pt x="13538" y="21104"/>
                        </a:cubicBezTo>
                        <a:lnTo>
                          <a:pt x="394" y="89"/>
                        </a:lnTo>
                        <a:cubicBezTo>
                          <a:pt x="355" y="35"/>
                          <a:pt x="290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8" name="Google Shape;3868;p24"/>
                  <p:cNvSpPr/>
                  <p:nvPr/>
                </p:nvSpPr>
                <p:spPr>
                  <a:xfrm>
                    <a:off x="5908750" y="3955850"/>
                    <a:ext cx="212850" cy="37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14" h="15052" extrusionOk="0">
                        <a:moveTo>
                          <a:pt x="8286" y="0"/>
                        </a:moveTo>
                        <a:cubicBezTo>
                          <a:pt x="8216" y="0"/>
                          <a:pt x="8145" y="37"/>
                          <a:pt x="8121" y="101"/>
                        </a:cubicBezTo>
                        <a:lnTo>
                          <a:pt x="61" y="14757"/>
                        </a:lnTo>
                        <a:cubicBezTo>
                          <a:pt x="1" y="14852"/>
                          <a:pt x="49" y="14983"/>
                          <a:pt x="144" y="15031"/>
                        </a:cubicBezTo>
                        <a:cubicBezTo>
                          <a:pt x="175" y="15044"/>
                          <a:pt x="208" y="15051"/>
                          <a:pt x="240" y="15051"/>
                        </a:cubicBezTo>
                        <a:cubicBezTo>
                          <a:pt x="294" y="15051"/>
                          <a:pt x="345" y="15033"/>
                          <a:pt x="382" y="14995"/>
                        </a:cubicBezTo>
                        <a:cubicBezTo>
                          <a:pt x="394" y="14983"/>
                          <a:pt x="394" y="14972"/>
                          <a:pt x="406" y="14948"/>
                        </a:cubicBezTo>
                        <a:lnTo>
                          <a:pt x="8454" y="291"/>
                        </a:lnTo>
                        <a:cubicBezTo>
                          <a:pt x="8514" y="208"/>
                          <a:pt x="8466" y="65"/>
                          <a:pt x="8383" y="29"/>
                        </a:cubicBezTo>
                        <a:cubicBezTo>
                          <a:pt x="8355" y="9"/>
                          <a:pt x="8321" y="0"/>
                          <a:pt x="82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9" name="Google Shape;3869;p24"/>
                  <p:cNvSpPr/>
                  <p:nvPr/>
                </p:nvSpPr>
                <p:spPr>
                  <a:xfrm>
                    <a:off x="5896550" y="4160900"/>
                    <a:ext cx="304525" cy="321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81" h="12843" extrusionOk="0">
                        <a:moveTo>
                          <a:pt x="11959" y="1"/>
                        </a:moveTo>
                        <a:cubicBezTo>
                          <a:pt x="11907" y="1"/>
                          <a:pt x="11853" y="19"/>
                          <a:pt x="11812" y="54"/>
                        </a:cubicBezTo>
                        <a:lnTo>
                          <a:pt x="144" y="12163"/>
                        </a:lnTo>
                        <a:cubicBezTo>
                          <a:pt x="25" y="12306"/>
                          <a:pt x="1" y="12461"/>
                          <a:pt x="72" y="12616"/>
                        </a:cubicBezTo>
                        <a:cubicBezTo>
                          <a:pt x="140" y="12750"/>
                          <a:pt x="281" y="12843"/>
                          <a:pt x="437" y="12843"/>
                        </a:cubicBezTo>
                        <a:cubicBezTo>
                          <a:pt x="446" y="12843"/>
                          <a:pt x="456" y="12842"/>
                          <a:pt x="465" y="12842"/>
                        </a:cubicBezTo>
                        <a:cubicBezTo>
                          <a:pt x="2442" y="12675"/>
                          <a:pt x="7168" y="12187"/>
                          <a:pt x="8514" y="11199"/>
                        </a:cubicBezTo>
                        <a:lnTo>
                          <a:pt x="8550" y="11175"/>
                        </a:lnTo>
                        <a:cubicBezTo>
                          <a:pt x="8609" y="11092"/>
                          <a:pt x="8621" y="10984"/>
                          <a:pt x="8561" y="10913"/>
                        </a:cubicBezTo>
                        <a:cubicBezTo>
                          <a:pt x="8526" y="10863"/>
                          <a:pt x="8465" y="10835"/>
                          <a:pt x="8402" y="10835"/>
                        </a:cubicBezTo>
                        <a:cubicBezTo>
                          <a:pt x="8359" y="10835"/>
                          <a:pt x="8314" y="10848"/>
                          <a:pt x="8276" y="10877"/>
                        </a:cubicBezTo>
                        <a:cubicBezTo>
                          <a:pt x="6978" y="11830"/>
                          <a:pt x="1953" y="12306"/>
                          <a:pt x="429" y="12437"/>
                        </a:cubicBezTo>
                        <a:lnTo>
                          <a:pt x="12098" y="340"/>
                        </a:lnTo>
                        <a:cubicBezTo>
                          <a:pt x="12181" y="257"/>
                          <a:pt x="12181" y="126"/>
                          <a:pt x="12098" y="54"/>
                        </a:cubicBezTo>
                        <a:cubicBezTo>
                          <a:pt x="12062" y="19"/>
                          <a:pt x="12011" y="1"/>
                          <a:pt x="1195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0" name="Google Shape;3870;p24"/>
                  <p:cNvSpPr/>
                  <p:nvPr/>
                </p:nvSpPr>
                <p:spPr>
                  <a:xfrm>
                    <a:off x="6295725" y="3903575"/>
                    <a:ext cx="163425" cy="745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37" h="29811" extrusionOk="0">
                        <a:moveTo>
                          <a:pt x="443" y="0"/>
                        </a:moveTo>
                        <a:cubicBezTo>
                          <a:pt x="238" y="0"/>
                          <a:pt x="72" y="163"/>
                          <a:pt x="72" y="358"/>
                        </a:cubicBezTo>
                        <a:cubicBezTo>
                          <a:pt x="0" y="2847"/>
                          <a:pt x="60" y="5311"/>
                          <a:pt x="214" y="7788"/>
                        </a:cubicBezTo>
                        <a:cubicBezTo>
                          <a:pt x="381" y="10252"/>
                          <a:pt x="631" y="12717"/>
                          <a:pt x="988" y="15169"/>
                        </a:cubicBezTo>
                        <a:cubicBezTo>
                          <a:pt x="1369" y="17622"/>
                          <a:pt x="1881" y="20063"/>
                          <a:pt x="2536" y="22456"/>
                        </a:cubicBezTo>
                        <a:cubicBezTo>
                          <a:pt x="3239" y="24861"/>
                          <a:pt x="4096" y="27207"/>
                          <a:pt x="5239" y="29457"/>
                        </a:cubicBezTo>
                        <a:lnTo>
                          <a:pt x="5239" y="29469"/>
                        </a:lnTo>
                        <a:cubicBezTo>
                          <a:pt x="5356" y="29687"/>
                          <a:pt x="5586" y="29810"/>
                          <a:pt x="5819" y="29810"/>
                        </a:cubicBezTo>
                        <a:cubicBezTo>
                          <a:pt x="5917" y="29810"/>
                          <a:pt x="6016" y="29788"/>
                          <a:pt x="6108" y="29743"/>
                        </a:cubicBezTo>
                        <a:cubicBezTo>
                          <a:pt x="6418" y="29576"/>
                          <a:pt x="6537" y="29183"/>
                          <a:pt x="6370" y="28874"/>
                        </a:cubicBezTo>
                        <a:lnTo>
                          <a:pt x="6358" y="28862"/>
                        </a:lnTo>
                        <a:cubicBezTo>
                          <a:pt x="5239" y="26730"/>
                          <a:pt x="4346" y="24468"/>
                          <a:pt x="3620" y="22147"/>
                        </a:cubicBezTo>
                        <a:cubicBezTo>
                          <a:pt x="2941" y="19813"/>
                          <a:pt x="2405" y="17432"/>
                          <a:pt x="1965" y="15015"/>
                        </a:cubicBezTo>
                        <a:cubicBezTo>
                          <a:pt x="1572" y="12610"/>
                          <a:pt x="1274" y="10169"/>
                          <a:pt x="1072" y="7728"/>
                        </a:cubicBezTo>
                        <a:cubicBezTo>
                          <a:pt x="893" y="5287"/>
                          <a:pt x="774" y="2835"/>
                          <a:pt x="810" y="394"/>
                        </a:cubicBezTo>
                        <a:cubicBezTo>
                          <a:pt x="810" y="168"/>
                          <a:pt x="643" y="1"/>
                          <a:pt x="464" y="1"/>
                        </a:cubicBezTo>
                        <a:cubicBezTo>
                          <a:pt x="457" y="1"/>
                          <a:pt x="450" y="0"/>
                          <a:pt x="44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1" name="Google Shape;3871;p24"/>
                  <p:cNvSpPr/>
                  <p:nvPr/>
                </p:nvSpPr>
                <p:spPr>
                  <a:xfrm>
                    <a:off x="6245125" y="3834000"/>
                    <a:ext cx="344400" cy="267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6" h="10685" extrusionOk="0">
                        <a:moveTo>
                          <a:pt x="5278" y="1"/>
                        </a:moveTo>
                        <a:cubicBezTo>
                          <a:pt x="4015" y="1"/>
                          <a:pt x="2762" y="72"/>
                          <a:pt x="1762" y="153"/>
                        </a:cubicBezTo>
                        <a:cubicBezTo>
                          <a:pt x="691" y="236"/>
                          <a:pt x="0" y="1343"/>
                          <a:pt x="405" y="2331"/>
                        </a:cubicBezTo>
                        <a:cubicBezTo>
                          <a:pt x="1393" y="4808"/>
                          <a:pt x="3203" y="8832"/>
                          <a:pt x="4905" y="9880"/>
                        </a:cubicBezTo>
                        <a:cubicBezTo>
                          <a:pt x="5784" y="10424"/>
                          <a:pt x="6759" y="10684"/>
                          <a:pt x="7720" y="10684"/>
                        </a:cubicBezTo>
                        <a:cubicBezTo>
                          <a:pt x="9494" y="10684"/>
                          <a:pt x="11224" y="9799"/>
                          <a:pt x="12228" y="8177"/>
                        </a:cubicBezTo>
                        <a:cubicBezTo>
                          <a:pt x="13776" y="5689"/>
                          <a:pt x="13014" y="2391"/>
                          <a:pt x="10513" y="843"/>
                        </a:cubicBezTo>
                        <a:cubicBezTo>
                          <a:pt x="9455" y="192"/>
                          <a:pt x="7352" y="1"/>
                          <a:pt x="527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2" name="Google Shape;3872;p24"/>
                  <p:cNvSpPr/>
                  <p:nvPr/>
                </p:nvSpPr>
                <p:spPr>
                  <a:xfrm>
                    <a:off x="6020075" y="3669550"/>
                    <a:ext cx="344125" cy="26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5" h="10687" extrusionOk="0">
                        <a:moveTo>
                          <a:pt x="6067" y="1"/>
                        </a:moveTo>
                        <a:cubicBezTo>
                          <a:pt x="4289" y="1"/>
                          <a:pt x="2554" y="891"/>
                          <a:pt x="1549" y="2516"/>
                        </a:cubicBezTo>
                        <a:cubicBezTo>
                          <a:pt x="1" y="5004"/>
                          <a:pt x="763" y="8290"/>
                          <a:pt x="3263" y="9838"/>
                        </a:cubicBezTo>
                        <a:cubicBezTo>
                          <a:pt x="4315" y="10498"/>
                          <a:pt x="6419" y="10687"/>
                          <a:pt x="8498" y="10687"/>
                        </a:cubicBezTo>
                        <a:cubicBezTo>
                          <a:pt x="9759" y="10687"/>
                          <a:pt x="11012" y="10617"/>
                          <a:pt x="12014" y="10541"/>
                        </a:cubicBezTo>
                        <a:cubicBezTo>
                          <a:pt x="13086" y="10445"/>
                          <a:pt x="13765" y="9350"/>
                          <a:pt x="13372" y="8350"/>
                        </a:cubicBezTo>
                        <a:cubicBezTo>
                          <a:pt x="12383" y="5885"/>
                          <a:pt x="10574" y="1861"/>
                          <a:pt x="8871" y="801"/>
                        </a:cubicBezTo>
                        <a:cubicBezTo>
                          <a:pt x="7995" y="259"/>
                          <a:pt x="7025" y="1"/>
                          <a:pt x="606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3" name="Google Shape;3873;p24"/>
                  <p:cNvSpPr/>
                  <p:nvPr/>
                </p:nvSpPr>
                <p:spPr>
                  <a:xfrm>
                    <a:off x="6070400" y="3833050"/>
                    <a:ext cx="290825" cy="31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33" h="12732" extrusionOk="0">
                        <a:moveTo>
                          <a:pt x="9693" y="1"/>
                        </a:moveTo>
                        <a:cubicBezTo>
                          <a:pt x="9495" y="1"/>
                          <a:pt x="9294" y="38"/>
                          <a:pt x="9096" y="119"/>
                        </a:cubicBezTo>
                        <a:cubicBezTo>
                          <a:pt x="6620" y="1096"/>
                          <a:pt x="2608" y="2917"/>
                          <a:pt x="1548" y="4608"/>
                        </a:cubicBezTo>
                        <a:cubicBezTo>
                          <a:pt x="0" y="7108"/>
                          <a:pt x="762" y="10382"/>
                          <a:pt x="3262" y="11930"/>
                        </a:cubicBezTo>
                        <a:cubicBezTo>
                          <a:pt x="4130" y="12472"/>
                          <a:pt x="5098" y="12731"/>
                          <a:pt x="6056" y="12731"/>
                        </a:cubicBezTo>
                        <a:cubicBezTo>
                          <a:pt x="7834" y="12731"/>
                          <a:pt x="9579" y="11840"/>
                          <a:pt x="10585" y="10216"/>
                        </a:cubicBezTo>
                        <a:cubicBezTo>
                          <a:pt x="11632" y="8525"/>
                          <a:pt x="11490" y="4120"/>
                          <a:pt x="11275" y="1465"/>
                        </a:cubicBezTo>
                        <a:cubicBezTo>
                          <a:pt x="11209" y="607"/>
                          <a:pt x="10486" y="1"/>
                          <a:pt x="969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4" name="Google Shape;3874;p24"/>
                  <p:cNvSpPr/>
                  <p:nvPr/>
                </p:nvSpPr>
                <p:spPr>
                  <a:xfrm>
                    <a:off x="6248100" y="3619450"/>
                    <a:ext cx="291125" cy="31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5" h="12734" extrusionOk="0">
                        <a:moveTo>
                          <a:pt x="5572" y="1"/>
                        </a:moveTo>
                        <a:cubicBezTo>
                          <a:pt x="3798" y="1"/>
                          <a:pt x="2063" y="886"/>
                          <a:pt x="1060" y="2508"/>
                        </a:cubicBezTo>
                        <a:cubicBezTo>
                          <a:pt x="0" y="4210"/>
                          <a:pt x="155" y="8616"/>
                          <a:pt x="357" y="11259"/>
                        </a:cubicBezTo>
                        <a:cubicBezTo>
                          <a:pt x="434" y="12119"/>
                          <a:pt x="1154" y="12733"/>
                          <a:pt x="1953" y="12733"/>
                        </a:cubicBezTo>
                        <a:cubicBezTo>
                          <a:pt x="2149" y="12733"/>
                          <a:pt x="2351" y="12696"/>
                          <a:pt x="2548" y="12616"/>
                        </a:cubicBezTo>
                        <a:cubicBezTo>
                          <a:pt x="5025" y="11640"/>
                          <a:pt x="9037" y="9818"/>
                          <a:pt x="10097" y="8127"/>
                        </a:cubicBezTo>
                        <a:cubicBezTo>
                          <a:pt x="11644" y="5627"/>
                          <a:pt x="10882" y="2353"/>
                          <a:pt x="8382" y="805"/>
                        </a:cubicBezTo>
                        <a:cubicBezTo>
                          <a:pt x="7507" y="261"/>
                          <a:pt x="6534" y="1"/>
                          <a:pt x="557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5" name="Google Shape;3875;p24"/>
                  <p:cNvSpPr/>
                  <p:nvPr/>
                </p:nvSpPr>
                <p:spPr>
                  <a:xfrm>
                    <a:off x="6230825" y="3817500"/>
                    <a:ext cx="148250" cy="13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0" h="5392" extrusionOk="0">
                        <a:moveTo>
                          <a:pt x="2971" y="0"/>
                        </a:moveTo>
                        <a:cubicBezTo>
                          <a:pt x="1757" y="0"/>
                          <a:pt x="651" y="832"/>
                          <a:pt x="346" y="2063"/>
                        </a:cubicBezTo>
                        <a:cubicBezTo>
                          <a:pt x="1" y="3515"/>
                          <a:pt x="882" y="4968"/>
                          <a:pt x="2334" y="5313"/>
                        </a:cubicBezTo>
                        <a:cubicBezTo>
                          <a:pt x="2549" y="5366"/>
                          <a:pt x="2764" y="5392"/>
                          <a:pt x="2976" y="5392"/>
                        </a:cubicBezTo>
                        <a:cubicBezTo>
                          <a:pt x="4187" y="5392"/>
                          <a:pt x="5291" y="4563"/>
                          <a:pt x="5585" y="3337"/>
                        </a:cubicBezTo>
                        <a:cubicBezTo>
                          <a:pt x="5930" y="1884"/>
                          <a:pt x="5049" y="432"/>
                          <a:pt x="3596" y="74"/>
                        </a:cubicBezTo>
                        <a:cubicBezTo>
                          <a:pt x="3387" y="24"/>
                          <a:pt x="3177" y="0"/>
                          <a:pt x="29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876" name="Google Shape;3876;p24"/>
                <p:cNvSpPr/>
                <p:nvPr/>
              </p:nvSpPr>
              <p:spPr>
                <a:xfrm>
                  <a:off x="6175625" y="4516613"/>
                  <a:ext cx="191400" cy="1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951" extrusionOk="0">
                      <a:moveTo>
                        <a:pt x="4818" y="500"/>
                      </a:moveTo>
                      <a:cubicBezTo>
                        <a:pt x="4897" y="500"/>
                        <a:pt x="4978" y="518"/>
                        <a:pt x="5060" y="556"/>
                      </a:cubicBezTo>
                      <a:cubicBezTo>
                        <a:pt x="5515" y="771"/>
                        <a:pt x="5113" y="1681"/>
                        <a:pt x="4899" y="2055"/>
                      </a:cubicBezTo>
                      <a:cubicBezTo>
                        <a:pt x="4712" y="2323"/>
                        <a:pt x="4498" y="2564"/>
                        <a:pt x="4257" y="2778"/>
                      </a:cubicBezTo>
                      <a:cubicBezTo>
                        <a:pt x="4444" y="2858"/>
                        <a:pt x="4578" y="3019"/>
                        <a:pt x="4685" y="3233"/>
                      </a:cubicBezTo>
                      <a:cubicBezTo>
                        <a:pt x="4953" y="2965"/>
                        <a:pt x="5247" y="2724"/>
                        <a:pt x="5622" y="2617"/>
                      </a:cubicBezTo>
                      <a:cubicBezTo>
                        <a:pt x="5738" y="2585"/>
                        <a:pt x="5882" y="2567"/>
                        <a:pt x="6032" y="2567"/>
                      </a:cubicBezTo>
                      <a:cubicBezTo>
                        <a:pt x="6504" y="2567"/>
                        <a:pt x="7047" y="2746"/>
                        <a:pt x="7067" y="3233"/>
                      </a:cubicBezTo>
                      <a:cubicBezTo>
                        <a:pt x="7067" y="3701"/>
                        <a:pt x="6291" y="3801"/>
                        <a:pt x="5827" y="3801"/>
                      </a:cubicBezTo>
                      <a:cubicBezTo>
                        <a:pt x="5760" y="3801"/>
                        <a:pt x="5699" y="3799"/>
                        <a:pt x="5649" y="3795"/>
                      </a:cubicBezTo>
                      <a:cubicBezTo>
                        <a:pt x="5354" y="3768"/>
                        <a:pt x="5060" y="3688"/>
                        <a:pt x="4765" y="3581"/>
                      </a:cubicBezTo>
                      <a:cubicBezTo>
                        <a:pt x="4765" y="3795"/>
                        <a:pt x="4658" y="3982"/>
                        <a:pt x="4524" y="4170"/>
                      </a:cubicBezTo>
                      <a:cubicBezTo>
                        <a:pt x="4899" y="4250"/>
                        <a:pt x="5220" y="4437"/>
                        <a:pt x="5488" y="4705"/>
                      </a:cubicBezTo>
                      <a:cubicBezTo>
                        <a:pt x="5836" y="5026"/>
                        <a:pt x="6184" y="5936"/>
                        <a:pt x="5649" y="6231"/>
                      </a:cubicBezTo>
                      <a:cubicBezTo>
                        <a:pt x="5587" y="6267"/>
                        <a:pt x="5524" y="6283"/>
                        <a:pt x="5461" y="6283"/>
                      </a:cubicBezTo>
                      <a:cubicBezTo>
                        <a:pt x="5056" y="6283"/>
                        <a:pt x="4637" y="5618"/>
                        <a:pt x="4498" y="5294"/>
                      </a:cubicBezTo>
                      <a:cubicBezTo>
                        <a:pt x="4364" y="5000"/>
                        <a:pt x="4283" y="4705"/>
                        <a:pt x="4230" y="4411"/>
                      </a:cubicBezTo>
                      <a:cubicBezTo>
                        <a:pt x="4096" y="4464"/>
                        <a:pt x="3962" y="4491"/>
                        <a:pt x="3828" y="4491"/>
                      </a:cubicBezTo>
                      <a:cubicBezTo>
                        <a:pt x="3748" y="4491"/>
                        <a:pt x="3641" y="4491"/>
                        <a:pt x="3588" y="4464"/>
                      </a:cubicBezTo>
                      <a:lnTo>
                        <a:pt x="3588" y="4464"/>
                      </a:lnTo>
                      <a:cubicBezTo>
                        <a:pt x="3641" y="4839"/>
                        <a:pt x="3695" y="5240"/>
                        <a:pt x="3588" y="5615"/>
                      </a:cubicBezTo>
                      <a:cubicBezTo>
                        <a:pt x="3478" y="5989"/>
                        <a:pt x="3043" y="6561"/>
                        <a:pt x="2594" y="6561"/>
                      </a:cubicBezTo>
                      <a:cubicBezTo>
                        <a:pt x="2497" y="6561"/>
                        <a:pt x="2399" y="6534"/>
                        <a:pt x="2303" y="6472"/>
                      </a:cubicBezTo>
                      <a:cubicBezTo>
                        <a:pt x="1848" y="6204"/>
                        <a:pt x="2356" y="5348"/>
                        <a:pt x="2570" y="5000"/>
                      </a:cubicBezTo>
                      <a:cubicBezTo>
                        <a:pt x="2785" y="4732"/>
                        <a:pt x="3026" y="4491"/>
                        <a:pt x="3293" y="4304"/>
                      </a:cubicBezTo>
                      <a:cubicBezTo>
                        <a:pt x="3106" y="4170"/>
                        <a:pt x="2972" y="4009"/>
                        <a:pt x="2945" y="3768"/>
                      </a:cubicBezTo>
                      <a:cubicBezTo>
                        <a:pt x="2651" y="4036"/>
                        <a:pt x="2303" y="4277"/>
                        <a:pt x="1901" y="4330"/>
                      </a:cubicBezTo>
                      <a:cubicBezTo>
                        <a:pt x="1817" y="4350"/>
                        <a:pt x="1715" y="4361"/>
                        <a:pt x="1607" y="4361"/>
                      </a:cubicBezTo>
                      <a:cubicBezTo>
                        <a:pt x="1131" y="4361"/>
                        <a:pt x="515" y="4157"/>
                        <a:pt x="536" y="3635"/>
                      </a:cubicBezTo>
                      <a:cubicBezTo>
                        <a:pt x="557" y="3228"/>
                        <a:pt x="1149" y="3130"/>
                        <a:pt x="1608" y="3130"/>
                      </a:cubicBezTo>
                      <a:cubicBezTo>
                        <a:pt x="1753" y="3130"/>
                        <a:pt x="1885" y="3140"/>
                        <a:pt x="1982" y="3153"/>
                      </a:cubicBezTo>
                      <a:cubicBezTo>
                        <a:pt x="2303" y="3206"/>
                        <a:pt x="2624" y="3340"/>
                        <a:pt x="2945" y="3447"/>
                      </a:cubicBezTo>
                      <a:cubicBezTo>
                        <a:pt x="2972" y="3233"/>
                        <a:pt x="3052" y="3019"/>
                        <a:pt x="3213" y="2885"/>
                      </a:cubicBezTo>
                      <a:cubicBezTo>
                        <a:pt x="2811" y="2751"/>
                        <a:pt x="2490" y="2564"/>
                        <a:pt x="2223" y="2243"/>
                      </a:cubicBezTo>
                      <a:cubicBezTo>
                        <a:pt x="1901" y="1895"/>
                        <a:pt x="1607" y="985"/>
                        <a:pt x="2169" y="717"/>
                      </a:cubicBezTo>
                      <a:cubicBezTo>
                        <a:pt x="2228" y="689"/>
                        <a:pt x="2288" y="676"/>
                        <a:pt x="2346" y="676"/>
                      </a:cubicBezTo>
                      <a:cubicBezTo>
                        <a:pt x="2785" y="676"/>
                        <a:pt x="3175" y="1406"/>
                        <a:pt x="3293" y="1761"/>
                      </a:cubicBezTo>
                      <a:cubicBezTo>
                        <a:pt x="3427" y="2055"/>
                        <a:pt x="3454" y="2377"/>
                        <a:pt x="3481" y="2724"/>
                      </a:cubicBezTo>
                      <a:cubicBezTo>
                        <a:pt x="3588" y="2644"/>
                        <a:pt x="3721" y="2617"/>
                        <a:pt x="3855" y="2617"/>
                      </a:cubicBezTo>
                      <a:cubicBezTo>
                        <a:pt x="3882" y="2617"/>
                        <a:pt x="3909" y="2644"/>
                        <a:pt x="3962" y="2644"/>
                      </a:cubicBezTo>
                      <a:cubicBezTo>
                        <a:pt x="3855" y="2296"/>
                        <a:pt x="3748" y="1922"/>
                        <a:pt x="3855" y="1520"/>
                      </a:cubicBezTo>
                      <a:cubicBezTo>
                        <a:pt x="3947" y="1108"/>
                        <a:pt x="4352" y="500"/>
                        <a:pt x="4818" y="500"/>
                      </a:cubicBezTo>
                      <a:close/>
                      <a:moveTo>
                        <a:pt x="5004" y="0"/>
                      </a:moveTo>
                      <a:cubicBezTo>
                        <a:pt x="4467" y="0"/>
                        <a:pt x="3907" y="471"/>
                        <a:pt x="3668" y="878"/>
                      </a:cubicBezTo>
                      <a:cubicBezTo>
                        <a:pt x="3614" y="1011"/>
                        <a:pt x="3534" y="1199"/>
                        <a:pt x="3507" y="1333"/>
                      </a:cubicBezTo>
                      <a:cubicBezTo>
                        <a:pt x="3427" y="1145"/>
                        <a:pt x="3347" y="1011"/>
                        <a:pt x="3240" y="878"/>
                      </a:cubicBezTo>
                      <a:cubicBezTo>
                        <a:pt x="3031" y="606"/>
                        <a:pt x="2594" y="172"/>
                        <a:pt x="2196" y="172"/>
                      </a:cubicBezTo>
                      <a:cubicBezTo>
                        <a:pt x="2084" y="172"/>
                        <a:pt x="1975" y="206"/>
                        <a:pt x="1875" y="289"/>
                      </a:cubicBezTo>
                      <a:cubicBezTo>
                        <a:pt x="1366" y="690"/>
                        <a:pt x="1420" y="1520"/>
                        <a:pt x="1607" y="2029"/>
                      </a:cubicBezTo>
                      <a:cubicBezTo>
                        <a:pt x="1768" y="2350"/>
                        <a:pt x="2008" y="2617"/>
                        <a:pt x="2276" y="2832"/>
                      </a:cubicBezTo>
                      <a:cubicBezTo>
                        <a:pt x="2089" y="2785"/>
                        <a:pt x="1885" y="2756"/>
                        <a:pt x="1683" y="2756"/>
                      </a:cubicBezTo>
                      <a:cubicBezTo>
                        <a:pt x="1537" y="2756"/>
                        <a:pt x="1394" y="2771"/>
                        <a:pt x="1259" y="2805"/>
                      </a:cubicBezTo>
                      <a:cubicBezTo>
                        <a:pt x="831" y="2858"/>
                        <a:pt x="1" y="3099"/>
                        <a:pt x="108" y="3688"/>
                      </a:cubicBezTo>
                      <a:cubicBezTo>
                        <a:pt x="188" y="4277"/>
                        <a:pt x="965" y="4705"/>
                        <a:pt x="1500" y="4732"/>
                      </a:cubicBezTo>
                      <a:cubicBezTo>
                        <a:pt x="1548" y="4735"/>
                        <a:pt x="1596" y="4737"/>
                        <a:pt x="1643" y="4737"/>
                      </a:cubicBezTo>
                      <a:cubicBezTo>
                        <a:pt x="1958" y="4737"/>
                        <a:pt x="2237" y="4661"/>
                        <a:pt x="2517" y="4545"/>
                      </a:cubicBezTo>
                      <a:lnTo>
                        <a:pt x="2517" y="4545"/>
                      </a:lnTo>
                      <a:cubicBezTo>
                        <a:pt x="2276" y="4812"/>
                        <a:pt x="2062" y="5107"/>
                        <a:pt x="1928" y="5428"/>
                      </a:cubicBezTo>
                      <a:cubicBezTo>
                        <a:pt x="1794" y="5883"/>
                        <a:pt x="1634" y="6713"/>
                        <a:pt x="2196" y="6900"/>
                      </a:cubicBezTo>
                      <a:cubicBezTo>
                        <a:pt x="2292" y="6935"/>
                        <a:pt x="2390" y="6951"/>
                        <a:pt x="2490" y="6951"/>
                      </a:cubicBezTo>
                      <a:cubicBezTo>
                        <a:pt x="3001" y="6951"/>
                        <a:pt x="3528" y="6536"/>
                        <a:pt x="3775" y="6177"/>
                      </a:cubicBezTo>
                      <a:cubicBezTo>
                        <a:pt x="3989" y="5829"/>
                        <a:pt x="4043" y="5508"/>
                        <a:pt x="4069" y="5160"/>
                      </a:cubicBezTo>
                      <a:cubicBezTo>
                        <a:pt x="4203" y="5508"/>
                        <a:pt x="4391" y="5829"/>
                        <a:pt x="4605" y="6097"/>
                      </a:cubicBezTo>
                      <a:cubicBezTo>
                        <a:pt x="4845" y="6357"/>
                        <a:pt x="5279" y="6722"/>
                        <a:pt x="5662" y="6722"/>
                      </a:cubicBezTo>
                      <a:cubicBezTo>
                        <a:pt x="5792" y="6722"/>
                        <a:pt x="5915" y="6680"/>
                        <a:pt x="6023" y="6579"/>
                      </a:cubicBezTo>
                      <a:cubicBezTo>
                        <a:pt x="6452" y="6177"/>
                        <a:pt x="6398" y="5294"/>
                        <a:pt x="6130" y="4839"/>
                      </a:cubicBezTo>
                      <a:cubicBezTo>
                        <a:pt x="5943" y="4491"/>
                        <a:pt x="5675" y="4277"/>
                        <a:pt x="5381" y="4090"/>
                      </a:cubicBezTo>
                      <a:lnTo>
                        <a:pt x="5381" y="4090"/>
                      </a:lnTo>
                      <a:cubicBezTo>
                        <a:pt x="5555" y="4116"/>
                        <a:pt x="5729" y="4136"/>
                        <a:pt x="5906" y="4136"/>
                      </a:cubicBezTo>
                      <a:cubicBezTo>
                        <a:pt x="6083" y="4136"/>
                        <a:pt x="6264" y="4116"/>
                        <a:pt x="6452" y="4063"/>
                      </a:cubicBezTo>
                      <a:cubicBezTo>
                        <a:pt x="6853" y="3956"/>
                        <a:pt x="7656" y="3635"/>
                        <a:pt x="7522" y="3072"/>
                      </a:cubicBezTo>
                      <a:cubicBezTo>
                        <a:pt x="7388" y="2457"/>
                        <a:pt x="6585" y="2136"/>
                        <a:pt x="6050" y="2136"/>
                      </a:cubicBezTo>
                      <a:cubicBezTo>
                        <a:pt x="5675" y="2136"/>
                        <a:pt x="5354" y="2269"/>
                        <a:pt x="5060" y="2430"/>
                      </a:cubicBezTo>
                      <a:cubicBezTo>
                        <a:pt x="5301" y="2136"/>
                        <a:pt x="5461" y="1814"/>
                        <a:pt x="5541" y="1467"/>
                      </a:cubicBezTo>
                      <a:cubicBezTo>
                        <a:pt x="5675" y="1011"/>
                        <a:pt x="5756" y="155"/>
                        <a:pt x="5194" y="21"/>
                      </a:cubicBezTo>
                      <a:cubicBezTo>
                        <a:pt x="5131" y="7"/>
                        <a:pt x="5067" y="0"/>
                        <a:pt x="500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7" name="Google Shape;3877;p24"/>
                <p:cNvSpPr/>
                <p:nvPr/>
              </p:nvSpPr>
              <p:spPr>
                <a:xfrm>
                  <a:off x="7110100" y="4666350"/>
                  <a:ext cx="275700" cy="2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8" h="9913" extrusionOk="0">
                      <a:moveTo>
                        <a:pt x="6934" y="561"/>
                      </a:moveTo>
                      <a:cubicBezTo>
                        <a:pt x="7048" y="561"/>
                        <a:pt x="7164" y="587"/>
                        <a:pt x="7281" y="645"/>
                      </a:cubicBezTo>
                      <a:cubicBezTo>
                        <a:pt x="8003" y="966"/>
                        <a:pt x="7388" y="2278"/>
                        <a:pt x="7093" y="2786"/>
                      </a:cubicBezTo>
                      <a:cubicBezTo>
                        <a:pt x="6853" y="3161"/>
                        <a:pt x="6558" y="3509"/>
                        <a:pt x="6210" y="3830"/>
                      </a:cubicBezTo>
                      <a:cubicBezTo>
                        <a:pt x="6478" y="3964"/>
                        <a:pt x="6692" y="4178"/>
                        <a:pt x="6826" y="4446"/>
                      </a:cubicBezTo>
                      <a:cubicBezTo>
                        <a:pt x="7174" y="4098"/>
                        <a:pt x="7629" y="3750"/>
                        <a:pt x="8111" y="3616"/>
                      </a:cubicBezTo>
                      <a:cubicBezTo>
                        <a:pt x="8278" y="3569"/>
                        <a:pt x="8487" y="3542"/>
                        <a:pt x="8707" y="3542"/>
                      </a:cubicBezTo>
                      <a:cubicBezTo>
                        <a:pt x="9369" y="3542"/>
                        <a:pt x="10131" y="3783"/>
                        <a:pt x="10171" y="4446"/>
                      </a:cubicBezTo>
                      <a:cubicBezTo>
                        <a:pt x="10196" y="5156"/>
                        <a:pt x="9011" y="5306"/>
                        <a:pt x="8358" y="5306"/>
                      </a:cubicBezTo>
                      <a:cubicBezTo>
                        <a:pt x="8297" y="5306"/>
                        <a:pt x="8241" y="5304"/>
                        <a:pt x="8191" y="5302"/>
                      </a:cubicBezTo>
                      <a:cubicBezTo>
                        <a:pt x="7709" y="5249"/>
                        <a:pt x="7308" y="5168"/>
                        <a:pt x="6879" y="5035"/>
                      </a:cubicBezTo>
                      <a:cubicBezTo>
                        <a:pt x="6853" y="5356"/>
                        <a:pt x="6745" y="5623"/>
                        <a:pt x="6558" y="5864"/>
                      </a:cubicBezTo>
                      <a:cubicBezTo>
                        <a:pt x="7040" y="5998"/>
                        <a:pt x="7548" y="6212"/>
                        <a:pt x="7923" y="6587"/>
                      </a:cubicBezTo>
                      <a:cubicBezTo>
                        <a:pt x="8405" y="7096"/>
                        <a:pt x="8914" y="8353"/>
                        <a:pt x="8164" y="8809"/>
                      </a:cubicBezTo>
                      <a:cubicBezTo>
                        <a:pt x="8071" y="8864"/>
                        <a:pt x="7977" y="8889"/>
                        <a:pt x="7883" y="8889"/>
                      </a:cubicBezTo>
                      <a:cubicBezTo>
                        <a:pt x="7296" y="8889"/>
                        <a:pt x="6708" y="7931"/>
                        <a:pt x="6478" y="7470"/>
                      </a:cubicBezTo>
                      <a:cubicBezTo>
                        <a:pt x="6290" y="7069"/>
                        <a:pt x="6157" y="6614"/>
                        <a:pt x="6076" y="6185"/>
                      </a:cubicBezTo>
                      <a:cubicBezTo>
                        <a:pt x="5916" y="6293"/>
                        <a:pt x="5755" y="6319"/>
                        <a:pt x="5541" y="6319"/>
                      </a:cubicBezTo>
                      <a:cubicBezTo>
                        <a:pt x="5434" y="6319"/>
                        <a:pt x="5300" y="6319"/>
                        <a:pt x="5220" y="6293"/>
                      </a:cubicBezTo>
                      <a:lnTo>
                        <a:pt x="5220" y="6293"/>
                      </a:lnTo>
                      <a:cubicBezTo>
                        <a:pt x="5300" y="6828"/>
                        <a:pt x="5380" y="7363"/>
                        <a:pt x="5220" y="7898"/>
                      </a:cubicBezTo>
                      <a:cubicBezTo>
                        <a:pt x="5019" y="8456"/>
                        <a:pt x="4409" y="9293"/>
                        <a:pt x="3763" y="9293"/>
                      </a:cubicBezTo>
                      <a:cubicBezTo>
                        <a:pt x="3633" y="9293"/>
                        <a:pt x="3502" y="9259"/>
                        <a:pt x="3373" y="9183"/>
                      </a:cubicBezTo>
                      <a:cubicBezTo>
                        <a:pt x="2731" y="8755"/>
                        <a:pt x="3400" y="7524"/>
                        <a:pt x="3774" y="7069"/>
                      </a:cubicBezTo>
                      <a:cubicBezTo>
                        <a:pt x="4042" y="6694"/>
                        <a:pt x="4363" y="6400"/>
                        <a:pt x="4738" y="6078"/>
                      </a:cubicBezTo>
                      <a:cubicBezTo>
                        <a:pt x="4470" y="5918"/>
                        <a:pt x="4310" y="5650"/>
                        <a:pt x="4230" y="5356"/>
                      </a:cubicBezTo>
                      <a:cubicBezTo>
                        <a:pt x="3855" y="5730"/>
                        <a:pt x="3373" y="6052"/>
                        <a:pt x="2811" y="6159"/>
                      </a:cubicBezTo>
                      <a:cubicBezTo>
                        <a:pt x="2698" y="6181"/>
                        <a:pt x="2567" y="6193"/>
                        <a:pt x="2426" y="6193"/>
                      </a:cubicBezTo>
                      <a:cubicBezTo>
                        <a:pt x="1730" y="6193"/>
                        <a:pt x="808" y="5903"/>
                        <a:pt x="830" y="5168"/>
                      </a:cubicBezTo>
                      <a:cubicBezTo>
                        <a:pt x="850" y="4597"/>
                        <a:pt x="1624" y="4461"/>
                        <a:pt x="2267" y="4461"/>
                      </a:cubicBezTo>
                      <a:cubicBezTo>
                        <a:pt x="2496" y="4461"/>
                        <a:pt x="2709" y="4478"/>
                        <a:pt x="2864" y="4499"/>
                      </a:cubicBezTo>
                      <a:cubicBezTo>
                        <a:pt x="3346" y="4553"/>
                        <a:pt x="3801" y="4687"/>
                        <a:pt x="4256" y="4874"/>
                      </a:cubicBezTo>
                      <a:cubicBezTo>
                        <a:pt x="4283" y="4580"/>
                        <a:pt x="4444" y="4285"/>
                        <a:pt x="4658" y="4071"/>
                      </a:cubicBezTo>
                      <a:cubicBezTo>
                        <a:pt x="4122" y="3884"/>
                        <a:pt x="3614" y="3616"/>
                        <a:pt x="3239" y="3188"/>
                      </a:cubicBezTo>
                      <a:cubicBezTo>
                        <a:pt x="2757" y="2652"/>
                        <a:pt x="2383" y="1341"/>
                        <a:pt x="3186" y="966"/>
                      </a:cubicBezTo>
                      <a:cubicBezTo>
                        <a:pt x="3256" y="935"/>
                        <a:pt x="3326" y="921"/>
                        <a:pt x="3395" y="921"/>
                      </a:cubicBezTo>
                      <a:cubicBezTo>
                        <a:pt x="3990" y="921"/>
                        <a:pt x="4546" y="1956"/>
                        <a:pt x="4738" y="2412"/>
                      </a:cubicBezTo>
                      <a:cubicBezTo>
                        <a:pt x="4899" y="2840"/>
                        <a:pt x="5006" y="3322"/>
                        <a:pt x="5032" y="3777"/>
                      </a:cubicBezTo>
                      <a:cubicBezTo>
                        <a:pt x="5220" y="3723"/>
                        <a:pt x="5380" y="3696"/>
                        <a:pt x="5568" y="3696"/>
                      </a:cubicBezTo>
                      <a:lnTo>
                        <a:pt x="5702" y="3696"/>
                      </a:lnTo>
                      <a:cubicBezTo>
                        <a:pt x="5541" y="3161"/>
                        <a:pt x="5434" y="2572"/>
                        <a:pt x="5568" y="2037"/>
                      </a:cubicBezTo>
                      <a:cubicBezTo>
                        <a:pt x="5682" y="1465"/>
                        <a:pt x="6266" y="561"/>
                        <a:pt x="6934" y="561"/>
                      </a:cubicBezTo>
                      <a:close/>
                      <a:moveTo>
                        <a:pt x="7201" y="1"/>
                      </a:moveTo>
                      <a:cubicBezTo>
                        <a:pt x="6419" y="1"/>
                        <a:pt x="5609" y="687"/>
                        <a:pt x="5273" y="1287"/>
                      </a:cubicBezTo>
                      <a:cubicBezTo>
                        <a:pt x="5193" y="1475"/>
                        <a:pt x="5113" y="1689"/>
                        <a:pt x="5059" y="1876"/>
                      </a:cubicBezTo>
                      <a:cubicBezTo>
                        <a:pt x="4952" y="1689"/>
                        <a:pt x="4818" y="1475"/>
                        <a:pt x="4685" y="1287"/>
                      </a:cubicBezTo>
                      <a:cubicBezTo>
                        <a:pt x="4392" y="890"/>
                        <a:pt x="3773" y="264"/>
                        <a:pt x="3222" y="264"/>
                      </a:cubicBezTo>
                      <a:cubicBezTo>
                        <a:pt x="3068" y="264"/>
                        <a:pt x="2919" y="314"/>
                        <a:pt x="2784" y="431"/>
                      </a:cubicBezTo>
                      <a:cubicBezTo>
                        <a:pt x="2115" y="966"/>
                        <a:pt x="2115" y="2224"/>
                        <a:pt x="2409" y="2920"/>
                      </a:cubicBezTo>
                      <a:cubicBezTo>
                        <a:pt x="2597" y="3375"/>
                        <a:pt x="2945" y="3750"/>
                        <a:pt x="3346" y="4044"/>
                      </a:cubicBezTo>
                      <a:cubicBezTo>
                        <a:pt x="3028" y="3961"/>
                        <a:pt x="2711" y="3919"/>
                        <a:pt x="2386" y="3919"/>
                      </a:cubicBezTo>
                      <a:cubicBezTo>
                        <a:pt x="2192" y="3919"/>
                        <a:pt x="1995" y="3934"/>
                        <a:pt x="1794" y="3964"/>
                      </a:cubicBezTo>
                      <a:cubicBezTo>
                        <a:pt x="1178" y="4044"/>
                        <a:pt x="1" y="4419"/>
                        <a:pt x="134" y="5249"/>
                      </a:cubicBezTo>
                      <a:cubicBezTo>
                        <a:pt x="295" y="6132"/>
                        <a:pt x="1366" y="6694"/>
                        <a:pt x="2142" y="6774"/>
                      </a:cubicBezTo>
                      <a:cubicBezTo>
                        <a:pt x="2185" y="6777"/>
                        <a:pt x="2228" y="6778"/>
                        <a:pt x="2271" y="6778"/>
                      </a:cubicBezTo>
                      <a:cubicBezTo>
                        <a:pt x="2732" y="6778"/>
                        <a:pt x="3171" y="6649"/>
                        <a:pt x="3587" y="6453"/>
                      </a:cubicBezTo>
                      <a:lnTo>
                        <a:pt x="3587" y="6453"/>
                      </a:lnTo>
                      <a:cubicBezTo>
                        <a:pt x="3239" y="6828"/>
                        <a:pt x="2945" y="7256"/>
                        <a:pt x="2784" y="7765"/>
                      </a:cubicBezTo>
                      <a:cubicBezTo>
                        <a:pt x="2570" y="8327"/>
                        <a:pt x="2329" y="9558"/>
                        <a:pt x="3132" y="9852"/>
                      </a:cubicBezTo>
                      <a:cubicBezTo>
                        <a:pt x="3265" y="9894"/>
                        <a:pt x="3401" y="9913"/>
                        <a:pt x="3538" y="9913"/>
                      </a:cubicBezTo>
                      <a:cubicBezTo>
                        <a:pt x="4283" y="9913"/>
                        <a:pt x="5045" y="9351"/>
                        <a:pt x="5407" y="8809"/>
                      </a:cubicBezTo>
                      <a:cubicBezTo>
                        <a:pt x="5728" y="8380"/>
                        <a:pt x="5809" y="7898"/>
                        <a:pt x="5862" y="7390"/>
                      </a:cubicBezTo>
                      <a:cubicBezTo>
                        <a:pt x="6023" y="7898"/>
                        <a:pt x="6290" y="8327"/>
                        <a:pt x="6612" y="8728"/>
                      </a:cubicBezTo>
                      <a:cubicBezTo>
                        <a:pt x="6931" y="9087"/>
                        <a:pt x="7546" y="9609"/>
                        <a:pt x="8094" y="9609"/>
                      </a:cubicBezTo>
                      <a:cubicBezTo>
                        <a:pt x="8282" y="9609"/>
                        <a:pt x="8462" y="9548"/>
                        <a:pt x="8619" y="9397"/>
                      </a:cubicBezTo>
                      <a:cubicBezTo>
                        <a:pt x="9261" y="8835"/>
                        <a:pt x="9154" y="7604"/>
                        <a:pt x="8780" y="6935"/>
                      </a:cubicBezTo>
                      <a:cubicBezTo>
                        <a:pt x="8566" y="6453"/>
                        <a:pt x="8191" y="6132"/>
                        <a:pt x="7763" y="5864"/>
                      </a:cubicBezTo>
                      <a:lnTo>
                        <a:pt x="7763" y="5864"/>
                      </a:lnTo>
                      <a:cubicBezTo>
                        <a:pt x="8020" y="5893"/>
                        <a:pt x="8293" y="5922"/>
                        <a:pt x="8569" y="5922"/>
                      </a:cubicBezTo>
                      <a:cubicBezTo>
                        <a:pt x="8809" y="5922"/>
                        <a:pt x="9052" y="5900"/>
                        <a:pt x="9288" y="5838"/>
                      </a:cubicBezTo>
                      <a:cubicBezTo>
                        <a:pt x="9904" y="5704"/>
                        <a:pt x="11028" y="5222"/>
                        <a:pt x="10841" y="4392"/>
                      </a:cubicBezTo>
                      <a:cubicBezTo>
                        <a:pt x="10627" y="3562"/>
                        <a:pt x="9502" y="3054"/>
                        <a:pt x="8726" y="3054"/>
                      </a:cubicBezTo>
                      <a:cubicBezTo>
                        <a:pt x="8191" y="3054"/>
                        <a:pt x="7736" y="3214"/>
                        <a:pt x="7281" y="3455"/>
                      </a:cubicBezTo>
                      <a:cubicBezTo>
                        <a:pt x="7602" y="3054"/>
                        <a:pt x="7870" y="2572"/>
                        <a:pt x="8003" y="2090"/>
                      </a:cubicBezTo>
                      <a:cubicBezTo>
                        <a:pt x="8164" y="1475"/>
                        <a:pt x="8298" y="244"/>
                        <a:pt x="7468" y="29"/>
                      </a:cubicBezTo>
                      <a:cubicBezTo>
                        <a:pt x="7380" y="10"/>
                        <a:pt x="7290" y="1"/>
                        <a:pt x="72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78" name="Google Shape;3878;p24"/>
              <p:cNvGrpSpPr/>
              <p:nvPr/>
            </p:nvGrpSpPr>
            <p:grpSpPr>
              <a:xfrm rot="502336">
                <a:off x="499228" y="3623514"/>
                <a:ext cx="299554" cy="1668248"/>
                <a:chOff x="6611150" y="1880250"/>
                <a:chExt cx="573900" cy="3195500"/>
              </a:xfrm>
            </p:grpSpPr>
            <p:sp>
              <p:nvSpPr>
                <p:cNvPr id="3879" name="Google Shape;3879;p24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0" name="Google Shape;3880;p24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1" name="Google Shape;3881;p24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2" name="Google Shape;3882;p24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3" name="Google Shape;3883;p24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4" name="Google Shape;3884;p24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5" name="Google Shape;3885;p24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6" name="Google Shape;3886;p24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7" name="Google Shape;3887;p24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8" name="Google Shape;3888;p24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9" name="Google Shape;3889;p24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0" name="Google Shape;3890;p24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1" name="Google Shape;3891;p24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2" name="Google Shape;3892;p24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3" name="Google Shape;3893;p24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4" name="Google Shape;3894;p24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5" name="Google Shape;3895;p24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6" name="Google Shape;3896;p24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7" name="Google Shape;3897;p24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8" name="Google Shape;3898;p24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9" name="Google Shape;3899;p24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0" name="Google Shape;3900;p24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1" name="Google Shape;3901;p24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2" name="Google Shape;3902;p24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3" name="Google Shape;3903;p24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4" name="Google Shape;3904;p24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5" name="Google Shape;3905;p24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6" name="Google Shape;3906;p24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7" name="Google Shape;3907;p24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8" name="Google Shape;3908;p24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9" name="Google Shape;3909;p24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0" name="Google Shape;3910;p24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1" name="Google Shape;3911;p24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2" name="Google Shape;3912;p24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3" name="Google Shape;3913;p24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4" name="Google Shape;3914;p24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5" name="Google Shape;3915;p24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6" name="Google Shape;3916;p24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7" name="Google Shape;3917;p24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8" name="Google Shape;3918;p24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9" name="Google Shape;3919;p24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0" name="Google Shape;3920;p24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1" name="Google Shape;3921;p24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2" name="Google Shape;3922;p24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3" name="Google Shape;3923;p24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4" name="Google Shape;3924;p24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5" name="Google Shape;3925;p24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6" name="Google Shape;3926;p24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7" name="Google Shape;3927;p24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8" name="Google Shape;3928;p24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9" name="Google Shape;3929;p24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0" name="Google Shape;3930;p24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1" name="Google Shape;3931;p24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32" name="Google Shape;3932;p24"/>
              <p:cNvGrpSpPr/>
              <p:nvPr/>
            </p:nvGrpSpPr>
            <p:grpSpPr>
              <a:xfrm>
                <a:off x="-172847" y="2867657"/>
                <a:ext cx="1177570" cy="2486681"/>
                <a:chOff x="1257067" y="2153325"/>
                <a:chExt cx="1781228" cy="3761429"/>
              </a:xfrm>
            </p:grpSpPr>
            <p:sp>
              <p:nvSpPr>
                <p:cNvPr id="3933" name="Google Shape;3933;p24"/>
                <p:cNvSpPr/>
                <p:nvPr/>
              </p:nvSpPr>
              <p:spPr>
                <a:xfrm>
                  <a:off x="1257067" y="3571476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4" name="Google Shape;3934;p24"/>
                <p:cNvSpPr/>
                <p:nvPr/>
              </p:nvSpPr>
              <p:spPr>
                <a:xfrm>
                  <a:off x="1398705" y="3799127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5" name="Google Shape;3935;p24"/>
                <p:cNvSpPr/>
                <p:nvPr/>
              </p:nvSpPr>
              <p:spPr>
                <a:xfrm>
                  <a:off x="2070945" y="3836079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6" name="Google Shape;3936;p24"/>
                <p:cNvSpPr/>
                <p:nvPr/>
              </p:nvSpPr>
              <p:spPr>
                <a:xfrm>
                  <a:off x="2428904" y="4175600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7" name="Google Shape;3937;p24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8" name="Google Shape;3938;p24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9" name="Google Shape;3939;p24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0" name="Google Shape;3940;p24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1" name="Google Shape;3941;p24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2" name="Google Shape;3942;p24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3" name="Google Shape;3943;p24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4" name="Google Shape;3944;p24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5" name="Google Shape;3945;p24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6" name="Google Shape;3946;p24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7" name="Google Shape;3947;p24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8" name="Google Shape;3948;p24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9" name="Google Shape;3949;p24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0" name="Google Shape;3950;p24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951" name="Google Shape;3951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52" name="Google Shape;3952;p24"/>
          <p:cNvSpPr txBox="1">
            <a:spLocks noGrp="1"/>
          </p:cNvSpPr>
          <p:nvPr>
            <p:ph type="title" idx="2"/>
          </p:nvPr>
        </p:nvSpPr>
        <p:spPr>
          <a:xfrm>
            <a:off x="720000" y="25757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53" name="Google Shape;3953;p24"/>
          <p:cNvSpPr txBox="1">
            <a:spLocks noGrp="1"/>
          </p:cNvSpPr>
          <p:nvPr>
            <p:ph type="subTitle" idx="1"/>
          </p:nvPr>
        </p:nvSpPr>
        <p:spPr>
          <a:xfrm>
            <a:off x="720000" y="31622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4" name="Google Shape;3954;p24"/>
          <p:cNvSpPr txBox="1">
            <a:spLocks noGrp="1"/>
          </p:cNvSpPr>
          <p:nvPr>
            <p:ph type="title" idx="3"/>
          </p:nvPr>
        </p:nvSpPr>
        <p:spPr>
          <a:xfrm>
            <a:off x="3403800" y="31091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55" name="Google Shape;3955;p24"/>
          <p:cNvSpPr txBox="1">
            <a:spLocks noGrp="1"/>
          </p:cNvSpPr>
          <p:nvPr>
            <p:ph type="subTitle" idx="4"/>
          </p:nvPr>
        </p:nvSpPr>
        <p:spPr>
          <a:xfrm>
            <a:off x="3403800" y="36956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6" name="Google Shape;3956;p24"/>
          <p:cNvSpPr txBox="1">
            <a:spLocks noGrp="1"/>
          </p:cNvSpPr>
          <p:nvPr>
            <p:ph type="title" idx="5"/>
          </p:nvPr>
        </p:nvSpPr>
        <p:spPr>
          <a:xfrm>
            <a:off x="6087600" y="25757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57" name="Google Shape;3957;p24"/>
          <p:cNvSpPr txBox="1">
            <a:spLocks noGrp="1"/>
          </p:cNvSpPr>
          <p:nvPr>
            <p:ph type="subTitle" idx="6"/>
          </p:nvPr>
        </p:nvSpPr>
        <p:spPr>
          <a:xfrm>
            <a:off x="6087600" y="31622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8" name="Google Shape;4238;p27"/>
          <p:cNvGrpSpPr/>
          <p:nvPr/>
        </p:nvGrpSpPr>
        <p:grpSpPr>
          <a:xfrm>
            <a:off x="-466085" y="134399"/>
            <a:ext cx="9833276" cy="5501129"/>
            <a:chOff x="-466085" y="134399"/>
            <a:chExt cx="9833276" cy="5501129"/>
          </a:xfrm>
        </p:grpSpPr>
        <p:grpSp>
          <p:nvGrpSpPr>
            <p:cNvPr id="4239" name="Google Shape;4239;p27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4240" name="Google Shape;4240;p27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27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2" name="Google Shape;4242;p27"/>
            <p:cNvGrpSpPr/>
            <p:nvPr/>
          </p:nvGrpSpPr>
          <p:grpSpPr>
            <a:xfrm>
              <a:off x="-466085" y="3016801"/>
              <a:ext cx="2142579" cy="2618727"/>
              <a:chOff x="-466085" y="3016801"/>
              <a:chExt cx="2142579" cy="2618727"/>
            </a:xfrm>
          </p:grpSpPr>
          <p:grpSp>
            <p:nvGrpSpPr>
              <p:cNvPr id="4243" name="Google Shape;4243;p27"/>
              <p:cNvGrpSpPr/>
              <p:nvPr/>
            </p:nvGrpSpPr>
            <p:grpSpPr>
              <a:xfrm>
                <a:off x="523205" y="3016801"/>
                <a:ext cx="590152" cy="2371267"/>
                <a:chOff x="5161950" y="1889450"/>
                <a:chExt cx="926600" cy="4128250"/>
              </a:xfrm>
            </p:grpSpPr>
            <p:sp>
              <p:nvSpPr>
                <p:cNvPr id="4244" name="Google Shape;4244;p27"/>
                <p:cNvSpPr/>
                <p:nvPr/>
              </p:nvSpPr>
              <p:spPr>
                <a:xfrm>
                  <a:off x="5239725" y="2330950"/>
                  <a:ext cx="848825" cy="36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3" h="147470" extrusionOk="0">
                      <a:moveTo>
                        <a:pt x="13322" y="1"/>
                      </a:moveTo>
                      <a:cubicBezTo>
                        <a:pt x="12982" y="1"/>
                        <a:pt x="12650" y="261"/>
                        <a:pt x="12797" y="666"/>
                      </a:cubicBezTo>
                      <a:cubicBezTo>
                        <a:pt x="15381" y="8143"/>
                        <a:pt x="17204" y="16046"/>
                        <a:pt x="18208" y="24071"/>
                      </a:cubicBezTo>
                      <a:cubicBezTo>
                        <a:pt x="15077" y="19299"/>
                        <a:pt x="9454" y="16745"/>
                        <a:pt x="4165" y="14770"/>
                      </a:cubicBezTo>
                      <a:cubicBezTo>
                        <a:pt x="4032" y="14718"/>
                        <a:pt x="3907" y="14695"/>
                        <a:pt x="3791" y="14695"/>
                      </a:cubicBezTo>
                      <a:cubicBezTo>
                        <a:pt x="2955" y="14695"/>
                        <a:pt x="2597" y="15922"/>
                        <a:pt x="3131" y="16563"/>
                      </a:cubicBezTo>
                      <a:cubicBezTo>
                        <a:pt x="5565" y="19518"/>
                        <a:pt x="9104" y="21838"/>
                        <a:pt x="12957" y="21838"/>
                      </a:cubicBezTo>
                      <a:cubicBezTo>
                        <a:pt x="13146" y="21838"/>
                        <a:pt x="13336" y="21833"/>
                        <a:pt x="13527" y="21821"/>
                      </a:cubicBezTo>
                      <a:cubicBezTo>
                        <a:pt x="13679" y="21821"/>
                        <a:pt x="13800" y="21791"/>
                        <a:pt x="13922" y="21761"/>
                      </a:cubicBezTo>
                      <a:cubicBezTo>
                        <a:pt x="15776" y="23341"/>
                        <a:pt x="17053" y="25378"/>
                        <a:pt x="18481" y="27505"/>
                      </a:cubicBezTo>
                      <a:lnTo>
                        <a:pt x="18603" y="27597"/>
                      </a:lnTo>
                      <a:cubicBezTo>
                        <a:pt x="18937" y="31214"/>
                        <a:pt x="19119" y="34861"/>
                        <a:pt x="19119" y="38478"/>
                      </a:cubicBezTo>
                      <a:cubicBezTo>
                        <a:pt x="18451" y="37171"/>
                        <a:pt x="17569" y="35925"/>
                        <a:pt x="16627" y="34800"/>
                      </a:cubicBezTo>
                      <a:cubicBezTo>
                        <a:pt x="16566" y="34527"/>
                        <a:pt x="16414" y="34253"/>
                        <a:pt x="16110" y="34101"/>
                      </a:cubicBezTo>
                      <a:cubicBezTo>
                        <a:pt x="16080" y="34071"/>
                        <a:pt x="16049" y="34071"/>
                        <a:pt x="16019" y="34040"/>
                      </a:cubicBezTo>
                      <a:cubicBezTo>
                        <a:pt x="15624" y="33584"/>
                        <a:pt x="15198" y="33159"/>
                        <a:pt x="14834" y="32733"/>
                      </a:cubicBezTo>
                      <a:cubicBezTo>
                        <a:pt x="12567" y="30358"/>
                        <a:pt x="9932" y="28718"/>
                        <a:pt x="6687" y="28718"/>
                      </a:cubicBezTo>
                      <a:cubicBezTo>
                        <a:pt x="6320" y="28718"/>
                        <a:pt x="5946" y="28739"/>
                        <a:pt x="5563" y="28782"/>
                      </a:cubicBezTo>
                      <a:cubicBezTo>
                        <a:pt x="4560" y="28904"/>
                        <a:pt x="4226" y="30028"/>
                        <a:pt x="5077" y="30606"/>
                      </a:cubicBezTo>
                      <a:cubicBezTo>
                        <a:pt x="8055" y="32764"/>
                        <a:pt x="11824" y="34861"/>
                        <a:pt x="15411" y="35895"/>
                      </a:cubicBezTo>
                      <a:cubicBezTo>
                        <a:pt x="15533" y="35925"/>
                        <a:pt x="15594" y="35925"/>
                        <a:pt x="15685" y="35925"/>
                      </a:cubicBezTo>
                      <a:cubicBezTo>
                        <a:pt x="16961" y="37414"/>
                        <a:pt x="18116" y="39056"/>
                        <a:pt x="19028" y="40484"/>
                      </a:cubicBezTo>
                      <a:lnTo>
                        <a:pt x="19119" y="40606"/>
                      </a:lnTo>
                      <a:cubicBezTo>
                        <a:pt x="19028" y="45287"/>
                        <a:pt x="18633" y="49907"/>
                        <a:pt x="17904" y="54466"/>
                      </a:cubicBezTo>
                      <a:cubicBezTo>
                        <a:pt x="14894" y="49177"/>
                        <a:pt x="10305" y="44314"/>
                        <a:pt x="4074" y="43311"/>
                      </a:cubicBezTo>
                      <a:cubicBezTo>
                        <a:pt x="4010" y="43301"/>
                        <a:pt x="3948" y="43296"/>
                        <a:pt x="3887" y="43296"/>
                      </a:cubicBezTo>
                      <a:cubicBezTo>
                        <a:pt x="3012" y="43296"/>
                        <a:pt x="2419" y="44274"/>
                        <a:pt x="3101" y="45013"/>
                      </a:cubicBezTo>
                      <a:cubicBezTo>
                        <a:pt x="6019" y="48266"/>
                        <a:pt x="8906" y="50484"/>
                        <a:pt x="13314" y="51092"/>
                      </a:cubicBezTo>
                      <a:cubicBezTo>
                        <a:pt x="14834" y="52764"/>
                        <a:pt x="16201" y="54618"/>
                        <a:pt x="17569" y="56412"/>
                      </a:cubicBezTo>
                      <a:cubicBezTo>
                        <a:pt x="17448" y="57050"/>
                        <a:pt x="17326" y="57688"/>
                        <a:pt x="17174" y="58387"/>
                      </a:cubicBezTo>
                      <a:cubicBezTo>
                        <a:pt x="15290" y="67871"/>
                        <a:pt x="12402" y="77141"/>
                        <a:pt x="10001" y="86534"/>
                      </a:cubicBezTo>
                      <a:cubicBezTo>
                        <a:pt x="7660" y="95895"/>
                        <a:pt x="5593" y="105318"/>
                        <a:pt x="3982" y="114801"/>
                      </a:cubicBezTo>
                      <a:cubicBezTo>
                        <a:pt x="2159" y="125470"/>
                        <a:pt x="821" y="136200"/>
                        <a:pt x="31" y="146990"/>
                      </a:cubicBezTo>
                      <a:cubicBezTo>
                        <a:pt x="1" y="147310"/>
                        <a:pt x="236" y="147469"/>
                        <a:pt x="487" y="147469"/>
                      </a:cubicBezTo>
                      <a:cubicBezTo>
                        <a:pt x="738" y="147469"/>
                        <a:pt x="1004" y="147310"/>
                        <a:pt x="1034" y="146990"/>
                      </a:cubicBezTo>
                      <a:cubicBezTo>
                        <a:pt x="3162" y="127203"/>
                        <a:pt x="6475" y="107537"/>
                        <a:pt x="11338" y="88236"/>
                      </a:cubicBezTo>
                      <a:cubicBezTo>
                        <a:pt x="13162" y="80941"/>
                        <a:pt x="15320" y="73737"/>
                        <a:pt x="17113" y="66442"/>
                      </a:cubicBezTo>
                      <a:cubicBezTo>
                        <a:pt x="17296" y="66442"/>
                        <a:pt x="17508" y="66321"/>
                        <a:pt x="17600" y="66138"/>
                      </a:cubicBezTo>
                      <a:cubicBezTo>
                        <a:pt x="19059" y="64132"/>
                        <a:pt x="20609" y="62248"/>
                        <a:pt x="22372" y="60667"/>
                      </a:cubicBezTo>
                      <a:cubicBezTo>
                        <a:pt x="22436" y="60688"/>
                        <a:pt x="22531" y="60710"/>
                        <a:pt x="22635" y="60710"/>
                      </a:cubicBezTo>
                      <a:cubicBezTo>
                        <a:pt x="22678" y="60710"/>
                        <a:pt x="22722" y="60706"/>
                        <a:pt x="22767" y="60697"/>
                      </a:cubicBezTo>
                      <a:cubicBezTo>
                        <a:pt x="24986" y="60667"/>
                        <a:pt x="26962" y="59451"/>
                        <a:pt x="28694" y="58205"/>
                      </a:cubicBezTo>
                      <a:cubicBezTo>
                        <a:pt x="30001" y="57232"/>
                        <a:pt x="31399" y="56229"/>
                        <a:pt x="30883" y="54466"/>
                      </a:cubicBezTo>
                      <a:cubicBezTo>
                        <a:pt x="30761" y="54077"/>
                        <a:pt x="30367" y="53727"/>
                        <a:pt x="29965" y="53727"/>
                      </a:cubicBezTo>
                      <a:cubicBezTo>
                        <a:pt x="29865" y="53727"/>
                        <a:pt x="29764" y="53749"/>
                        <a:pt x="29667" y="53798"/>
                      </a:cubicBezTo>
                      <a:cubicBezTo>
                        <a:pt x="25107" y="55560"/>
                        <a:pt x="20730" y="58600"/>
                        <a:pt x="17995" y="62764"/>
                      </a:cubicBezTo>
                      <a:cubicBezTo>
                        <a:pt x="18208" y="61731"/>
                        <a:pt x="18451" y="60697"/>
                        <a:pt x="18633" y="59725"/>
                      </a:cubicBezTo>
                      <a:cubicBezTo>
                        <a:pt x="19697" y="55165"/>
                        <a:pt x="20305" y="50758"/>
                        <a:pt x="20609" y="46290"/>
                      </a:cubicBezTo>
                      <a:cubicBezTo>
                        <a:pt x="21885" y="44588"/>
                        <a:pt x="23223" y="42916"/>
                        <a:pt x="24682" y="41366"/>
                      </a:cubicBezTo>
                      <a:cubicBezTo>
                        <a:pt x="24788" y="41389"/>
                        <a:pt x="24903" y="41404"/>
                        <a:pt x="25024" y="41404"/>
                      </a:cubicBezTo>
                      <a:cubicBezTo>
                        <a:pt x="25214" y="41404"/>
                        <a:pt x="25419" y="41368"/>
                        <a:pt x="25624" y="41275"/>
                      </a:cubicBezTo>
                      <a:cubicBezTo>
                        <a:pt x="28451" y="39968"/>
                        <a:pt x="30943" y="37931"/>
                        <a:pt x="33375" y="36016"/>
                      </a:cubicBezTo>
                      <a:cubicBezTo>
                        <a:pt x="33953" y="35560"/>
                        <a:pt x="33618" y="34496"/>
                        <a:pt x="32919" y="34344"/>
                      </a:cubicBezTo>
                      <a:cubicBezTo>
                        <a:pt x="32517" y="34255"/>
                        <a:pt x="32133" y="34213"/>
                        <a:pt x="31766" y="34213"/>
                      </a:cubicBezTo>
                      <a:cubicBezTo>
                        <a:pt x="29273" y="34213"/>
                        <a:pt x="27528" y="36130"/>
                        <a:pt x="25806" y="37931"/>
                      </a:cubicBezTo>
                      <a:cubicBezTo>
                        <a:pt x="25503" y="38296"/>
                        <a:pt x="25168" y="38630"/>
                        <a:pt x="24864" y="38965"/>
                      </a:cubicBezTo>
                      <a:lnTo>
                        <a:pt x="24621" y="39086"/>
                      </a:lnTo>
                      <a:cubicBezTo>
                        <a:pt x="24074" y="39299"/>
                        <a:pt x="23831" y="39755"/>
                        <a:pt x="23800" y="40180"/>
                      </a:cubicBezTo>
                      <a:cubicBezTo>
                        <a:pt x="22706" y="41518"/>
                        <a:pt x="21642" y="42886"/>
                        <a:pt x="20639" y="44314"/>
                      </a:cubicBezTo>
                      <a:cubicBezTo>
                        <a:pt x="20822" y="40028"/>
                        <a:pt x="20761" y="35743"/>
                        <a:pt x="20305" y="31396"/>
                      </a:cubicBezTo>
                      <a:cubicBezTo>
                        <a:pt x="19970" y="28022"/>
                        <a:pt x="19545" y="24679"/>
                        <a:pt x="19059" y="21335"/>
                      </a:cubicBezTo>
                      <a:cubicBezTo>
                        <a:pt x="19089" y="21305"/>
                        <a:pt x="19119" y="21213"/>
                        <a:pt x="19150" y="21153"/>
                      </a:cubicBezTo>
                      <a:cubicBezTo>
                        <a:pt x="19819" y="18630"/>
                        <a:pt x="21278" y="15803"/>
                        <a:pt x="23344" y="13675"/>
                      </a:cubicBezTo>
                      <a:cubicBezTo>
                        <a:pt x="23375" y="13675"/>
                        <a:pt x="23375" y="13706"/>
                        <a:pt x="23405" y="13706"/>
                      </a:cubicBezTo>
                      <a:cubicBezTo>
                        <a:pt x="23708" y="13756"/>
                        <a:pt x="24012" y="13780"/>
                        <a:pt x="24314" y="13780"/>
                      </a:cubicBezTo>
                      <a:cubicBezTo>
                        <a:pt x="27104" y="13780"/>
                        <a:pt x="29823" y="11756"/>
                        <a:pt x="31825" y="10028"/>
                      </a:cubicBezTo>
                      <a:cubicBezTo>
                        <a:pt x="32494" y="9450"/>
                        <a:pt x="31886" y="8447"/>
                        <a:pt x="31126" y="8417"/>
                      </a:cubicBezTo>
                      <a:cubicBezTo>
                        <a:pt x="30947" y="8406"/>
                        <a:pt x="30769" y="8401"/>
                        <a:pt x="30592" y="8401"/>
                      </a:cubicBezTo>
                      <a:cubicBezTo>
                        <a:pt x="24908" y="8401"/>
                        <a:pt x="20284" y="13991"/>
                        <a:pt x="18633" y="19238"/>
                      </a:cubicBezTo>
                      <a:cubicBezTo>
                        <a:pt x="17539" y="12824"/>
                        <a:pt x="16019" y="6532"/>
                        <a:pt x="13861" y="362"/>
                      </a:cubicBezTo>
                      <a:cubicBezTo>
                        <a:pt x="13765" y="111"/>
                        <a:pt x="13542" y="1"/>
                        <a:pt x="133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5" name="Google Shape;4245;p27"/>
                <p:cNvSpPr/>
                <p:nvPr/>
              </p:nvSpPr>
              <p:spPr>
                <a:xfrm>
                  <a:off x="5360800" y="2737125"/>
                  <a:ext cx="174175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7" h="4033" extrusionOk="0">
                      <a:moveTo>
                        <a:pt x="255" y="1"/>
                      </a:moveTo>
                      <a:cubicBezTo>
                        <a:pt x="87" y="1"/>
                        <a:pt x="1" y="223"/>
                        <a:pt x="173" y="346"/>
                      </a:cubicBezTo>
                      <a:cubicBezTo>
                        <a:pt x="1297" y="1076"/>
                        <a:pt x="2392" y="1745"/>
                        <a:pt x="3516" y="2444"/>
                      </a:cubicBezTo>
                      <a:cubicBezTo>
                        <a:pt x="4519" y="2991"/>
                        <a:pt x="5553" y="3720"/>
                        <a:pt x="6677" y="4024"/>
                      </a:cubicBezTo>
                      <a:cubicBezTo>
                        <a:pt x="6701" y="4030"/>
                        <a:pt x="6723" y="4033"/>
                        <a:pt x="6743" y="4033"/>
                      </a:cubicBezTo>
                      <a:cubicBezTo>
                        <a:pt x="6930" y="4033"/>
                        <a:pt x="6967" y="3797"/>
                        <a:pt x="6829" y="3659"/>
                      </a:cubicBezTo>
                      <a:cubicBezTo>
                        <a:pt x="5887" y="2930"/>
                        <a:pt x="4641" y="2474"/>
                        <a:pt x="3577" y="1897"/>
                      </a:cubicBezTo>
                      <a:cubicBezTo>
                        <a:pt x="2452" y="1289"/>
                        <a:pt x="1449" y="681"/>
                        <a:pt x="386" y="42"/>
                      </a:cubicBezTo>
                      <a:cubicBezTo>
                        <a:pt x="339" y="13"/>
                        <a:pt x="295" y="1"/>
                        <a:pt x="255" y="1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6" name="Google Shape;4246;p27"/>
                <p:cNvSpPr/>
                <p:nvPr/>
              </p:nvSpPr>
              <p:spPr>
                <a:xfrm>
                  <a:off x="5855475" y="2593800"/>
                  <a:ext cx="96300" cy="5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2195" extrusionOk="0">
                      <a:moveTo>
                        <a:pt x="3456" y="0"/>
                      </a:moveTo>
                      <a:cubicBezTo>
                        <a:pt x="2848" y="0"/>
                        <a:pt x="2240" y="335"/>
                        <a:pt x="1754" y="639"/>
                      </a:cubicBezTo>
                      <a:cubicBezTo>
                        <a:pt x="1176" y="943"/>
                        <a:pt x="660" y="1307"/>
                        <a:pt x="204" y="1763"/>
                      </a:cubicBezTo>
                      <a:cubicBezTo>
                        <a:pt x="1" y="1915"/>
                        <a:pt x="158" y="2194"/>
                        <a:pt x="374" y="2194"/>
                      </a:cubicBezTo>
                      <a:cubicBezTo>
                        <a:pt x="417" y="2194"/>
                        <a:pt x="462" y="2183"/>
                        <a:pt x="508" y="2158"/>
                      </a:cubicBezTo>
                      <a:cubicBezTo>
                        <a:pt x="994" y="1824"/>
                        <a:pt x="1480" y="1520"/>
                        <a:pt x="2028" y="1246"/>
                      </a:cubicBezTo>
                      <a:cubicBezTo>
                        <a:pt x="2544" y="1034"/>
                        <a:pt x="3152" y="912"/>
                        <a:pt x="3608" y="547"/>
                      </a:cubicBezTo>
                      <a:cubicBezTo>
                        <a:pt x="3851" y="365"/>
                        <a:pt x="3760" y="0"/>
                        <a:pt x="3456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7" name="Google Shape;4247;p27"/>
                <p:cNvSpPr/>
                <p:nvPr/>
              </p:nvSpPr>
              <p:spPr>
                <a:xfrm>
                  <a:off x="5429575" y="3078325"/>
                  <a:ext cx="156450" cy="10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8" h="4096" extrusionOk="0">
                      <a:moveTo>
                        <a:pt x="351" y="0"/>
                      </a:moveTo>
                      <a:cubicBezTo>
                        <a:pt x="79" y="0"/>
                        <a:pt x="1" y="417"/>
                        <a:pt x="279" y="528"/>
                      </a:cubicBezTo>
                      <a:cubicBezTo>
                        <a:pt x="1343" y="954"/>
                        <a:pt x="2346" y="1471"/>
                        <a:pt x="3288" y="2109"/>
                      </a:cubicBezTo>
                      <a:cubicBezTo>
                        <a:pt x="4170" y="2686"/>
                        <a:pt x="4899" y="3446"/>
                        <a:pt x="5720" y="4054"/>
                      </a:cubicBezTo>
                      <a:cubicBezTo>
                        <a:pt x="5760" y="4083"/>
                        <a:pt x="5805" y="4095"/>
                        <a:pt x="5851" y="4095"/>
                      </a:cubicBezTo>
                      <a:cubicBezTo>
                        <a:pt x="6049" y="4095"/>
                        <a:pt x="6257" y="3862"/>
                        <a:pt x="6085" y="3689"/>
                      </a:cubicBezTo>
                      <a:cubicBezTo>
                        <a:pt x="4778" y="1927"/>
                        <a:pt x="2437" y="772"/>
                        <a:pt x="431" y="12"/>
                      </a:cubicBezTo>
                      <a:cubicBezTo>
                        <a:pt x="403" y="4"/>
                        <a:pt x="37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8" name="Google Shape;4248;p27"/>
                <p:cNvSpPr/>
                <p:nvPr/>
              </p:nvSpPr>
              <p:spPr>
                <a:xfrm>
                  <a:off x="5891700" y="3229625"/>
                  <a:ext cx="118250" cy="8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0" h="3389" extrusionOk="0">
                      <a:moveTo>
                        <a:pt x="4433" y="0"/>
                      </a:moveTo>
                      <a:cubicBezTo>
                        <a:pt x="4415" y="0"/>
                        <a:pt x="4397" y="3"/>
                        <a:pt x="4378" y="8"/>
                      </a:cubicBezTo>
                      <a:cubicBezTo>
                        <a:pt x="3588" y="252"/>
                        <a:pt x="2858" y="890"/>
                        <a:pt x="2220" y="1376"/>
                      </a:cubicBezTo>
                      <a:cubicBezTo>
                        <a:pt x="1521" y="1893"/>
                        <a:pt x="852" y="2410"/>
                        <a:pt x="153" y="2957"/>
                      </a:cubicBezTo>
                      <a:cubicBezTo>
                        <a:pt x="1" y="3109"/>
                        <a:pt x="187" y="3388"/>
                        <a:pt x="377" y="3388"/>
                      </a:cubicBezTo>
                      <a:cubicBezTo>
                        <a:pt x="414" y="3388"/>
                        <a:pt x="452" y="3377"/>
                        <a:pt x="487" y="3352"/>
                      </a:cubicBezTo>
                      <a:cubicBezTo>
                        <a:pt x="1217" y="2835"/>
                        <a:pt x="1946" y="2349"/>
                        <a:pt x="2676" y="1832"/>
                      </a:cubicBezTo>
                      <a:cubicBezTo>
                        <a:pt x="3314" y="1437"/>
                        <a:pt x="4135" y="1042"/>
                        <a:pt x="4591" y="403"/>
                      </a:cubicBezTo>
                      <a:cubicBezTo>
                        <a:pt x="4729" y="265"/>
                        <a:pt x="4615" y="0"/>
                        <a:pt x="443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9" name="Google Shape;4249;p27"/>
                <p:cNvSpPr/>
                <p:nvPr/>
              </p:nvSpPr>
              <p:spPr>
                <a:xfrm>
                  <a:off x="5383825" y="3457650"/>
                  <a:ext cx="156300" cy="9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2" h="3678" extrusionOk="0">
                      <a:moveTo>
                        <a:pt x="503" y="0"/>
                      </a:moveTo>
                      <a:cubicBezTo>
                        <a:pt x="223" y="0"/>
                        <a:pt x="0" y="409"/>
                        <a:pt x="285" y="523"/>
                      </a:cubicBezTo>
                      <a:cubicBezTo>
                        <a:pt x="1288" y="918"/>
                        <a:pt x="2261" y="1435"/>
                        <a:pt x="3173" y="1951"/>
                      </a:cubicBezTo>
                      <a:cubicBezTo>
                        <a:pt x="4085" y="2498"/>
                        <a:pt x="4966" y="3258"/>
                        <a:pt x="5908" y="3653"/>
                      </a:cubicBezTo>
                      <a:cubicBezTo>
                        <a:pt x="5947" y="3670"/>
                        <a:pt x="5984" y="3678"/>
                        <a:pt x="6017" y="3678"/>
                      </a:cubicBezTo>
                      <a:cubicBezTo>
                        <a:pt x="6167" y="3678"/>
                        <a:pt x="6251" y="3524"/>
                        <a:pt x="6152" y="3350"/>
                      </a:cubicBezTo>
                      <a:cubicBezTo>
                        <a:pt x="4845" y="1799"/>
                        <a:pt x="2383" y="766"/>
                        <a:pt x="559" y="6"/>
                      </a:cubicBezTo>
                      <a:cubicBezTo>
                        <a:pt x="540" y="2"/>
                        <a:pt x="521" y="0"/>
                        <a:pt x="5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0" name="Google Shape;4250;p27"/>
                <p:cNvSpPr/>
                <p:nvPr/>
              </p:nvSpPr>
              <p:spPr>
                <a:xfrm>
                  <a:off x="5835350" y="3724575"/>
                  <a:ext cx="141175" cy="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3453" extrusionOk="0">
                      <a:moveTo>
                        <a:pt x="5203" y="0"/>
                      </a:moveTo>
                      <a:cubicBezTo>
                        <a:pt x="5162" y="0"/>
                        <a:pt x="5120" y="9"/>
                        <a:pt x="5082" y="28"/>
                      </a:cubicBezTo>
                      <a:cubicBezTo>
                        <a:pt x="3410" y="788"/>
                        <a:pt x="1829" y="1943"/>
                        <a:pt x="279" y="2916"/>
                      </a:cubicBezTo>
                      <a:cubicBezTo>
                        <a:pt x="0" y="3068"/>
                        <a:pt x="166" y="3453"/>
                        <a:pt x="422" y="3453"/>
                      </a:cubicBezTo>
                      <a:cubicBezTo>
                        <a:pt x="473" y="3453"/>
                        <a:pt x="528" y="3437"/>
                        <a:pt x="583" y="3402"/>
                      </a:cubicBezTo>
                      <a:cubicBezTo>
                        <a:pt x="2194" y="2460"/>
                        <a:pt x="3957" y="1578"/>
                        <a:pt x="5416" y="423"/>
                      </a:cubicBezTo>
                      <a:cubicBezTo>
                        <a:pt x="5647" y="244"/>
                        <a:pt x="5424" y="0"/>
                        <a:pt x="52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1" name="Google Shape;4251;p27"/>
                <p:cNvSpPr/>
                <p:nvPr/>
              </p:nvSpPr>
              <p:spPr>
                <a:xfrm>
                  <a:off x="5161950" y="1889450"/>
                  <a:ext cx="737375" cy="7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95" h="29513" extrusionOk="0">
                      <a:moveTo>
                        <a:pt x="10765" y="0"/>
                      </a:moveTo>
                      <a:cubicBezTo>
                        <a:pt x="10438" y="0"/>
                        <a:pt x="10095" y="66"/>
                        <a:pt x="9738" y="210"/>
                      </a:cubicBezTo>
                      <a:cubicBezTo>
                        <a:pt x="7580" y="2034"/>
                        <a:pt x="8947" y="3767"/>
                        <a:pt x="9707" y="6107"/>
                      </a:cubicBezTo>
                      <a:cubicBezTo>
                        <a:pt x="10467" y="8417"/>
                        <a:pt x="11805" y="10545"/>
                        <a:pt x="13112" y="12581"/>
                      </a:cubicBezTo>
                      <a:cubicBezTo>
                        <a:pt x="11833" y="12316"/>
                        <a:pt x="9471" y="12021"/>
                        <a:pt x="7199" y="12021"/>
                      </a:cubicBezTo>
                      <a:cubicBezTo>
                        <a:pt x="3478" y="12021"/>
                        <a:pt x="1" y="12814"/>
                        <a:pt x="1926" y="15834"/>
                      </a:cubicBezTo>
                      <a:cubicBezTo>
                        <a:pt x="2541" y="16795"/>
                        <a:pt x="5454" y="17306"/>
                        <a:pt x="8312" y="17306"/>
                      </a:cubicBezTo>
                      <a:cubicBezTo>
                        <a:pt x="9973" y="17306"/>
                        <a:pt x="11615" y="17133"/>
                        <a:pt x="12777" y="16776"/>
                      </a:cubicBezTo>
                      <a:lnTo>
                        <a:pt x="12777" y="16776"/>
                      </a:lnTo>
                      <a:cubicBezTo>
                        <a:pt x="11926" y="19481"/>
                        <a:pt x="10680" y="23767"/>
                        <a:pt x="10650" y="26563"/>
                      </a:cubicBezTo>
                      <a:cubicBezTo>
                        <a:pt x="10619" y="27840"/>
                        <a:pt x="11075" y="29451"/>
                        <a:pt x="12321" y="29512"/>
                      </a:cubicBezTo>
                      <a:cubicBezTo>
                        <a:pt x="12336" y="29512"/>
                        <a:pt x="12351" y="29512"/>
                        <a:pt x="12366" y="29512"/>
                      </a:cubicBezTo>
                      <a:cubicBezTo>
                        <a:pt x="13254" y="29512"/>
                        <a:pt x="13878" y="28617"/>
                        <a:pt x="14267" y="27840"/>
                      </a:cubicBezTo>
                      <a:cubicBezTo>
                        <a:pt x="15513" y="25195"/>
                        <a:pt x="17154" y="20332"/>
                        <a:pt x="16881" y="17445"/>
                      </a:cubicBezTo>
                      <a:lnTo>
                        <a:pt x="16881" y="17445"/>
                      </a:lnTo>
                      <a:cubicBezTo>
                        <a:pt x="19282" y="19724"/>
                        <a:pt x="21866" y="21943"/>
                        <a:pt x="24966" y="23007"/>
                      </a:cubicBezTo>
                      <a:cubicBezTo>
                        <a:pt x="25623" y="23242"/>
                        <a:pt x="26317" y="23422"/>
                        <a:pt x="26990" y="23422"/>
                      </a:cubicBezTo>
                      <a:cubicBezTo>
                        <a:pt x="27189" y="23422"/>
                        <a:pt x="27386" y="23406"/>
                        <a:pt x="27580" y="23372"/>
                      </a:cubicBezTo>
                      <a:cubicBezTo>
                        <a:pt x="28462" y="23220"/>
                        <a:pt x="29343" y="22581"/>
                        <a:pt x="29404" y="21670"/>
                      </a:cubicBezTo>
                      <a:cubicBezTo>
                        <a:pt x="29495" y="20940"/>
                        <a:pt x="29069" y="20271"/>
                        <a:pt x="28614" y="19663"/>
                      </a:cubicBezTo>
                      <a:cubicBezTo>
                        <a:pt x="26577" y="16958"/>
                        <a:pt x="23568" y="14983"/>
                        <a:pt x="20255" y="14131"/>
                      </a:cubicBezTo>
                      <a:cubicBezTo>
                        <a:pt x="24449" y="10910"/>
                        <a:pt x="28036" y="6046"/>
                        <a:pt x="26273" y="4618"/>
                      </a:cubicBezTo>
                      <a:cubicBezTo>
                        <a:pt x="25824" y="4250"/>
                        <a:pt x="25368" y="4088"/>
                        <a:pt x="24907" y="4088"/>
                      </a:cubicBezTo>
                      <a:cubicBezTo>
                        <a:pt x="22623" y="4088"/>
                        <a:pt x="20195" y="8056"/>
                        <a:pt x="17641" y="10636"/>
                      </a:cubicBezTo>
                      <a:cubicBezTo>
                        <a:pt x="16881" y="8539"/>
                        <a:pt x="15635" y="6654"/>
                        <a:pt x="14966" y="4618"/>
                      </a:cubicBezTo>
                      <a:cubicBezTo>
                        <a:pt x="14386" y="2824"/>
                        <a:pt x="12912" y="0"/>
                        <a:pt x="10765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2" name="Google Shape;4252;p27"/>
                <p:cNvSpPr/>
                <p:nvPr/>
              </p:nvSpPr>
              <p:spPr>
                <a:xfrm>
                  <a:off x="5507200" y="2177950"/>
                  <a:ext cx="117825" cy="11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3" h="4457" extrusionOk="0">
                      <a:moveTo>
                        <a:pt x="3677" y="2079"/>
                      </a:moveTo>
                      <a:cubicBezTo>
                        <a:pt x="3678" y="2088"/>
                        <a:pt x="3679" y="2097"/>
                        <a:pt x="3679" y="2105"/>
                      </a:cubicBezTo>
                      <a:lnTo>
                        <a:pt x="3679" y="2136"/>
                      </a:lnTo>
                      <a:cubicBezTo>
                        <a:pt x="3679" y="2124"/>
                        <a:pt x="3679" y="2105"/>
                        <a:pt x="3677" y="2079"/>
                      </a:cubicBezTo>
                      <a:close/>
                      <a:moveTo>
                        <a:pt x="2526" y="1"/>
                      </a:moveTo>
                      <a:cubicBezTo>
                        <a:pt x="2190" y="1"/>
                        <a:pt x="1847" y="82"/>
                        <a:pt x="1521" y="251"/>
                      </a:cubicBezTo>
                      <a:cubicBezTo>
                        <a:pt x="1429" y="281"/>
                        <a:pt x="1308" y="373"/>
                        <a:pt x="1247" y="433"/>
                      </a:cubicBezTo>
                      <a:cubicBezTo>
                        <a:pt x="1217" y="433"/>
                        <a:pt x="1156" y="494"/>
                        <a:pt x="1125" y="494"/>
                      </a:cubicBezTo>
                      <a:cubicBezTo>
                        <a:pt x="92" y="1102"/>
                        <a:pt x="1" y="2409"/>
                        <a:pt x="548" y="3412"/>
                      </a:cubicBezTo>
                      <a:cubicBezTo>
                        <a:pt x="965" y="4093"/>
                        <a:pt x="1684" y="4457"/>
                        <a:pt x="2441" y="4457"/>
                      </a:cubicBezTo>
                      <a:cubicBezTo>
                        <a:pt x="2732" y="4457"/>
                        <a:pt x="3027" y="4403"/>
                        <a:pt x="3314" y="4294"/>
                      </a:cubicBezTo>
                      <a:cubicBezTo>
                        <a:pt x="4104" y="3929"/>
                        <a:pt x="4712" y="3169"/>
                        <a:pt x="4682" y="2257"/>
                      </a:cubicBezTo>
                      <a:cubicBezTo>
                        <a:pt x="4712" y="1740"/>
                        <a:pt x="4530" y="1041"/>
                        <a:pt x="4074" y="677"/>
                      </a:cubicBezTo>
                      <a:cubicBezTo>
                        <a:pt x="3653" y="236"/>
                        <a:pt x="3099" y="1"/>
                        <a:pt x="2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3" name="Google Shape;4253;p27"/>
                <p:cNvSpPr/>
                <p:nvPr/>
              </p:nvSpPr>
              <p:spPr>
                <a:xfrm>
                  <a:off x="5638925" y="2279150"/>
                  <a:ext cx="16197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9" h="3908" extrusionOk="0">
                      <a:moveTo>
                        <a:pt x="359" y="1"/>
                      </a:moveTo>
                      <a:cubicBezTo>
                        <a:pt x="142" y="1"/>
                        <a:pt x="0" y="329"/>
                        <a:pt x="233" y="458"/>
                      </a:cubicBezTo>
                      <a:cubicBezTo>
                        <a:pt x="1297" y="1006"/>
                        <a:pt x="2331" y="1553"/>
                        <a:pt x="3364" y="2221"/>
                      </a:cubicBezTo>
                      <a:cubicBezTo>
                        <a:pt x="4276" y="2768"/>
                        <a:pt x="5097" y="3528"/>
                        <a:pt x="6100" y="3893"/>
                      </a:cubicBezTo>
                      <a:cubicBezTo>
                        <a:pt x="6126" y="3903"/>
                        <a:pt x="6152" y="3908"/>
                        <a:pt x="6176" y="3908"/>
                      </a:cubicBezTo>
                      <a:cubicBezTo>
                        <a:pt x="6372" y="3908"/>
                        <a:pt x="6478" y="3603"/>
                        <a:pt x="6343" y="3468"/>
                      </a:cubicBezTo>
                      <a:cubicBezTo>
                        <a:pt x="5674" y="2677"/>
                        <a:pt x="4580" y="2161"/>
                        <a:pt x="3668" y="1674"/>
                      </a:cubicBezTo>
                      <a:cubicBezTo>
                        <a:pt x="2635" y="1066"/>
                        <a:pt x="1571" y="550"/>
                        <a:pt x="477" y="33"/>
                      </a:cubicBezTo>
                      <a:cubicBezTo>
                        <a:pt x="436" y="10"/>
                        <a:pt x="396" y="1"/>
                        <a:pt x="3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4" name="Google Shape;4254;p27"/>
                <p:cNvSpPr/>
                <p:nvPr/>
              </p:nvSpPr>
              <p:spPr>
                <a:xfrm>
                  <a:off x="5642475" y="2086325"/>
                  <a:ext cx="104700" cy="1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8" h="4145" extrusionOk="0">
                      <a:moveTo>
                        <a:pt x="3864" y="1"/>
                      </a:moveTo>
                      <a:cubicBezTo>
                        <a:pt x="3809" y="1"/>
                        <a:pt x="3754" y="18"/>
                        <a:pt x="3709" y="56"/>
                      </a:cubicBezTo>
                      <a:cubicBezTo>
                        <a:pt x="3070" y="573"/>
                        <a:pt x="2553" y="1302"/>
                        <a:pt x="2006" y="1910"/>
                      </a:cubicBezTo>
                      <a:cubicBezTo>
                        <a:pt x="1429" y="2518"/>
                        <a:pt x="821" y="3126"/>
                        <a:pt x="213" y="3703"/>
                      </a:cubicBezTo>
                      <a:cubicBezTo>
                        <a:pt x="0" y="3869"/>
                        <a:pt x="174" y="4145"/>
                        <a:pt x="390" y="4145"/>
                      </a:cubicBezTo>
                      <a:cubicBezTo>
                        <a:pt x="452" y="4145"/>
                        <a:pt x="517" y="4122"/>
                        <a:pt x="578" y="4068"/>
                      </a:cubicBezTo>
                      <a:cubicBezTo>
                        <a:pt x="1246" y="3460"/>
                        <a:pt x="1885" y="2852"/>
                        <a:pt x="2493" y="2214"/>
                      </a:cubicBezTo>
                      <a:cubicBezTo>
                        <a:pt x="3070" y="1636"/>
                        <a:pt x="3709" y="1028"/>
                        <a:pt x="4073" y="360"/>
                      </a:cubicBezTo>
                      <a:cubicBezTo>
                        <a:pt x="4187" y="155"/>
                        <a:pt x="4028" y="1"/>
                        <a:pt x="386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5" name="Google Shape;4255;p27"/>
                <p:cNvSpPr/>
                <p:nvPr/>
              </p:nvSpPr>
              <p:spPr>
                <a:xfrm>
                  <a:off x="5449875" y="2023550"/>
                  <a:ext cx="91450" cy="1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8" h="5357" extrusionOk="0">
                      <a:moveTo>
                        <a:pt x="324" y="1"/>
                      </a:moveTo>
                      <a:cubicBezTo>
                        <a:pt x="162" y="1"/>
                        <a:pt x="1" y="151"/>
                        <a:pt x="45" y="348"/>
                      </a:cubicBezTo>
                      <a:cubicBezTo>
                        <a:pt x="622" y="2111"/>
                        <a:pt x="1929" y="3691"/>
                        <a:pt x="2932" y="5211"/>
                      </a:cubicBezTo>
                      <a:cubicBezTo>
                        <a:pt x="3016" y="5314"/>
                        <a:pt x="3123" y="5356"/>
                        <a:pt x="3224" y="5356"/>
                      </a:cubicBezTo>
                      <a:cubicBezTo>
                        <a:pt x="3454" y="5356"/>
                        <a:pt x="3657" y="5139"/>
                        <a:pt x="3510" y="4907"/>
                      </a:cubicBezTo>
                      <a:cubicBezTo>
                        <a:pt x="2507" y="3357"/>
                        <a:pt x="1716" y="1503"/>
                        <a:pt x="500" y="74"/>
                      </a:cubicBezTo>
                      <a:cubicBezTo>
                        <a:pt x="450" y="23"/>
                        <a:pt x="387" y="1"/>
                        <a:pt x="3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6" name="Google Shape;4256;p27"/>
                <p:cNvSpPr/>
                <p:nvPr/>
              </p:nvSpPr>
              <p:spPr>
                <a:xfrm>
                  <a:off x="5286850" y="2237300"/>
                  <a:ext cx="160350" cy="2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1122" extrusionOk="0">
                      <a:moveTo>
                        <a:pt x="370" y="1"/>
                      </a:moveTo>
                      <a:cubicBezTo>
                        <a:pt x="1" y="1"/>
                        <a:pt x="19" y="584"/>
                        <a:pt x="426" y="613"/>
                      </a:cubicBezTo>
                      <a:cubicBezTo>
                        <a:pt x="1763" y="797"/>
                        <a:pt x="3345" y="1121"/>
                        <a:pt x="4800" y="1121"/>
                      </a:cubicBezTo>
                      <a:cubicBezTo>
                        <a:pt x="5264" y="1121"/>
                        <a:pt x="5714" y="1089"/>
                        <a:pt x="6140" y="1008"/>
                      </a:cubicBezTo>
                      <a:cubicBezTo>
                        <a:pt x="6414" y="947"/>
                        <a:pt x="6383" y="582"/>
                        <a:pt x="6140" y="491"/>
                      </a:cubicBezTo>
                      <a:cubicBezTo>
                        <a:pt x="5319" y="248"/>
                        <a:pt x="4377" y="309"/>
                        <a:pt x="3465" y="278"/>
                      </a:cubicBezTo>
                      <a:cubicBezTo>
                        <a:pt x="2432" y="187"/>
                        <a:pt x="1429" y="126"/>
                        <a:pt x="426" y="5"/>
                      </a:cubicBezTo>
                      <a:cubicBezTo>
                        <a:pt x="406" y="2"/>
                        <a:pt x="388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7" name="Google Shape;4257;p27"/>
                <p:cNvSpPr/>
                <p:nvPr/>
              </p:nvSpPr>
              <p:spPr>
                <a:xfrm>
                  <a:off x="5485500" y="2373875"/>
                  <a:ext cx="45525" cy="12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5173" extrusionOk="0">
                      <a:moveTo>
                        <a:pt x="1486" y="0"/>
                      </a:moveTo>
                      <a:cubicBezTo>
                        <a:pt x="1400" y="0"/>
                        <a:pt x="1316" y="41"/>
                        <a:pt x="1264" y="135"/>
                      </a:cubicBezTo>
                      <a:cubicBezTo>
                        <a:pt x="474" y="1502"/>
                        <a:pt x="230" y="3326"/>
                        <a:pt x="18" y="4907"/>
                      </a:cubicBezTo>
                      <a:cubicBezTo>
                        <a:pt x="1" y="5078"/>
                        <a:pt x="148" y="5172"/>
                        <a:pt x="286" y="5172"/>
                      </a:cubicBezTo>
                      <a:cubicBezTo>
                        <a:pt x="391" y="5172"/>
                        <a:pt x="491" y="5117"/>
                        <a:pt x="504" y="4998"/>
                      </a:cubicBezTo>
                      <a:cubicBezTo>
                        <a:pt x="808" y="3387"/>
                        <a:pt x="1477" y="1928"/>
                        <a:pt x="1781" y="347"/>
                      </a:cubicBezTo>
                      <a:cubicBezTo>
                        <a:pt x="1821" y="148"/>
                        <a:pt x="1651" y="0"/>
                        <a:pt x="148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8" name="Google Shape;4258;p27"/>
                <p:cNvSpPr/>
                <p:nvPr/>
              </p:nvSpPr>
              <p:spPr>
                <a:xfrm>
                  <a:off x="5539125" y="2196375"/>
                  <a:ext cx="30425" cy="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74" extrusionOk="0">
                      <a:moveTo>
                        <a:pt x="608" y="0"/>
                      </a:moveTo>
                      <a:cubicBezTo>
                        <a:pt x="0" y="0"/>
                        <a:pt x="0" y="973"/>
                        <a:pt x="608" y="973"/>
                      </a:cubicBezTo>
                      <a:cubicBezTo>
                        <a:pt x="1216" y="973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9" name="Google Shape;4259;p27"/>
                <p:cNvSpPr/>
                <p:nvPr/>
              </p:nvSpPr>
              <p:spPr>
                <a:xfrm>
                  <a:off x="5525450" y="2221450"/>
                  <a:ext cx="31925" cy="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1034" extrusionOk="0">
                      <a:moveTo>
                        <a:pt x="639" y="0"/>
                      </a:moveTo>
                      <a:cubicBezTo>
                        <a:pt x="0" y="0"/>
                        <a:pt x="0" y="1034"/>
                        <a:pt x="639" y="1034"/>
                      </a:cubicBezTo>
                      <a:cubicBezTo>
                        <a:pt x="1277" y="1034"/>
                        <a:pt x="12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0" name="Google Shape;4260;p27"/>
                <p:cNvSpPr/>
                <p:nvPr/>
              </p:nvSpPr>
              <p:spPr>
                <a:xfrm>
                  <a:off x="5547475" y="2251225"/>
                  <a:ext cx="29575" cy="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872" extrusionOk="0">
                      <a:moveTo>
                        <a:pt x="554" y="0"/>
                      </a:moveTo>
                      <a:cubicBezTo>
                        <a:pt x="493" y="0"/>
                        <a:pt x="430" y="17"/>
                        <a:pt x="366" y="56"/>
                      </a:cubicBezTo>
                      <a:cubicBezTo>
                        <a:pt x="305" y="56"/>
                        <a:pt x="305" y="86"/>
                        <a:pt x="274" y="86"/>
                      </a:cubicBezTo>
                      <a:cubicBezTo>
                        <a:pt x="92" y="208"/>
                        <a:pt x="1" y="481"/>
                        <a:pt x="122" y="664"/>
                      </a:cubicBezTo>
                      <a:cubicBezTo>
                        <a:pt x="198" y="814"/>
                        <a:pt x="320" y="872"/>
                        <a:pt x="453" y="872"/>
                      </a:cubicBezTo>
                      <a:cubicBezTo>
                        <a:pt x="534" y="872"/>
                        <a:pt x="619" y="850"/>
                        <a:pt x="700" y="816"/>
                      </a:cubicBezTo>
                      <a:cubicBezTo>
                        <a:pt x="730" y="816"/>
                        <a:pt x="730" y="785"/>
                        <a:pt x="791" y="785"/>
                      </a:cubicBezTo>
                      <a:cubicBezTo>
                        <a:pt x="1183" y="628"/>
                        <a:pt x="924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1" name="Google Shape;4261;p27"/>
                <p:cNvSpPr/>
                <p:nvPr/>
              </p:nvSpPr>
              <p:spPr>
                <a:xfrm>
                  <a:off x="5572550" y="2216900"/>
                  <a:ext cx="24350" cy="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760" extrusionOk="0">
                      <a:moveTo>
                        <a:pt x="487" y="0"/>
                      </a:moveTo>
                      <a:cubicBezTo>
                        <a:pt x="1" y="30"/>
                        <a:pt x="1" y="760"/>
                        <a:pt x="487" y="760"/>
                      </a:cubicBezTo>
                      <a:cubicBezTo>
                        <a:pt x="974" y="760"/>
                        <a:pt x="974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2" name="Google Shape;4262;p27"/>
                <p:cNvSpPr/>
                <p:nvPr/>
              </p:nvSpPr>
              <p:spPr>
                <a:xfrm>
                  <a:off x="5574075" y="2184975"/>
                  <a:ext cx="18275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" h="578" extrusionOk="0">
                      <a:moveTo>
                        <a:pt x="365" y="0"/>
                      </a:moveTo>
                      <a:cubicBezTo>
                        <a:pt x="1" y="0"/>
                        <a:pt x="1" y="578"/>
                        <a:pt x="365" y="578"/>
                      </a:cubicBezTo>
                      <a:cubicBezTo>
                        <a:pt x="730" y="578"/>
                        <a:pt x="73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3" name="Google Shape;4263;p27"/>
                <p:cNvSpPr/>
                <p:nvPr/>
              </p:nvSpPr>
              <p:spPr>
                <a:xfrm>
                  <a:off x="5583200" y="2245775"/>
                  <a:ext cx="19025" cy="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608" extrusionOk="0">
                      <a:moveTo>
                        <a:pt x="365" y="0"/>
                      </a:moveTo>
                      <a:cubicBezTo>
                        <a:pt x="0" y="0"/>
                        <a:pt x="0" y="608"/>
                        <a:pt x="365" y="608"/>
                      </a:cubicBezTo>
                      <a:cubicBezTo>
                        <a:pt x="760" y="608"/>
                        <a:pt x="76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64" name="Google Shape;4264;p27"/>
              <p:cNvGrpSpPr/>
              <p:nvPr/>
            </p:nvGrpSpPr>
            <p:grpSpPr>
              <a:xfrm flipH="1">
                <a:off x="356102" y="3845124"/>
                <a:ext cx="592242" cy="581335"/>
                <a:chOff x="5672100" y="3575250"/>
                <a:chExt cx="1054750" cy="1035325"/>
              </a:xfrm>
            </p:grpSpPr>
            <p:sp>
              <p:nvSpPr>
                <p:cNvPr id="4265" name="Google Shape;4265;p2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6" name="Google Shape;4266;p2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7" name="Google Shape;4267;p2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8" name="Google Shape;4268;p2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9" name="Google Shape;4269;p2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0" name="Google Shape;4270;p2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1" name="Google Shape;4271;p2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2" name="Google Shape;4272;p2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73" name="Google Shape;4273;p27"/>
              <p:cNvGrpSpPr/>
              <p:nvPr/>
            </p:nvGrpSpPr>
            <p:grpSpPr>
              <a:xfrm rot="749415" flipH="1">
                <a:off x="946768" y="3811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4274" name="Google Shape;4274;p2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5" name="Google Shape;4275;p2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6" name="Google Shape;4276;p2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7" name="Google Shape;4277;p2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8" name="Google Shape;4278;p2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9" name="Google Shape;4279;p2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0" name="Google Shape;4280;p2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1" name="Google Shape;4281;p2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2" name="Google Shape;4282;p2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3" name="Google Shape;4283;p2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4" name="Google Shape;4284;p2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5" name="Google Shape;4285;p2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6" name="Google Shape;4286;p2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7" name="Google Shape;4287;p2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8" name="Google Shape;4288;p2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9" name="Google Shape;4289;p2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90" name="Google Shape;4290;p27"/>
              <p:cNvGrpSpPr/>
              <p:nvPr/>
            </p:nvGrpSpPr>
            <p:grpSpPr>
              <a:xfrm flipH="1">
                <a:off x="-16389" y="3184173"/>
                <a:ext cx="494643" cy="2036537"/>
                <a:chOff x="6248875" y="1941050"/>
                <a:chExt cx="827300" cy="3406150"/>
              </a:xfrm>
            </p:grpSpPr>
            <p:sp>
              <p:nvSpPr>
                <p:cNvPr id="4291" name="Google Shape;4291;p27"/>
                <p:cNvSpPr/>
                <p:nvPr/>
              </p:nvSpPr>
              <p:spPr>
                <a:xfrm>
                  <a:off x="6248875" y="2456250"/>
                  <a:ext cx="827300" cy="28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2" h="115638" extrusionOk="0">
                      <a:moveTo>
                        <a:pt x="16664" y="1"/>
                      </a:moveTo>
                      <a:cubicBezTo>
                        <a:pt x="16436" y="1"/>
                        <a:pt x="16216" y="153"/>
                        <a:pt x="16231" y="457"/>
                      </a:cubicBezTo>
                      <a:cubicBezTo>
                        <a:pt x="16535" y="7660"/>
                        <a:pt x="16505" y="14894"/>
                        <a:pt x="16201" y="22068"/>
                      </a:cubicBezTo>
                      <a:cubicBezTo>
                        <a:pt x="15198" y="19332"/>
                        <a:pt x="12949" y="16627"/>
                        <a:pt x="11186" y="14499"/>
                      </a:cubicBezTo>
                      <a:cubicBezTo>
                        <a:pt x="8906" y="11794"/>
                        <a:pt x="6201" y="9575"/>
                        <a:pt x="3040" y="7964"/>
                      </a:cubicBezTo>
                      <a:cubicBezTo>
                        <a:pt x="2877" y="7883"/>
                        <a:pt x="2708" y="7846"/>
                        <a:pt x="2544" y="7846"/>
                      </a:cubicBezTo>
                      <a:cubicBezTo>
                        <a:pt x="1790" y="7846"/>
                        <a:pt x="1137" y="8624"/>
                        <a:pt x="1611" y="9423"/>
                      </a:cubicBezTo>
                      <a:cubicBezTo>
                        <a:pt x="5198" y="15502"/>
                        <a:pt x="9757" y="20852"/>
                        <a:pt x="15137" y="25472"/>
                      </a:cubicBezTo>
                      <a:cubicBezTo>
                        <a:pt x="15343" y="25678"/>
                        <a:pt x="15592" y="25753"/>
                        <a:pt x="15847" y="25753"/>
                      </a:cubicBezTo>
                      <a:cubicBezTo>
                        <a:pt x="15894" y="25753"/>
                        <a:pt x="15941" y="25750"/>
                        <a:pt x="15988" y="25746"/>
                      </a:cubicBezTo>
                      <a:lnTo>
                        <a:pt x="15988" y="25746"/>
                      </a:lnTo>
                      <a:cubicBezTo>
                        <a:pt x="15775" y="30092"/>
                        <a:pt x="15380" y="34378"/>
                        <a:pt x="14985" y="38664"/>
                      </a:cubicBezTo>
                      <a:cubicBezTo>
                        <a:pt x="13526" y="34226"/>
                        <a:pt x="10426" y="30487"/>
                        <a:pt x="6140" y="28329"/>
                      </a:cubicBezTo>
                      <a:cubicBezTo>
                        <a:pt x="5971" y="28245"/>
                        <a:pt x="5798" y="28205"/>
                        <a:pt x="5632" y="28205"/>
                      </a:cubicBezTo>
                      <a:cubicBezTo>
                        <a:pt x="5199" y="28205"/>
                        <a:pt x="4813" y="28476"/>
                        <a:pt x="4681" y="28937"/>
                      </a:cubicBezTo>
                      <a:cubicBezTo>
                        <a:pt x="3799" y="31825"/>
                        <a:pt x="6657" y="34560"/>
                        <a:pt x="8176" y="36779"/>
                      </a:cubicBezTo>
                      <a:cubicBezTo>
                        <a:pt x="9787" y="39150"/>
                        <a:pt x="11398" y="41703"/>
                        <a:pt x="14134" y="42919"/>
                      </a:cubicBezTo>
                      <a:cubicBezTo>
                        <a:pt x="14256" y="42950"/>
                        <a:pt x="14408" y="43010"/>
                        <a:pt x="14529" y="43010"/>
                      </a:cubicBezTo>
                      <a:cubicBezTo>
                        <a:pt x="13952" y="48208"/>
                        <a:pt x="13253" y="53375"/>
                        <a:pt x="12493" y="58573"/>
                      </a:cubicBezTo>
                      <a:cubicBezTo>
                        <a:pt x="12158" y="57965"/>
                        <a:pt x="11794" y="57387"/>
                        <a:pt x="11429" y="56901"/>
                      </a:cubicBezTo>
                      <a:cubicBezTo>
                        <a:pt x="10365" y="54470"/>
                        <a:pt x="9088" y="52159"/>
                        <a:pt x="7477" y="50032"/>
                      </a:cubicBezTo>
                      <a:cubicBezTo>
                        <a:pt x="7082" y="49424"/>
                        <a:pt x="6626" y="48846"/>
                        <a:pt x="6170" y="48330"/>
                      </a:cubicBezTo>
                      <a:cubicBezTo>
                        <a:pt x="4863" y="46749"/>
                        <a:pt x="3435" y="45290"/>
                        <a:pt x="1854" y="43922"/>
                      </a:cubicBezTo>
                      <a:cubicBezTo>
                        <a:pt x="1634" y="43732"/>
                        <a:pt x="1371" y="43644"/>
                        <a:pt x="1117" y="43644"/>
                      </a:cubicBezTo>
                      <a:cubicBezTo>
                        <a:pt x="600" y="43644"/>
                        <a:pt x="122" y="44010"/>
                        <a:pt x="122" y="44621"/>
                      </a:cubicBezTo>
                      <a:cubicBezTo>
                        <a:pt x="0" y="48086"/>
                        <a:pt x="2280" y="51734"/>
                        <a:pt x="4043" y="54591"/>
                      </a:cubicBezTo>
                      <a:cubicBezTo>
                        <a:pt x="6018" y="57813"/>
                        <a:pt x="8389" y="60731"/>
                        <a:pt x="11094" y="63406"/>
                      </a:cubicBezTo>
                      <a:cubicBezTo>
                        <a:pt x="11246" y="63558"/>
                        <a:pt x="11429" y="63679"/>
                        <a:pt x="11672" y="63710"/>
                      </a:cubicBezTo>
                      <a:cubicBezTo>
                        <a:pt x="10304" y="72403"/>
                        <a:pt x="8784" y="81066"/>
                        <a:pt x="7143" y="89698"/>
                      </a:cubicBezTo>
                      <a:cubicBezTo>
                        <a:pt x="5593" y="97966"/>
                        <a:pt x="3982" y="106233"/>
                        <a:pt x="2219" y="114440"/>
                      </a:cubicBezTo>
                      <a:cubicBezTo>
                        <a:pt x="2055" y="115170"/>
                        <a:pt x="2636" y="115637"/>
                        <a:pt x="3205" y="115637"/>
                      </a:cubicBezTo>
                      <a:cubicBezTo>
                        <a:pt x="3584" y="115637"/>
                        <a:pt x="3958" y="115430"/>
                        <a:pt x="4103" y="114957"/>
                      </a:cubicBezTo>
                      <a:cubicBezTo>
                        <a:pt x="6262" y="107935"/>
                        <a:pt x="7234" y="100397"/>
                        <a:pt x="8541" y="93193"/>
                      </a:cubicBezTo>
                      <a:cubicBezTo>
                        <a:pt x="9879" y="85899"/>
                        <a:pt x="11216" y="78634"/>
                        <a:pt x="12401" y="71309"/>
                      </a:cubicBezTo>
                      <a:cubicBezTo>
                        <a:pt x="12771" y="71504"/>
                        <a:pt x="13128" y="71585"/>
                        <a:pt x="13480" y="71585"/>
                      </a:cubicBezTo>
                      <a:cubicBezTo>
                        <a:pt x="14171" y="71585"/>
                        <a:pt x="14849" y="71276"/>
                        <a:pt x="15593" y="70914"/>
                      </a:cubicBezTo>
                      <a:cubicBezTo>
                        <a:pt x="17630" y="69941"/>
                        <a:pt x="19696" y="68847"/>
                        <a:pt x="21672" y="67692"/>
                      </a:cubicBezTo>
                      <a:cubicBezTo>
                        <a:pt x="23526" y="66628"/>
                        <a:pt x="25502" y="65594"/>
                        <a:pt x="27204" y="64348"/>
                      </a:cubicBezTo>
                      <a:cubicBezTo>
                        <a:pt x="28146" y="63619"/>
                        <a:pt x="28694" y="63071"/>
                        <a:pt x="28542" y="61825"/>
                      </a:cubicBezTo>
                      <a:cubicBezTo>
                        <a:pt x="28464" y="61412"/>
                        <a:pt x="28058" y="61197"/>
                        <a:pt x="27677" y="61197"/>
                      </a:cubicBezTo>
                      <a:cubicBezTo>
                        <a:pt x="27609" y="61197"/>
                        <a:pt x="27542" y="61204"/>
                        <a:pt x="27478" y="61217"/>
                      </a:cubicBezTo>
                      <a:cubicBezTo>
                        <a:pt x="22158" y="62524"/>
                        <a:pt x="17265" y="64926"/>
                        <a:pt x="13070" y="68360"/>
                      </a:cubicBezTo>
                      <a:cubicBezTo>
                        <a:pt x="13009" y="68421"/>
                        <a:pt x="12918" y="68482"/>
                        <a:pt x="12797" y="68512"/>
                      </a:cubicBezTo>
                      <a:cubicBezTo>
                        <a:pt x="13040" y="67053"/>
                        <a:pt x="13253" y="65594"/>
                        <a:pt x="13496" y="64105"/>
                      </a:cubicBezTo>
                      <a:cubicBezTo>
                        <a:pt x="13557" y="64014"/>
                        <a:pt x="13557" y="63862"/>
                        <a:pt x="13557" y="63710"/>
                      </a:cubicBezTo>
                      <a:cubicBezTo>
                        <a:pt x="14164" y="59667"/>
                        <a:pt x="14712" y="55655"/>
                        <a:pt x="15198" y="51612"/>
                      </a:cubicBezTo>
                      <a:cubicBezTo>
                        <a:pt x="15328" y="51661"/>
                        <a:pt x="15449" y="51693"/>
                        <a:pt x="15576" y="51693"/>
                      </a:cubicBezTo>
                      <a:cubicBezTo>
                        <a:pt x="15686" y="51693"/>
                        <a:pt x="15800" y="51669"/>
                        <a:pt x="15927" y="51612"/>
                      </a:cubicBezTo>
                      <a:cubicBezTo>
                        <a:pt x="19727" y="50062"/>
                        <a:pt x="22949" y="47661"/>
                        <a:pt x="25867" y="44804"/>
                      </a:cubicBezTo>
                      <a:cubicBezTo>
                        <a:pt x="27387" y="43345"/>
                        <a:pt x="28906" y="41764"/>
                        <a:pt x="30244" y="40184"/>
                      </a:cubicBezTo>
                      <a:cubicBezTo>
                        <a:pt x="30882" y="39393"/>
                        <a:pt x="31612" y="38269"/>
                        <a:pt x="30517" y="37509"/>
                      </a:cubicBezTo>
                      <a:cubicBezTo>
                        <a:pt x="30258" y="37336"/>
                        <a:pt x="29979" y="37267"/>
                        <a:pt x="29692" y="37267"/>
                      </a:cubicBezTo>
                      <a:cubicBezTo>
                        <a:pt x="28868" y="37267"/>
                        <a:pt x="27980" y="37839"/>
                        <a:pt x="27326" y="38177"/>
                      </a:cubicBezTo>
                      <a:cubicBezTo>
                        <a:pt x="25624" y="39089"/>
                        <a:pt x="24013" y="40092"/>
                        <a:pt x="22462" y="41278"/>
                      </a:cubicBezTo>
                      <a:cubicBezTo>
                        <a:pt x="21003" y="42372"/>
                        <a:pt x="19696" y="43649"/>
                        <a:pt x="18481" y="44956"/>
                      </a:cubicBezTo>
                      <a:lnTo>
                        <a:pt x="18389" y="45047"/>
                      </a:lnTo>
                      <a:cubicBezTo>
                        <a:pt x="17660" y="45655"/>
                        <a:pt x="16566" y="46415"/>
                        <a:pt x="15684" y="47235"/>
                      </a:cubicBezTo>
                      <a:cubicBezTo>
                        <a:pt x="16262" y="42220"/>
                        <a:pt x="16718" y="37266"/>
                        <a:pt x="17052" y="32250"/>
                      </a:cubicBezTo>
                      <a:cubicBezTo>
                        <a:pt x="17295" y="32098"/>
                        <a:pt x="17447" y="31946"/>
                        <a:pt x="17599" y="31794"/>
                      </a:cubicBezTo>
                      <a:cubicBezTo>
                        <a:pt x="21429" y="31612"/>
                        <a:pt x="24894" y="28633"/>
                        <a:pt x="27842" y="26475"/>
                      </a:cubicBezTo>
                      <a:cubicBezTo>
                        <a:pt x="30213" y="24712"/>
                        <a:pt x="32615" y="22615"/>
                        <a:pt x="33010" y="19545"/>
                      </a:cubicBezTo>
                      <a:cubicBezTo>
                        <a:pt x="33091" y="18973"/>
                        <a:pt x="32758" y="18523"/>
                        <a:pt x="32207" y="18523"/>
                      </a:cubicBezTo>
                      <a:cubicBezTo>
                        <a:pt x="32143" y="18523"/>
                        <a:pt x="32076" y="18529"/>
                        <a:pt x="32007" y="18542"/>
                      </a:cubicBezTo>
                      <a:cubicBezTo>
                        <a:pt x="28663" y="19180"/>
                        <a:pt x="25928" y="21460"/>
                        <a:pt x="23374" y="23618"/>
                      </a:cubicBezTo>
                      <a:cubicBezTo>
                        <a:pt x="21915" y="24834"/>
                        <a:pt x="20517" y="26171"/>
                        <a:pt x="19241" y="27600"/>
                      </a:cubicBezTo>
                      <a:cubicBezTo>
                        <a:pt x="18572" y="28056"/>
                        <a:pt x="17964" y="28512"/>
                        <a:pt x="17326" y="28968"/>
                      </a:cubicBezTo>
                      <a:cubicBezTo>
                        <a:pt x="17356" y="28117"/>
                        <a:pt x="17447" y="27205"/>
                        <a:pt x="17478" y="26323"/>
                      </a:cubicBezTo>
                      <a:cubicBezTo>
                        <a:pt x="17903" y="17691"/>
                        <a:pt x="17721" y="9028"/>
                        <a:pt x="17143" y="457"/>
                      </a:cubicBezTo>
                      <a:cubicBezTo>
                        <a:pt x="17128" y="153"/>
                        <a:pt x="16892" y="1"/>
                        <a:pt x="166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2" name="Google Shape;4292;p27"/>
                <p:cNvSpPr/>
                <p:nvPr/>
              </p:nvSpPr>
              <p:spPr>
                <a:xfrm>
                  <a:off x="6370100" y="2739075"/>
                  <a:ext cx="261625" cy="29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5" h="11817" extrusionOk="0">
                      <a:moveTo>
                        <a:pt x="232" y="1"/>
                      </a:moveTo>
                      <a:cubicBezTo>
                        <a:pt x="108" y="1"/>
                        <a:pt x="1" y="145"/>
                        <a:pt x="75" y="268"/>
                      </a:cubicBezTo>
                      <a:cubicBezTo>
                        <a:pt x="3692" y="3825"/>
                        <a:pt x="7036" y="7624"/>
                        <a:pt x="10045" y="11727"/>
                      </a:cubicBezTo>
                      <a:cubicBezTo>
                        <a:pt x="10090" y="11791"/>
                        <a:pt x="10149" y="11816"/>
                        <a:pt x="10206" y="11816"/>
                      </a:cubicBezTo>
                      <a:cubicBezTo>
                        <a:pt x="10340" y="11816"/>
                        <a:pt x="10465" y="11673"/>
                        <a:pt x="10379" y="11545"/>
                      </a:cubicBezTo>
                      <a:cubicBezTo>
                        <a:pt x="7309" y="7442"/>
                        <a:pt x="3966" y="3612"/>
                        <a:pt x="318" y="25"/>
                      </a:cubicBezTo>
                      <a:cubicBezTo>
                        <a:pt x="290" y="8"/>
                        <a:pt x="261" y="1"/>
                        <a:pt x="232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3" name="Google Shape;4293;p27"/>
                <p:cNvSpPr/>
                <p:nvPr/>
              </p:nvSpPr>
              <p:spPr>
                <a:xfrm>
                  <a:off x="6721700" y="3006900"/>
                  <a:ext cx="252175" cy="18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7523" extrusionOk="0">
                      <a:moveTo>
                        <a:pt x="9819" y="1"/>
                      </a:moveTo>
                      <a:cubicBezTo>
                        <a:pt x="9779" y="1"/>
                        <a:pt x="9735" y="13"/>
                        <a:pt x="9689" y="42"/>
                      </a:cubicBezTo>
                      <a:cubicBezTo>
                        <a:pt x="6559" y="2321"/>
                        <a:pt x="3610" y="5239"/>
                        <a:pt x="206" y="7063"/>
                      </a:cubicBezTo>
                      <a:cubicBezTo>
                        <a:pt x="1" y="7217"/>
                        <a:pt x="142" y="7523"/>
                        <a:pt x="319" y="7523"/>
                      </a:cubicBezTo>
                      <a:cubicBezTo>
                        <a:pt x="352" y="7523"/>
                        <a:pt x="386" y="7512"/>
                        <a:pt x="419" y="7489"/>
                      </a:cubicBezTo>
                      <a:cubicBezTo>
                        <a:pt x="2334" y="6546"/>
                        <a:pt x="4005" y="5087"/>
                        <a:pt x="5677" y="3841"/>
                      </a:cubicBezTo>
                      <a:cubicBezTo>
                        <a:pt x="7106" y="2777"/>
                        <a:pt x="8778" y="1744"/>
                        <a:pt x="9963" y="376"/>
                      </a:cubicBezTo>
                      <a:cubicBezTo>
                        <a:pt x="10086" y="228"/>
                        <a:pt x="9990" y="1"/>
                        <a:pt x="9819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4" name="Google Shape;4294;p27"/>
                <p:cNvSpPr/>
                <p:nvPr/>
              </p:nvSpPr>
              <p:spPr>
                <a:xfrm>
                  <a:off x="6420475" y="3232600"/>
                  <a:ext cx="199850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4" h="10636" extrusionOk="0">
                      <a:moveTo>
                        <a:pt x="324" y="0"/>
                      </a:moveTo>
                      <a:cubicBezTo>
                        <a:pt x="157" y="0"/>
                        <a:pt x="1" y="235"/>
                        <a:pt x="157" y="436"/>
                      </a:cubicBezTo>
                      <a:cubicBezTo>
                        <a:pt x="2802" y="3719"/>
                        <a:pt x="5021" y="7458"/>
                        <a:pt x="7817" y="10619"/>
                      </a:cubicBezTo>
                      <a:cubicBezTo>
                        <a:pt x="7829" y="10631"/>
                        <a:pt x="7843" y="10636"/>
                        <a:pt x="7857" y="10636"/>
                      </a:cubicBezTo>
                      <a:cubicBezTo>
                        <a:pt x="7919" y="10636"/>
                        <a:pt x="7994" y="10547"/>
                        <a:pt x="7969" y="10497"/>
                      </a:cubicBezTo>
                      <a:cubicBezTo>
                        <a:pt x="6085" y="6728"/>
                        <a:pt x="3136" y="3354"/>
                        <a:pt x="492" y="102"/>
                      </a:cubicBezTo>
                      <a:cubicBezTo>
                        <a:pt x="444" y="30"/>
                        <a:pt x="383" y="0"/>
                        <a:pt x="324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5" name="Google Shape;4295;p27"/>
                <p:cNvSpPr/>
                <p:nvPr/>
              </p:nvSpPr>
              <p:spPr>
                <a:xfrm>
                  <a:off x="6670750" y="3506750"/>
                  <a:ext cx="264400" cy="16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6" h="6731" extrusionOk="0">
                      <a:moveTo>
                        <a:pt x="10228" y="1"/>
                      </a:moveTo>
                      <a:cubicBezTo>
                        <a:pt x="10201" y="1"/>
                        <a:pt x="10174" y="6"/>
                        <a:pt x="10147" y="18"/>
                      </a:cubicBezTo>
                      <a:cubicBezTo>
                        <a:pt x="6742" y="1963"/>
                        <a:pt x="3612" y="4395"/>
                        <a:pt x="207" y="6340"/>
                      </a:cubicBezTo>
                      <a:cubicBezTo>
                        <a:pt x="0" y="6469"/>
                        <a:pt x="124" y="6731"/>
                        <a:pt x="315" y="6731"/>
                      </a:cubicBezTo>
                      <a:cubicBezTo>
                        <a:pt x="348" y="6731"/>
                        <a:pt x="384" y="6723"/>
                        <a:pt x="420" y="6705"/>
                      </a:cubicBezTo>
                      <a:cubicBezTo>
                        <a:pt x="3794" y="4851"/>
                        <a:pt x="7472" y="2966"/>
                        <a:pt x="10390" y="382"/>
                      </a:cubicBezTo>
                      <a:cubicBezTo>
                        <a:pt x="10576" y="250"/>
                        <a:pt x="10414" y="1"/>
                        <a:pt x="10228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6" name="Google Shape;4296;p27"/>
                <p:cNvSpPr/>
                <p:nvPr/>
              </p:nvSpPr>
              <p:spPr>
                <a:xfrm>
                  <a:off x="6300300" y="3626950"/>
                  <a:ext cx="227825" cy="32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3" h="12881" extrusionOk="0">
                      <a:moveTo>
                        <a:pt x="277" y="0"/>
                      </a:moveTo>
                      <a:cubicBezTo>
                        <a:pt x="136" y="0"/>
                        <a:pt x="1" y="208"/>
                        <a:pt x="162" y="347"/>
                      </a:cubicBezTo>
                      <a:cubicBezTo>
                        <a:pt x="3384" y="4237"/>
                        <a:pt x="5937" y="8432"/>
                        <a:pt x="8551" y="12748"/>
                      </a:cubicBezTo>
                      <a:cubicBezTo>
                        <a:pt x="8607" y="12842"/>
                        <a:pt x="8687" y="12880"/>
                        <a:pt x="8765" y="12880"/>
                      </a:cubicBezTo>
                      <a:cubicBezTo>
                        <a:pt x="8941" y="12880"/>
                        <a:pt x="9112" y="12685"/>
                        <a:pt x="9007" y="12474"/>
                      </a:cubicBezTo>
                      <a:cubicBezTo>
                        <a:pt x="6849" y="7945"/>
                        <a:pt x="3688" y="3842"/>
                        <a:pt x="405" y="73"/>
                      </a:cubicBezTo>
                      <a:cubicBezTo>
                        <a:pt x="368" y="22"/>
                        <a:pt x="323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7" name="Google Shape;4297;p27"/>
                <p:cNvSpPr/>
                <p:nvPr/>
              </p:nvSpPr>
              <p:spPr>
                <a:xfrm>
                  <a:off x="6597650" y="4052025"/>
                  <a:ext cx="252300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2" h="5554" extrusionOk="0">
                      <a:moveTo>
                        <a:pt x="9879" y="0"/>
                      </a:moveTo>
                      <a:cubicBezTo>
                        <a:pt x="8359" y="183"/>
                        <a:pt x="7174" y="1155"/>
                        <a:pt x="5928" y="2037"/>
                      </a:cubicBezTo>
                      <a:cubicBezTo>
                        <a:pt x="4134" y="3283"/>
                        <a:pt x="2220" y="4317"/>
                        <a:pt x="213" y="5076"/>
                      </a:cubicBezTo>
                      <a:cubicBezTo>
                        <a:pt x="0" y="5210"/>
                        <a:pt x="21" y="5554"/>
                        <a:pt x="234" y="5554"/>
                      </a:cubicBezTo>
                      <a:cubicBezTo>
                        <a:pt x="264" y="5554"/>
                        <a:pt x="298" y="5547"/>
                        <a:pt x="335" y="5532"/>
                      </a:cubicBezTo>
                      <a:cubicBezTo>
                        <a:pt x="3861" y="4286"/>
                        <a:pt x="6657" y="1915"/>
                        <a:pt x="9940" y="335"/>
                      </a:cubicBezTo>
                      <a:cubicBezTo>
                        <a:pt x="10092" y="244"/>
                        <a:pt x="10031" y="0"/>
                        <a:pt x="9879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8" name="Google Shape;4298;p27"/>
                <p:cNvSpPr/>
                <p:nvPr/>
              </p:nvSpPr>
              <p:spPr>
                <a:xfrm>
                  <a:off x="6299025" y="1941050"/>
                  <a:ext cx="707475" cy="71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9" h="28597" extrusionOk="0">
                      <a:moveTo>
                        <a:pt x="12797" y="0"/>
                      </a:moveTo>
                      <a:cubicBezTo>
                        <a:pt x="11854" y="183"/>
                        <a:pt x="11551" y="1368"/>
                        <a:pt x="11490" y="2311"/>
                      </a:cubicBezTo>
                      <a:cubicBezTo>
                        <a:pt x="11216" y="5532"/>
                        <a:pt x="11034" y="6535"/>
                        <a:pt x="11642" y="9727"/>
                      </a:cubicBezTo>
                      <a:cubicBezTo>
                        <a:pt x="9607" y="6777"/>
                        <a:pt x="6658" y="3104"/>
                        <a:pt x="4912" y="3104"/>
                      </a:cubicBezTo>
                      <a:cubicBezTo>
                        <a:pt x="4571" y="3104"/>
                        <a:pt x="4276" y="3244"/>
                        <a:pt x="4043" y="3557"/>
                      </a:cubicBezTo>
                      <a:cubicBezTo>
                        <a:pt x="2827" y="4712"/>
                        <a:pt x="8602" y="11125"/>
                        <a:pt x="9301" y="12341"/>
                      </a:cubicBezTo>
                      <a:cubicBezTo>
                        <a:pt x="6201" y="13223"/>
                        <a:pt x="0" y="12341"/>
                        <a:pt x="0" y="14408"/>
                      </a:cubicBezTo>
                      <a:cubicBezTo>
                        <a:pt x="0" y="16171"/>
                        <a:pt x="6201" y="15381"/>
                        <a:pt x="9271" y="15897"/>
                      </a:cubicBezTo>
                      <a:cubicBezTo>
                        <a:pt x="6049" y="16809"/>
                        <a:pt x="0" y="18785"/>
                        <a:pt x="426" y="20609"/>
                      </a:cubicBezTo>
                      <a:cubicBezTo>
                        <a:pt x="504" y="21180"/>
                        <a:pt x="1083" y="21404"/>
                        <a:pt x="1945" y="21404"/>
                      </a:cubicBezTo>
                      <a:cubicBezTo>
                        <a:pt x="4106" y="21404"/>
                        <a:pt x="8044" y="19997"/>
                        <a:pt x="10304" y="19150"/>
                      </a:cubicBezTo>
                      <a:lnTo>
                        <a:pt x="10304" y="19150"/>
                      </a:lnTo>
                      <a:cubicBezTo>
                        <a:pt x="8207" y="21247"/>
                        <a:pt x="5107" y="24773"/>
                        <a:pt x="6170" y="25958"/>
                      </a:cubicBezTo>
                      <a:cubicBezTo>
                        <a:pt x="6320" y="26076"/>
                        <a:pt x="6501" y="26131"/>
                        <a:pt x="6706" y="26131"/>
                      </a:cubicBezTo>
                      <a:cubicBezTo>
                        <a:pt x="8456" y="26131"/>
                        <a:pt x="11987" y="22141"/>
                        <a:pt x="13374" y="19393"/>
                      </a:cubicBezTo>
                      <a:lnTo>
                        <a:pt x="13374" y="19393"/>
                      </a:lnTo>
                      <a:cubicBezTo>
                        <a:pt x="12371" y="21672"/>
                        <a:pt x="11034" y="28147"/>
                        <a:pt x="12736" y="28572"/>
                      </a:cubicBezTo>
                      <a:cubicBezTo>
                        <a:pt x="12804" y="28589"/>
                        <a:pt x="12871" y="28597"/>
                        <a:pt x="12936" y="28597"/>
                      </a:cubicBezTo>
                      <a:cubicBezTo>
                        <a:pt x="14781" y="28597"/>
                        <a:pt x="15335" y="22111"/>
                        <a:pt x="15776" y="19879"/>
                      </a:cubicBezTo>
                      <a:cubicBezTo>
                        <a:pt x="17175" y="22875"/>
                        <a:pt x="20251" y="27057"/>
                        <a:pt x="21702" y="27057"/>
                      </a:cubicBezTo>
                      <a:cubicBezTo>
                        <a:pt x="21826" y="27057"/>
                        <a:pt x="21939" y="27026"/>
                        <a:pt x="22037" y="26961"/>
                      </a:cubicBezTo>
                      <a:cubicBezTo>
                        <a:pt x="23678" y="25411"/>
                        <a:pt x="19393" y="21429"/>
                        <a:pt x="18177" y="18299"/>
                      </a:cubicBezTo>
                      <a:lnTo>
                        <a:pt x="18177" y="18299"/>
                      </a:lnTo>
                      <a:cubicBezTo>
                        <a:pt x="20381" y="19965"/>
                        <a:pt x="24271" y="22711"/>
                        <a:pt x="26111" y="22711"/>
                      </a:cubicBezTo>
                      <a:cubicBezTo>
                        <a:pt x="26453" y="22711"/>
                        <a:pt x="26724" y="22616"/>
                        <a:pt x="26900" y="22402"/>
                      </a:cubicBezTo>
                      <a:cubicBezTo>
                        <a:pt x="27508" y="21460"/>
                        <a:pt x="26596" y="20274"/>
                        <a:pt x="25776" y="19575"/>
                      </a:cubicBezTo>
                      <a:cubicBezTo>
                        <a:pt x="23678" y="17751"/>
                        <a:pt x="21429" y="17296"/>
                        <a:pt x="19089" y="15806"/>
                      </a:cubicBezTo>
                      <a:cubicBezTo>
                        <a:pt x="22128" y="15016"/>
                        <a:pt x="24134" y="14742"/>
                        <a:pt x="26080" y="14286"/>
                      </a:cubicBezTo>
                      <a:cubicBezTo>
                        <a:pt x="26657" y="14134"/>
                        <a:pt x="27295" y="13982"/>
                        <a:pt x="27691" y="13557"/>
                      </a:cubicBezTo>
                      <a:cubicBezTo>
                        <a:pt x="28116" y="13131"/>
                        <a:pt x="28299" y="12432"/>
                        <a:pt x="27934" y="11916"/>
                      </a:cubicBezTo>
                      <a:cubicBezTo>
                        <a:pt x="27630" y="11581"/>
                        <a:pt x="27144" y="11460"/>
                        <a:pt x="26688" y="11429"/>
                      </a:cubicBezTo>
                      <a:cubicBezTo>
                        <a:pt x="26546" y="11410"/>
                        <a:pt x="26395" y="11401"/>
                        <a:pt x="26237" y="11401"/>
                      </a:cubicBezTo>
                      <a:cubicBezTo>
                        <a:pt x="24153" y="11401"/>
                        <a:pt x="20738" y="12960"/>
                        <a:pt x="18845" y="13101"/>
                      </a:cubicBezTo>
                      <a:cubicBezTo>
                        <a:pt x="21064" y="12159"/>
                        <a:pt x="23466" y="9484"/>
                        <a:pt x="25320" y="7964"/>
                      </a:cubicBezTo>
                      <a:cubicBezTo>
                        <a:pt x="25928" y="7478"/>
                        <a:pt x="26870" y="5684"/>
                        <a:pt x="26171" y="5320"/>
                      </a:cubicBezTo>
                      <a:cubicBezTo>
                        <a:pt x="25951" y="5128"/>
                        <a:pt x="25694" y="5042"/>
                        <a:pt x="25406" y="5042"/>
                      </a:cubicBezTo>
                      <a:cubicBezTo>
                        <a:pt x="23497" y="5042"/>
                        <a:pt x="20224" y="8793"/>
                        <a:pt x="17478" y="10457"/>
                      </a:cubicBezTo>
                      <a:cubicBezTo>
                        <a:pt x="19727" y="6444"/>
                        <a:pt x="22432" y="2766"/>
                        <a:pt x="20639" y="1885"/>
                      </a:cubicBezTo>
                      <a:cubicBezTo>
                        <a:pt x="20417" y="1760"/>
                        <a:pt x="20195" y="1702"/>
                        <a:pt x="19974" y="1702"/>
                      </a:cubicBezTo>
                      <a:cubicBezTo>
                        <a:pt x="17983" y="1702"/>
                        <a:pt x="16052" y="6399"/>
                        <a:pt x="14712" y="9545"/>
                      </a:cubicBezTo>
                      <a:cubicBezTo>
                        <a:pt x="14985" y="6201"/>
                        <a:pt x="15532" y="0"/>
                        <a:pt x="127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9" name="Google Shape;4299;p27"/>
                <p:cNvSpPr/>
                <p:nvPr/>
              </p:nvSpPr>
              <p:spPr>
                <a:xfrm>
                  <a:off x="6553575" y="2222200"/>
                  <a:ext cx="196850" cy="18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7437" extrusionOk="0">
                      <a:moveTo>
                        <a:pt x="4469" y="1"/>
                      </a:moveTo>
                      <a:cubicBezTo>
                        <a:pt x="3891" y="1"/>
                        <a:pt x="3283" y="183"/>
                        <a:pt x="2828" y="457"/>
                      </a:cubicBezTo>
                      <a:cubicBezTo>
                        <a:pt x="2828" y="457"/>
                        <a:pt x="2797" y="487"/>
                        <a:pt x="2736" y="487"/>
                      </a:cubicBezTo>
                      <a:cubicBezTo>
                        <a:pt x="2697" y="483"/>
                        <a:pt x="2658" y="481"/>
                        <a:pt x="2619" y="481"/>
                      </a:cubicBezTo>
                      <a:cubicBezTo>
                        <a:pt x="2355" y="481"/>
                        <a:pt x="2101" y="568"/>
                        <a:pt x="1916" y="700"/>
                      </a:cubicBezTo>
                      <a:cubicBezTo>
                        <a:pt x="1" y="1977"/>
                        <a:pt x="61" y="4591"/>
                        <a:pt x="1520" y="6232"/>
                      </a:cubicBezTo>
                      <a:cubicBezTo>
                        <a:pt x="2246" y="7034"/>
                        <a:pt x="3260" y="7436"/>
                        <a:pt x="4246" y="7436"/>
                      </a:cubicBezTo>
                      <a:cubicBezTo>
                        <a:pt x="5615" y="7436"/>
                        <a:pt x="6932" y="6662"/>
                        <a:pt x="7356" y="5107"/>
                      </a:cubicBezTo>
                      <a:cubicBezTo>
                        <a:pt x="7873" y="3010"/>
                        <a:pt x="7083" y="1"/>
                        <a:pt x="4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0" name="Google Shape;4300;p27"/>
                <p:cNvSpPr/>
                <p:nvPr/>
              </p:nvSpPr>
              <p:spPr>
                <a:xfrm>
                  <a:off x="6710475" y="2419950"/>
                  <a:ext cx="96300" cy="1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5235" extrusionOk="0">
                      <a:moveTo>
                        <a:pt x="438" y="1"/>
                      </a:moveTo>
                      <a:cubicBezTo>
                        <a:pt x="211" y="1"/>
                        <a:pt x="0" y="218"/>
                        <a:pt x="169" y="450"/>
                      </a:cubicBezTo>
                      <a:cubicBezTo>
                        <a:pt x="716" y="1240"/>
                        <a:pt x="1263" y="2091"/>
                        <a:pt x="1780" y="2912"/>
                      </a:cubicBezTo>
                      <a:cubicBezTo>
                        <a:pt x="2266" y="3672"/>
                        <a:pt x="2691" y="4492"/>
                        <a:pt x="3299" y="5161"/>
                      </a:cubicBezTo>
                      <a:cubicBezTo>
                        <a:pt x="3350" y="5212"/>
                        <a:pt x="3418" y="5234"/>
                        <a:pt x="3487" y="5234"/>
                      </a:cubicBezTo>
                      <a:cubicBezTo>
                        <a:pt x="3664" y="5234"/>
                        <a:pt x="3851" y="5085"/>
                        <a:pt x="3786" y="4887"/>
                      </a:cubicBezTo>
                      <a:cubicBezTo>
                        <a:pt x="3178" y="3185"/>
                        <a:pt x="1780" y="1605"/>
                        <a:pt x="716" y="146"/>
                      </a:cubicBezTo>
                      <a:cubicBezTo>
                        <a:pt x="641" y="43"/>
                        <a:pt x="538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1" name="Google Shape;4301;p27"/>
                <p:cNvSpPr/>
                <p:nvPr/>
              </p:nvSpPr>
              <p:spPr>
                <a:xfrm>
                  <a:off x="6745475" y="2358750"/>
                  <a:ext cx="16870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8" h="3395" extrusionOk="0">
                      <a:moveTo>
                        <a:pt x="180" y="0"/>
                      </a:moveTo>
                      <a:cubicBezTo>
                        <a:pt x="59" y="0"/>
                        <a:pt x="1" y="202"/>
                        <a:pt x="136" y="284"/>
                      </a:cubicBezTo>
                      <a:cubicBezTo>
                        <a:pt x="1261" y="800"/>
                        <a:pt x="2416" y="1347"/>
                        <a:pt x="3510" y="1925"/>
                      </a:cubicBezTo>
                      <a:cubicBezTo>
                        <a:pt x="4483" y="2411"/>
                        <a:pt x="5456" y="3080"/>
                        <a:pt x="6519" y="3384"/>
                      </a:cubicBezTo>
                      <a:cubicBezTo>
                        <a:pt x="6534" y="3391"/>
                        <a:pt x="6549" y="3395"/>
                        <a:pt x="6563" y="3395"/>
                      </a:cubicBezTo>
                      <a:cubicBezTo>
                        <a:pt x="6667" y="3395"/>
                        <a:pt x="6748" y="3221"/>
                        <a:pt x="6641" y="3141"/>
                      </a:cubicBezTo>
                      <a:cubicBezTo>
                        <a:pt x="5820" y="2290"/>
                        <a:pt x="4605" y="1834"/>
                        <a:pt x="3571" y="1347"/>
                      </a:cubicBezTo>
                      <a:cubicBezTo>
                        <a:pt x="2477" y="861"/>
                        <a:pt x="1383" y="405"/>
                        <a:pt x="228" y="10"/>
                      </a:cubicBezTo>
                      <a:cubicBezTo>
                        <a:pt x="211" y="3"/>
                        <a:pt x="195" y="0"/>
                        <a:pt x="1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2" name="Google Shape;4302;p27"/>
                <p:cNvSpPr/>
                <p:nvPr/>
              </p:nvSpPr>
              <p:spPr>
                <a:xfrm>
                  <a:off x="6758000" y="2262475"/>
                  <a:ext cx="189225" cy="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9" h="1673" extrusionOk="0">
                      <a:moveTo>
                        <a:pt x="7265" y="1"/>
                      </a:moveTo>
                      <a:cubicBezTo>
                        <a:pt x="6231" y="62"/>
                        <a:pt x="5259" y="457"/>
                        <a:pt x="4225" y="669"/>
                      </a:cubicBezTo>
                      <a:cubicBezTo>
                        <a:pt x="2918" y="943"/>
                        <a:pt x="1611" y="1125"/>
                        <a:pt x="274" y="1247"/>
                      </a:cubicBezTo>
                      <a:cubicBezTo>
                        <a:pt x="0" y="1247"/>
                        <a:pt x="0" y="1673"/>
                        <a:pt x="274" y="1673"/>
                      </a:cubicBezTo>
                      <a:cubicBezTo>
                        <a:pt x="2523" y="1551"/>
                        <a:pt x="5319" y="1429"/>
                        <a:pt x="7386" y="457"/>
                      </a:cubicBezTo>
                      <a:cubicBezTo>
                        <a:pt x="7569" y="335"/>
                        <a:pt x="7477" y="1"/>
                        <a:pt x="72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3" name="Google Shape;4303;p27"/>
                <p:cNvSpPr/>
                <p:nvPr/>
              </p:nvSpPr>
              <p:spPr>
                <a:xfrm>
                  <a:off x="6751575" y="2134750"/>
                  <a:ext cx="136125" cy="10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5" h="4196" extrusionOk="0">
                      <a:moveTo>
                        <a:pt x="5156" y="0"/>
                      </a:moveTo>
                      <a:cubicBezTo>
                        <a:pt x="5144" y="0"/>
                        <a:pt x="5132" y="1"/>
                        <a:pt x="5120" y="3"/>
                      </a:cubicBezTo>
                      <a:cubicBezTo>
                        <a:pt x="4178" y="307"/>
                        <a:pt x="3266" y="1067"/>
                        <a:pt x="2506" y="1675"/>
                      </a:cubicBezTo>
                      <a:cubicBezTo>
                        <a:pt x="1655" y="2313"/>
                        <a:pt x="895" y="3012"/>
                        <a:pt x="136" y="3772"/>
                      </a:cubicBezTo>
                      <a:cubicBezTo>
                        <a:pt x="0" y="3976"/>
                        <a:pt x="133" y="4196"/>
                        <a:pt x="310" y="4196"/>
                      </a:cubicBezTo>
                      <a:cubicBezTo>
                        <a:pt x="371" y="4196"/>
                        <a:pt x="438" y="4169"/>
                        <a:pt x="500" y="4107"/>
                      </a:cubicBezTo>
                      <a:cubicBezTo>
                        <a:pt x="1291" y="3347"/>
                        <a:pt x="2172" y="2587"/>
                        <a:pt x="3023" y="1949"/>
                      </a:cubicBezTo>
                      <a:cubicBezTo>
                        <a:pt x="3753" y="1402"/>
                        <a:pt x="4665" y="1006"/>
                        <a:pt x="5303" y="338"/>
                      </a:cubicBezTo>
                      <a:cubicBezTo>
                        <a:pt x="5445" y="196"/>
                        <a:pt x="5321" y="0"/>
                        <a:pt x="51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4" name="Google Shape;4304;p27"/>
                <p:cNvSpPr/>
                <p:nvPr/>
              </p:nvSpPr>
              <p:spPr>
                <a:xfrm>
                  <a:off x="6695275" y="2062750"/>
                  <a:ext cx="72025" cy="1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" h="5355" extrusionOk="0">
                      <a:moveTo>
                        <a:pt x="2726" y="1"/>
                      </a:moveTo>
                      <a:cubicBezTo>
                        <a:pt x="2675" y="1"/>
                        <a:pt x="2624" y="28"/>
                        <a:pt x="2600" y="87"/>
                      </a:cubicBezTo>
                      <a:cubicBezTo>
                        <a:pt x="1567" y="1546"/>
                        <a:pt x="929" y="3430"/>
                        <a:pt x="108" y="5011"/>
                      </a:cubicBezTo>
                      <a:cubicBezTo>
                        <a:pt x="0" y="5183"/>
                        <a:pt x="167" y="5355"/>
                        <a:pt x="327" y="5355"/>
                      </a:cubicBezTo>
                      <a:cubicBezTo>
                        <a:pt x="393" y="5355"/>
                        <a:pt x="459" y="5325"/>
                        <a:pt x="503" y="5254"/>
                      </a:cubicBezTo>
                      <a:cubicBezTo>
                        <a:pt x="1293" y="3613"/>
                        <a:pt x="2327" y="1941"/>
                        <a:pt x="2843" y="178"/>
                      </a:cubicBezTo>
                      <a:cubicBezTo>
                        <a:pt x="2881" y="67"/>
                        <a:pt x="2804" y="1"/>
                        <a:pt x="27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5" name="Google Shape;4305;p27"/>
                <p:cNvSpPr/>
                <p:nvPr/>
              </p:nvSpPr>
              <p:spPr>
                <a:xfrm>
                  <a:off x="6613600" y="2024300"/>
                  <a:ext cx="28900" cy="17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7108" extrusionOk="0">
                      <a:moveTo>
                        <a:pt x="498" y="1"/>
                      </a:moveTo>
                      <a:cubicBezTo>
                        <a:pt x="382" y="1"/>
                        <a:pt x="262" y="98"/>
                        <a:pt x="244" y="257"/>
                      </a:cubicBezTo>
                      <a:cubicBezTo>
                        <a:pt x="1" y="2385"/>
                        <a:pt x="396" y="4725"/>
                        <a:pt x="518" y="6883"/>
                      </a:cubicBezTo>
                      <a:cubicBezTo>
                        <a:pt x="547" y="7032"/>
                        <a:pt x="686" y="7108"/>
                        <a:pt x="816" y="7108"/>
                      </a:cubicBezTo>
                      <a:cubicBezTo>
                        <a:pt x="953" y="7108"/>
                        <a:pt x="1080" y="7024"/>
                        <a:pt x="1065" y="6853"/>
                      </a:cubicBezTo>
                      <a:cubicBezTo>
                        <a:pt x="1004" y="4695"/>
                        <a:pt x="1156" y="2294"/>
                        <a:pt x="700" y="166"/>
                      </a:cubicBezTo>
                      <a:cubicBezTo>
                        <a:pt x="662" y="51"/>
                        <a:pt x="581" y="1"/>
                        <a:pt x="4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6" name="Google Shape;4306;p27"/>
                <p:cNvSpPr/>
                <p:nvPr/>
              </p:nvSpPr>
              <p:spPr>
                <a:xfrm>
                  <a:off x="6444125" y="2086225"/>
                  <a:ext cx="125700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8" h="5670" extrusionOk="0">
                      <a:moveTo>
                        <a:pt x="317" y="0"/>
                      </a:moveTo>
                      <a:cubicBezTo>
                        <a:pt x="130" y="0"/>
                        <a:pt x="1" y="228"/>
                        <a:pt x="154" y="425"/>
                      </a:cubicBezTo>
                      <a:cubicBezTo>
                        <a:pt x="944" y="1336"/>
                        <a:pt x="1704" y="2248"/>
                        <a:pt x="2494" y="3191"/>
                      </a:cubicBezTo>
                      <a:cubicBezTo>
                        <a:pt x="3163" y="4011"/>
                        <a:pt x="3832" y="4984"/>
                        <a:pt x="4652" y="5622"/>
                      </a:cubicBezTo>
                      <a:cubicBezTo>
                        <a:pt x="4692" y="5655"/>
                        <a:pt x="4733" y="5670"/>
                        <a:pt x="4772" y="5670"/>
                      </a:cubicBezTo>
                      <a:cubicBezTo>
                        <a:pt x="4913" y="5670"/>
                        <a:pt x="5028" y="5485"/>
                        <a:pt x="4956" y="5318"/>
                      </a:cubicBezTo>
                      <a:cubicBezTo>
                        <a:pt x="4470" y="4376"/>
                        <a:pt x="3588" y="3616"/>
                        <a:pt x="2920" y="2826"/>
                      </a:cubicBezTo>
                      <a:cubicBezTo>
                        <a:pt x="2099" y="1914"/>
                        <a:pt x="1339" y="1002"/>
                        <a:pt x="549" y="121"/>
                      </a:cubicBezTo>
                      <a:cubicBezTo>
                        <a:pt x="472" y="35"/>
                        <a:pt x="390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7" name="Google Shape;4307;p27"/>
                <p:cNvSpPr/>
                <p:nvPr/>
              </p:nvSpPr>
              <p:spPr>
                <a:xfrm>
                  <a:off x="6363325" y="2288925"/>
                  <a:ext cx="147725" cy="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9" h="861" extrusionOk="0">
                      <a:moveTo>
                        <a:pt x="296" y="0"/>
                      </a:moveTo>
                      <a:cubicBezTo>
                        <a:pt x="88" y="0"/>
                        <a:pt x="1" y="343"/>
                        <a:pt x="255" y="371"/>
                      </a:cubicBezTo>
                      <a:cubicBezTo>
                        <a:pt x="1406" y="602"/>
                        <a:pt x="2731" y="861"/>
                        <a:pt x="4010" y="861"/>
                      </a:cubicBezTo>
                      <a:cubicBezTo>
                        <a:pt x="4588" y="861"/>
                        <a:pt x="5156" y="808"/>
                        <a:pt x="5696" y="675"/>
                      </a:cubicBezTo>
                      <a:cubicBezTo>
                        <a:pt x="5909" y="645"/>
                        <a:pt x="5848" y="341"/>
                        <a:pt x="5635" y="341"/>
                      </a:cubicBezTo>
                      <a:cubicBezTo>
                        <a:pt x="3902" y="98"/>
                        <a:pt x="2139" y="311"/>
                        <a:pt x="346" y="7"/>
                      </a:cubicBezTo>
                      <a:cubicBezTo>
                        <a:pt x="329" y="2"/>
                        <a:pt x="312" y="0"/>
                        <a:pt x="2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8" name="Google Shape;4308;p27"/>
                <p:cNvSpPr/>
                <p:nvPr/>
              </p:nvSpPr>
              <p:spPr>
                <a:xfrm>
                  <a:off x="6386375" y="2390150"/>
                  <a:ext cx="139125" cy="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5" h="2153" extrusionOk="0">
                      <a:moveTo>
                        <a:pt x="5230" y="0"/>
                      </a:moveTo>
                      <a:cubicBezTo>
                        <a:pt x="3558" y="0"/>
                        <a:pt x="1673" y="973"/>
                        <a:pt x="184" y="1733"/>
                      </a:cubicBezTo>
                      <a:cubicBezTo>
                        <a:pt x="1" y="1864"/>
                        <a:pt x="133" y="2152"/>
                        <a:pt x="348" y="2152"/>
                      </a:cubicBezTo>
                      <a:cubicBezTo>
                        <a:pt x="383" y="2152"/>
                        <a:pt x="420" y="2145"/>
                        <a:pt x="458" y="2128"/>
                      </a:cubicBezTo>
                      <a:cubicBezTo>
                        <a:pt x="1339" y="1763"/>
                        <a:pt x="2221" y="1429"/>
                        <a:pt x="3132" y="1125"/>
                      </a:cubicBezTo>
                      <a:cubicBezTo>
                        <a:pt x="3862" y="882"/>
                        <a:pt x="4652" y="760"/>
                        <a:pt x="5321" y="456"/>
                      </a:cubicBezTo>
                      <a:cubicBezTo>
                        <a:pt x="5564" y="365"/>
                        <a:pt x="5442" y="0"/>
                        <a:pt x="52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9" name="Google Shape;4309;p27"/>
                <p:cNvSpPr/>
                <p:nvPr/>
              </p:nvSpPr>
              <p:spPr>
                <a:xfrm>
                  <a:off x="6493800" y="2438825"/>
                  <a:ext cx="84775" cy="10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1" h="4160" extrusionOk="0">
                      <a:moveTo>
                        <a:pt x="3019" y="0"/>
                      </a:moveTo>
                      <a:cubicBezTo>
                        <a:pt x="2962" y="0"/>
                        <a:pt x="2902" y="18"/>
                        <a:pt x="2848" y="59"/>
                      </a:cubicBezTo>
                      <a:cubicBezTo>
                        <a:pt x="2331" y="576"/>
                        <a:pt x="1905" y="1245"/>
                        <a:pt x="1480" y="1853"/>
                      </a:cubicBezTo>
                      <a:cubicBezTo>
                        <a:pt x="993" y="2552"/>
                        <a:pt x="538" y="3190"/>
                        <a:pt x="112" y="3920"/>
                      </a:cubicBezTo>
                      <a:cubicBezTo>
                        <a:pt x="0" y="4031"/>
                        <a:pt x="102" y="4159"/>
                        <a:pt x="212" y="4159"/>
                      </a:cubicBezTo>
                      <a:cubicBezTo>
                        <a:pt x="252" y="4159"/>
                        <a:pt x="292" y="4142"/>
                        <a:pt x="325" y="4102"/>
                      </a:cubicBezTo>
                      <a:cubicBezTo>
                        <a:pt x="872" y="3494"/>
                        <a:pt x="1389" y="2856"/>
                        <a:pt x="1905" y="2248"/>
                      </a:cubicBezTo>
                      <a:cubicBezTo>
                        <a:pt x="2361" y="1670"/>
                        <a:pt x="2939" y="1093"/>
                        <a:pt x="3273" y="424"/>
                      </a:cubicBezTo>
                      <a:cubicBezTo>
                        <a:pt x="3391" y="212"/>
                        <a:pt x="3217" y="0"/>
                        <a:pt x="301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0" name="Google Shape;4310;p27"/>
                <p:cNvSpPr/>
                <p:nvPr/>
              </p:nvSpPr>
              <p:spPr>
                <a:xfrm>
                  <a:off x="6625425" y="2463125"/>
                  <a:ext cx="34575" cy="11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" h="4787" extrusionOk="0">
                      <a:moveTo>
                        <a:pt x="1116" y="0"/>
                      </a:moveTo>
                      <a:cubicBezTo>
                        <a:pt x="1059" y="0"/>
                        <a:pt x="1008" y="27"/>
                        <a:pt x="987" y="90"/>
                      </a:cubicBezTo>
                      <a:cubicBezTo>
                        <a:pt x="683" y="698"/>
                        <a:pt x="592" y="1458"/>
                        <a:pt x="470" y="2157"/>
                      </a:cubicBezTo>
                      <a:cubicBezTo>
                        <a:pt x="318" y="2948"/>
                        <a:pt x="166" y="3707"/>
                        <a:pt x="75" y="4498"/>
                      </a:cubicBezTo>
                      <a:cubicBezTo>
                        <a:pt x="1" y="4665"/>
                        <a:pt x="142" y="4787"/>
                        <a:pt x="277" y="4787"/>
                      </a:cubicBezTo>
                      <a:cubicBezTo>
                        <a:pt x="363" y="4787"/>
                        <a:pt x="447" y="4737"/>
                        <a:pt x="470" y="4619"/>
                      </a:cubicBezTo>
                      <a:cubicBezTo>
                        <a:pt x="683" y="3859"/>
                        <a:pt x="865" y="3069"/>
                        <a:pt x="1017" y="2309"/>
                      </a:cubicBezTo>
                      <a:cubicBezTo>
                        <a:pt x="1169" y="1610"/>
                        <a:pt x="1382" y="941"/>
                        <a:pt x="1352" y="212"/>
                      </a:cubicBezTo>
                      <a:cubicBezTo>
                        <a:pt x="1352" y="93"/>
                        <a:pt x="1223" y="0"/>
                        <a:pt x="11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1" name="Google Shape;4311;p27"/>
                <p:cNvSpPr/>
                <p:nvPr/>
              </p:nvSpPr>
              <p:spPr>
                <a:xfrm>
                  <a:off x="6616650" y="2282250"/>
                  <a:ext cx="304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2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2" name="Google Shape;4312;p27"/>
                <p:cNvSpPr/>
                <p:nvPr/>
              </p:nvSpPr>
              <p:spPr>
                <a:xfrm>
                  <a:off x="6670600" y="2289850"/>
                  <a:ext cx="3042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43" extrusionOk="0">
                      <a:moveTo>
                        <a:pt x="609" y="0"/>
                      </a:moveTo>
                      <a:cubicBezTo>
                        <a:pt x="1" y="0"/>
                        <a:pt x="1" y="942"/>
                        <a:pt x="609" y="942"/>
                      </a:cubicBezTo>
                      <a:cubicBezTo>
                        <a:pt x="1216" y="942"/>
                        <a:pt x="1216" y="0"/>
                        <a:pt x="609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3" name="Google Shape;4313;p27"/>
                <p:cNvSpPr/>
                <p:nvPr/>
              </p:nvSpPr>
              <p:spPr>
                <a:xfrm>
                  <a:off x="6627300" y="2358225"/>
                  <a:ext cx="35725" cy="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" h="1126" extrusionOk="0">
                      <a:moveTo>
                        <a:pt x="699" y="1"/>
                      </a:moveTo>
                      <a:cubicBezTo>
                        <a:pt x="0" y="1"/>
                        <a:pt x="0" y="1125"/>
                        <a:pt x="699" y="1125"/>
                      </a:cubicBezTo>
                      <a:cubicBezTo>
                        <a:pt x="1429" y="1125"/>
                        <a:pt x="1429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4" name="Google Shape;4314;p27"/>
                <p:cNvSpPr/>
                <p:nvPr/>
              </p:nvSpPr>
              <p:spPr>
                <a:xfrm>
                  <a:off x="6583225" y="2308825"/>
                  <a:ext cx="33225" cy="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" h="979" extrusionOk="0">
                      <a:moveTo>
                        <a:pt x="725" y="0"/>
                      </a:moveTo>
                      <a:cubicBezTo>
                        <a:pt x="717" y="0"/>
                        <a:pt x="708" y="0"/>
                        <a:pt x="699" y="1"/>
                      </a:cubicBezTo>
                      <a:lnTo>
                        <a:pt x="638" y="1"/>
                      </a:lnTo>
                      <a:cubicBezTo>
                        <a:pt x="0" y="62"/>
                        <a:pt x="0" y="913"/>
                        <a:pt x="638" y="974"/>
                      </a:cubicBezTo>
                      <a:lnTo>
                        <a:pt x="699" y="974"/>
                      </a:lnTo>
                      <a:cubicBezTo>
                        <a:pt x="725" y="977"/>
                        <a:pt x="749" y="979"/>
                        <a:pt x="773" y="979"/>
                      </a:cubicBezTo>
                      <a:cubicBezTo>
                        <a:pt x="1328" y="979"/>
                        <a:pt x="1313" y="0"/>
                        <a:pt x="725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5" name="Google Shape;4315;p27"/>
                <p:cNvSpPr/>
                <p:nvPr/>
              </p:nvSpPr>
              <p:spPr>
                <a:xfrm>
                  <a:off x="6624250" y="2317950"/>
                  <a:ext cx="2055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670" extrusionOk="0">
                      <a:moveTo>
                        <a:pt x="426" y="1"/>
                      </a:moveTo>
                      <a:cubicBezTo>
                        <a:pt x="1" y="1"/>
                        <a:pt x="1" y="669"/>
                        <a:pt x="426" y="669"/>
                      </a:cubicBezTo>
                      <a:cubicBezTo>
                        <a:pt x="821" y="669"/>
                        <a:pt x="821" y="1"/>
                        <a:pt x="426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6" name="Google Shape;4316;p27"/>
                <p:cNvSpPr/>
                <p:nvPr/>
              </p:nvSpPr>
              <p:spPr>
                <a:xfrm>
                  <a:off x="6666800" y="2346075"/>
                  <a:ext cx="22075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639" extrusionOk="0">
                      <a:moveTo>
                        <a:pt x="457" y="0"/>
                      </a:moveTo>
                      <a:cubicBezTo>
                        <a:pt x="1" y="0"/>
                        <a:pt x="1" y="639"/>
                        <a:pt x="457" y="639"/>
                      </a:cubicBezTo>
                      <a:cubicBezTo>
                        <a:pt x="882" y="639"/>
                        <a:pt x="882" y="0"/>
                        <a:pt x="457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7" name="Google Shape;4317;p27"/>
                <p:cNvSpPr/>
                <p:nvPr/>
              </p:nvSpPr>
              <p:spPr>
                <a:xfrm>
                  <a:off x="6656175" y="2239675"/>
                  <a:ext cx="26600" cy="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822" extrusionOk="0">
                      <a:moveTo>
                        <a:pt x="547" y="1"/>
                      </a:moveTo>
                      <a:cubicBezTo>
                        <a:pt x="0" y="1"/>
                        <a:pt x="0" y="822"/>
                        <a:pt x="547" y="822"/>
                      </a:cubicBezTo>
                      <a:cubicBezTo>
                        <a:pt x="1064" y="822"/>
                        <a:pt x="1064" y="1"/>
                        <a:pt x="547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8" name="Google Shape;4318;p27"/>
                <p:cNvSpPr/>
                <p:nvPr/>
              </p:nvSpPr>
              <p:spPr>
                <a:xfrm>
                  <a:off x="6609050" y="2246675"/>
                  <a:ext cx="19025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718" extrusionOk="0">
                      <a:moveTo>
                        <a:pt x="358" y="1"/>
                      </a:moveTo>
                      <a:cubicBezTo>
                        <a:pt x="172" y="1"/>
                        <a:pt x="1" y="130"/>
                        <a:pt x="1" y="359"/>
                      </a:cubicBezTo>
                      <a:cubicBezTo>
                        <a:pt x="1" y="588"/>
                        <a:pt x="172" y="717"/>
                        <a:pt x="358" y="717"/>
                      </a:cubicBezTo>
                      <a:cubicBezTo>
                        <a:pt x="443" y="717"/>
                        <a:pt x="532" y="690"/>
                        <a:pt x="609" y="633"/>
                      </a:cubicBezTo>
                      <a:cubicBezTo>
                        <a:pt x="760" y="481"/>
                        <a:pt x="760" y="238"/>
                        <a:pt x="639" y="116"/>
                      </a:cubicBezTo>
                      <a:cubicBezTo>
                        <a:pt x="639" y="116"/>
                        <a:pt x="609" y="116"/>
                        <a:pt x="609" y="86"/>
                      </a:cubicBezTo>
                      <a:cubicBezTo>
                        <a:pt x="532" y="28"/>
                        <a:pt x="443" y="1"/>
                        <a:pt x="358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9" name="Google Shape;4319;p27"/>
                <p:cNvSpPr/>
                <p:nvPr/>
              </p:nvSpPr>
              <p:spPr>
                <a:xfrm>
                  <a:off x="6685800" y="2263250"/>
                  <a:ext cx="22825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730" extrusionOk="0">
                      <a:moveTo>
                        <a:pt x="456" y="0"/>
                      </a:moveTo>
                      <a:cubicBezTo>
                        <a:pt x="1" y="0"/>
                        <a:pt x="1" y="730"/>
                        <a:pt x="456" y="730"/>
                      </a:cubicBezTo>
                      <a:cubicBezTo>
                        <a:pt x="912" y="730"/>
                        <a:pt x="912" y="0"/>
                        <a:pt x="456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0" name="Google Shape;4320;p27"/>
                <p:cNvSpPr/>
                <p:nvPr/>
              </p:nvSpPr>
              <p:spPr>
                <a:xfrm>
                  <a:off x="6689600" y="2328600"/>
                  <a:ext cx="30425" cy="2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3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21" name="Google Shape;4321;p27"/>
              <p:cNvGrpSpPr/>
              <p:nvPr/>
            </p:nvGrpSpPr>
            <p:grpSpPr>
              <a:xfrm rot="-1719346" flipH="1">
                <a:off x="-193601" y="41421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4322" name="Google Shape;4322;p27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3" name="Google Shape;4323;p27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4" name="Google Shape;4324;p27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5" name="Google Shape;4325;p27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6" name="Google Shape;4326;p27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7" name="Google Shape;4327;p27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8" name="Google Shape;4328;p27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9" name="Google Shape;4329;p27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0" name="Google Shape;4330;p27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31" name="Google Shape;4331;p27"/>
              <p:cNvGrpSpPr/>
              <p:nvPr/>
            </p:nvGrpSpPr>
            <p:grpSpPr>
              <a:xfrm flipH="1">
                <a:off x="105776" y="4409391"/>
                <a:ext cx="250313" cy="312391"/>
                <a:chOff x="5920600" y="4383325"/>
                <a:chExt cx="334375" cy="417300"/>
              </a:xfrm>
            </p:grpSpPr>
            <p:sp>
              <p:nvSpPr>
                <p:cNvPr id="4332" name="Google Shape;4332;p27"/>
                <p:cNvSpPr/>
                <p:nvPr/>
              </p:nvSpPr>
              <p:spPr>
                <a:xfrm>
                  <a:off x="6030775" y="4399250"/>
                  <a:ext cx="1795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2540" extrusionOk="0">
                      <a:moveTo>
                        <a:pt x="466" y="1"/>
                      </a:moveTo>
                      <a:cubicBezTo>
                        <a:pt x="442" y="1"/>
                        <a:pt x="417" y="11"/>
                        <a:pt x="396" y="33"/>
                      </a:cubicBezTo>
                      <a:cubicBezTo>
                        <a:pt x="0" y="732"/>
                        <a:pt x="213" y="1795"/>
                        <a:pt x="487" y="2464"/>
                      </a:cubicBezTo>
                      <a:cubicBezTo>
                        <a:pt x="512" y="2515"/>
                        <a:pt x="559" y="2539"/>
                        <a:pt x="602" y="2539"/>
                      </a:cubicBezTo>
                      <a:cubicBezTo>
                        <a:pt x="663" y="2539"/>
                        <a:pt x="717" y="2492"/>
                        <a:pt x="700" y="2403"/>
                      </a:cubicBezTo>
                      <a:cubicBezTo>
                        <a:pt x="548" y="1978"/>
                        <a:pt x="487" y="1583"/>
                        <a:pt x="487" y="1188"/>
                      </a:cubicBezTo>
                      <a:cubicBezTo>
                        <a:pt x="487" y="792"/>
                        <a:pt x="608" y="428"/>
                        <a:pt x="548" y="93"/>
                      </a:cubicBezTo>
                      <a:cubicBezTo>
                        <a:pt x="548" y="34"/>
                        <a:pt x="510" y="1"/>
                        <a:pt x="466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3" name="Google Shape;4333;p27"/>
                <p:cNvSpPr/>
                <p:nvPr/>
              </p:nvSpPr>
              <p:spPr>
                <a:xfrm>
                  <a:off x="6181700" y="4458825"/>
                  <a:ext cx="39825" cy="4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" h="1977" extrusionOk="0">
                      <a:moveTo>
                        <a:pt x="1389" y="0"/>
                      </a:moveTo>
                      <a:cubicBezTo>
                        <a:pt x="1360" y="0"/>
                        <a:pt x="1332" y="8"/>
                        <a:pt x="1319" y="20"/>
                      </a:cubicBezTo>
                      <a:cubicBezTo>
                        <a:pt x="1137" y="294"/>
                        <a:pt x="1046" y="598"/>
                        <a:pt x="894" y="902"/>
                      </a:cubicBezTo>
                      <a:cubicBezTo>
                        <a:pt x="711" y="1206"/>
                        <a:pt x="438" y="1449"/>
                        <a:pt x="134" y="1692"/>
                      </a:cubicBezTo>
                      <a:cubicBezTo>
                        <a:pt x="0" y="1799"/>
                        <a:pt x="78" y="1976"/>
                        <a:pt x="202" y="1976"/>
                      </a:cubicBezTo>
                      <a:cubicBezTo>
                        <a:pt x="219" y="1976"/>
                        <a:pt x="237" y="1973"/>
                        <a:pt x="255" y="1966"/>
                      </a:cubicBezTo>
                      <a:cubicBezTo>
                        <a:pt x="772" y="1571"/>
                        <a:pt x="1593" y="811"/>
                        <a:pt x="1471" y="51"/>
                      </a:cubicBezTo>
                      <a:cubicBezTo>
                        <a:pt x="1471" y="15"/>
                        <a:pt x="1429" y="0"/>
                        <a:pt x="1389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4" name="Google Shape;4334;p27"/>
                <p:cNvSpPr/>
                <p:nvPr/>
              </p:nvSpPr>
              <p:spPr>
                <a:xfrm>
                  <a:off x="5979850" y="4414300"/>
                  <a:ext cx="28000" cy="8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3580" extrusionOk="0">
                      <a:moveTo>
                        <a:pt x="775" y="1"/>
                      </a:moveTo>
                      <a:cubicBezTo>
                        <a:pt x="756" y="1"/>
                        <a:pt x="739" y="12"/>
                        <a:pt x="730" y="38"/>
                      </a:cubicBezTo>
                      <a:cubicBezTo>
                        <a:pt x="214" y="1102"/>
                        <a:pt x="1" y="2561"/>
                        <a:pt x="822" y="3504"/>
                      </a:cubicBezTo>
                      <a:cubicBezTo>
                        <a:pt x="849" y="3558"/>
                        <a:pt x="890" y="3580"/>
                        <a:pt x="930" y="3580"/>
                      </a:cubicBezTo>
                      <a:cubicBezTo>
                        <a:pt x="1025" y="3580"/>
                        <a:pt x="1120" y="3458"/>
                        <a:pt x="1034" y="3352"/>
                      </a:cubicBezTo>
                      <a:cubicBezTo>
                        <a:pt x="244" y="2318"/>
                        <a:pt x="730" y="1254"/>
                        <a:pt x="882" y="130"/>
                      </a:cubicBezTo>
                      <a:cubicBezTo>
                        <a:pt x="882" y="65"/>
                        <a:pt x="822" y="1"/>
                        <a:pt x="775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5" name="Google Shape;4335;p27"/>
                <p:cNvSpPr/>
                <p:nvPr/>
              </p:nvSpPr>
              <p:spPr>
                <a:xfrm>
                  <a:off x="6200200" y="4479075"/>
                  <a:ext cx="54775" cy="7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" h="3072" extrusionOk="0">
                      <a:moveTo>
                        <a:pt x="1734" y="1"/>
                      </a:moveTo>
                      <a:cubicBezTo>
                        <a:pt x="1681" y="1"/>
                        <a:pt x="1628" y="31"/>
                        <a:pt x="1613" y="92"/>
                      </a:cubicBezTo>
                      <a:cubicBezTo>
                        <a:pt x="1461" y="609"/>
                        <a:pt x="1400" y="1095"/>
                        <a:pt x="1096" y="1612"/>
                      </a:cubicBezTo>
                      <a:cubicBezTo>
                        <a:pt x="853" y="2098"/>
                        <a:pt x="458" y="2463"/>
                        <a:pt x="93" y="2858"/>
                      </a:cubicBezTo>
                      <a:cubicBezTo>
                        <a:pt x="0" y="2974"/>
                        <a:pt x="66" y="3072"/>
                        <a:pt x="157" y="3072"/>
                      </a:cubicBezTo>
                      <a:cubicBezTo>
                        <a:pt x="185" y="3072"/>
                        <a:pt x="216" y="3062"/>
                        <a:pt x="245" y="3040"/>
                      </a:cubicBezTo>
                      <a:cubicBezTo>
                        <a:pt x="1005" y="2402"/>
                        <a:pt x="2190" y="1216"/>
                        <a:pt x="1856" y="92"/>
                      </a:cubicBezTo>
                      <a:cubicBezTo>
                        <a:pt x="1841" y="31"/>
                        <a:pt x="1787" y="1"/>
                        <a:pt x="1734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6" name="Google Shape;4336;p27"/>
                <p:cNvSpPr/>
                <p:nvPr/>
              </p:nvSpPr>
              <p:spPr>
                <a:xfrm>
                  <a:off x="5920600" y="4641950"/>
                  <a:ext cx="36200" cy="10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4136" extrusionOk="0">
                      <a:moveTo>
                        <a:pt x="1231" y="1"/>
                      </a:moveTo>
                      <a:cubicBezTo>
                        <a:pt x="1172" y="1"/>
                        <a:pt x="1117" y="34"/>
                        <a:pt x="1094" y="112"/>
                      </a:cubicBezTo>
                      <a:cubicBezTo>
                        <a:pt x="486" y="1176"/>
                        <a:pt x="0" y="2878"/>
                        <a:pt x="395" y="4033"/>
                      </a:cubicBezTo>
                      <a:cubicBezTo>
                        <a:pt x="427" y="4097"/>
                        <a:pt x="502" y="4136"/>
                        <a:pt x="569" y="4136"/>
                      </a:cubicBezTo>
                      <a:cubicBezTo>
                        <a:pt x="630" y="4136"/>
                        <a:pt x="685" y="4105"/>
                        <a:pt x="699" y="4033"/>
                      </a:cubicBezTo>
                      <a:cubicBezTo>
                        <a:pt x="821" y="3334"/>
                        <a:pt x="790" y="2604"/>
                        <a:pt x="942" y="1875"/>
                      </a:cubicBezTo>
                      <a:cubicBezTo>
                        <a:pt x="1064" y="1358"/>
                        <a:pt x="1216" y="781"/>
                        <a:pt x="1429" y="233"/>
                      </a:cubicBezTo>
                      <a:cubicBezTo>
                        <a:pt x="1448" y="99"/>
                        <a:pt x="1333" y="1"/>
                        <a:pt x="12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7" name="Google Shape;4337;p27"/>
                <p:cNvSpPr/>
                <p:nvPr/>
              </p:nvSpPr>
              <p:spPr>
                <a:xfrm>
                  <a:off x="6120575" y="4712650"/>
                  <a:ext cx="45475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" h="3519" extrusionOk="0">
                      <a:moveTo>
                        <a:pt x="1625" y="0"/>
                      </a:moveTo>
                      <a:cubicBezTo>
                        <a:pt x="1533" y="0"/>
                        <a:pt x="1439" y="69"/>
                        <a:pt x="1424" y="202"/>
                      </a:cubicBezTo>
                      <a:cubicBezTo>
                        <a:pt x="1333" y="840"/>
                        <a:pt x="1150" y="1448"/>
                        <a:pt x="877" y="2026"/>
                      </a:cubicBezTo>
                      <a:cubicBezTo>
                        <a:pt x="664" y="2482"/>
                        <a:pt x="238" y="2785"/>
                        <a:pt x="56" y="3272"/>
                      </a:cubicBezTo>
                      <a:cubicBezTo>
                        <a:pt x="0" y="3383"/>
                        <a:pt x="97" y="3519"/>
                        <a:pt x="229" y="3519"/>
                      </a:cubicBezTo>
                      <a:cubicBezTo>
                        <a:pt x="242" y="3519"/>
                        <a:pt x="255" y="3518"/>
                        <a:pt x="269" y="3515"/>
                      </a:cubicBezTo>
                      <a:cubicBezTo>
                        <a:pt x="816" y="3302"/>
                        <a:pt x="1181" y="2634"/>
                        <a:pt x="1424" y="2147"/>
                      </a:cubicBezTo>
                      <a:cubicBezTo>
                        <a:pt x="1697" y="1539"/>
                        <a:pt x="1819" y="931"/>
                        <a:pt x="1819" y="232"/>
                      </a:cubicBezTo>
                      <a:cubicBezTo>
                        <a:pt x="1819" y="76"/>
                        <a:pt x="1723" y="0"/>
                        <a:pt x="1625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8" name="Google Shape;4338;p27"/>
                <p:cNvSpPr/>
                <p:nvPr/>
              </p:nvSpPr>
              <p:spPr>
                <a:xfrm>
                  <a:off x="5931225" y="4453575"/>
                  <a:ext cx="303975" cy="30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9" h="12237" extrusionOk="0">
                      <a:moveTo>
                        <a:pt x="6557" y="0"/>
                      </a:moveTo>
                      <a:cubicBezTo>
                        <a:pt x="4175" y="0"/>
                        <a:pt x="1847" y="1811"/>
                        <a:pt x="1004" y="4547"/>
                      </a:cubicBezTo>
                      <a:cubicBezTo>
                        <a:pt x="1" y="7829"/>
                        <a:pt x="1460" y="11173"/>
                        <a:pt x="4256" y="12024"/>
                      </a:cubicBezTo>
                      <a:cubicBezTo>
                        <a:pt x="4712" y="12167"/>
                        <a:pt x="5175" y="12236"/>
                        <a:pt x="5636" y="12236"/>
                      </a:cubicBezTo>
                      <a:cubicBezTo>
                        <a:pt x="8007" y="12236"/>
                        <a:pt x="10316" y="10425"/>
                        <a:pt x="11156" y="7677"/>
                      </a:cubicBezTo>
                      <a:cubicBezTo>
                        <a:pt x="12159" y="4425"/>
                        <a:pt x="10700" y="1051"/>
                        <a:pt x="7903" y="200"/>
                      </a:cubicBezTo>
                      <a:cubicBezTo>
                        <a:pt x="7459" y="65"/>
                        <a:pt x="7007" y="0"/>
                        <a:pt x="6557" y="0"/>
                      </a:cubicBezTo>
                      <a:close/>
                    </a:path>
                  </a:pathLst>
                </a:custGeom>
                <a:solidFill>
                  <a:srgbClr val="E82F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9" name="Google Shape;4339;p27"/>
                <p:cNvSpPr/>
                <p:nvPr/>
              </p:nvSpPr>
              <p:spPr>
                <a:xfrm>
                  <a:off x="6039900" y="4436875"/>
                  <a:ext cx="168725" cy="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9" h="3175" extrusionOk="0">
                      <a:moveTo>
                        <a:pt x="1964" y="0"/>
                      </a:moveTo>
                      <a:cubicBezTo>
                        <a:pt x="870" y="0"/>
                        <a:pt x="215" y="472"/>
                        <a:pt x="0" y="1202"/>
                      </a:cubicBezTo>
                      <a:cubicBezTo>
                        <a:pt x="0" y="1202"/>
                        <a:pt x="2435" y="3175"/>
                        <a:pt x="5213" y="3175"/>
                      </a:cubicBezTo>
                      <a:cubicBezTo>
                        <a:pt x="5539" y="3175"/>
                        <a:pt x="5869" y="3147"/>
                        <a:pt x="6201" y="3087"/>
                      </a:cubicBezTo>
                      <a:cubicBezTo>
                        <a:pt x="6201" y="3087"/>
                        <a:pt x="6748" y="1233"/>
                        <a:pt x="3556" y="260"/>
                      </a:cubicBezTo>
                      <a:cubicBezTo>
                        <a:pt x="2950" y="82"/>
                        <a:pt x="2419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0" name="Google Shape;4340;p27"/>
                <p:cNvSpPr/>
                <p:nvPr/>
              </p:nvSpPr>
              <p:spPr>
                <a:xfrm>
                  <a:off x="6072575" y="4425725"/>
                  <a:ext cx="43325" cy="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" h="1497" extrusionOk="0">
                      <a:moveTo>
                        <a:pt x="920" y="7"/>
                      </a:moveTo>
                      <a:cubicBezTo>
                        <a:pt x="937" y="8"/>
                        <a:pt x="952" y="11"/>
                        <a:pt x="967" y="15"/>
                      </a:cubicBezTo>
                      <a:lnTo>
                        <a:pt x="967" y="15"/>
                      </a:lnTo>
                      <a:cubicBezTo>
                        <a:pt x="951" y="12"/>
                        <a:pt x="936" y="9"/>
                        <a:pt x="920" y="7"/>
                      </a:cubicBezTo>
                      <a:close/>
                      <a:moveTo>
                        <a:pt x="1032" y="32"/>
                      </a:moveTo>
                      <a:cubicBezTo>
                        <a:pt x="1050" y="35"/>
                        <a:pt x="1070" y="37"/>
                        <a:pt x="1094" y="37"/>
                      </a:cubicBezTo>
                      <a:lnTo>
                        <a:pt x="1064" y="37"/>
                      </a:lnTo>
                      <a:cubicBezTo>
                        <a:pt x="1067" y="41"/>
                        <a:pt x="1070" y="44"/>
                        <a:pt x="1074" y="47"/>
                      </a:cubicBezTo>
                      <a:lnTo>
                        <a:pt x="1074" y="47"/>
                      </a:lnTo>
                      <a:cubicBezTo>
                        <a:pt x="1060" y="41"/>
                        <a:pt x="1046" y="36"/>
                        <a:pt x="1032" y="32"/>
                      </a:cubicBezTo>
                      <a:close/>
                      <a:moveTo>
                        <a:pt x="851" y="7"/>
                      </a:moveTo>
                      <a:cubicBezTo>
                        <a:pt x="793" y="26"/>
                        <a:pt x="710" y="58"/>
                        <a:pt x="634" y="102"/>
                      </a:cubicBezTo>
                      <a:lnTo>
                        <a:pt x="634" y="102"/>
                      </a:lnTo>
                      <a:cubicBezTo>
                        <a:pt x="636" y="101"/>
                        <a:pt x="637" y="100"/>
                        <a:pt x="639" y="98"/>
                      </a:cubicBezTo>
                      <a:lnTo>
                        <a:pt x="608" y="98"/>
                      </a:lnTo>
                      <a:cubicBezTo>
                        <a:pt x="669" y="37"/>
                        <a:pt x="699" y="37"/>
                        <a:pt x="791" y="7"/>
                      </a:cubicBezTo>
                      <a:close/>
                      <a:moveTo>
                        <a:pt x="1194" y="112"/>
                      </a:moveTo>
                      <a:cubicBezTo>
                        <a:pt x="1209" y="117"/>
                        <a:pt x="1226" y="122"/>
                        <a:pt x="1246" y="129"/>
                      </a:cubicBezTo>
                      <a:lnTo>
                        <a:pt x="1216" y="129"/>
                      </a:lnTo>
                      <a:cubicBezTo>
                        <a:pt x="1209" y="123"/>
                        <a:pt x="1202" y="117"/>
                        <a:pt x="1194" y="112"/>
                      </a:cubicBezTo>
                      <a:close/>
                      <a:moveTo>
                        <a:pt x="591" y="129"/>
                      </a:moveTo>
                      <a:lnTo>
                        <a:pt x="591" y="129"/>
                      </a:lnTo>
                      <a:cubicBezTo>
                        <a:pt x="564" y="148"/>
                        <a:pt x="539" y="168"/>
                        <a:pt x="517" y="189"/>
                      </a:cubicBezTo>
                      <a:lnTo>
                        <a:pt x="487" y="189"/>
                      </a:lnTo>
                      <a:cubicBezTo>
                        <a:pt x="507" y="169"/>
                        <a:pt x="553" y="149"/>
                        <a:pt x="591" y="129"/>
                      </a:cubicBezTo>
                      <a:close/>
                      <a:moveTo>
                        <a:pt x="821" y="1"/>
                      </a:moveTo>
                      <a:cubicBezTo>
                        <a:pt x="565" y="1"/>
                        <a:pt x="299" y="127"/>
                        <a:pt x="183" y="341"/>
                      </a:cubicBezTo>
                      <a:cubicBezTo>
                        <a:pt x="0" y="706"/>
                        <a:pt x="91" y="1101"/>
                        <a:pt x="456" y="1344"/>
                      </a:cubicBezTo>
                      <a:cubicBezTo>
                        <a:pt x="547" y="1405"/>
                        <a:pt x="730" y="1496"/>
                        <a:pt x="912" y="1496"/>
                      </a:cubicBezTo>
                      <a:cubicBezTo>
                        <a:pt x="1064" y="1496"/>
                        <a:pt x="1216" y="1436"/>
                        <a:pt x="1307" y="1405"/>
                      </a:cubicBezTo>
                      <a:cubicBezTo>
                        <a:pt x="1398" y="1375"/>
                        <a:pt x="1459" y="1344"/>
                        <a:pt x="1520" y="1253"/>
                      </a:cubicBezTo>
                      <a:cubicBezTo>
                        <a:pt x="1672" y="1162"/>
                        <a:pt x="1733" y="919"/>
                        <a:pt x="1733" y="767"/>
                      </a:cubicBezTo>
                      <a:cubicBezTo>
                        <a:pt x="1733" y="584"/>
                        <a:pt x="1672" y="341"/>
                        <a:pt x="1550" y="250"/>
                      </a:cubicBezTo>
                      <a:cubicBezTo>
                        <a:pt x="1398" y="98"/>
                        <a:pt x="1246" y="7"/>
                        <a:pt x="1064" y="7"/>
                      </a:cubicBezTo>
                      <a:lnTo>
                        <a:pt x="919" y="7"/>
                      </a:lnTo>
                      <a:cubicBezTo>
                        <a:pt x="886" y="3"/>
                        <a:pt x="854" y="1"/>
                        <a:pt x="82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1" name="Google Shape;4341;p27"/>
                <p:cNvSpPr/>
                <p:nvPr/>
              </p:nvSpPr>
              <p:spPr>
                <a:xfrm>
                  <a:off x="6138675" y="4442725"/>
                  <a:ext cx="41825" cy="3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1523" extrusionOk="0">
                      <a:moveTo>
                        <a:pt x="852" y="1"/>
                      </a:moveTo>
                      <a:cubicBezTo>
                        <a:pt x="533" y="1"/>
                        <a:pt x="197" y="166"/>
                        <a:pt x="122" y="512"/>
                      </a:cubicBezTo>
                      <a:lnTo>
                        <a:pt x="122" y="543"/>
                      </a:lnTo>
                      <a:cubicBezTo>
                        <a:pt x="1" y="938"/>
                        <a:pt x="183" y="1394"/>
                        <a:pt x="609" y="1485"/>
                      </a:cubicBezTo>
                      <a:cubicBezTo>
                        <a:pt x="683" y="1510"/>
                        <a:pt x="763" y="1522"/>
                        <a:pt x="843" y="1522"/>
                      </a:cubicBezTo>
                      <a:cubicBezTo>
                        <a:pt x="1155" y="1522"/>
                        <a:pt x="1478" y="1337"/>
                        <a:pt x="1551" y="999"/>
                      </a:cubicBezTo>
                      <a:lnTo>
                        <a:pt x="1551" y="968"/>
                      </a:lnTo>
                      <a:cubicBezTo>
                        <a:pt x="1672" y="573"/>
                        <a:pt x="1490" y="117"/>
                        <a:pt x="1064" y="26"/>
                      </a:cubicBezTo>
                      <a:cubicBezTo>
                        <a:pt x="997" y="9"/>
                        <a:pt x="925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2" name="Google Shape;4342;p27"/>
                <p:cNvSpPr/>
                <p:nvPr/>
              </p:nvSpPr>
              <p:spPr>
                <a:xfrm>
                  <a:off x="6112850" y="4383325"/>
                  <a:ext cx="15225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2503" extrusionOk="0">
                      <a:moveTo>
                        <a:pt x="131" y="1"/>
                      </a:moveTo>
                      <a:cubicBezTo>
                        <a:pt x="68" y="1"/>
                        <a:pt x="0" y="41"/>
                        <a:pt x="0" y="122"/>
                      </a:cubicBezTo>
                      <a:cubicBezTo>
                        <a:pt x="122" y="882"/>
                        <a:pt x="274" y="1642"/>
                        <a:pt x="243" y="2432"/>
                      </a:cubicBezTo>
                      <a:cubicBezTo>
                        <a:pt x="243" y="2468"/>
                        <a:pt x="294" y="2503"/>
                        <a:pt x="343" y="2503"/>
                      </a:cubicBezTo>
                      <a:cubicBezTo>
                        <a:pt x="378" y="2503"/>
                        <a:pt x="413" y="2484"/>
                        <a:pt x="426" y="2432"/>
                      </a:cubicBezTo>
                      <a:cubicBezTo>
                        <a:pt x="578" y="1642"/>
                        <a:pt x="608" y="761"/>
                        <a:pt x="213" y="31"/>
                      </a:cubicBezTo>
                      <a:cubicBezTo>
                        <a:pt x="193" y="11"/>
                        <a:pt x="162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3" name="Google Shape;4343;p27"/>
                <p:cNvSpPr/>
                <p:nvPr/>
              </p:nvSpPr>
              <p:spPr>
                <a:xfrm>
                  <a:off x="6132300" y="4398875"/>
                  <a:ext cx="441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" h="2379" extrusionOk="0">
                      <a:moveTo>
                        <a:pt x="1570" y="1"/>
                      </a:moveTo>
                      <a:cubicBezTo>
                        <a:pt x="1548" y="1"/>
                        <a:pt x="1524" y="6"/>
                        <a:pt x="1502" y="17"/>
                      </a:cubicBezTo>
                      <a:cubicBezTo>
                        <a:pt x="1137" y="260"/>
                        <a:pt x="864" y="625"/>
                        <a:pt x="651" y="959"/>
                      </a:cubicBezTo>
                      <a:cubicBezTo>
                        <a:pt x="377" y="1355"/>
                        <a:pt x="134" y="1780"/>
                        <a:pt x="43" y="2236"/>
                      </a:cubicBezTo>
                      <a:cubicBezTo>
                        <a:pt x="0" y="2300"/>
                        <a:pt x="92" y="2378"/>
                        <a:pt x="171" y="2378"/>
                      </a:cubicBezTo>
                      <a:cubicBezTo>
                        <a:pt x="205" y="2378"/>
                        <a:pt x="237" y="2364"/>
                        <a:pt x="256" y="2327"/>
                      </a:cubicBezTo>
                      <a:cubicBezTo>
                        <a:pt x="438" y="1962"/>
                        <a:pt x="651" y="1567"/>
                        <a:pt x="864" y="1203"/>
                      </a:cubicBezTo>
                      <a:cubicBezTo>
                        <a:pt x="1107" y="868"/>
                        <a:pt x="1441" y="564"/>
                        <a:pt x="1715" y="200"/>
                      </a:cubicBezTo>
                      <a:cubicBezTo>
                        <a:pt x="1764" y="100"/>
                        <a:pt x="1672" y="1"/>
                        <a:pt x="1570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4" name="Google Shape;4344;p27"/>
                <p:cNvSpPr/>
                <p:nvPr/>
              </p:nvSpPr>
              <p:spPr>
                <a:xfrm>
                  <a:off x="6039450" y="4503575"/>
                  <a:ext cx="80625" cy="2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5" h="9778" extrusionOk="0">
                      <a:moveTo>
                        <a:pt x="3103" y="1"/>
                      </a:moveTo>
                      <a:cubicBezTo>
                        <a:pt x="3035" y="1"/>
                        <a:pt x="2951" y="39"/>
                        <a:pt x="2906" y="115"/>
                      </a:cubicBezTo>
                      <a:cubicBezTo>
                        <a:pt x="2237" y="1635"/>
                        <a:pt x="1842" y="3276"/>
                        <a:pt x="1356" y="4826"/>
                      </a:cubicBezTo>
                      <a:cubicBezTo>
                        <a:pt x="869" y="6437"/>
                        <a:pt x="383" y="8018"/>
                        <a:pt x="18" y="9629"/>
                      </a:cubicBezTo>
                      <a:cubicBezTo>
                        <a:pt x="0" y="9719"/>
                        <a:pt x="68" y="9778"/>
                        <a:pt x="139" y="9778"/>
                      </a:cubicBezTo>
                      <a:cubicBezTo>
                        <a:pt x="188" y="9778"/>
                        <a:pt x="237" y="9751"/>
                        <a:pt x="261" y="9690"/>
                      </a:cubicBezTo>
                      <a:cubicBezTo>
                        <a:pt x="869" y="8109"/>
                        <a:pt x="1386" y="6468"/>
                        <a:pt x="1872" y="4796"/>
                      </a:cubicBezTo>
                      <a:cubicBezTo>
                        <a:pt x="2359" y="3276"/>
                        <a:pt x="2936" y="1726"/>
                        <a:pt x="3210" y="115"/>
                      </a:cubicBezTo>
                      <a:cubicBezTo>
                        <a:pt x="3225" y="39"/>
                        <a:pt x="3172" y="1"/>
                        <a:pt x="3103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5" name="Google Shape;4345;p27"/>
                <p:cNvSpPr/>
                <p:nvPr/>
              </p:nvSpPr>
              <p:spPr>
                <a:xfrm>
                  <a:off x="5995050" y="4564225"/>
                  <a:ext cx="5550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2203" extrusionOk="0">
                      <a:moveTo>
                        <a:pt x="1073" y="0"/>
                      </a:moveTo>
                      <a:cubicBezTo>
                        <a:pt x="808" y="0"/>
                        <a:pt x="560" y="88"/>
                        <a:pt x="396" y="273"/>
                      </a:cubicBezTo>
                      <a:cubicBezTo>
                        <a:pt x="92" y="546"/>
                        <a:pt x="1" y="941"/>
                        <a:pt x="62" y="1306"/>
                      </a:cubicBezTo>
                      <a:lnTo>
                        <a:pt x="62" y="1336"/>
                      </a:lnTo>
                      <a:cubicBezTo>
                        <a:pt x="92" y="1732"/>
                        <a:pt x="426" y="2035"/>
                        <a:pt x="761" y="2157"/>
                      </a:cubicBezTo>
                      <a:cubicBezTo>
                        <a:pt x="875" y="2186"/>
                        <a:pt x="998" y="2202"/>
                        <a:pt x="1121" y="2202"/>
                      </a:cubicBezTo>
                      <a:cubicBezTo>
                        <a:pt x="1390" y="2202"/>
                        <a:pt x="1658" y="2123"/>
                        <a:pt x="1825" y="1914"/>
                      </a:cubicBezTo>
                      <a:cubicBezTo>
                        <a:pt x="1977" y="1762"/>
                        <a:pt x="2098" y="1610"/>
                        <a:pt x="2129" y="1428"/>
                      </a:cubicBezTo>
                      <a:cubicBezTo>
                        <a:pt x="2220" y="1245"/>
                        <a:pt x="2220" y="1032"/>
                        <a:pt x="2159" y="850"/>
                      </a:cubicBezTo>
                      <a:cubicBezTo>
                        <a:pt x="2098" y="485"/>
                        <a:pt x="1794" y="181"/>
                        <a:pt x="1460" y="60"/>
                      </a:cubicBezTo>
                      <a:cubicBezTo>
                        <a:pt x="1332" y="20"/>
                        <a:pt x="1200" y="0"/>
                        <a:pt x="107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6" name="Google Shape;4346;p27"/>
                <p:cNvSpPr/>
                <p:nvPr/>
              </p:nvSpPr>
              <p:spPr>
                <a:xfrm>
                  <a:off x="6080925" y="4508150"/>
                  <a:ext cx="58550" cy="4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1898" extrusionOk="0">
                      <a:moveTo>
                        <a:pt x="958" y="0"/>
                      </a:moveTo>
                      <a:cubicBezTo>
                        <a:pt x="897" y="0"/>
                        <a:pt x="836" y="8"/>
                        <a:pt x="760" y="23"/>
                      </a:cubicBezTo>
                      <a:cubicBezTo>
                        <a:pt x="548" y="53"/>
                        <a:pt x="396" y="175"/>
                        <a:pt x="244" y="297"/>
                      </a:cubicBezTo>
                      <a:cubicBezTo>
                        <a:pt x="122" y="357"/>
                        <a:pt x="1" y="692"/>
                        <a:pt x="61" y="935"/>
                      </a:cubicBezTo>
                      <a:cubicBezTo>
                        <a:pt x="153" y="1117"/>
                        <a:pt x="183" y="1269"/>
                        <a:pt x="305" y="1421"/>
                      </a:cubicBezTo>
                      <a:cubicBezTo>
                        <a:pt x="457" y="1573"/>
                        <a:pt x="639" y="1664"/>
                        <a:pt x="821" y="1725"/>
                      </a:cubicBezTo>
                      <a:lnTo>
                        <a:pt x="1064" y="1847"/>
                      </a:lnTo>
                      <a:cubicBezTo>
                        <a:pt x="1153" y="1882"/>
                        <a:pt x="1253" y="1897"/>
                        <a:pt x="1357" y="1897"/>
                      </a:cubicBezTo>
                      <a:cubicBezTo>
                        <a:pt x="1430" y="1897"/>
                        <a:pt x="1506" y="1890"/>
                        <a:pt x="1581" y="1877"/>
                      </a:cubicBezTo>
                      <a:cubicBezTo>
                        <a:pt x="1764" y="1847"/>
                        <a:pt x="1885" y="1756"/>
                        <a:pt x="2037" y="1664"/>
                      </a:cubicBezTo>
                      <a:cubicBezTo>
                        <a:pt x="2098" y="1573"/>
                        <a:pt x="2159" y="1543"/>
                        <a:pt x="2189" y="1452"/>
                      </a:cubicBezTo>
                      <a:cubicBezTo>
                        <a:pt x="2280" y="1360"/>
                        <a:pt x="2311" y="1269"/>
                        <a:pt x="2311" y="1148"/>
                      </a:cubicBezTo>
                      <a:cubicBezTo>
                        <a:pt x="2341" y="935"/>
                        <a:pt x="2311" y="783"/>
                        <a:pt x="2219" y="601"/>
                      </a:cubicBezTo>
                      <a:cubicBezTo>
                        <a:pt x="2189" y="449"/>
                        <a:pt x="2037" y="297"/>
                        <a:pt x="1885" y="205"/>
                      </a:cubicBezTo>
                      <a:cubicBezTo>
                        <a:pt x="1733" y="145"/>
                        <a:pt x="1581" y="84"/>
                        <a:pt x="1429" y="53"/>
                      </a:cubicBezTo>
                      <a:cubicBezTo>
                        <a:pt x="1368" y="53"/>
                        <a:pt x="1277" y="23"/>
                        <a:pt x="1156" y="23"/>
                      </a:cubicBezTo>
                      <a:cubicBezTo>
                        <a:pt x="1080" y="8"/>
                        <a:pt x="1019" y="0"/>
                        <a:pt x="95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7" name="Google Shape;4347;p27"/>
                <p:cNvSpPr/>
                <p:nvPr/>
              </p:nvSpPr>
              <p:spPr>
                <a:xfrm>
                  <a:off x="6101425" y="4599200"/>
                  <a:ext cx="79825" cy="5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3" h="2306" extrusionOk="0">
                      <a:moveTo>
                        <a:pt x="1603" y="0"/>
                      </a:moveTo>
                      <a:cubicBezTo>
                        <a:pt x="1519" y="0"/>
                        <a:pt x="1431" y="9"/>
                        <a:pt x="1339" y="29"/>
                      </a:cubicBezTo>
                      <a:cubicBezTo>
                        <a:pt x="0" y="313"/>
                        <a:pt x="343" y="2306"/>
                        <a:pt x="1566" y="2306"/>
                      </a:cubicBezTo>
                      <a:cubicBezTo>
                        <a:pt x="1649" y="2306"/>
                        <a:pt x="1735" y="2297"/>
                        <a:pt x="1825" y="2278"/>
                      </a:cubicBezTo>
                      <a:cubicBezTo>
                        <a:pt x="3192" y="1993"/>
                        <a:pt x="2851" y="0"/>
                        <a:pt x="160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8" name="Google Shape;4348;p27"/>
                <p:cNvSpPr/>
                <p:nvPr/>
              </p:nvSpPr>
              <p:spPr>
                <a:xfrm>
                  <a:off x="5969975" y="4652025"/>
                  <a:ext cx="51700" cy="5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" h="2129" extrusionOk="0">
                      <a:moveTo>
                        <a:pt x="848" y="0"/>
                      </a:moveTo>
                      <a:cubicBezTo>
                        <a:pt x="682" y="0"/>
                        <a:pt x="531" y="62"/>
                        <a:pt x="366" y="165"/>
                      </a:cubicBezTo>
                      <a:cubicBezTo>
                        <a:pt x="274" y="195"/>
                        <a:pt x="214" y="256"/>
                        <a:pt x="122" y="378"/>
                      </a:cubicBezTo>
                      <a:cubicBezTo>
                        <a:pt x="62" y="499"/>
                        <a:pt x="31" y="621"/>
                        <a:pt x="31" y="773"/>
                      </a:cubicBezTo>
                      <a:cubicBezTo>
                        <a:pt x="1" y="986"/>
                        <a:pt x="92" y="1168"/>
                        <a:pt x="183" y="1381"/>
                      </a:cubicBezTo>
                      <a:cubicBezTo>
                        <a:pt x="214" y="1441"/>
                        <a:pt x="244" y="1563"/>
                        <a:pt x="274" y="1624"/>
                      </a:cubicBezTo>
                      <a:cubicBezTo>
                        <a:pt x="446" y="1948"/>
                        <a:pt x="748" y="2128"/>
                        <a:pt x="1063" y="2128"/>
                      </a:cubicBezTo>
                      <a:cubicBezTo>
                        <a:pt x="1250" y="2128"/>
                        <a:pt x="1441" y="2064"/>
                        <a:pt x="1612" y="1928"/>
                      </a:cubicBezTo>
                      <a:cubicBezTo>
                        <a:pt x="1794" y="1776"/>
                        <a:pt x="1916" y="1593"/>
                        <a:pt x="2007" y="1381"/>
                      </a:cubicBezTo>
                      <a:cubicBezTo>
                        <a:pt x="2068" y="1077"/>
                        <a:pt x="1946" y="834"/>
                        <a:pt x="1764" y="560"/>
                      </a:cubicBezTo>
                      <a:cubicBezTo>
                        <a:pt x="1612" y="347"/>
                        <a:pt x="1338" y="74"/>
                        <a:pt x="1095" y="43"/>
                      </a:cubicBezTo>
                      <a:cubicBezTo>
                        <a:pt x="1007" y="14"/>
                        <a:pt x="926" y="0"/>
                        <a:pt x="84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9" name="Google Shape;4349;p27"/>
                <p:cNvSpPr/>
                <p:nvPr/>
              </p:nvSpPr>
              <p:spPr>
                <a:xfrm>
                  <a:off x="6097650" y="4691150"/>
                  <a:ext cx="56250" cy="5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042" extrusionOk="0">
                      <a:moveTo>
                        <a:pt x="1342" y="1"/>
                      </a:moveTo>
                      <a:cubicBezTo>
                        <a:pt x="1218" y="1"/>
                        <a:pt x="1093" y="23"/>
                        <a:pt x="973" y="59"/>
                      </a:cubicBezTo>
                      <a:cubicBezTo>
                        <a:pt x="699" y="180"/>
                        <a:pt x="426" y="515"/>
                        <a:pt x="274" y="728"/>
                      </a:cubicBezTo>
                      <a:lnTo>
                        <a:pt x="303" y="669"/>
                      </a:lnTo>
                      <a:lnTo>
                        <a:pt x="303" y="669"/>
                      </a:lnTo>
                      <a:cubicBezTo>
                        <a:pt x="273" y="729"/>
                        <a:pt x="243" y="789"/>
                        <a:pt x="213" y="819"/>
                      </a:cubicBezTo>
                      <a:cubicBezTo>
                        <a:pt x="122" y="940"/>
                        <a:pt x="61" y="1092"/>
                        <a:pt x="61" y="1244"/>
                      </a:cubicBezTo>
                      <a:cubicBezTo>
                        <a:pt x="0" y="1487"/>
                        <a:pt x="91" y="1731"/>
                        <a:pt x="304" y="1883"/>
                      </a:cubicBezTo>
                      <a:cubicBezTo>
                        <a:pt x="457" y="1970"/>
                        <a:pt x="609" y="2041"/>
                        <a:pt x="773" y="2041"/>
                      </a:cubicBezTo>
                      <a:cubicBezTo>
                        <a:pt x="838" y="2041"/>
                        <a:pt x="904" y="2030"/>
                        <a:pt x="973" y="2004"/>
                      </a:cubicBezTo>
                      <a:cubicBezTo>
                        <a:pt x="1125" y="1974"/>
                        <a:pt x="1277" y="1943"/>
                        <a:pt x="1368" y="1852"/>
                      </a:cubicBezTo>
                      <a:cubicBezTo>
                        <a:pt x="1672" y="1700"/>
                        <a:pt x="2037" y="1396"/>
                        <a:pt x="2128" y="1092"/>
                      </a:cubicBezTo>
                      <a:cubicBezTo>
                        <a:pt x="2250" y="758"/>
                        <a:pt x="2128" y="424"/>
                        <a:pt x="1885" y="180"/>
                      </a:cubicBezTo>
                      <a:cubicBezTo>
                        <a:pt x="1719" y="52"/>
                        <a:pt x="1532" y="1"/>
                        <a:pt x="134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0" name="Google Shape;4350;p27"/>
                <p:cNvSpPr/>
                <p:nvPr/>
              </p:nvSpPr>
              <p:spPr>
                <a:xfrm>
                  <a:off x="5996575" y="4510225"/>
                  <a:ext cx="40300" cy="4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606" extrusionOk="0">
                      <a:moveTo>
                        <a:pt x="882" y="1"/>
                      </a:moveTo>
                      <a:cubicBezTo>
                        <a:pt x="700" y="1"/>
                        <a:pt x="548" y="92"/>
                        <a:pt x="396" y="214"/>
                      </a:cubicBezTo>
                      <a:cubicBezTo>
                        <a:pt x="244" y="305"/>
                        <a:pt x="183" y="548"/>
                        <a:pt x="92" y="730"/>
                      </a:cubicBezTo>
                      <a:cubicBezTo>
                        <a:pt x="31" y="882"/>
                        <a:pt x="1" y="1034"/>
                        <a:pt x="31" y="1186"/>
                      </a:cubicBezTo>
                      <a:cubicBezTo>
                        <a:pt x="61" y="1308"/>
                        <a:pt x="122" y="1429"/>
                        <a:pt x="213" y="1521"/>
                      </a:cubicBezTo>
                      <a:cubicBezTo>
                        <a:pt x="323" y="1575"/>
                        <a:pt x="444" y="1605"/>
                        <a:pt x="567" y="1605"/>
                      </a:cubicBezTo>
                      <a:cubicBezTo>
                        <a:pt x="718" y="1605"/>
                        <a:pt x="870" y="1560"/>
                        <a:pt x="1004" y="1460"/>
                      </a:cubicBezTo>
                      <a:cubicBezTo>
                        <a:pt x="1095" y="1429"/>
                        <a:pt x="1125" y="1338"/>
                        <a:pt x="1216" y="1308"/>
                      </a:cubicBezTo>
                      <a:cubicBezTo>
                        <a:pt x="1338" y="1186"/>
                        <a:pt x="1429" y="1065"/>
                        <a:pt x="1490" y="882"/>
                      </a:cubicBezTo>
                      <a:cubicBezTo>
                        <a:pt x="1612" y="609"/>
                        <a:pt x="1460" y="244"/>
                        <a:pt x="1247" y="122"/>
                      </a:cubicBezTo>
                      <a:cubicBezTo>
                        <a:pt x="1125" y="62"/>
                        <a:pt x="1004" y="62"/>
                        <a:pt x="88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1" name="Google Shape;4351;p27"/>
                <p:cNvSpPr/>
                <p:nvPr/>
              </p:nvSpPr>
              <p:spPr>
                <a:xfrm>
                  <a:off x="6168325" y="4551275"/>
                  <a:ext cx="46375" cy="4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846" extrusionOk="0">
                      <a:moveTo>
                        <a:pt x="202" y="1221"/>
                      </a:moveTo>
                      <a:cubicBezTo>
                        <a:pt x="208" y="1227"/>
                        <a:pt x="213" y="1234"/>
                        <a:pt x="213" y="1246"/>
                      </a:cubicBezTo>
                      <a:cubicBezTo>
                        <a:pt x="209" y="1238"/>
                        <a:pt x="205" y="1230"/>
                        <a:pt x="202" y="1221"/>
                      </a:cubicBezTo>
                      <a:close/>
                      <a:moveTo>
                        <a:pt x="942" y="0"/>
                      </a:moveTo>
                      <a:cubicBezTo>
                        <a:pt x="760" y="0"/>
                        <a:pt x="608" y="31"/>
                        <a:pt x="456" y="152"/>
                      </a:cubicBezTo>
                      <a:cubicBezTo>
                        <a:pt x="122" y="395"/>
                        <a:pt x="0" y="791"/>
                        <a:pt x="182" y="1186"/>
                      </a:cubicBezTo>
                      <a:cubicBezTo>
                        <a:pt x="182" y="1197"/>
                        <a:pt x="187" y="1204"/>
                        <a:pt x="192" y="1210"/>
                      </a:cubicBezTo>
                      <a:lnTo>
                        <a:pt x="192" y="1210"/>
                      </a:lnTo>
                      <a:lnTo>
                        <a:pt x="243" y="1398"/>
                      </a:lnTo>
                      <a:cubicBezTo>
                        <a:pt x="371" y="1654"/>
                        <a:pt x="692" y="1845"/>
                        <a:pt x="990" y="1845"/>
                      </a:cubicBezTo>
                      <a:cubicBezTo>
                        <a:pt x="1047" y="1845"/>
                        <a:pt x="1102" y="1838"/>
                        <a:pt x="1155" y="1824"/>
                      </a:cubicBezTo>
                      <a:cubicBezTo>
                        <a:pt x="1520" y="1763"/>
                        <a:pt x="1763" y="1459"/>
                        <a:pt x="1824" y="1064"/>
                      </a:cubicBezTo>
                      <a:cubicBezTo>
                        <a:pt x="1854" y="760"/>
                        <a:pt x="1702" y="487"/>
                        <a:pt x="1520" y="274"/>
                      </a:cubicBezTo>
                      <a:cubicBezTo>
                        <a:pt x="1398" y="122"/>
                        <a:pt x="1125" y="0"/>
                        <a:pt x="942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52" name="Google Shape;4352;p27"/>
              <p:cNvGrpSpPr/>
              <p:nvPr/>
            </p:nvGrpSpPr>
            <p:grpSpPr>
              <a:xfrm flipH="1">
                <a:off x="446323" y="44264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4353" name="Google Shape;4353;p27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4" name="Google Shape;4354;p27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5" name="Google Shape;4355;p27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6" name="Google Shape;4356;p27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7" name="Google Shape;4357;p27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8" name="Google Shape;4358;p27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9" name="Google Shape;4359;p27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0" name="Google Shape;4360;p27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1" name="Google Shape;4361;p27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2" name="Google Shape;4362;p27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3" name="Google Shape;4363;p27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4" name="Google Shape;4364;p27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5" name="Google Shape;4365;p27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6" name="Google Shape;4366;p27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7" name="Google Shape;4367;p27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8" name="Google Shape;4368;p27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9" name="Google Shape;4369;p27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0" name="Google Shape;4370;p27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1" name="Google Shape;4371;p27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2" name="Google Shape;4372;p27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3" name="Google Shape;4373;p27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4" name="Google Shape;4374;p27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5" name="Google Shape;4375;p27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376" name="Google Shape;4376;p27"/>
            <p:cNvSpPr/>
            <p:nvPr/>
          </p:nvSpPr>
          <p:spPr>
            <a:xfrm>
              <a:off x="8597600" y="22693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7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7"/>
            <p:cNvSpPr/>
            <p:nvPr/>
          </p:nvSpPr>
          <p:spPr>
            <a:xfrm>
              <a:off x="7068226" y="1343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7"/>
            <p:cNvSpPr/>
            <p:nvPr/>
          </p:nvSpPr>
          <p:spPr>
            <a:xfrm>
              <a:off x="117850" y="5400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80" name="Google Shape;4380;p27"/>
            <p:cNvGrpSpPr/>
            <p:nvPr/>
          </p:nvGrpSpPr>
          <p:grpSpPr>
            <a:xfrm>
              <a:off x="7843351" y="3761580"/>
              <a:ext cx="1523840" cy="1608783"/>
              <a:chOff x="7843351" y="3761580"/>
              <a:chExt cx="1523840" cy="1608783"/>
            </a:xfrm>
          </p:grpSpPr>
          <p:grpSp>
            <p:nvGrpSpPr>
              <p:cNvPr id="4381" name="Google Shape;4381;p27"/>
              <p:cNvGrpSpPr/>
              <p:nvPr/>
            </p:nvGrpSpPr>
            <p:grpSpPr>
              <a:xfrm flipH="1">
                <a:off x="7843351" y="4457213"/>
                <a:ext cx="774936" cy="847100"/>
                <a:chOff x="747000" y="4488650"/>
                <a:chExt cx="666325" cy="728375"/>
              </a:xfrm>
            </p:grpSpPr>
            <p:sp>
              <p:nvSpPr>
                <p:cNvPr id="4382" name="Google Shape;4382;p27"/>
                <p:cNvSpPr/>
                <p:nvPr/>
              </p:nvSpPr>
              <p:spPr>
                <a:xfrm>
                  <a:off x="747000" y="4488650"/>
                  <a:ext cx="666325" cy="7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3" h="29089" extrusionOk="0">
                      <a:moveTo>
                        <a:pt x="16579" y="1"/>
                      </a:moveTo>
                      <a:cubicBezTo>
                        <a:pt x="16579" y="101"/>
                        <a:pt x="16545" y="101"/>
                        <a:pt x="16545" y="101"/>
                      </a:cubicBezTo>
                      <a:cubicBezTo>
                        <a:pt x="16412" y="101"/>
                        <a:pt x="16345" y="101"/>
                        <a:pt x="16212" y="134"/>
                      </a:cubicBezTo>
                      <a:lnTo>
                        <a:pt x="16179" y="134"/>
                      </a:lnTo>
                      <a:cubicBezTo>
                        <a:pt x="15945" y="168"/>
                        <a:pt x="15712" y="201"/>
                        <a:pt x="15411" y="368"/>
                      </a:cubicBezTo>
                      <a:cubicBezTo>
                        <a:pt x="15178" y="501"/>
                        <a:pt x="14911" y="668"/>
                        <a:pt x="14711" y="835"/>
                      </a:cubicBezTo>
                      <a:cubicBezTo>
                        <a:pt x="14210" y="1202"/>
                        <a:pt x="13844" y="1702"/>
                        <a:pt x="13543" y="2136"/>
                      </a:cubicBezTo>
                      <a:cubicBezTo>
                        <a:pt x="13143" y="2669"/>
                        <a:pt x="12843" y="3270"/>
                        <a:pt x="12543" y="3770"/>
                      </a:cubicBezTo>
                      <a:cubicBezTo>
                        <a:pt x="12242" y="4304"/>
                        <a:pt x="11942" y="4871"/>
                        <a:pt x="11675" y="5438"/>
                      </a:cubicBezTo>
                      <a:cubicBezTo>
                        <a:pt x="11375" y="6005"/>
                        <a:pt x="11075" y="6605"/>
                        <a:pt x="10775" y="7139"/>
                      </a:cubicBezTo>
                      <a:cubicBezTo>
                        <a:pt x="10575" y="7506"/>
                        <a:pt x="10341" y="7940"/>
                        <a:pt x="10041" y="8307"/>
                      </a:cubicBezTo>
                      <a:cubicBezTo>
                        <a:pt x="9941" y="8440"/>
                        <a:pt x="9841" y="8507"/>
                        <a:pt x="9741" y="8607"/>
                      </a:cubicBezTo>
                      <a:cubicBezTo>
                        <a:pt x="9674" y="8640"/>
                        <a:pt x="9574" y="8674"/>
                        <a:pt x="9440" y="8707"/>
                      </a:cubicBezTo>
                      <a:cubicBezTo>
                        <a:pt x="9207" y="8807"/>
                        <a:pt x="8907" y="8874"/>
                        <a:pt x="8606" y="8940"/>
                      </a:cubicBezTo>
                      <a:cubicBezTo>
                        <a:pt x="8440" y="8940"/>
                        <a:pt x="8340" y="8974"/>
                        <a:pt x="8173" y="8974"/>
                      </a:cubicBezTo>
                      <a:cubicBezTo>
                        <a:pt x="7839" y="9007"/>
                        <a:pt x="7439" y="9007"/>
                        <a:pt x="7105" y="9107"/>
                      </a:cubicBezTo>
                      <a:cubicBezTo>
                        <a:pt x="6839" y="9174"/>
                        <a:pt x="6572" y="9307"/>
                        <a:pt x="6372" y="9474"/>
                      </a:cubicBezTo>
                      <a:cubicBezTo>
                        <a:pt x="6171" y="9641"/>
                        <a:pt x="5938" y="9841"/>
                        <a:pt x="5771" y="10175"/>
                      </a:cubicBezTo>
                      <a:lnTo>
                        <a:pt x="5538" y="10675"/>
                      </a:lnTo>
                      <a:cubicBezTo>
                        <a:pt x="5438" y="10842"/>
                        <a:pt x="5404" y="11042"/>
                        <a:pt x="5337" y="11275"/>
                      </a:cubicBezTo>
                      <a:cubicBezTo>
                        <a:pt x="5237" y="11642"/>
                        <a:pt x="5171" y="12009"/>
                        <a:pt x="5204" y="12476"/>
                      </a:cubicBezTo>
                      <a:cubicBezTo>
                        <a:pt x="5204" y="12777"/>
                        <a:pt x="5237" y="13010"/>
                        <a:pt x="5237" y="13310"/>
                      </a:cubicBezTo>
                      <a:cubicBezTo>
                        <a:pt x="5271" y="13777"/>
                        <a:pt x="5337" y="14211"/>
                        <a:pt x="5237" y="14711"/>
                      </a:cubicBezTo>
                      <a:cubicBezTo>
                        <a:pt x="5204" y="14945"/>
                        <a:pt x="5171" y="15145"/>
                        <a:pt x="5071" y="15345"/>
                      </a:cubicBezTo>
                      <a:cubicBezTo>
                        <a:pt x="5004" y="15545"/>
                        <a:pt x="4870" y="15712"/>
                        <a:pt x="4737" y="15879"/>
                      </a:cubicBezTo>
                      <a:lnTo>
                        <a:pt x="4270" y="16346"/>
                      </a:lnTo>
                      <a:cubicBezTo>
                        <a:pt x="4070" y="16513"/>
                        <a:pt x="3836" y="16646"/>
                        <a:pt x="3503" y="16779"/>
                      </a:cubicBezTo>
                      <a:cubicBezTo>
                        <a:pt x="3336" y="16813"/>
                        <a:pt x="3169" y="16879"/>
                        <a:pt x="3002" y="16946"/>
                      </a:cubicBezTo>
                      <a:cubicBezTo>
                        <a:pt x="2569" y="17046"/>
                        <a:pt x="2169" y="17213"/>
                        <a:pt x="1735" y="17447"/>
                      </a:cubicBezTo>
                      <a:cubicBezTo>
                        <a:pt x="1435" y="17613"/>
                        <a:pt x="1201" y="17813"/>
                        <a:pt x="934" y="18047"/>
                      </a:cubicBezTo>
                      <a:cubicBezTo>
                        <a:pt x="701" y="18347"/>
                        <a:pt x="534" y="18681"/>
                        <a:pt x="367" y="19048"/>
                      </a:cubicBezTo>
                      <a:cubicBezTo>
                        <a:pt x="200" y="19448"/>
                        <a:pt x="100" y="19882"/>
                        <a:pt x="100" y="20349"/>
                      </a:cubicBezTo>
                      <a:cubicBezTo>
                        <a:pt x="34" y="20682"/>
                        <a:pt x="0" y="21016"/>
                        <a:pt x="0" y="21349"/>
                      </a:cubicBezTo>
                      <a:cubicBezTo>
                        <a:pt x="0" y="22117"/>
                        <a:pt x="200" y="22850"/>
                        <a:pt x="567" y="23618"/>
                      </a:cubicBezTo>
                      <a:cubicBezTo>
                        <a:pt x="734" y="23884"/>
                        <a:pt x="934" y="24218"/>
                        <a:pt x="1235" y="24585"/>
                      </a:cubicBezTo>
                      <a:cubicBezTo>
                        <a:pt x="1435" y="24852"/>
                        <a:pt x="1735" y="25152"/>
                        <a:pt x="2035" y="25419"/>
                      </a:cubicBezTo>
                      <a:cubicBezTo>
                        <a:pt x="2602" y="25986"/>
                        <a:pt x="3336" y="26420"/>
                        <a:pt x="4070" y="26853"/>
                      </a:cubicBezTo>
                      <a:cubicBezTo>
                        <a:pt x="4770" y="27220"/>
                        <a:pt x="5538" y="27587"/>
                        <a:pt x="6405" y="27921"/>
                      </a:cubicBezTo>
                      <a:cubicBezTo>
                        <a:pt x="7105" y="28221"/>
                        <a:pt x="7873" y="28421"/>
                        <a:pt x="8573" y="28621"/>
                      </a:cubicBezTo>
                      <a:cubicBezTo>
                        <a:pt x="9707" y="28855"/>
                        <a:pt x="10841" y="28988"/>
                        <a:pt x="11709" y="29021"/>
                      </a:cubicBezTo>
                      <a:cubicBezTo>
                        <a:pt x="12576" y="29088"/>
                        <a:pt x="13510" y="29088"/>
                        <a:pt x="14377" y="29088"/>
                      </a:cubicBezTo>
                      <a:lnTo>
                        <a:pt x="15411" y="29088"/>
                      </a:lnTo>
                      <a:cubicBezTo>
                        <a:pt x="16946" y="29055"/>
                        <a:pt x="18347" y="28955"/>
                        <a:pt x="19614" y="28688"/>
                      </a:cubicBezTo>
                      <a:cubicBezTo>
                        <a:pt x="21082" y="28421"/>
                        <a:pt x="22316" y="28054"/>
                        <a:pt x="23384" y="27554"/>
                      </a:cubicBezTo>
                      <a:cubicBezTo>
                        <a:pt x="24551" y="26987"/>
                        <a:pt x="25418" y="26219"/>
                        <a:pt x="25885" y="25352"/>
                      </a:cubicBezTo>
                      <a:cubicBezTo>
                        <a:pt x="26119" y="24919"/>
                        <a:pt x="26252" y="24485"/>
                        <a:pt x="26319" y="24018"/>
                      </a:cubicBezTo>
                      <a:cubicBezTo>
                        <a:pt x="26386" y="23718"/>
                        <a:pt x="26419" y="23484"/>
                        <a:pt x="26419" y="23217"/>
                      </a:cubicBezTo>
                      <a:cubicBezTo>
                        <a:pt x="26419" y="22984"/>
                        <a:pt x="26386" y="22717"/>
                        <a:pt x="26319" y="22350"/>
                      </a:cubicBezTo>
                      <a:cubicBezTo>
                        <a:pt x="26252" y="21683"/>
                        <a:pt x="25986" y="21016"/>
                        <a:pt x="25652" y="20415"/>
                      </a:cubicBezTo>
                      <a:cubicBezTo>
                        <a:pt x="25452" y="20048"/>
                        <a:pt x="25185" y="19681"/>
                        <a:pt x="24885" y="19315"/>
                      </a:cubicBezTo>
                      <a:lnTo>
                        <a:pt x="24484" y="18814"/>
                      </a:lnTo>
                      <a:cubicBezTo>
                        <a:pt x="24318" y="18614"/>
                        <a:pt x="24251" y="18381"/>
                        <a:pt x="24118" y="18180"/>
                      </a:cubicBezTo>
                      <a:cubicBezTo>
                        <a:pt x="24084" y="18047"/>
                        <a:pt x="24051" y="17880"/>
                        <a:pt x="24051" y="17780"/>
                      </a:cubicBezTo>
                      <a:lnTo>
                        <a:pt x="24051" y="17213"/>
                      </a:lnTo>
                      <a:cubicBezTo>
                        <a:pt x="24084" y="16946"/>
                        <a:pt x="24218" y="16579"/>
                        <a:pt x="24318" y="16246"/>
                      </a:cubicBezTo>
                      <a:cubicBezTo>
                        <a:pt x="24585" y="15712"/>
                        <a:pt x="24951" y="15212"/>
                        <a:pt x="25285" y="14711"/>
                      </a:cubicBezTo>
                      <a:cubicBezTo>
                        <a:pt x="25452" y="14511"/>
                        <a:pt x="25585" y="14311"/>
                        <a:pt x="25752" y="14044"/>
                      </a:cubicBezTo>
                      <a:cubicBezTo>
                        <a:pt x="26119" y="13410"/>
                        <a:pt x="26653" y="12510"/>
                        <a:pt x="26586" y="11542"/>
                      </a:cubicBezTo>
                      <a:cubicBezTo>
                        <a:pt x="26553" y="11042"/>
                        <a:pt x="26386" y="10542"/>
                        <a:pt x="26119" y="10075"/>
                      </a:cubicBezTo>
                      <a:cubicBezTo>
                        <a:pt x="25986" y="9841"/>
                        <a:pt x="25852" y="9641"/>
                        <a:pt x="25585" y="9341"/>
                      </a:cubicBezTo>
                      <a:cubicBezTo>
                        <a:pt x="25418" y="9141"/>
                        <a:pt x="25252" y="9007"/>
                        <a:pt x="25052" y="8840"/>
                      </a:cubicBezTo>
                      <a:cubicBezTo>
                        <a:pt x="24718" y="8540"/>
                        <a:pt x="24284" y="8373"/>
                        <a:pt x="23917" y="8207"/>
                      </a:cubicBezTo>
                      <a:cubicBezTo>
                        <a:pt x="23550" y="8040"/>
                        <a:pt x="23150" y="7906"/>
                        <a:pt x="22750" y="7806"/>
                      </a:cubicBezTo>
                      <a:lnTo>
                        <a:pt x="22583" y="7740"/>
                      </a:lnTo>
                      <a:cubicBezTo>
                        <a:pt x="22116" y="7640"/>
                        <a:pt x="21649" y="7473"/>
                        <a:pt x="21249" y="7306"/>
                      </a:cubicBezTo>
                      <a:cubicBezTo>
                        <a:pt x="20949" y="7173"/>
                        <a:pt x="20715" y="7006"/>
                        <a:pt x="20448" y="6839"/>
                      </a:cubicBezTo>
                      <a:cubicBezTo>
                        <a:pt x="20281" y="6706"/>
                        <a:pt x="20148" y="6539"/>
                        <a:pt x="20048" y="6372"/>
                      </a:cubicBezTo>
                      <a:cubicBezTo>
                        <a:pt x="19915" y="6205"/>
                        <a:pt x="19814" y="6005"/>
                        <a:pt x="19748" y="5838"/>
                      </a:cubicBezTo>
                      <a:lnTo>
                        <a:pt x="19614" y="5338"/>
                      </a:lnTo>
                      <a:cubicBezTo>
                        <a:pt x="19581" y="4971"/>
                        <a:pt x="19614" y="4571"/>
                        <a:pt x="19614" y="4204"/>
                      </a:cubicBezTo>
                      <a:lnTo>
                        <a:pt x="19614" y="3970"/>
                      </a:lnTo>
                      <a:cubicBezTo>
                        <a:pt x="19614" y="3503"/>
                        <a:pt x="19614" y="2970"/>
                        <a:pt x="19481" y="2402"/>
                      </a:cubicBezTo>
                      <a:cubicBezTo>
                        <a:pt x="19381" y="1902"/>
                        <a:pt x="19114" y="1502"/>
                        <a:pt x="18714" y="1068"/>
                      </a:cubicBezTo>
                      <a:cubicBezTo>
                        <a:pt x="18413" y="801"/>
                        <a:pt x="18147" y="568"/>
                        <a:pt x="17880" y="401"/>
                      </a:cubicBezTo>
                      <a:cubicBezTo>
                        <a:pt x="17580" y="234"/>
                        <a:pt x="17313" y="134"/>
                        <a:pt x="17046" y="67"/>
                      </a:cubicBezTo>
                      <a:cubicBezTo>
                        <a:pt x="16879" y="34"/>
                        <a:pt x="16746" y="34"/>
                        <a:pt x="16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3" name="Google Shape;4383;p27"/>
                <p:cNvSpPr/>
                <p:nvPr/>
              </p:nvSpPr>
              <p:spPr>
                <a:xfrm>
                  <a:off x="1005525" y="4529525"/>
                  <a:ext cx="155125" cy="6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27500" extrusionOk="0">
                      <a:moveTo>
                        <a:pt x="6038" y="0"/>
                      </a:moveTo>
                      <a:cubicBezTo>
                        <a:pt x="6071" y="67"/>
                        <a:pt x="6004" y="167"/>
                        <a:pt x="6004" y="234"/>
                      </a:cubicBezTo>
                      <a:cubicBezTo>
                        <a:pt x="5904" y="901"/>
                        <a:pt x="5838" y="1568"/>
                        <a:pt x="5737" y="2302"/>
                      </a:cubicBezTo>
                      <a:cubicBezTo>
                        <a:pt x="5671" y="2969"/>
                        <a:pt x="5571" y="3670"/>
                        <a:pt x="5437" y="4337"/>
                      </a:cubicBezTo>
                      <a:cubicBezTo>
                        <a:pt x="5237" y="5704"/>
                        <a:pt x="5070" y="7105"/>
                        <a:pt x="4870" y="8506"/>
                      </a:cubicBezTo>
                      <a:lnTo>
                        <a:pt x="4870" y="8406"/>
                      </a:lnTo>
                      <a:cubicBezTo>
                        <a:pt x="4837" y="8540"/>
                        <a:pt x="4837" y="8706"/>
                        <a:pt x="4770" y="8840"/>
                      </a:cubicBezTo>
                      <a:lnTo>
                        <a:pt x="4770" y="8773"/>
                      </a:lnTo>
                      <a:cubicBezTo>
                        <a:pt x="4737" y="9040"/>
                        <a:pt x="4703" y="9340"/>
                        <a:pt x="4670" y="9574"/>
                      </a:cubicBezTo>
                      <a:lnTo>
                        <a:pt x="4670" y="9707"/>
                      </a:lnTo>
                      <a:lnTo>
                        <a:pt x="4670" y="9841"/>
                      </a:lnTo>
                      <a:cubicBezTo>
                        <a:pt x="4670" y="9907"/>
                        <a:pt x="4670" y="9941"/>
                        <a:pt x="4603" y="10041"/>
                      </a:cubicBezTo>
                      <a:cubicBezTo>
                        <a:pt x="4570" y="10208"/>
                        <a:pt x="4570" y="10341"/>
                        <a:pt x="4537" y="10508"/>
                      </a:cubicBezTo>
                      <a:cubicBezTo>
                        <a:pt x="4370" y="11575"/>
                        <a:pt x="4170" y="12709"/>
                        <a:pt x="3936" y="13777"/>
                      </a:cubicBezTo>
                      <a:cubicBezTo>
                        <a:pt x="3736" y="14878"/>
                        <a:pt x="3503" y="15945"/>
                        <a:pt x="3236" y="17046"/>
                      </a:cubicBezTo>
                      <a:cubicBezTo>
                        <a:pt x="3002" y="18147"/>
                        <a:pt x="2735" y="19181"/>
                        <a:pt x="2402" y="20248"/>
                      </a:cubicBezTo>
                      <a:cubicBezTo>
                        <a:pt x="2068" y="21382"/>
                        <a:pt x="1735" y="22516"/>
                        <a:pt x="1334" y="23650"/>
                      </a:cubicBezTo>
                      <a:lnTo>
                        <a:pt x="701" y="25252"/>
                      </a:lnTo>
                      <a:cubicBezTo>
                        <a:pt x="600" y="25518"/>
                        <a:pt x="500" y="25752"/>
                        <a:pt x="367" y="26052"/>
                      </a:cubicBezTo>
                      <a:cubicBezTo>
                        <a:pt x="234" y="26352"/>
                        <a:pt x="167" y="26586"/>
                        <a:pt x="33" y="26886"/>
                      </a:cubicBezTo>
                      <a:cubicBezTo>
                        <a:pt x="0" y="26953"/>
                        <a:pt x="0" y="27053"/>
                        <a:pt x="33" y="27120"/>
                      </a:cubicBezTo>
                      <a:cubicBezTo>
                        <a:pt x="67" y="27253"/>
                        <a:pt x="167" y="27386"/>
                        <a:pt x="234" y="27420"/>
                      </a:cubicBezTo>
                      <a:cubicBezTo>
                        <a:pt x="307" y="27475"/>
                        <a:pt x="380" y="27500"/>
                        <a:pt x="448" y="27500"/>
                      </a:cubicBezTo>
                      <a:cubicBezTo>
                        <a:pt x="504" y="27500"/>
                        <a:pt x="555" y="27483"/>
                        <a:pt x="600" y="27453"/>
                      </a:cubicBezTo>
                      <a:cubicBezTo>
                        <a:pt x="734" y="27420"/>
                        <a:pt x="867" y="27353"/>
                        <a:pt x="901" y="27253"/>
                      </a:cubicBezTo>
                      <a:cubicBezTo>
                        <a:pt x="1034" y="27020"/>
                        <a:pt x="1101" y="26786"/>
                        <a:pt x="1234" y="26553"/>
                      </a:cubicBezTo>
                      <a:cubicBezTo>
                        <a:pt x="1368" y="26252"/>
                        <a:pt x="1501" y="26019"/>
                        <a:pt x="1601" y="25719"/>
                      </a:cubicBezTo>
                      <a:cubicBezTo>
                        <a:pt x="1835" y="25218"/>
                        <a:pt x="2035" y="24718"/>
                        <a:pt x="2202" y="24218"/>
                      </a:cubicBezTo>
                      <a:cubicBezTo>
                        <a:pt x="2569" y="23183"/>
                        <a:pt x="2902" y="22183"/>
                        <a:pt x="3169" y="21082"/>
                      </a:cubicBezTo>
                      <a:cubicBezTo>
                        <a:pt x="3436" y="20048"/>
                        <a:pt x="3703" y="18947"/>
                        <a:pt x="3936" y="17880"/>
                      </a:cubicBezTo>
                      <a:cubicBezTo>
                        <a:pt x="4203" y="16779"/>
                        <a:pt x="4370" y="15711"/>
                        <a:pt x="4537" y="14577"/>
                      </a:cubicBezTo>
                      <a:lnTo>
                        <a:pt x="4670" y="13710"/>
                      </a:lnTo>
                      <a:cubicBezTo>
                        <a:pt x="4837" y="12576"/>
                        <a:pt x="5004" y="11508"/>
                        <a:pt x="5104" y="10374"/>
                      </a:cubicBezTo>
                      <a:cubicBezTo>
                        <a:pt x="5170" y="10208"/>
                        <a:pt x="5170" y="10041"/>
                        <a:pt x="5204" y="9841"/>
                      </a:cubicBezTo>
                      <a:lnTo>
                        <a:pt x="5204" y="9774"/>
                      </a:lnTo>
                      <a:cubicBezTo>
                        <a:pt x="5337" y="8873"/>
                        <a:pt x="5404" y="8006"/>
                        <a:pt x="5504" y="7072"/>
                      </a:cubicBezTo>
                      <a:cubicBezTo>
                        <a:pt x="5604" y="6005"/>
                        <a:pt x="5704" y="4904"/>
                        <a:pt x="5838" y="3836"/>
                      </a:cubicBezTo>
                      <a:cubicBezTo>
                        <a:pt x="5871" y="3269"/>
                        <a:pt x="5938" y="2736"/>
                        <a:pt x="6004" y="2202"/>
                      </a:cubicBezTo>
                      <a:cubicBezTo>
                        <a:pt x="6038" y="1668"/>
                        <a:pt x="6104" y="1168"/>
                        <a:pt x="6171" y="601"/>
                      </a:cubicBezTo>
                      <a:cubicBezTo>
                        <a:pt x="6171" y="434"/>
                        <a:pt x="6204" y="334"/>
                        <a:pt x="6204" y="167"/>
                      </a:cubicBezTo>
                      <a:cubicBezTo>
                        <a:pt x="6204" y="67"/>
                        <a:pt x="6104" y="0"/>
                        <a:pt x="603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4" name="Google Shape;4384;p27"/>
                <p:cNvSpPr/>
                <p:nvPr/>
              </p:nvSpPr>
              <p:spPr>
                <a:xfrm>
                  <a:off x="919625" y="4749675"/>
                  <a:ext cx="1776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9648" extrusionOk="0">
                      <a:moveTo>
                        <a:pt x="100" y="1"/>
                      </a:moveTo>
                      <a:cubicBezTo>
                        <a:pt x="34" y="34"/>
                        <a:pt x="0" y="67"/>
                        <a:pt x="0" y="101"/>
                      </a:cubicBezTo>
                      <a:cubicBezTo>
                        <a:pt x="134" y="534"/>
                        <a:pt x="267" y="935"/>
                        <a:pt x="367" y="1335"/>
                      </a:cubicBezTo>
                      <a:lnTo>
                        <a:pt x="868" y="2569"/>
                      </a:lnTo>
                      <a:cubicBezTo>
                        <a:pt x="1268" y="3436"/>
                        <a:pt x="1768" y="4270"/>
                        <a:pt x="2269" y="5104"/>
                      </a:cubicBezTo>
                      <a:cubicBezTo>
                        <a:pt x="2502" y="5538"/>
                        <a:pt x="2802" y="5938"/>
                        <a:pt x="3102" y="6338"/>
                      </a:cubicBezTo>
                      <a:cubicBezTo>
                        <a:pt x="3369" y="6705"/>
                        <a:pt x="3670" y="7072"/>
                        <a:pt x="4003" y="7439"/>
                      </a:cubicBezTo>
                      <a:cubicBezTo>
                        <a:pt x="4337" y="7773"/>
                        <a:pt x="4670" y="8173"/>
                        <a:pt x="5004" y="8440"/>
                      </a:cubicBezTo>
                      <a:cubicBezTo>
                        <a:pt x="5337" y="8740"/>
                        <a:pt x="5671" y="9040"/>
                        <a:pt x="6038" y="9274"/>
                      </a:cubicBezTo>
                      <a:cubicBezTo>
                        <a:pt x="6138" y="9374"/>
                        <a:pt x="6271" y="9407"/>
                        <a:pt x="6338" y="9441"/>
                      </a:cubicBezTo>
                      <a:cubicBezTo>
                        <a:pt x="6371" y="9474"/>
                        <a:pt x="6438" y="9474"/>
                        <a:pt x="6472" y="9541"/>
                      </a:cubicBezTo>
                      <a:cubicBezTo>
                        <a:pt x="6505" y="9574"/>
                        <a:pt x="6605" y="9574"/>
                        <a:pt x="6638" y="9607"/>
                      </a:cubicBezTo>
                      <a:cubicBezTo>
                        <a:pt x="6684" y="9635"/>
                        <a:pt x="6730" y="9647"/>
                        <a:pt x="6774" y="9647"/>
                      </a:cubicBezTo>
                      <a:cubicBezTo>
                        <a:pt x="6889" y="9647"/>
                        <a:pt x="6990" y="9561"/>
                        <a:pt x="7039" y="9441"/>
                      </a:cubicBezTo>
                      <a:cubicBezTo>
                        <a:pt x="7105" y="9374"/>
                        <a:pt x="7105" y="9274"/>
                        <a:pt x="7039" y="9207"/>
                      </a:cubicBezTo>
                      <a:cubicBezTo>
                        <a:pt x="7005" y="9107"/>
                        <a:pt x="6972" y="9074"/>
                        <a:pt x="6872" y="9040"/>
                      </a:cubicBezTo>
                      <a:cubicBezTo>
                        <a:pt x="6672" y="8874"/>
                        <a:pt x="6438" y="8707"/>
                        <a:pt x="6171" y="8573"/>
                      </a:cubicBezTo>
                      <a:cubicBezTo>
                        <a:pt x="5938" y="8407"/>
                        <a:pt x="5671" y="8240"/>
                        <a:pt x="5437" y="8040"/>
                      </a:cubicBezTo>
                      <a:cubicBezTo>
                        <a:pt x="4937" y="7639"/>
                        <a:pt x="4470" y="7206"/>
                        <a:pt x="4003" y="6739"/>
                      </a:cubicBezTo>
                      <a:cubicBezTo>
                        <a:pt x="3770" y="6472"/>
                        <a:pt x="3536" y="6205"/>
                        <a:pt x="3303" y="5938"/>
                      </a:cubicBezTo>
                      <a:cubicBezTo>
                        <a:pt x="3036" y="5638"/>
                        <a:pt x="2836" y="5371"/>
                        <a:pt x="2635" y="5071"/>
                      </a:cubicBezTo>
                      <a:cubicBezTo>
                        <a:pt x="2435" y="4771"/>
                        <a:pt x="2202" y="4437"/>
                        <a:pt x="2002" y="4137"/>
                      </a:cubicBezTo>
                      <a:cubicBezTo>
                        <a:pt x="1802" y="3870"/>
                        <a:pt x="1635" y="3536"/>
                        <a:pt x="1468" y="3236"/>
                      </a:cubicBezTo>
                      <a:cubicBezTo>
                        <a:pt x="1168" y="2736"/>
                        <a:pt x="934" y="2202"/>
                        <a:pt x="701" y="1635"/>
                      </a:cubicBezTo>
                      <a:cubicBezTo>
                        <a:pt x="501" y="1101"/>
                        <a:pt x="300" y="601"/>
                        <a:pt x="167" y="34"/>
                      </a:cubicBezTo>
                      <a:cubicBezTo>
                        <a:pt x="200" y="1"/>
                        <a:pt x="167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5" name="Google Shape;4385;p27"/>
                <p:cNvSpPr/>
                <p:nvPr/>
              </p:nvSpPr>
              <p:spPr>
                <a:xfrm>
                  <a:off x="819550" y="4946475"/>
                  <a:ext cx="229350" cy="21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8791" extrusionOk="0">
                      <a:moveTo>
                        <a:pt x="234" y="1"/>
                      </a:moveTo>
                      <a:cubicBezTo>
                        <a:pt x="201" y="134"/>
                        <a:pt x="167" y="134"/>
                        <a:pt x="167" y="134"/>
                      </a:cubicBezTo>
                      <a:cubicBezTo>
                        <a:pt x="100" y="168"/>
                        <a:pt x="0" y="301"/>
                        <a:pt x="34" y="368"/>
                      </a:cubicBezTo>
                      <a:cubicBezTo>
                        <a:pt x="834" y="2036"/>
                        <a:pt x="1968" y="3537"/>
                        <a:pt x="3203" y="4871"/>
                      </a:cubicBezTo>
                      <a:cubicBezTo>
                        <a:pt x="3870" y="5571"/>
                        <a:pt x="4637" y="6305"/>
                        <a:pt x="5438" y="6906"/>
                      </a:cubicBezTo>
                      <a:cubicBezTo>
                        <a:pt x="6171" y="7506"/>
                        <a:pt x="6905" y="8073"/>
                        <a:pt x="7739" y="8474"/>
                      </a:cubicBezTo>
                      <a:cubicBezTo>
                        <a:pt x="7873" y="8507"/>
                        <a:pt x="8006" y="8574"/>
                        <a:pt x="8140" y="8640"/>
                      </a:cubicBezTo>
                      <a:cubicBezTo>
                        <a:pt x="8273" y="8674"/>
                        <a:pt x="8373" y="8707"/>
                        <a:pt x="8540" y="8740"/>
                      </a:cubicBezTo>
                      <a:lnTo>
                        <a:pt x="8573" y="8740"/>
                      </a:lnTo>
                      <a:cubicBezTo>
                        <a:pt x="8623" y="8774"/>
                        <a:pt x="8682" y="8790"/>
                        <a:pt x="8736" y="8790"/>
                      </a:cubicBezTo>
                      <a:cubicBezTo>
                        <a:pt x="8790" y="8790"/>
                        <a:pt x="8840" y="8774"/>
                        <a:pt x="8873" y="8740"/>
                      </a:cubicBezTo>
                      <a:cubicBezTo>
                        <a:pt x="8973" y="8707"/>
                        <a:pt x="9040" y="8640"/>
                        <a:pt x="9074" y="8540"/>
                      </a:cubicBezTo>
                      <a:cubicBezTo>
                        <a:pt x="9174" y="8373"/>
                        <a:pt x="9074" y="8140"/>
                        <a:pt x="8907" y="8040"/>
                      </a:cubicBezTo>
                      <a:lnTo>
                        <a:pt x="8673" y="7906"/>
                      </a:lnTo>
                      <a:cubicBezTo>
                        <a:pt x="8540" y="7873"/>
                        <a:pt x="8473" y="7840"/>
                        <a:pt x="8340" y="7740"/>
                      </a:cubicBezTo>
                      <a:cubicBezTo>
                        <a:pt x="8140" y="7640"/>
                        <a:pt x="7873" y="7540"/>
                        <a:pt x="7673" y="7406"/>
                      </a:cubicBezTo>
                      <a:cubicBezTo>
                        <a:pt x="7239" y="7206"/>
                        <a:pt x="6839" y="6972"/>
                        <a:pt x="6405" y="6706"/>
                      </a:cubicBezTo>
                      <a:lnTo>
                        <a:pt x="6472" y="6706"/>
                      </a:lnTo>
                      <a:cubicBezTo>
                        <a:pt x="6472" y="6706"/>
                        <a:pt x="6405" y="6706"/>
                        <a:pt x="6405" y="6672"/>
                      </a:cubicBezTo>
                      <a:cubicBezTo>
                        <a:pt x="6405" y="6672"/>
                        <a:pt x="6372" y="6672"/>
                        <a:pt x="6372" y="6606"/>
                      </a:cubicBezTo>
                      <a:lnTo>
                        <a:pt x="6405" y="6606"/>
                      </a:lnTo>
                      <a:cubicBezTo>
                        <a:pt x="5204" y="5838"/>
                        <a:pt x="4137" y="4871"/>
                        <a:pt x="3136" y="3837"/>
                      </a:cubicBezTo>
                      <a:cubicBezTo>
                        <a:pt x="2202" y="2836"/>
                        <a:pt x="1368" y="1735"/>
                        <a:pt x="701" y="568"/>
                      </a:cubicBezTo>
                      <a:cubicBezTo>
                        <a:pt x="701" y="568"/>
                        <a:pt x="701" y="535"/>
                        <a:pt x="668" y="535"/>
                      </a:cubicBezTo>
                      <a:lnTo>
                        <a:pt x="668" y="568"/>
                      </a:lnTo>
                      <a:cubicBezTo>
                        <a:pt x="567" y="401"/>
                        <a:pt x="501" y="301"/>
                        <a:pt x="434" y="101"/>
                      </a:cubicBezTo>
                      <a:cubicBezTo>
                        <a:pt x="367" y="34"/>
                        <a:pt x="3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6" name="Google Shape;4386;p27"/>
                <p:cNvSpPr/>
                <p:nvPr/>
              </p:nvSpPr>
              <p:spPr>
                <a:xfrm>
                  <a:off x="1048050" y="4658150"/>
                  <a:ext cx="89250" cy="1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0" h="4675" extrusionOk="0">
                      <a:moveTo>
                        <a:pt x="75" y="1"/>
                      </a:moveTo>
                      <a:cubicBezTo>
                        <a:pt x="67" y="1"/>
                        <a:pt x="67" y="9"/>
                        <a:pt x="67" y="26"/>
                      </a:cubicBezTo>
                      <a:cubicBezTo>
                        <a:pt x="0" y="59"/>
                        <a:pt x="0" y="92"/>
                        <a:pt x="0" y="192"/>
                      </a:cubicBezTo>
                      <a:cubicBezTo>
                        <a:pt x="167" y="593"/>
                        <a:pt x="334" y="1026"/>
                        <a:pt x="534" y="1427"/>
                      </a:cubicBezTo>
                      <a:cubicBezTo>
                        <a:pt x="734" y="1860"/>
                        <a:pt x="1001" y="2261"/>
                        <a:pt x="1234" y="2661"/>
                      </a:cubicBezTo>
                      <a:cubicBezTo>
                        <a:pt x="1501" y="3028"/>
                        <a:pt x="1802" y="3361"/>
                        <a:pt x="2068" y="3695"/>
                      </a:cubicBezTo>
                      <a:cubicBezTo>
                        <a:pt x="2402" y="4028"/>
                        <a:pt x="2736" y="4395"/>
                        <a:pt x="3169" y="4662"/>
                      </a:cubicBezTo>
                      <a:cubicBezTo>
                        <a:pt x="3186" y="4671"/>
                        <a:pt x="3209" y="4675"/>
                        <a:pt x="3235" y="4675"/>
                      </a:cubicBezTo>
                      <a:cubicBezTo>
                        <a:pt x="3315" y="4675"/>
                        <a:pt x="3428" y="4637"/>
                        <a:pt x="3503" y="4562"/>
                      </a:cubicBezTo>
                      <a:cubicBezTo>
                        <a:pt x="3536" y="4529"/>
                        <a:pt x="3569" y="4429"/>
                        <a:pt x="3536" y="4362"/>
                      </a:cubicBezTo>
                      <a:cubicBezTo>
                        <a:pt x="3536" y="4262"/>
                        <a:pt x="3503" y="4229"/>
                        <a:pt x="3469" y="4195"/>
                      </a:cubicBezTo>
                      <a:cubicBezTo>
                        <a:pt x="3369" y="4095"/>
                        <a:pt x="3236" y="4028"/>
                        <a:pt x="3136" y="3895"/>
                      </a:cubicBezTo>
                      <a:cubicBezTo>
                        <a:pt x="3002" y="3828"/>
                        <a:pt x="2902" y="3728"/>
                        <a:pt x="2769" y="3662"/>
                      </a:cubicBezTo>
                      <a:cubicBezTo>
                        <a:pt x="2535" y="3428"/>
                        <a:pt x="2335" y="3261"/>
                        <a:pt x="2135" y="3028"/>
                      </a:cubicBezTo>
                      <a:lnTo>
                        <a:pt x="2135" y="3028"/>
                      </a:lnTo>
                      <a:lnTo>
                        <a:pt x="2168" y="3061"/>
                      </a:lnTo>
                      <a:cubicBezTo>
                        <a:pt x="2168" y="3061"/>
                        <a:pt x="2168" y="3028"/>
                        <a:pt x="2135" y="3028"/>
                      </a:cubicBezTo>
                      <a:cubicBezTo>
                        <a:pt x="1868" y="2728"/>
                        <a:pt x="1635" y="2427"/>
                        <a:pt x="1401" y="2160"/>
                      </a:cubicBezTo>
                      <a:cubicBezTo>
                        <a:pt x="1168" y="1827"/>
                        <a:pt x="968" y="1460"/>
                        <a:pt x="734" y="1093"/>
                      </a:cubicBezTo>
                      <a:lnTo>
                        <a:pt x="734" y="1160"/>
                      </a:lnTo>
                      <a:cubicBezTo>
                        <a:pt x="567" y="826"/>
                        <a:pt x="401" y="426"/>
                        <a:pt x="234" y="92"/>
                      </a:cubicBezTo>
                      <a:cubicBezTo>
                        <a:pt x="234" y="59"/>
                        <a:pt x="167" y="26"/>
                        <a:pt x="134" y="26"/>
                      </a:cubicBezTo>
                      <a:cubicBezTo>
                        <a:pt x="100" y="9"/>
                        <a:pt x="84" y="1"/>
                        <a:pt x="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7" name="Google Shape;4387;p27"/>
                <p:cNvSpPr/>
                <p:nvPr/>
              </p:nvSpPr>
              <p:spPr>
                <a:xfrm>
                  <a:off x="1108075" y="4555375"/>
                  <a:ext cx="45075" cy="6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2744" extrusionOk="0">
                      <a:moveTo>
                        <a:pt x="101" y="0"/>
                      </a:moveTo>
                      <a:cubicBezTo>
                        <a:pt x="1" y="34"/>
                        <a:pt x="1" y="134"/>
                        <a:pt x="1" y="167"/>
                      </a:cubicBezTo>
                      <a:cubicBezTo>
                        <a:pt x="101" y="367"/>
                        <a:pt x="168" y="634"/>
                        <a:pt x="268" y="834"/>
                      </a:cubicBezTo>
                      <a:cubicBezTo>
                        <a:pt x="335" y="1034"/>
                        <a:pt x="468" y="1301"/>
                        <a:pt x="601" y="1501"/>
                      </a:cubicBezTo>
                      <a:cubicBezTo>
                        <a:pt x="835" y="1935"/>
                        <a:pt x="1135" y="2335"/>
                        <a:pt x="1469" y="2669"/>
                      </a:cubicBezTo>
                      <a:cubicBezTo>
                        <a:pt x="1519" y="2719"/>
                        <a:pt x="1569" y="2744"/>
                        <a:pt x="1615" y="2744"/>
                      </a:cubicBezTo>
                      <a:cubicBezTo>
                        <a:pt x="1660" y="2744"/>
                        <a:pt x="1702" y="2719"/>
                        <a:pt x="1736" y="2669"/>
                      </a:cubicBezTo>
                      <a:cubicBezTo>
                        <a:pt x="1769" y="2636"/>
                        <a:pt x="1802" y="2602"/>
                        <a:pt x="1802" y="2535"/>
                      </a:cubicBezTo>
                      <a:cubicBezTo>
                        <a:pt x="1802" y="2502"/>
                        <a:pt x="1802" y="2435"/>
                        <a:pt x="1769" y="2369"/>
                      </a:cubicBezTo>
                      <a:cubicBezTo>
                        <a:pt x="1635" y="2269"/>
                        <a:pt x="1569" y="2135"/>
                        <a:pt x="1435" y="2002"/>
                      </a:cubicBezTo>
                      <a:cubicBezTo>
                        <a:pt x="1302" y="1868"/>
                        <a:pt x="1202" y="1768"/>
                        <a:pt x="1102" y="1635"/>
                      </a:cubicBezTo>
                      <a:cubicBezTo>
                        <a:pt x="868" y="1368"/>
                        <a:pt x="668" y="1101"/>
                        <a:pt x="501" y="801"/>
                      </a:cubicBezTo>
                      <a:lnTo>
                        <a:pt x="501" y="834"/>
                      </a:lnTo>
                      <a:cubicBezTo>
                        <a:pt x="368" y="634"/>
                        <a:pt x="301" y="367"/>
                        <a:pt x="201" y="134"/>
                      </a:cubicBezTo>
                      <a:cubicBezTo>
                        <a:pt x="201" y="100"/>
                        <a:pt x="134" y="34"/>
                        <a:pt x="101" y="34"/>
                      </a:cubicBezTo>
                      <a:cubicBezTo>
                        <a:pt x="134" y="0"/>
                        <a:pt x="134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8" name="Google Shape;4388;p27"/>
                <p:cNvSpPr/>
                <p:nvPr/>
              </p:nvSpPr>
              <p:spPr>
                <a:xfrm>
                  <a:off x="1145625" y="4554125"/>
                  <a:ext cx="61725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2853" extrusionOk="0">
                      <a:moveTo>
                        <a:pt x="2235" y="0"/>
                      </a:moveTo>
                      <a:cubicBezTo>
                        <a:pt x="2210" y="0"/>
                        <a:pt x="2185" y="17"/>
                        <a:pt x="2168" y="50"/>
                      </a:cubicBezTo>
                      <a:lnTo>
                        <a:pt x="1801" y="684"/>
                      </a:lnTo>
                      <a:cubicBezTo>
                        <a:pt x="1635" y="884"/>
                        <a:pt x="1468" y="1151"/>
                        <a:pt x="1301" y="1351"/>
                      </a:cubicBezTo>
                      <a:cubicBezTo>
                        <a:pt x="1134" y="1518"/>
                        <a:pt x="1001" y="1718"/>
                        <a:pt x="801" y="1885"/>
                      </a:cubicBezTo>
                      <a:cubicBezTo>
                        <a:pt x="634" y="2052"/>
                        <a:pt x="434" y="2219"/>
                        <a:pt x="267" y="2352"/>
                      </a:cubicBezTo>
                      <a:cubicBezTo>
                        <a:pt x="234" y="2385"/>
                        <a:pt x="133" y="2419"/>
                        <a:pt x="100" y="2485"/>
                      </a:cubicBezTo>
                      <a:cubicBezTo>
                        <a:pt x="67" y="2519"/>
                        <a:pt x="0" y="2552"/>
                        <a:pt x="0" y="2585"/>
                      </a:cubicBezTo>
                      <a:lnTo>
                        <a:pt x="0" y="2752"/>
                      </a:lnTo>
                      <a:cubicBezTo>
                        <a:pt x="67" y="2819"/>
                        <a:pt x="100" y="2852"/>
                        <a:pt x="133" y="2852"/>
                      </a:cubicBezTo>
                      <a:lnTo>
                        <a:pt x="300" y="2852"/>
                      </a:lnTo>
                      <a:cubicBezTo>
                        <a:pt x="500" y="2686"/>
                        <a:pt x="734" y="2519"/>
                        <a:pt x="901" y="2352"/>
                      </a:cubicBezTo>
                      <a:cubicBezTo>
                        <a:pt x="1101" y="2152"/>
                        <a:pt x="1268" y="1918"/>
                        <a:pt x="1468" y="1685"/>
                      </a:cubicBezTo>
                      <a:cubicBezTo>
                        <a:pt x="1835" y="1218"/>
                        <a:pt x="2135" y="717"/>
                        <a:pt x="2435" y="217"/>
                      </a:cubicBezTo>
                      <a:cubicBezTo>
                        <a:pt x="2468" y="150"/>
                        <a:pt x="2435" y="50"/>
                        <a:pt x="2402" y="50"/>
                      </a:cubicBezTo>
                      <a:lnTo>
                        <a:pt x="2302" y="50"/>
                      </a:lnTo>
                      <a:cubicBezTo>
                        <a:pt x="2285" y="17"/>
                        <a:pt x="2260" y="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9" name="Google Shape;4389;p27"/>
                <p:cNvSpPr/>
                <p:nvPr/>
              </p:nvSpPr>
              <p:spPr>
                <a:xfrm>
                  <a:off x="1127275" y="4675450"/>
                  <a:ext cx="11677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1" h="4170" extrusionOk="0">
                      <a:moveTo>
                        <a:pt x="4503" y="1"/>
                      </a:moveTo>
                      <a:cubicBezTo>
                        <a:pt x="4403" y="1"/>
                        <a:pt x="4337" y="1"/>
                        <a:pt x="4337" y="34"/>
                      </a:cubicBezTo>
                      <a:cubicBezTo>
                        <a:pt x="4337" y="67"/>
                        <a:pt x="4303" y="67"/>
                        <a:pt x="4303" y="134"/>
                      </a:cubicBezTo>
                      <a:lnTo>
                        <a:pt x="4303" y="168"/>
                      </a:lnTo>
                      <a:cubicBezTo>
                        <a:pt x="3970" y="568"/>
                        <a:pt x="3536" y="1001"/>
                        <a:pt x="3169" y="1402"/>
                      </a:cubicBezTo>
                      <a:cubicBezTo>
                        <a:pt x="2802" y="1835"/>
                        <a:pt x="2335" y="2169"/>
                        <a:pt x="1868" y="2503"/>
                      </a:cubicBezTo>
                      <a:lnTo>
                        <a:pt x="1902" y="2503"/>
                      </a:lnTo>
                      <a:cubicBezTo>
                        <a:pt x="1902" y="2503"/>
                        <a:pt x="1868" y="2503"/>
                        <a:pt x="1868" y="2536"/>
                      </a:cubicBezTo>
                      <a:cubicBezTo>
                        <a:pt x="1635" y="2703"/>
                        <a:pt x="1368" y="2903"/>
                        <a:pt x="1068" y="3070"/>
                      </a:cubicBezTo>
                      <a:lnTo>
                        <a:pt x="200" y="3570"/>
                      </a:lnTo>
                      <a:cubicBezTo>
                        <a:pt x="34" y="3670"/>
                        <a:pt x="0" y="3870"/>
                        <a:pt x="67" y="4004"/>
                      </a:cubicBezTo>
                      <a:cubicBezTo>
                        <a:pt x="135" y="4118"/>
                        <a:pt x="235" y="4169"/>
                        <a:pt x="344" y="4169"/>
                      </a:cubicBezTo>
                      <a:cubicBezTo>
                        <a:pt x="395" y="4169"/>
                        <a:pt x="448" y="4158"/>
                        <a:pt x="501" y="4137"/>
                      </a:cubicBezTo>
                      <a:cubicBezTo>
                        <a:pt x="901" y="3904"/>
                        <a:pt x="1301" y="3670"/>
                        <a:pt x="1668" y="3370"/>
                      </a:cubicBezTo>
                      <a:cubicBezTo>
                        <a:pt x="2035" y="3070"/>
                        <a:pt x="2402" y="2736"/>
                        <a:pt x="2735" y="2402"/>
                      </a:cubicBezTo>
                      <a:cubicBezTo>
                        <a:pt x="3403" y="1735"/>
                        <a:pt x="4003" y="1001"/>
                        <a:pt x="4637" y="234"/>
                      </a:cubicBezTo>
                      <a:cubicBezTo>
                        <a:pt x="4670" y="168"/>
                        <a:pt x="4637" y="67"/>
                        <a:pt x="4570" y="34"/>
                      </a:cubicBezTo>
                      <a:cubicBezTo>
                        <a:pt x="4537" y="34"/>
                        <a:pt x="4537" y="1"/>
                        <a:pt x="45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0" name="Google Shape;4390;p27"/>
                <p:cNvSpPr/>
                <p:nvPr/>
              </p:nvSpPr>
              <p:spPr>
                <a:xfrm>
                  <a:off x="1089750" y="4781675"/>
                  <a:ext cx="26437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5" h="8762" extrusionOk="0">
                      <a:moveTo>
                        <a:pt x="10464" y="0"/>
                      </a:moveTo>
                      <a:cubicBezTo>
                        <a:pt x="10455" y="0"/>
                        <a:pt x="10438" y="24"/>
                        <a:pt x="10408" y="55"/>
                      </a:cubicBezTo>
                      <a:cubicBezTo>
                        <a:pt x="9907" y="822"/>
                        <a:pt x="9340" y="1623"/>
                        <a:pt x="8740" y="2390"/>
                      </a:cubicBezTo>
                      <a:cubicBezTo>
                        <a:pt x="8206" y="2990"/>
                        <a:pt x="7672" y="3624"/>
                        <a:pt x="7072" y="4258"/>
                      </a:cubicBezTo>
                      <a:cubicBezTo>
                        <a:pt x="6805" y="4558"/>
                        <a:pt x="6471" y="4825"/>
                        <a:pt x="6171" y="5125"/>
                      </a:cubicBezTo>
                      <a:cubicBezTo>
                        <a:pt x="5838" y="5425"/>
                        <a:pt x="5504" y="5659"/>
                        <a:pt x="5170" y="5926"/>
                      </a:cubicBezTo>
                      <a:lnTo>
                        <a:pt x="5204" y="5892"/>
                      </a:lnTo>
                      <a:lnTo>
                        <a:pt x="5204" y="5892"/>
                      </a:lnTo>
                      <a:cubicBezTo>
                        <a:pt x="4370" y="6459"/>
                        <a:pt x="3503" y="6993"/>
                        <a:pt x="2569" y="7393"/>
                      </a:cubicBezTo>
                      <a:cubicBezTo>
                        <a:pt x="2235" y="7493"/>
                        <a:pt x="1868" y="7627"/>
                        <a:pt x="1501" y="7727"/>
                      </a:cubicBezTo>
                      <a:cubicBezTo>
                        <a:pt x="1101" y="7794"/>
                        <a:pt x="801" y="7827"/>
                        <a:pt x="400" y="7927"/>
                      </a:cubicBezTo>
                      <a:cubicBezTo>
                        <a:pt x="267" y="7927"/>
                        <a:pt x="200" y="7960"/>
                        <a:pt x="134" y="8061"/>
                      </a:cubicBezTo>
                      <a:cubicBezTo>
                        <a:pt x="33" y="8127"/>
                        <a:pt x="0" y="8227"/>
                        <a:pt x="0" y="8327"/>
                      </a:cubicBezTo>
                      <a:cubicBezTo>
                        <a:pt x="0" y="8427"/>
                        <a:pt x="33" y="8561"/>
                        <a:pt x="134" y="8628"/>
                      </a:cubicBezTo>
                      <a:cubicBezTo>
                        <a:pt x="200" y="8728"/>
                        <a:pt x="300" y="8761"/>
                        <a:pt x="400" y="8761"/>
                      </a:cubicBezTo>
                      <a:lnTo>
                        <a:pt x="701" y="8761"/>
                      </a:lnTo>
                      <a:cubicBezTo>
                        <a:pt x="834" y="8761"/>
                        <a:pt x="934" y="8728"/>
                        <a:pt x="1034" y="8728"/>
                      </a:cubicBezTo>
                      <a:lnTo>
                        <a:pt x="1668" y="8594"/>
                      </a:lnTo>
                      <a:cubicBezTo>
                        <a:pt x="2068" y="8461"/>
                        <a:pt x="2535" y="8294"/>
                        <a:pt x="2902" y="8094"/>
                      </a:cubicBezTo>
                      <a:cubicBezTo>
                        <a:pt x="3736" y="7660"/>
                        <a:pt x="4537" y="7160"/>
                        <a:pt x="5237" y="6559"/>
                      </a:cubicBezTo>
                      <a:cubicBezTo>
                        <a:pt x="5637" y="6259"/>
                        <a:pt x="5938" y="5926"/>
                        <a:pt x="6338" y="5592"/>
                      </a:cubicBezTo>
                      <a:cubicBezTo>
                        <a:pt x="6672" y="5259"/>
                        <a:pt x="7005" y="4925"/>
                        <a:pt x="7339" y="4558"/>
                      </a:cubicBezTo>
                      <a:cubicBezTo>
                        <a:pt x="7972" y="3824"/>
                        <a:pt x="8540" y="3124"/>
                        <a:pt x="9140" y="2390"/>
                      </a:cubicBezTo>
                      <a:cubicBezTo>
                        <a:pt x="9640" y="1723"/>
                        <a:pt x="10074" y="989"/>
                        <a:pt x="10541" y="288"/>
                      </a:cubicBezTo>
                      <a:cubicBezTo>
                        <a:pt x="10574" y="255"/>
                        <a:pt x="10541" y="155"/>
                        <a:pt x="10508" y="122"/>
                      </a:cubicBezTo>
                      <a:lnTo>
                        <a:pt x="10474" y="122"/>
                      </a:lnTo>
                      <a:cubicBezTo>
                        <a:pt x="10474" y="32"/>
                        <a:pt x="10474" y="0"/>
                        <a:pt x="104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1" name="Google Shape;4391;p27"/>
                <p:cNvSpPr/>
                <p:nvPr/>
              </p:nvSpPr>
              <p:spPr>
                <a:xfrm>
                  <a:off x="1033025" y="5053225"/>
                  <a:ext cx="34195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8" h="4571" extrusionOk="0">
                      <a:moveTo>
                        <a:pt x="13510" y="1"/>
                      </a:moveTo>
                      <a:cubicBezTo>
                        <a:pt x="13510" y="101"/>
                        <a:pt x="13477" y="101"/>
                        <a:pt x="13477" y="134"/>
                      </a:cubicBezTo>
                      <a:cubicBezTo>
                        <a:pt x="12843" y="634"/>
                        <a:pt x="12176" y="1068"/>
                        <a:pt x="11476" y="1468"/>
                      </a:cubicBezTo>
                      <a:lnTo>
                        <a:pt x="11509" y="1468"/>
                      </a:lnTo>
                      <a:cubicBezTo>
                        <a:pt x="10775" y="1902"/>
                        <a:pt x="10008" y="2235"/>
                        <a:pt x="9207" y="2536"/>
                      </a:cubicBezTo>
                      <a:cubicBezTo>
                        <a:pt x="8807" y="2702"/>
                        <a:pt x="8373" y="2803"/>
                        <a:pt x="7973" y="2936"/>
                      </a:cubicBezTo>
                      <a:cubicBezTo>
                        <a:pt x="7540" y="3069"/>
                        <a:pt x="7139" y="3136"/>
                        <a:pt x="6706" y="3270"/>
                      </a:cubicBezTo>
                      <a:cubicBezTo>
                        <a:pt x="5838" y="3470"/>
                        <a:pt x="4971" y="3603"/>
                        <a:pt x="4037" y="3703"/>
                      </a:cubicBezTo>
                      <a:cubicBezTo>
                        <a:pt x="3637" y="3737"/>
                        <a:pt x="3170" y="3737"/>
                        <a:pt x="2769" y="3770"/>
                      </a:cubicBezTo>
                      <a:lnTo>
                        <a:pt x="1068" y="3770"/>
                      </a:lnTo>
                      <a:cubicBezTo>
                        <a:pt x="868" y="3770"/>
                        <a:pt x="701" y="3770"/>
                        <a:pt x="568" y="3737"/>
                      </a:cubicBezTo>
                      <a:cubicBezTo>
                        <a:pt x="434" y="3737"/>
                        <a:pt x="334" y="3737"/>
                        <a:pt x="234" y="3803"/>
                      </a:cubicBezTo>
                      <a:cubicBezTo>
                        <a:pt x="134" y="3903"/>
                        <a:pt x="101" y="3970"/>
                        <a:pt x="34" y="4070"/>
                      </a:cubicBezTo>
                      <a:cubicBezTo>
                        <a:pt x="1" y="4270"/>
                        <a:pt x="168" y="4537"/>
                        <a:pt x="401" y="4537"/>
                      </a:cubicBezTo>
                      <a:cubicBezTo>
                        <a:pt x="601" y="4570"/>
                        <a:pt x="801" y="4570"/>
                        <a:pt x="1068" y="4570"/>
                      </a:cubicBezTo>
                      <a:lnTo>
                        <a:pt x="1835" y="4570"/>
                      </a:lnTo>
                      <a:cubicBezTo>
                        <a:pt x="2302" y="4570"/>
                        <a:pt x="2803" y="4537"/>
                        <a:pt x="3270" y="4470"/>
                      </a:cubicBezTo>
                      <a:cubicBezTo>
                        <a:pt x="3770" y="4437"/>
                        <a:pt x="4237" y="4370"/>
                        <a:pt x="4738" y="4237"/>
                      </a:cubicBezTo>
                      <a:cubicBezTo>
                        <a:pt x="4971" y="4204"/>
                        <a:pt x="5171" y="4137"/>
                        <a:pt x="5438" y="4070"/>
                      </a:cubicBezTo>
                      <a:cubicBezTo>
                        <a:pt x="5672" y="4037"/>
                        <a:pt x="5938" y="3937"/>
                        <a:pt x="6239" y="3870"/>
                      </a:cubicBezTo>
                      <a:cubicBezTo>
                        <a:pt x="6472" y="3770"/>
                        <a:pt x="6672" y="3737"/>
                        <a:pt x="6939" y="3636"/>
                      </a:cubicBezTo>
                      <a:lnTo>
                        <a:pt x="7673" y="3403"/>
                      </a:lnTo>
                      <a:cubicBezTo>
                        <a:pt x="8140" y="3236"/>
                        <a:pt x="8640" y="3069"/>
                        <a:pt x="9107" y="2869"/>
                      </a:cubicBezTo>
                      <a:cubicBezTo>
                        <a:pt x="10008" y="2469"/>
                        <a:pt x="10909" y="2069"/>
                        <a:pt x="11743" y="1568"/>
                      </a:cubicBezTo>
                      <a:cubicBezTo>
                        <a:pt x="12410" y="1201"/>
                        <a:pt x="13010" y="734"/>
                        <a:pt x="13611" y="267"/>
                      </a:cubicBezTo>
                      <a:cubicBezTo>
                        <a:pt x="13644" y="234"/>
                        <a:pt x="13677" y="134"/>
                        <a:pt x="13644" y="67"/>
                      </a:cubicBezTo>
                      <a:cubicBezTo>
                        <a:pt x="13611" y="1"/>
                        <a:pt x="13577" y="1"/>
                        <a:pt x="135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2" name="Google Shape;4392;p27"/>
                <p:cNvSpPr/>
                <p:nvPr/>
              </p:nvSpPr>
              <p:spPr>
                <a:xfrm>
                  <a:off x="1082225" y="4676300"/>
                  <a:ext cx="20050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801" extrusionOk="0">
                      <a:moveTo>
                        <a:pt x="435" y="0"/>
                      </a:moveTo>
                      <a:cubicBezTo>
                        <a:pt x="201" y="0"/>
                        <a:pt x="1" y="134"/>
                        <a:pt x="1" y="367"/>
                      </a:cubicBezTo>
                      <a:cubicBezTo>
                        <a:pt x="1" y="601"/>
                        <a:pt x="168" y="801"/>
                        <a:pt x="368" y="801"/>
                      </a:cubicBezTo>
                      <a:cubicBezTo>
                        <a:pt x="601" y="801"/>
                        <a:pt x="801" y="634"/>
                        <a:pt x="801" y="434"/>
                      </a:cubicBezTo>
                      <a:cubicBezTo>
                        <a:pt x="801" y="200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3" name="Google Shape;4393;p27"/>
                <p:cNvSpPr/>
                <p:nvPr/>
              </p:nvSpPr>
              <p:spPr>
                <a:xfrm>
                  <a:off x="1075575" y="4637100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0" y="0"/>
                      </a:moveTo>
                      <a:cubicBezTo>
                        <a:pt x="133" y="0"/>
                        <a:pt x="0" y="100"/>
                        <a:pt x="0" y="234"/>
                      </a:cubicBezTo>
                      <a:cubicBezTo>
                        <a:pt x="0" y="367"/>
                        <a:pt x="133" y="534"/>
                        <a:pt x="267" y="534"/>
                      </a:cubicBezTo>
                      <a:cubicBezTo>
                        <a:pt x="400" y="534"/>
                        <a:pt x="500" y="434"/>
                        <a:pt x="567" y="267"/>
                      </a:cubicBezTo>
                      <a:cubicBezTo>
                        <a:pt x="567" y="167"/>
                        <a:pt x="434" y="0"/>
                        <a:pt x="3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4" name="Google Shape;4394;p27"/>
                <p:cNvSpPr/>
                <p:nvPr/>
              </p:nvSpPr>
              <p:spPr>
                <a:xfrm>
                  <a:off x="1103075" y="4655450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101" y="0"/>
                        <a:pt x="1" y="34"/>
                        <a:pt x="1" y="100"/>
                      </a:cubicBezTo>
                      <a:cubicBezTo>
                        <a:pt x="1" y="134"/>
                        <a:pt x="34" y="200"/>
                        <a:pt x="101" y="200"/>
                      </a:cubicBezTo>
                      <a:cubicBezTo>
                        <a:pt x="134" y="200"/>
                        <a:pt x="201" y="167"/>
                        <a:pt x="201" y="134"/>
                      </a:cubicBezTo>
                      <a:cubicBezTo>
                        <a:pt x="201" y="100"/>
                        <a:pt x="168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5" name="Google Shape;4395;p27"/>
                <p:cNvSpPr/>
                <p:nvPr/>
              </p:nvSpPr>
              <p:spPr>
                <a:xfrm>
                  <a:off x="1091400" y="460457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8" y="0"/>
                      </a:moveTo>
                      <a:cubicBezTo>
                        <a:pt x="134" y="0"/>
                        <a:pt x="1" y="67"/>
                        <a:pt x="1" y="201"/>
                      </a:cubicBezTo>
                      <a:cubicBezTo>
                        <a:pt x="1" y="334"/>
                        <a:pt x="101" y="467"/>
                        <a:pt x="201" y="467"/>
                      </a:cubicBezTo>
                      <a:cubicBezTo>
                        <a:pt x="334" y="467"/>
                        <a:pt x="468" y="367"/>
                        <a:pt x="468" y="234"/>
                      </a:cubicBezTo>
                      <a:cubicBezTo>
                        <a:pt x="468" y="134"/>
                        <a:pt x="401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6" name="Google Shape;4396;p27"/>
                <p:cNvSpPr/>
                <p:nvPr/>
              </p:nvSpPr>
              <p:spPr>
                <a:xfrm>
                  <a:off x="1127275" y="4638775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34" y="0"/>
                        <a:pt x="0" y="33"/>
                        <a:pt x="0" y="100"/>
                      </a:cubicBezTo>
                      <a:cubicBezTo>
                        <a:pt x="0" y="133"/>
                        <a:pt x="34" y="200"/>
                        <a:pt x="67" y="200"/>
                      </a:cubicBezTo>
                      <a:cubicBezTo>
                        <a:pt x="100" y="200"/>
                        <a:pt x="200" y="167"/>
                        <a:pt x="200" y="133"/>
                      </a:cubicBezTo>
                      <a:cubicBezTo>
                        <a:pt x="200" y="100"/>
                        <a:pt x="167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7" name="Google Shape;4397;p27"/>
                <p:cNvSpPr/>
                <p:nvPr/>
              </p:nvSpPr>
              <p:spPr>
                <a:xfrm>
                  <a:off x="1111425" y="4713825"/>
                  <a:ext cx="1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201" y="0"/>
                      </a:moveTo>
                      <a:cubicBezTo>
                        <a:pt x="100" y="0"/>
                        <a:pt x="0" y="100"/>
                        <a:pt x="0" y="200"/>
                      </a:cubicBezTo>
                      <a:cubicBezTo>
                        <a:pt x="0" y="334"/>
                        <a:pt x="67" y="434"/>
                        <a:pt x="201" y="434"/>
                      </a:cubicBezTo>
                      <a:cubicBezTo>
                        <a:pt x="334" y="434"/>
                        <a:pt x="434" y="334"/>
                        <a:pt x="434" y="200"/>
                      </a:cubicBezTo>
                      <a:cubicBezTo>
                        <a:pt x="434" y="100"/>
                        <a:pt x="334" y="0"/>
                        <a:pt x="2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8" name="Google Shape;4398;p27"/>
                <p:cNvSpPr/>
                <p:nvPr/>
              </p:nvSpPr>
              <p:spPr>
                <a:xfrm>
                  <a:off x="1024700" y="48105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01" y="1"/>
                      </a:moveTo>
                      <a:cubicBezTo>
                        <a:pt x="300" y="1"/>
                        <a:pt x="0" y="234"/>
                        <a:pt x="0" y="568"/>
                      </a:cubicBezTo>
                      <a:cubicBezTo>
                        <a:pt x="0" y="835"/>
                        <a:pt x="267" y="1135"/>
                        <a:pt x="567" y="1135"/>
                      </a:cubicBezTo>
                      <a:cubicBezTo>
                        <a:pt x="834" y="1135"/>
                        <a:pt x="1134" y="935"/>
                        <a:pt x="1134" y="601"/>
                      </a:cubicBezTo>
                      <a:cubicBezTo>
                        <a:pt x="1134" y="301"/>
                        <a:pt x="901" y="1"/>
                        <a:pt x="6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9" name="Google Shape;4399;p27"/>
                <p:cNvSpPr/>
                <p:nvPr/>
              </p:nvSpPr>
              <p:spPr>
                <a:xfrm>
                  <a:off x="1024700" y="4747175"/>
                  <a:ext cx="200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802" extrusionOk="0">
                      <a:moveTo>
                        <a:pt x="434" y="0"/>
                      </a:moveTo>
                      <a:cubicBezTo>
                        <a:pt x="234" y="0"/>
                        <a:pt x="67" y="167"/>
                        <a:pt x="0" y="367"/>
                      </a:cubicBezTo>
                      <a:cubicBezTo>
                        <a:pt x="0" y="601"/>
                        <a:pt x="167" y="801"/>
                        <a:pt x="367" y="801"/>
                      </a:cubicBezTo>
                      <a:cubicBezTo>
                        <a:pt x="601" y="801"/>
                        <a:pt x="767" y="634"/>
                        <a:pt x="801" y="434"/>
                      </a:cubicBezTo>
                      <a:cubicBezTo>
                        <a:pt x="801" y="201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0" name="Google Shape;4400;p27"/>
                <p:cNvSpPr/>
                <p:nvPr/>
              </p:nvSpPr>
              <p:spPr>
                <a:xfrm>
                  <a:off x="1068050" y="4780525"/>
                  <a:ext cx="58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68" extrusionOk="0">
                      <a:moveTo>
                        <a:pt x="101" y="1"/>
                      </a:moveTo>
                      <a:lnTo>
                        <a:pt x="1" y="134"/>
                      </a:lnTo>
                      <a:cubicBezTo>
                        <a:pt x="1" y="201"/>
                        <a:pt x="34" y="268"/>
                        <a:pt x="101" y="268"/>
                      </a:cubicBezTo>
                      <a:cubicBezTo>
                        <a:pt x="201" y="268"/>
                        <a:pt x="234" y="201"/>
                        <a:pt x="234" y="134"/>
                      </a:cubicBezTo>
                      <a:cubicBezTo>
                        <a:pt x="234" y="34"/>
                        <a:pt x="201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1" name="Google Shape;4401;p27"/>
                <p:cNvSpPr/>
                <p:nvPr/>
              </p:nvSpPr>
              <p:spPr>
                <a:xfrm>
                  <a:off x="1073050" y="48314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1"/>
                      </a:moveTo>
                      <a:cubicBezTo>
                        <a:pt x="101" y="1"/>
                        <a:pt x="1" y="134"/>
                        <a:pt x="1" y="267"/>
                      </a:cubicBezTo>
                      <a:cubicBezTo>
                        <a:pt x="1" y="401"/>
                        <a:pt x="68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2" name="Google Shape;4402;p27"/>
                <p:cNvSpPr/>
                <p:nvPr/>
              </p:nvSpPr>
              <p:spPr>
                <a:xfrm>
                  <a:off x="1069725" y="4746350"/>
                  <a:ext cx="8375" cy="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4" extrusionOk="0">
                      <a:moveTo>
                        <a:pt x="167" y="0"/>
                      </a:moveTo>
                      <a:cubicBezTo>
                        <a:pt x="101" y="0"/>
                        <a:pt x="1" y="67"/>
                        <a:pt x="1" y="167"/>
                      </a:cubicBezTo>
                      <a:cubicBezTo>
                        <a:pt x="1" y="234"/>
                        <a:pt x="67" y="334"/>
                        <a:pt x="167" y="334"/>
                      </a:cubicBezTo>
                      <a:cubicBezTo>
                        <a:pt x="234" y="334"/>
                        <a:pt x="334" y="234"/>
                        <a:pt x="334" y="167"/>
                      </a:cubicBezTo>
                      <a:cubicBezTo>
                        <a:pt x="334" y="67"/>
                        <a:pt x="267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3" name="Google Shape;4403;p27"/>
                <p:cNvSpPr/>
                <p:nvPr/>
              </p:nvSpPr>
              <p:spPr>
                <a:xfrm>
                  <a:off x="1054725" y="4888100"/>
                  <a:ext cx="14200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5" extrusionOk="0">
                      <a:moveTo>
                        <a:pt x="300" y="1"/>
                      </a:moveTo>
                      <a:cubicBezTo>
                        <a:pt x="200" y="1"/>
                        <a:pt x="67" y="68"/>
                        <a:pt x="0" y="234"/>
                      </a:cubicBezTo>
                      <a:cubicBezTo>
                        <a:pt x="0" y="368"/>
                        <a:pt x="134" y="535"/>
                        <a:pt x="267" y="535"/>
                      </a:cubicBezTo>
                      <a:cubicBezTo>
                        <a:pt x="434" y="535"/>
                        <a:pt x="567" y="401"/>
                        <a:pt x="567" y="268"/>
                      </a:cubicBezTo>
                      <a:cubicBezTo>
                        <a:pt x="567" y="168"/>
                        <a:pt x="434" y="1"/>
                        <a:pt x="3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4" name="Google Shape;4404;p27"/>
                <p:cNvSpPr/>
                <p:nvPr/>
              </p:nvSpPr>
              <p:spPr>
                <a:xfrm>
                  <a:off x="1011350" y="4855575"/>
                  <a:ext cx="67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4" y="1"/>
                      </a:moveTo>
                      <a:cubicBezTo>
                        <a:pt x="101" y="1"/>
                        <a:pt x="1" y="101"/>
                        <a:pt x="1" y="134"/>
                      </a:cubicBezTo>
                      <a:cubicBezTo>
                        <a:pt x="1" y="168"/>
                        <a:pt x="34" y="268"/>
                        <a:pt x="134" y="268"/>
                      </a:cubicBezTo>
                      <a:cubicBezTo>
                        <a:pt x="201" y="268"/>
                        <a:pt x="267" y="201"/>
                        <a:pt x="267" y="134"/>
                      </a:cubicBezTo>
                      <a:cubicBezTo>
                        <a:pt x="267" y="101"/>
                        <a:pt x="201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5" name="Google Shape;4405;p27"/>
                <p:cNvSpPr/>
                <p:nvPr/>
              </p:nvSpPr>
              <p:spPr>
                <a:xfrm>
                  <a:off x="1061375" y="49273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68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8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5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6" name="Google Shape;4406;p27"/>
                <p:cNvSpPr/>
                <p:nvPr/>
              </p:nvSpPr>
              <p:spPr>
                <a:xfrm>
                  <a:off x="965475" y="5047400"/>
                  <a:ext cx="284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1135" extrusionOk="0">
                      <a:moveTo>
                        <a:pt x="601" y="0"/>
                      </a:moveTo>
                      <a:cubicBezTo>
                        <a:pt x="301" y="0"/>
                        <a:pt x="1" y="200"/>
                        <a:pt x="1" y="534"/>
                      </a:cubicBezTo>
                      <a:cubicBezTo>
                        <a:pt x="1" y="834"/>
                        <a:pt x="234" y="1134"/>
                        <a:pt x="535" y="1134"/>
                      </a:cubicBezTo>
                      <a:cubicBezTo>
                        <a:pt x="835" y="1134"/>
                        <a:pt x="1135" y="901"/>
                        <a:pt x="1135" y="567"/>
                      </a:cubicBezTo>
                      <a:cubicBezTo>
                        <a:pt x="1135" y="300"/>
                        <a:pt x="868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7" name="Google Shape;4407;p27"/>
                <p:cNvSpPr/>
                <p:nvPr/>
              </p:nvSpPr>
              <p:spPr>
                <a:xfrm>
                  <a:off x="967975" y="4969000"/>
                  <a:ext cx="17550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1" extrusionOk="0">
                      <a:moveTo>
                        <a:pt x="368" y="0"/>
                      </a:moveTo>
                      <a:cubicBezTo>
                        <a:pt x="168" y="0"/>
                        <a:pt x="1" y="167"/>
                        <a:pt x="1" y="334"/>
                      </a:cubicBezTo>
                      <a:cubicBezTo>
                        <a:pt x="1" y="501"/>
                        <a:pt x="101" y="701"/>
                        <a:pt x="335" y="701"/>
                      </a:cubicBezTo>
                      <a:cubicBezTo>
                        <a:pt x="535" y="701"/>
                        <a:pt x="701" y="601"/>
                        <a:pt x="701" y="367"/>
                      </a:cubicBezTo>
                      <a:cubicBezTo>
                        <a:pt x="701" y="234"/>
                        <a:pt x="568" y="0"/>
                        <a:pt x="3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8" name="Google Shape;4408;p27"/>
                <p:cNvSpPr/>
                <p:nvPr/>
              </p:nvSpPr>
              <p:spPr>
                <a:xfrm>
                  <a:off x="1030525" y="4993175"/>
                  <a:ext cx="100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435" extrusionOk="0">
                      <a:moveTo>
                        <a:pt x="201" y="1"/>
                      </a:moveTo>
                      <a:cubicBezTo>
                        <a:pt x="67" y="1"/>
                        <a:pt x="1" y="101"/>
                        <a:pt x="1" y="201"/>
                      </a:cubicBezTo>
                      <a:cubicBezTo>
                        <a:pt x="1" y="334"/>
                        <a:pt x="67" y="434"/>
                        <a:pt x="201" y="434"/>
                      </a:cubicBezTo>
                      <a:cubicBezTo>
                        <a:pt x="334" y="434"/>
                        <a:pt x="401" y="334"/>
                        <a:pt x="401" y="201"/>
                      </a:cubicBezTo>
                      <a:cubicBezTo>
                        <a:pt x="401" y="101"/>
                        <a:pt x="334" y="1"/>
                        <a:pt x="2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9" name="Google Shape;4409;p27"/>
                <p:cNvSpPr/>
                <p:nvPr/>
              </p:nvSpPr>
              <p:spPr>
                <a:xfrm>
                  <a:off x="1045550" y="5033200"/>
                  <a:ext cx="670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35" extrusionOk="0">
                      <a:moveTo>
                        <a:pt x="134" y="1"/>
                      </a:moveTo>
                      <a:cubicBezTo>
                        <a:pt x="100" y="34"/>
                        <a:pt x="0" y="68"/>
                        <a:pt x="0" y="101"/>
                      </a:cubicBezTo>
                      <a:cubicBezTo>
                        <a:pt x="0" y="201"/>
                        <a:pt x="67" y="234"/>
                        <a:pt x="134" y="234"/>
                      </a:cubicBezTo>
                      <a:cubicBezTo>
                        <a:pt x="234" y="234"/>
                        <a:pt x="267" y="201"/>
                        <a:pt x="267" y="101"/>
                      </a:cubicBezTo>
                      <a:cubicBezTo>
                        <a:pt x="267" y="34"/>
                        <a:pt x="234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0" name="Google Shape;4410;p27"/>
                <p:cNvSpPr/>
                <p:nvPr/>
              </p:nvSpPr>
              <p:spPr>
                <a:xfrm>
                  <a:off x="1012175" y="5084925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1" y="0"/>
                      </a:moveTo>
                      <a:cubicBezTo>
                        <a:pt x="134" y="0"/>
                        <a:pt x="1" y="100"/>
                        <a:pt x="1" y="267"/>
                      </a:cubicBezTo>
                      <a:cubicBezTo>
                        <a:pt x="1" y="367"/>
                        <a:pt x="134" y="534"/>
                        <a:pt x="268" y="534"/>
                      </a:cubicBezTo>
                      <a:cubicBezTo>
                        <a:pt x="368" y="534"/>
                        <a:pt x="501" y="467"/>
                        <a:pt x="568" y="300"/>
                      </a:cubicBezTo>
                      <a:cubicBezTo>
                        <a:pt x="568" y="167"/>
                        <a:pt x="435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1" name="Google Shape;4411;p27"/>
                <p:cNvSpPr/>
                <p:nvPr/>
              </p:nvSpPr>
              <p:spPr>
                <a:xfrm>
                  <a:off x="920450" y="5006525"/>
                  <a:ext cx="125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67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7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2" name="Google Shape;4412;p27"/>
                <p:cNvSpPr/>
                <p:nvPr/>
              </p:nvSpPr>
              <p:spPr>
                <a:xfrm>
                  <a:off x="909600" y="4924100"/>
                  <a:ext cx="50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29" extrusionOk="0">
                      <a:moveTo>
                        <a:pt x="72" y="1"/>
                      </a:moveTo>
                      <a:cubicBezTo>
                        <a:pt x="48" y="1"/>
                        <a:pt x="25" y="48"/>
                        <a:pt x="1" y="95"/>
                      </a:cubicBezTo>
                      <a:cubicBezTo>
                        <a:pt x="1" y="129"/>
                        <a:pt x="34" y="229"/>
                        <a:pt x="68" y="229"/>
                      </a:cubicBezTo>
                      <a:cubicBezTo>
                        <a:pt x="101" y="229"/>
                        <a:pt x="201" y="195"/>
                        <a:pt x="201" y="129"/>
                      </a:cubicBezTo>
                      <a:cubicBezTo>
                        <a:pt x="201" y="95"/>
                        <a:pt x="168" y="29"/>
                        <a:pt x="101" y="29"/>
                      </a:cubicBezTo>
                      <a:cubicBezTo>
                        <a:pt x="91" y="9"/>
                        <a:pt x="81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3" name="Google Shape;4413;p27"/>
                <p:cNvSpPr/>
                <p:nvPr/>
              </p:nvSpPr>
              <p:spPr>
                <a:xfrm>
                  <a:off x="843725" y="5079900"/>
                  <a:ext cx="17550" cy="1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2" extrusionOk="0">
                      <a:moveTo>
                        <a:pt x="368" y="1"/>
                      </a:moveTo>
                      <a:cubicBezTo>
                        <a:pt x="168" y="1"/>
                        <a:pt x="1" y="168"/>
                        <a:pt x="1" y="335"/>
                      </a:cubicBezTo>
                      <a:cubicBezTo>
                        <a:pt x="1" y="501"/>
                        <a:pt x="134" y="701"/>
                        <a:pt x="334" y="701"/>
                      </a:cubicBezTo>
                      <a:cubicBezTo>
                        <a:pt x="501" y="701"/>
                        <a:pt x="668" y="568"/>
                        <a:pt x="701" y="368"/>
                      </a:cubicBezTo>
                      <a:cubicBezTo>
                        <a:pt x="701" y="201"/>
                        <a:pt x="568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4" name="Google Shape;4414;p27"/>
                <p:cNvSpPr/>
                <p:nvPr/>
              </p:nvSpPr>
              <p:spPr>
                <a:xfrm>
                  <a:off x="794525" y="4998175"/>
                  <a:ext cx="15875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35" extrusionOk="0">
                      <a:moveTo>
                        <a:pt x="334" y="1"/>
                      </a:moveTo>
                      <a:cubicBezTo>
                        <a:pt x="167" y="1"/>
                        <a:pt x="1" y="134"/>
                        <a:pt x="1" y="301"/>
                      </a:cubicBezTo>
                      <a:cubicBezTo>
                        <a:pt x="1" y="468"/>
                        <a:pt x="134" y="635"/>
                        <a:pt x="301" y="635"/>
                      </a:cubicBezTo>
                      <a:cubicBezTo>
                        <a:pt x="468" y="635"/>
                        <a:pt x="634" y="501"/>
                        <a:pt x="634" y="335"/>
                      </a:cubicBezTo>
                      <a:cubicBezTo>
                        <a:pt x="634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5" name="Google Shape;4415;p27"/>
                <p:cNvSpPr/>
                <p:nvPr/>
              </p:nvSpPr>
              <p:spPr>
                <a:xfrm>
                  <a:off x="842900" y="5029875"/>
                  <a:ext cx="1337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35" extrusionOk="0">
                      <a:moveTo>
                        <a:pt x="267" y="1"/>
                      </a:moveTo>
                      <a:cubicBezTo>
                        <a:pt x="100" y="1"/>
                        <a:pt x="0" y="134"/>
                        <a:pt x="0" y="234"/>
                      </a:cubicBezTo>
                      <a:cubicBezTo>
                        <a:pt x="0" y="401"/>
                        <a:pt x="100" y="534"/>
                        <a:pt x="234" y="534"/>
                      </a:cubicBezTo>
                      <a:cubicBezTo>
                        <a:pt x="401" y="534"/>
                        <a:pt x="534" y="401"/>
                        <a:pt x="534" y="301"/>
                      </a:cubicBezTo>
                      <a:cubicBezTo>
                        <a:pt x="534" y="134"/>
                        <a:pt x="401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6" name="Google Shape;4416;p27"/>
                <p:cNvSpPr/>
                <p:nvPr/>
              </p:nvSpPr>
              <p:spPr>
                <a:xfrm>
                  <a:off x="803700" y="5055725"/>
                  <a:ext cx="837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5" extrusionOk="0">
                      <a:moveTo>
                        <a:pt x="167" y="1"/>
                      </a:moveTo>
                      <a:cubicBezTo>
                        <a:pt x="101" y="1"/>
                        <a:pt x="1" y="101"/>
                        <a:pt x="1" y="167"/>
                      </a:cubicBezTo>
                      <a:cubicBezTo>
                        <a:pt x="1" y="267"/>
                        <a:pt x="101" y="334"/>
                        <a:pt x="167" y="334"/>
                      </a:cubicBezTo>
                      <a:cubicBezTo>
                        <a:pt x="267" y="334"/>
                        <a:pt x="334" y="267"/>
                        <a:pt x="334" y="167"/>
                      </a:cubicBezTo>
                      <a:cubicBezTo>
                        <a:pt x="334" y="101"/>
                        <a:pt x="267" y="1"/>
                        <a:pt x="1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7" name="Google Shape;4417;p27"/>
                <p:cNvSpPr/>
                <p:nvPr/>
              </p:nvSpPr>
              <p:spPr>
                <a:xfrm>
                  <a:off x="1144775" y="4838075"/>
                  <a:ext cx="24225" cy="2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501" y="0"/>
                      </a:moveTo>
                      <a:cubicBezTo>
                        <a:pt x="268" y="34"/>
                        <a:pt x="34" y="201"/>
                        <a:pt x="1" y="467"/>
                      </a:cubicBezTo>
                      <a:cubicBezTo>
                        <a:pt x="1" y="701"/>
                        <a:pt x="201" y="968"/>
                        <a:pt x="468" y="968"/>
                      </a:cubicBezTo>
                      <a:cubicBezTo>
                        <a:pt x="701" y="968"/>
                        <a:pt x="935" y="801"/>
                        <a:pt x="968" y="501"/>
                      </a:cubicBezTo>
                      <a:cubicBezTo>
                        <a:pt x="968" y="234"/>
                        <a:pt x="768" y="0"/>
                        <a:pt x="5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8" name="Google Shape;4418;p27"/>
                <p:cNvSpPr/>
                <p:nvPr/>
              </p:nvSpPr>
              <p:spPr>
                <a:xfrm>
                  <a:off x="1156450" y="479805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0"/>
                      </a:moveTo>
                      <a:cubicBezTo>
                        <a:pt x="101" y="0"/>
                        <a:pt x="1" y="100"/>
                        <a:pt x="1" y="267"/>
                      </a:cubicBezTo>
                      <a:cubicBezTo>
                        <a:pt x="1" y="401"/>
                        <a:pt x="134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368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9" name="Google Shape;4419;p27"/>
                <p:cNvSpPr/>
                <p:nvPr/>
              </p:nvSpPr>
              <p:spPr>
                <a:xfrm>
                  <a:off x="1198975" y="4815850"/>
                  <a:ext cx="7550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289" extrusionOk="0">
                      <a:moveTo>
                        <a:pt x="108" y="0"/>
                      </a:moveTo>
                      <a:cubicBezTo>
                        <a:pt x="52" y="0"/>
                        <a:pt x="26" y="71"/>
                        <a:pt x="1" y="122"/>
                      </a:cubicBezTo>
                      <a:cubicBezTo>
                        <a:pt x="1" y="222"/>
                        <a:pt x="34" y="289"/>
                        <a:pt x="134" y="289"/>
                      </a:cubicBezTo>
                      <a:cubicBezTo>
                        <a:pt x="201" y="289"/>
                        <a:pt x="268" y="256"/>
                        <a:pt x="301" y="156"/>
                      </a:cubicBezTo>
                      <a:cubicBezTo>
                        <a:pt x="301" y="89"/>
                        <a:pt x="268" y="22"/>
                        <a:pt x="168" y="22"/>
                      </a:cubicBezTo>
                      <a:cubicBezTo>
                        <a:pt x="144" y="7"/>
                        <a:pt x="125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0" name="Google Shape;4420;p27"/>
                <p:cNvSpPr/>
                <p:nvPr/>
              </p:nvSpPr>
              <p:spPr>
                <a:xfrm>
                  <a:off x="1183150" y="486392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7" y="0"/>
                      </a:moveTo>
                      <a:cubicBezTo>
                        <a:pt x="134" y="0"/>
                        <a:pt x="0" y="101"/>
                        <a:pt x="0" y="201"/>
                      </a:cubicBezTo>
                      <a:cubicBezTo>
                        <a:pt x="0" y="334"/>
                        <a:pt x="100" y="467"/>
                        <a:pt x="234" y="467"/>
                      </a:cubicBezTo>
                      <a:cubicBezTo>
                        <a:pt x="334" y="467"/>
                        <a:pt x="467" y="367"/>
                        <a:pt x="467" y="267"/>
                      </a:cubicBezTo>
                      <a:cubicBezTo>
                        <a:pt x="467" y="134"/>
                        <a:pt x="400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1" name="Google Shape;4421;p27"/>
                <p:cNvSpPr/>
                <p:nvPr/>
              </p:nvSpPr>
              <p:spPr>
                <a:xfrm>
                  <a:off x="1140600" y="4923125"/>
                  <a:ext cx="17550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35" extrusionOk="0">
                      <a:moveTo>
                        <a:pt x="368" y="1"/>
                      </a:moveTo>
                      <a:cubicBezTo>
                        <a:pt x="201" y="1"/>
                        <a:pt x="34" y="134"/>
                        <a:pt x="1" y="334"/>
                      </a:cubicBezTo>
                      <a:cubicBezTo>
                        <a:pt x="1" y="501"/>
                        <a:pt x="134" y="735"/>
                        <a:pt x="334" y="735"/>
                      </a:cubicBezTo>
                      <a:cubicBezTo>
                        <a:pt x="535" y="735"/>
                        <a:pt x="701" y="601"/>
                        <a:pt x="701" y="401"/>
                      </a:cubicBezTo>
                      <a:cubicBezTo>
                        <a:pt x="701" y="234"/>
                        <a:pt x="601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2" name="Google Shape;4422;p27"/>
                <p:cNvSpPr/>
                <p:nvPr/>
              </p:nvSpPr>
              <p:spPr>
                <a:xfrm>
                  <a:off x="1116425" y="5069900"/>
                  <a:ext cx="1252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35" extrusionOk="0">
                      <a:moveTo>
                        <a:pt x="267" y="1"/>
                      </a:moveTo>
                      <a:cubicBezTo>
                        <a:pt x="134" y="34"/>
                        <a:pt x="1" y="101"/>
                        <a:pt x="1" y="268"/>
                      </a:cubicBezTo>
                      <a:cubicBezTo>
                        <a:pt x="1" y="401"/>
                        <a:pt x="101" y="534"/>
                        <a:pt x="267" y="534"/>
                      </a:cubicBezTo>
                      <a:cubicBezTo>
                        <a:pt x="401" y="534"/>
                        <a:pt x="501" y="434"/>
                        <a:pt x="501" y="268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3" name="Google Shape;4423;p27"/>
                <p:cNvSpPr/>
                <p:nvPr/>
              </p:nvSpPr>
              <p:spPr>
                <a:xfrm>
                  <a:off x="1117250" y="5013200"/>
                  <a:ext cx="1505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568" extrusionOk="0">
                      <a:moveTo>
                        <a:pt x="301" y="0"/>
                      </a:moveTo>
                      <a:cubicBezTo>
                        <a:pt x="134" y="0"/>
                        <a:pt x="1" y="134"/>
                        <a:pt x="1" y="301"/>
                      </a:cubicBezTo>
                      <a:cubicBezTo>
                        <a:pt x="1" y="467"/>
                        <a:pt x="134" y="567"/>
                        <a:pt x="301" y="567"/>
                      </a:cubicBezTo>
                      <a:cubicBezTo>
                        <a:pt x="468" y="567"/>
                        <a:pt x="601" y="467"/>
                        <a:pt x="601" y="301"/>
                      </a:cubicBezTo>
                      <a:cubicBezTo>
                        <a:pt x="601" y="134"/>
                        <a:pt x="468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4" name="Google Shape;4424;p27"/>
                <p:cNvSpPr/>
                <p:nvPr/>
              </p:nvSpPr>
              <p:spPr>
                <a:xfrm>
                  <a:off x="1158950" y="5054575"/>
                  <a:ext cx="5875" cy="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4" extrusionOk="0">
                      <a:moveTo>
                        <a:pt x="96" y="0"/>
                      </a:moveTo>
                      <a:cubicBezTo>
                        <a:pt x="54" y="0"/>
                        <a:pt x="1" y="31"/>
                        <a:pt x="1" y="80"/>
                      </a:cubicBezTo>
                      <a:cubicBezTo>
                        <a:pt x="1" y="147"/>
                        <a:pt x="67" y="213"/>
                        <a:pt x="101" y="213"/>
                      </a:cubicBezTo>
                      <a:cubicBezTo>
                        <a:pt x="134" y="213"/>
                        <a:pt x="234" y="180"/>
                        <a:pt x="234" y="147"/>
                      </a:cubicBezTo>
                      <a:cubicBezTo>
                        <a:pt x="234" y="80"/>
                        <a:pt x="201" y="13"/>
                        <a:pt x="134" y="13"/>
                      </a:cubicBezTo>
                      <a:cubicBezTo>
                        <a:pt x="125" y="4"/>
                        <a:pt x="112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5" name="Google Shape;4425;p27"/>
                <p:cNvSpPr/>
                <p:nvPr/>
              </p:nvSpPr>
              <p:spPr>
                <a:xfrm>
                  <a:off x="1148125" y="510075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34"/>
                        <a:pt x="0" y="68"/>
                        <a:pt x="0" y="134"/>
                      </a:cubicBezTo>
                      <a:cubicBezTo>
                        <a:pt x="0" y="168"/>
                        <a:pt x="33" y="234"/>
                        <a:pt x="134" y="234"/>
                      </a:cubicBezTo>
                      <a:cubicBezTo>
                        <a:pt x="167" y="234"/>
                        <a:pt x="234" y="201"/>
                        <a:pt x="234" y="134"/>
                      </a:cubicBezTo>
                      <a:cubicBezTo>
                        <a:pt x="234" y="68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26" name="Google Shape;4426;p27"/>
              <p:cNvGrpSpPr/>
              <p:nvPr/>
            </p:nvGrpSpPr>
            <p:grpSpPr>
              <a:xfrm flipH="1">
                <a:off x="8563430" y="3761580"/>
                <a:ext cx="668020" cy="1064893"/>
                <a:chOff x="60675" y="3495450"/>
                <a:chExt cx="509550" cy="812275"/>
              </a:xfrm>
            </p:grpSpPr>
            <p:sp>
              <p:nvSpPr>
                <p:cNvPr id="4427" name="Google Shape;4427;p27"/>
                <p:cNvSpPr/>
                <p:nvPr/>
              </p:nvSpPr>
              <p:spPr>
                <a:xfrm>
                  <a:off x="64000" y="3495450"/>
                  <a:ext cx="506225" cy="80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9" h="32024" extrusionOk="0">
                      <a:moveTo>
                        <a:pt x="15879" y="0"/>
                      </a:moveTo>
                      <a:cubicBezTo>
                        <a:pt x="15579" y="0"/>
                        <a:pt x="15278" y="67"/>
                        <a:pt x="15078" y="200"/>
                      </a:cubicBezTo>
                      <a:cubicBezTo>
                        <a:pt x="14845" y="334"/>
                        <a:pt x="14578" y="501"/>
                        <a:pt x="14378" y="667"/>
                      </a:cubicBezTo>
                      <a:cubicBezTo>
                        <a:pt x="13844" y="1134"/>
                        <a:pt x="13410" y="1668"/>
                        <a:pt x="13043" y="2202"/>
                      </a:cubicBezTo>
                      <a:cubicBezTo>
                        <a:pt x="12576" y="2836"/>
                        <a:pt x="12176" y="3503"/>
                        <a:pt x="11876" y="4070"/>
                      </a:cubicBezTo>
                      <a:cubicBezTo>
                        <a:pt x="11609" y="4537"/>
                        <a:pt x="11376" y="4971"/>
                        <a:pt x="11109" y="5404"/>
                      </a:cubicBezTo>
                      <a:cubicBezTo>
                        <a:pt x="11075" y="5304"/>
                        <a:pt x="11009" y="5171"/>
                        <a:pt x="10909" y="5071"/>
                      </a:cubicBezTo>
                      <a:cubicBezTo>
                        <a:pt x="10775" y="4971"/>
                        <a:pt x="10675" y="4870"/>
                        <a:pt x="10508" y="4870"/>
                      </a:cubicBezTo>
                      <a:cubicBezTo>
                        <a:pt x="10445" y="4860"/>
                        <a:pt x="10383" y="4855"/>
                        <a:pt x="10322" y="4855"/>
                      </a:cubicBezTo>
                      <a:cubicBezTo>
                        <a:pt x="10004" y="4855"/>
                        <a:pt x="9737" y="4986"/>
                        <a:pt x="9541" y="5071"/>
                      </a:cubicBezTo>
                      <a:cubicBezTo>
                        <a:pt x="9207" y="5237"/>
                        <a:pt x="8874" y="5504"/>
                        <a:pt x="8574" y="5738"/>
                      </a:cubicBezTo>
                      <a:cubicBezTo>
                        <a:pt x="8240" y="6038"/>
                        <a:pt x="7940" y="6338"/>
                        <a:pt x="7673" y="6705"/>
                      </a:cubicBezTo>
                      <a:cubicBezTo>
                        <a:pt x="7373" y="7072"/>
                        <a:pt x="7073" y="7506"/>
                        <a:pt x="6839" y="8006"/>
                      </a:cubicBezTo>
                      <a:cubicBezTo>
                        <a:pt x="6439" y="8673"/>
                        <a:pt x="6105" y="9474"/>
                        <a:pt x="5772" y="10341"/>
                      </a:cubicBezTo>
                      <a:cubicBezTo>
                        <a:pt x="5738" y="10241"/>
                        <a:pt x="5705" y="10174"/>
                        <a:pt x="5605" y="10141"/>
                      </a:cubicBezTo>
                      <a:cubicBezTo>
                        <a:pt x="5505" y="10007"/>
                        <a:pt x="5338" y="9907"/>
                        <a:pt x="5104" y="9907"/>
                      </a:cubicBezTo>
                      <a:cubicBezTo>
                        <a:pt x="5004" y="9907"/>
                        <a:pt x="4838" y="9974"/>
                        <a:pt x="4604" y="10041"/>
                      </a:cubicBezTo>
                      <a:cubicBezTo>
                        <a:pt x="4437" y="10141"/>
                        <a:pt x="4337" y="10241"/>
                        <a:pt x="4204" y="10374"/>
                      </a:cubicBezTo>
                      <a:cubicBezTo>
                        <a:pt x="3870" y="10675"/>
                        <a:pt x="3603" y="11042"/>
                        <a:pt x="3337" y="11408"/>
                      </a:cubicBezTo>
                      <a:cubicBezTo>
                        <a:pt x="2769" y="12209"/>
                        <a:pt x="2269" y="13143"/>
                        <a:pt x="1702" y="14244"/>
                      </a:cubicBezTo>
                      <a:cubicBezTo>
                        <a:pt x="1435" y="14744"/>
                        <a:pt x="1268" y="15144"/>
                        <a:pt x="1168" y="15511"/>
                      </a:cubicBezTo>
                      <a:cubicBezTo>
                        <a:pt x="1068" y="15678"/>
                        <a:pt x="1035" y="15845"/>
                        <a:pt x="1002" y="16045"/>
                      </a:cubicBezTo>
                      <a:cubicBezTo>
                        <a:pt x="935" y="16145"/>
                        <a:pt x="935" y="16212"/>
                        <a:pt x="935" y="16312"/>
                      </a:cubicBezTo>
                      <a:cubicBezTo>
                        <a:pt x="868" y="16579"/>
                        <a:pt x="835" y="16879"/>
                        <a:pt x="768" y="17179"/>
                      </a:cubicBezTo>
                      <a:cubicBezTo>
                        <a:pt x="1" y="21149"/>
                        <a:pt x="101" y="25218"/>
                        <a:pt x="234" y="29188"/>
                      </a:cubicBezTo>
                      <a:lnTo>
                        <a:pt x="268" y="29922"/>
                      </a:lnTo>
                      <a:cubicBezTo>
                        <a:pt x="268" y="30555"/>
                        <a:pt x="334" y="31223"/>
                        <a:pt x="334" y="31856"/>
                      </a:cubicBezTo>
                      <a:cubicBezTo>
                        <a:pt x="334" y="31890"/>
                        <a:pt x="334" y="31923"/>
                        <a:pt x="368" y="31990"/>
                      </a:cubicBezTo>
                      <a:cubicBezTo>
                        <a:pt x="401" y="32023"/>
                        <a:pt x="434" y="32023"/>
                        <a:pt x="501" y="32023"/>
                      </a:cubicBezTo>
                      <a:cubicBezTo>
                        <a:pt x="568" y="32023"/>
                        <a:pt x="668" y="31923"/>
                        <a:pt x="668" y="31856"/>
                      </a:cubicBezTo>
                      <a:cubicBezTo>
                        <a:pt x="668" y="31056"/>
                        <a:pt x="601" y="30255"/>
                        <a:pt x="601" y="29488"/>
                      </a:cubicBezTo>
                      <a:lnTo>
                        <a:pt x="568" y="28220"/>
                      </a:lnTo>
                      <a:lnTo>
                        <a:pt x="568" y="28220"/>
                      </a:lnTo>
                      <a:cubicBezTo>
                        <a:pt x="668" y="28521"/>
                        <a:pt x="768" y="28821"/>
                        <a:pt x="935" y="29054"/>
                      </a:cubicBezTo>
                      <a:cubicBezTo>
                        <a:pt x="1068" y="29221"/>
                        <a:pt x="1202" y="29388"/>
                        <a:pt x="1335" y="29521"/>
                      </a:cubicBezTo>
                      <a:cubicBezTo>
                        <a:pt x="1502" y="29688"/>
                        <a:pt x="1669" y="29822"/>
                        <a:pt x="1835" y="29888"/>
                      </a:cubicBezTo>
                      <a:cubicBezTo>
                        <a:pt x="2102" y="30055"/>
                        <a:pt x="2503" y="30155"/>
                        <a:pt x="2870" y="30189"/>
                      </a:cubicBezTo>
                      <a:cubicBezTo>
                        <a:pt x="3036" y="30189"/>
                        <a:pt x="3203" y="30189"/>
                        <a:pt x="3370" y="30155"/>
                      </a:cubicBezTo>
                      <a:cubicBezTo>
                        <a:pt x="3503" y="30088"/>
                        <a:pt x="3670" y="30088"/>
                        <a:pt x="3837" y="30022"/>
                      </a:cubicBezTo>
                      <a:cubicBezTo>
                        <a:pt x="4104" y="29922"/>
                        <a:pt x="4437" y="29755"/>
                        <a:pt x="4838" y="29555"/>
                      </a:cubicBezTo>
                      <a:cubicBezTo>
                        <a:pt x="5104" y="29388"/>
                        <a:pt x="5405" y="29221"/>
                        <a:pt x="5738" y="28988"/>
                      </a:cubicBezTo>
                      <a:cubicBezTo>
                        <a:pt x="6272" y="28587"/>
                        <a:pt x="6839" y="28154"/>
                        <a:pt x="7540" y="27520"/>
                      </a:cubicBezTo>
                      <a:cubicBezTo>
                        <a:pt x="7740" y="27320"/>
                        <a:pt x="7940" y="27086"/>
                        <a:pt x="8207" y="26886"/>
                      </a:cubicBezTo>
                      <a:cubicBezTo>
                        <a:pt x="8373" y="26719"/>
                        <a:pt x="8574" y="26553"/>
                        <a:pt x="8774" y="26352"/>
                      </a:cubicBezTo>
                      <a:lnTo>
                        <a:pt x="10175" y="25085"/>
                      </a:lnTo>
                      <a:cubicBezTo>
                        <a:pt x="10542" y="24751"/>
                        <a:pt x="10942" y="24418"/>
                        <a:pt x="11342" y="24051"/>
                      </a:cubicBezTo>
                      <a:cubicBezTo>
                        <a:pt x="12710" y="22817"/>
                        <a:pt x="13711" y="21849"/>
                        <a:pt x="14611" y="20849"/>
                      </a:cubicBezTo>
                      <a:cubicBezTo>
                        <a:pt x="15212" y="20215"/>
                        <a:pt x="15679" y="19681"/>
                        <a:pt x="16112" y="19147"/>
                      </a:cubicBezTo>
                      <a:cubicBezTo>
                        <a:pt x="16613" y="18514"/>
                        <a:pt x="17013" y="17980"/>
                        <a:pt x="17347" y="17413"/>
                      </a:cubicBezTo>
                      <a:cubicBezTo>
                        <a:pt x="17680" y="16846"/>
                        <a:pt x="17880" y="16345"/>
                        <a:pt x="18014" y="15845"/>
                      </a:cubicBezTo>
                      <a:cubicBezTo>
                        <a:pt x="18047" y="15578"/>
                        <a:pt x="18080" y="15345"/>
                        <a:pt x="18080" y="15078"/>
                      </a:cubicBezTo>
                      <a:cubicBezTo>
                        <a:pt x="18080" y="14911"/>
                        <a:pt x="18047" y="14711"/>
                        <a:pt x="18014" y="14477"/>
                      </a:cubicBezTo>
                      <a:cubicBezTo>
                        <a:pt x="17947" y="14244"/>
                        <a:pt x="17880" y="14077"/>
                        <a:pt x="17780" y="13910"/>
                      </a:cubicBezTo>
                      <a:cubicBezTo>
                        <a:pt x="17747" y="13844"/>
                        <a:pt x="17680" y="13743"/>
                        <a:pt x="17580" y="13677"/>
                      </a:cubicBezTo>
                      <a:cubicBezTo>
                        <a:pt x="17380" y="13510"/>
                        <a:pt x="17113" y="13377"/>
                        <a:pt x="16880" y="13343"/>
                      </a:cubicBezTo>
                      <a:cubicBezTo>
                        <a:pt x="16801" y="13335"/>
                        <a:pt x="16720" y="13331"/>
                        <a:pt x="16637" y="13331"/>
                      </a:cubicBezTo>
                      <a:cubicBezTo>
                        <a:pt x="16367" y="13331"/>
                        <a:pt x="16069" y="13375"/>
                        <a:pt x="15712" y="13477"/>
                      </a:cubicBezTo>
                      <a:cubicBezTo>
                        <a:pt x="15579" y="13510"/>
                        <a:pt x="15512" y="13543"/>
                        <a:pt x="15378" y="13577"/>
                      </a:cubicBezTo>
                      <a:lnTo>
                        <a:pt x="15712" y="13210"/>
                      </a:lnTo>
                      <a:cubicBezTo>
                        <a:pt x="15879" y="13010"/>
                        <a:pt x="16046" y="12843"/>
                        <a:pt x="16212" y="12643"/>
                      </a:cubicBezTo>
                      <a:cubicBezTo>
                        <a:pt x="17180" y="11509"/>
                        <a:pt x="18114" y="10341"/>
                        <a:pt x="18948" y="9007"/>
                      </a:cubicBezTo>
                      <a:cubicBezTo>
                        <a:pt x="19381" y="8373"/>
                        <a:pt x="19682" y="7806"/>
                        <a:pt x="19882" y="7239"/>
                      </a:cubicBezTo>
                      <a:cubicBezTo>
                        <a:pt x="20115" y="6572"/>
                        <a:pt x="20249" y="6071"/>
                        <a:pt x="20215" y="5571"/>
                      </a:cubicBezTo>
                      <a:cubicBezTo>
                        <a:pt x="20182" y="5304"/>
                        <a:pt x="20082" y="4971"/>
                        <a:pt x="19948" y="4637"/>
                      </a:cubicBezTo>
                      <a:cubicBezTo>
                        <a:pt x="19882" y="4403"/>
                        <a:pt x="19748" y="4237"/>
                        <a:pt x="19581" y="4137"/>
                      </a:cubicBezTo>
                      <a:cubicBezTo>
                        <a:pt x="19515" y="4036"/>
                        <a:pt x="19448" y="4003"/>
                        <a:pt x="19381" y="3970"/>
                      </a:cubicBezTo>
                      <a:cubicBezTo>
                        <a:pt x="19115" y="3757"/>
                        <a:pt x="18802" y="3685"/>
                        <a:pt x="18501" y="3685"/>
                      </a:cubicBezTo>
                      <a:cubicBezTo>
                        <a:pt x="18237" y="3685"/>
                        <a:pt x="17983" y="3741"/>
                        <a:pt x="17780" y="3803"/>
                      </a:cubicBezTo>
                      <a:cubicBezTo>
                        <a:pt x="17447" y="3870"/>
                        <a:pt x="17113" y="4036"/>
                        <a:pt x="16746" y="4237"/>
                      </a:cubicBezTo>
                      <a:cubicBezTo>
                        <a:pt x="16613" y="4337"/>
                        <a:pt x="16446" y="4403"/>
                        <a:pt x="16346" y="4503"/>
                      </a:cubicBezTo>
                      <a:lnTo>
                        <a:pt x="16413" y="4370"/>
                      </a:lnTo>
                      <a:lnTo>
                        <a:pt x="16546" y="4137"/>
                      </a:lnTo>
                      <a:cubicBezTo>
                        <a:pt x="16880" y="3403"/>
                        <a:pt x="17113" y="2869"/>
                        <a:pt x="17246" y="2335"/>
                      </a:cubicBezTo>
                      <a:cubicBezTo>
                        <a:pt x="17347" y="2035"/>
                        <a:pt x="17380" y="1802"/>
                        <a:pt x="17380" y="1501"/>
                      </a:cubicBezTo>
                      <a:cubicBezTo>
                        <a:pt x="17380" y="1335"/>
                        <a:pt x="17380" y="1034"/>
                        <a:pt x="17246" y="801"/>
                      </a:cubicBezTo>
                      <a:cubicBezTo>
                        <a:pt x="17213" y="701"/>
                        <a:pt x="17180" y="667"/>
                        <a:pt x="17180" y="567"/>
                      </a:cubicBezTo>
                      <a:cubicBezTo>
                        <a:pt x="17113" y="501"/>
                        <a:pt x="17080" y="467"/>
                        <a:pt x="17046" y="401"/>
                      </a:cubicBezTo>
                      <a:cubicBezTo>
                        <a:pt x="17002" y="423"/>
                        <a:pt x="16968" y="430"/>
                        <a:pt x="16944" y="430"/>
                      </a:cubicBezTo>
                      <a:cubicBezTo>
                        <a:pt x="16894" y="430"/>
                        <a:pt x="16880" y="401"/>
                        <a:pt x="16880" y="401"/>
                      </a:cubicBezTo>
                      <a:cubicBezTo>
                        <a:pt x="16779" y="334"/>
                        <a:pt x="16746" y="267"/>
                        <a:pt x="16679" y="234"/>
                      </a:cubicBezTo>
                      <a:cubicBezTo>
                        <a:pt x="16579" y="167"/>
                        <a:pt x="16446" y="134"/>
                        <a:pt x="16279" y="67"/>
                      </a:cubicBezTo>
                      <a:cubicBezTo>
                        <a:pt x="16179" y="34"/>
                        <a:pt x="16046" y="34"/>
                        <a:pt x="158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8" name="Google Shape;4428;p27"/>
                <p:cNvSpPr/>
                <p:nvPr/>
              </p:nvSpPr>
              <p:spPr>
                <a:xfrm>
                  <a:off x="60675" y="3703925"/>
                  <a:ext cx="170150" cy="52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6" h="21192" extrusionOk="0">
                      <a:moveTo>
                        <a:pt x="4770" y="1"/>
                      </a:moveTo>
                      <a:cubicBezTo>
                        <a:pt x="4537" y="1"/>
                        <a:pt x="4337" y="67"/>
                        <a:pt x="4137" y="134"/>
                      </a:cubicBezTo>
                      <a:cubicBezTo>
                        <a:pt x="3970" y="167"/>
                        <a:pt x="3770" y="234"/>
                        <a:pt x="3603" y="334"/>
                      </a:cubicBezTo>
                      <a:cubicBezTo>
                        <a:pt x="3369" y="401"/>
                        <a:pt x="3203" y="534"/>
                        <a:pt x="3036" y="668"/>
                      </a:cubicBezTo>
                      <a:cubicBezTo>
                        <a:pt x="2869" y="801"/>
                        <a:pt x="2702" y="968"/>
                        <a:pt x="2536" y="1135"/>
                      </a:cubicBezTo>
                      <a:cubicBezTo>
                        <a:pt x="2235" y="1402"/>
                        <a:pt x="2002" y="1702"/>
                        <a:pt x="1802" y="2035"/>
                      </a:cubicBezTo>
                      <a:cubicBezTo>
                        <a:pt x="1535" y="2402"/>
                        <a:pt x="1335" y="2836"/>
                        <a:pt x="1168" y="3236"/>
                      </a:cubicBezTo>
                      <a:cubicBezTo>
                        <a:pt x="801" y="4070"/>
                        <a:pt x="534" y="4971"/>
                        <a:pt x="334" y="5838"/>
                      </a:cubicBezTo>
                      <a:cubicBezTo>
                        <a:pt x="167" y="6572"/>
                        <a:pt x="100" y="7373"/>
                        <a:pt x="34" y="8173"/>
                      </a:cubicBezTo>
                      <a:cubicBezTo>
                        <a:pt x="0" y="8573"/>
                        <a:pt x="34" y="9040"/>
                        <a:pt x="34" y="9474"/>
                      </a:cubicBezTo>
                      <a:cubicBezTo>
                        <a:pt x="34" y="10008"/>
                        <a:pt x="34" y="10508"/>
                        <a:pt x="100" y="11042"/>
                      </a:cubicBezTo>
                      <a:cubicBezTo>
                        <a:pt x="167" y="12810"/>
                        <a:pt x="367" y="14544"/>
                        <a:pt x="701" y="16246"/>
                      </a:cubicBezTo>
                      <a:cubicBezTo>
                        <a:pt x="1034" y="17913"/>
                        <a:pt x="1602" y="19548"/>
                        <a:pt x="2369" y="21049"/>
                      </a:cubicBezTo>
                      <a:cubicBezTo>
                        <a:pt x="2424" y="21131"/>
                        <a:pt x="2479" y="21191"/>
                        <a:pt x="2571" y="21191"/>
                      </a:cubicBezTo>
                      <a:cubicBezTo>
                        <a:pt x="2590" y="21191"/>
                        <a:pt x="2612" y="21188"/>
                        <a:pt x="2636" y="21182"/>
                      </a:cubicBezTo>
                      <a:cubicBezTo>
                        <a:pt x="2702" y="21149"/>
                        <a:pt x="2802" y="21016"/>
                        <a:pt x="2769" y="20916"/>
                      </a:cubicBezTo>
                      <a:cubicBezTo>
                        <a:pt x="2169" y="19815"/>
                        <a:pt x="1702" y="18547"/>
                        <a:pt x="1401" y="17313"/>
                      </a:cubicBezTo>
                      <a:lnTo>
                        <a:pt x="1401" y="17246"/>
                      </a:lnTo>
                      <a:lnTo>
                        <a:pt x="1401" y="17213"/>
                      </a:lnTo>
                      <a:cubicBezTo>
                        <a:pt x="868" y="14878"/>
                        <a:pt x="701" y="12510"/>
                        <a:pt x="734" y="10074"/>
                      </a:cubicBezTo>
                      <a:lnTo>
                        <a:pt x="734" y="10074"/>
                      </a:lnTo>
                      <a:lnTo>
                        <a:pt x="734" y="10175"/>
                      </a:lnTo>
                      <a:cubicBezTo>
                        <a:pt x="801" y="9341"/>
                        <a:pt x="834" y="8507"/>
                        <a:pt x="968" y="7673"/>
                      </a:cubicBezTo>
                      <a:cubicBezTo>
                        <a:pt x="1064" y="6937"/>
                        <a:pt x="1221" y="6232"/>
                        <a:pt x="1440" y="5498"/>
                      </a:cubicBezTo>
                      <a:lnTo>
                        <a:pt x="1440" y="5498"/>
                      </a:lnTo>
                      <a:cubicBezTo>
                        <a:pt x="1467" y="5486"/>
                        <a:pt x="1468" y="5456"/>
                        <a:pt x="1468" y="5408"/>
                      </a:cubicBezTo>
                      <a:lnTo>
                        <a:pt x="1468" y="5408"/>
                      </a:lnTo>
                      <a:cubicBezTo>
                        <a:pt x="1468" y="5452"/>
                        <a:pt x="1468" y="5466"/>
                        <a:pt x="1445" y="5481"/>
                      </a:cubicBezTo>
                      <a:lnTo>
                        <a:pt x="1445" y="5481"/>
                      </a:lnTo>
                      <a:cubicBezTo>
                        <a:pt x="1453" y="5455"/>
                        <a:pt x="1460" y="5430"/>
                        <a:pt x="1468" y="5404"/>
                      </a:cubicBezTo>
                      <a:cubicBezTo>
                        <a:pt x="1702" y="4537"/>
                        <a:pt x="2069" y="3703"/>
                        <a:pt x="2536" y="2903"/>
                      </a:cubicBezTo>
                      <a:cubicBezTo>
                        <a:pt x="2802" y="2502"/>
                        <a:pt x="3103" y="2135"/>
                        <a:pt x="3470" y="1802"/>
                      </a:cubicBezTo>
                      <a:cubicBezTo>
                        <a:pt x="3670" y="1635"/>
                        <a:pt x="3870" y="1468"/>
                        <a:pt x="4103" y="1335"/>
                      </a:cubicBezTo>
                      <a:cubicBezTo>
                        <a:pt x="4270" y="1235"/>
                        <a:pt x="4437" y="1168"/>
                        <a:pt x="4637" y="1135"/>
                      </a:cubicBezTo>
                      <a:cubicBezTo>
                        <a:pt x="4770" y="1068"/>
                        <a:pt x="4871" y="1068"/>
                        <a:pt x="4971" y="1068"/>
                      </a:cubicBezTo>
                      <a:cubicBezTo>
                        <a:pt x="5004" y="1068"/>
                        <a:pt x="5071" y="1068"/>
                        <a:pt x="5137" y="1135"/>
                      </a:cubicBezTo>
                      <a:cubicBezTo>
                        <a:pt x="5171" y="1135"/>
                        <a:pt x="5171" y="1168"/>
                        <a:pt x="5204" y="1168"/>
                      </a:cubicBezTo>
                      <a:cubicBezTo>
                        <a:pt x="5271" y="1168"/>
                        <a:pt x="5271" y="1201"/>
                        <a:pt x="5271" y="1201"/>
                      </a:cubicBezTo>
                      <a:cubicBezTo>
                        <a:pt x="5304" y="1235"/>
                        <a:pt x="5304" y="1302"/>
                        <a:pt x="5338" y="1335"/>
                      </a:cubicBezTo>
                      <a:cubicBezTo>
                        <a:pt x="5371" y="1402"/>
                        <a:pt x="5438" y="1502"/>
                        <a:pt x="5438" y="1568"/>
                      </a:cubicBezTo>
                      <a:cubicBezTo>
                        <a:pt x="5471" y="1869"/>
                        <a:pt x="5504" y="2169"/>
                        <a:pt x="5504" y="2469"/>
                      </a:cubicBezTo>
                      <a:cubicBezTo>
                        <a:pt x="5504" y="2869"/>
                        <a:pt x="5438" y="3336"/>
                        <a:pt x="5371" y="3737"/>
                      </a:cubicBezTo>
                      <a:cubicBezTo>
                        <a:pt x="5338" y="3970"/>
                        <a:pt x="5304" y="4170"/>
                        <a:pt x="5304" y="4370"/>
                      </a:cubicBezTo>
                      <a:cubicBezTo>
                        <a:pt x="5271" y="4537"/>
                        <a:pt x="5271" y="4704"/>
                        <a:pt x="5204" y="4871"/>
                      </a:cubicBezTo>
                      <a:cubicBezTo>
                        <a:pt x="5171" y="5004"/>
                        <a:pt x="5204" y="5171"/>
                        <a:pt x="5304" y="5304"/>
                      </a:cubicBezTo>
                      <a:cubicBezTo>
                        <a:pt x="5371" y="5404"/>
                        <a:pt x="5504" y="5505"/>
                        <a:pt x="5671" y="5505"/>
                      </a:cubicBezTo>
                      <a:cubicBezTo>
                        <a:pt x="5704" y="5513"/>
                        <a:pt x="5740" y="5517"/>
                        <a:pt x="5776" y="5517"/>
                      </a:cubicBezTo>
                      <a:cubicBezTo>
                        <a:pt x="5886" y="5517"/>
                        <a:pt x="6005" y="5480"/>
                        <a:pt x="6105" y="5404"/>
                      </a:cubicBezTo>
                      <a:cubicBezTo>
                        <a:pt x="6205" y="5338"/>
                        <a:pt x="6305" y="5204"/>
                        <a:pt x="6305" y="5038"/>
                      </a:cubicBezTo>
                      <a:lnTo>
                        <a:pt x="6305" y="5004"/>
                      </a:lnTo>
                      <a:cubicBezTo>
                        <a:pt x="6372" y="4737"/>
                        <a:pt x="6472" y="4470"/>
                        <a:pt x="6505" y="4204"/>
                      </a:cubicBezTo>
                      <a:cubicBezTo>
                        <a:pt x="6605" y="3870"/>
                        <a:pt x="6638" y="3536"/>
                        <a:pt x="6705" y="3203"/>
                      </a:cubicBezTo>
                      <a:cubicBezTo>
                        <a:pt x="6772" y="2836"/>
                        <a:pt x="6805" y="2469"/>
                        <a:pt x="6805" y="2069"/>
                      </a:cubicBezTo>
                      <a:cubicBezTo>
                        <a:pt x="6805" y="1735"/>
                        <a:pt x="6705" y="1368"/>
                        <a:pt x="6605" y="1068"/>
                      </a:cubicBezTo>
                      <a:cubicBezTo>
                        <a:pt x="6538" y="901"/>
                        <a:pt x="6472" y="801"/>
                        <a:pt x="6338" y="634"/>
                      </a:cubicBezTo>
                      <a:cubicBezTo>
                        <a:pt x="6305" y="534"/>
                        <a:pt x="6205" y="501"/>
                        <a:pt x="6171" y="401"/>
                      </a:cubicBezTo>
                      <a:cubicBezTo>
                        <a:pt x="6038" y="401"/>
                        <a:pt x="6005" y="334"/>
                        <a:pt x="5938" y="301"/>
                      </a:cubicBezTo>
                      <a:cubicBezTo>
                        <a:pt x="5838" y="234"/>
                        <a:pt x="5771" y="167"/>
                        <a:pt x="5638" y="134"/>
                      </a:cubicBezTo>
                      <a:cubicBezTo>
                        <a:pt x="5538" y="67"/>
                        <a:pt x="5438" y="34"/>
                        <a:pt x="5338" y="34"/>
                      </a:cubicBezTo>
                      <a:cubicBezTo>
                        <a:pt x="5237" y="34"/>
                        <a:pt x="5204" y="1"/>
                        <a:pt x="513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9" name="Google Shape;4429;p27"/>
                <p:cNvSpPr/>
                <p:nvPr/>
              </p:nvSpPr>
              <p:spPr>
                <a:xfrm>
                  <a:off x="69850" y="3719775"/>
                  <a:ext cx="139275" cy="2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9414" extrusionOk="0">
                      <a:moveTo>
                        <a:pt x="4170" y="0"/>
                      </a:moveTo>
                      <a:cubicBezTo>
                        <a:pt x="3803" y="34"/>
                        <a:pt x="3469" y="201"/>
                        <a:pt x="3169" y="401"/>
                      </a:cubicBezTo>
                      <a:cubicBezTo>
                        <a:pt x="2836" y="601"/>
                        <a:pt x="2602" y="901"/>
                        <a:pt x="2335" y="1201"/>
                      </a:cubicBezTo>
                      <a:cubicBezTo>
                        <a:pt x="2068" y="1535"/>
                        <a:pt x="1835" y="1902"/>
                        <a:pt x="1635" y="2269"/>
                      </a:cubicBezTo>
                      <a:cubicBezTo>
                        <a:pt x="1168" y="3069"/>
                        <a:pt x="901" y="4003"/>
                        <a:pt x="634" y="4871"/>
                      </a:cubicBezTo>
                      <a:cubicBezTo>
                        <a:pt x="401" y="5638"/>
                        <a:pt x="234" y="6472"/>
                        <a:pt x="134" y="7372"/>
                      </a:cubicBezTo>
                      <a:cubicBezTo>
                        <a:pt x="100" y="7673"/>
                        <a:pt x="100" y="7906"/>
                        <a:pt x="34" y="8206"/>
                      </a:cubicBezTo>
                      <a:cubicBezTo>
                        <a:pt x="34" y="8440"/>
                        <a:pt x="0" y="8707"/>
                        <a:pt x="34" y="8940"/>
                      </a:cubicBezTo>
                      <a:cubicBezTo>
                        <a:pt x="100" y="9174"/>
                        <a:pt x="267" y="9374"/>
                        <a:pt x="467" y="9407"/>
                      </a:cubicBezTo>
                      <a:cubicBezTo>
                        <a:pt x="492" y="9411"/>
                        <a:pt x="518" y="9413"/>
                        <a:pt x="545" y="9413"/>
                      </a:cubicBezTo>
                      <a:cubicBezTo>
                        <a:pt x="731" y="9413"/>
                        <a:pt x="943" y="9311"/>
                        <a:pt x="1001" y="9107"/>
                      </a:cubicBezTo>
                      <a:cubicBezTo>
                        <a:pt x="1335" y="8340"/>
                        <a:pt x="1535" y="7506"/>
                        <a:pt x="1802" y="6672"/>
                      </a:cubicBezTo>
                      <a:lnTo>
                        <a:pt x="1802" y="6739"/>
                      </a:lnTo>
                      <a:cubicBezTo>
                        <a:pt x="1802" y="6839"/>
                        <a:pt x="1835" y="6905"/>
                        <a:pt x="1868" y="7005"/>
                      </a:cubicBezTo>
                      <a:cubicBezTo>
                        <a:pt x="1968" y="7105"/>
                        <a:pt x="2102" y="7172"/>
                        <a:pt x="2202" y="7206"/>
                      </a:cubicBezTo>
                      <a:cubicBezTo>
                        <a:pt x="2335" y="7206"/>
                        <a:pt x="2469" y="7206"/>
                        <a:pt x="2602" y="7105"/>
                      </a:cubicBezTo>
                      <a:cubicBezTo>
                        <a:pt x="2669" y="7039"/>
                        <a:pt x="2802" y="6905"/>
                        <a:pt x="2802" y="6772"/>
                      </a:cubicBezTo>
                      <a:cubicBezTo>
                        <a:pt x="2802" y="6105"/>
                        <a:pt x="2936" y="5404"/>
                        <a:pt x="3103" y="4770"/>
                      </a:cubicBezTo>
                      <a:cubicBezTo>
                        <a:pt x="3303" y="4103"/>
                        <a:pt x="3603" y="3503"/>
                        <a:pt x="3970" y="2869"/>
                      </a:cubicBezTo>
                      <a:cubicBezTo>
                        <a:pt x="4403" y="2235"/>
                        <a:pt x="4837" y="1602"/>
                        <a:pt x="5304" y="1034"/>
                      </a:cubicBezTo>
                      <a:cubicBezTo>
                        <a:pt x="5337" y="1001"/>
                        <a:pt x="5404" y="901"/>
                        <a:pt x="5404" y="868"/>
                      </a:cubicBezTo>
                      <a:cubicBezTo>
                        <a:pt x="5438" y="834"/>
                        <a:pt x="5471" y="768"/>
                        <a:pt x="5504" y="701"/>
                      </a:cubicBezTo>
                      <a:cubicBezTo>
                        <a:pt x="5571" y="601"/>
                        <a:pt x="5571" y="501"/>
                        <a:pt x="5504" y="367"/>
                      </a:cubicBezTo>
                      <a:cubicBezTo>
                        <a:pt x="5471" y="334"/>
                        <a:pt x="5471" y="234"/>
                        <a:pt x="5404" y="201"/>
                      </a:cubicBezTo>
                      <a:cubicBezTo>
                        <a:pt x="5404" y="167"/>
                        <a:pt x="5337" y="100"/>
                        <a:pt x="5304" y="100"/>
                      </a:cubicBezTo>
                      <a:cubicBezTo>
                        <a:pt x="5137" y="67"/>
                        <a:pt x="4937" y="34"/>
                        <a:pt x="47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0" name="Google Shape;4430;p27"/>
                <p:cNvSpPr/>
                <p:nvPr/>
              </p:nvSpPr>
              <p:spPr>
                <a:xfrm>
                  <a:off x="207450" y="3590700"/>
                  <a:ext cx="149300" cy="16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6736" extrusionOk="0">
                      <a:moveTo>
                        <a:pt x="4408" y="0"/>
                      </a:moveTo>
                      <a:cubicBezTo>
                        <a:pt x="4209" y="0"/>
                        <a:pt x="4032" y="62"/>
                        <a:pt x="3836" y="160"/>
                      </a:cubicBezTo>
                      <a:cubicBezTo>
                        <a:pt x="3569" y="226"/>
                        <a:pt x="3303" y="393"/>
                        <a:pt x="3069" y="560"/>
                      </a:cubicBezTo>
                      <a:cubicBezTo>
                        <a:pt x="2802" y="727"/>
                        <a:pt x="2569" y="927"/>
                        <a:pt x="2335" y="1127"/>
                      </a:cubicBezTo>
                      <a:cubicBezTo>
                        <a:pt x="1902" y="1561"/>
                        <a:pt x="1568" y="2095"/>
                        <a:pt x="1234" y="2595"/>
                      </a:cubicBezTo>
                      <a:cubicBezTo>
                        <a:pt x="901" y="3162"/>
                        <a:pt x="634" y="3696"/>
                        <a:pt x="434" y="4263"/>
                      </a:cubicBezTo>
                      <a:cubicBezTo>
                        <a:pt x="234" y="4830"/>
                        <a:pt x="100" y="5397"/>
                        <a:pt x="0" y="6031"/>
                      </a:cubicBezTo>
                      <a:lnTo>
                        <a:pt x="0" y="6231"/>
                      </a:lnTo>
                      <a:cubicBezTo>
                        <a:pt x="0" y="6498"/>
                        <a:pt x="134" y="6698"/>
                        <a:pt x="401" y="6731"/>
                      </a:cubicBezTo>
                      <a:cubicBezTo>
                        <a:pt x="418" y="6734"/>
                        <a:pt x="435" y="6735"/>
                        <a:pt x="453" y="6735"/>
                      </a:cubicBezTo>
                      <a:cubicBezTo>
                        <a:pt x="640" y="6735"/>
                        <a:pt x="840" y="6580"/>
                        <a:pt x="901" y="6398"/>
                      </a:cubicBezTo>
                      <a:cubicBezTo>
                        <a:pt x="934" y="6031"/>
                        <a:pt x="1001" y="5630"/>
                        <a:pt x="1101" y="5263"/>
                      </a:cubicBezTo>
                      <a:cubicBezTo>
                        <a:pt x="1301" y="4596"/>
                        <a:pt x="1601" y="3963"/>
                        <a:pt x="1935" y="3395"/>
                      </a:cubicBezTo>
                      <a:cubicBezTo>
                        <a:pt x="2235" y="2928"/>
                        <a:pt x="2602" y="2461"/>
                        <a:pt x="2969" y="2061"/>
                      </a:cubicBezTo>
                      <a:cubicBezTo>
                        <a:pt x="3236" y="1794"/>
                        <a:pt x="3503" y="1594"/>
                        <a:pt x="3803" y="1427"/>
                      </a:cubicBezTo>
                      <a:cubicBezTo>
                        <a:pt x="3970" y="1361"/>
                        <a:pt x="4103" y="1294"/>
                        <a:pt x="4270" y="1261"/>
                      </a:cubicBezTo>
                      <a:cubicBezTo>
                        <a:pt x="4337" y="1261"/>
                        <a:pt x="4403" y="1261"/>
                        <a:pt x="4470" y="1227"/>
                      </a:cubicBezTo>
                      <a:lnTo>
                        <a:pt x="4570" y="1227"/>
                      </a:lnTo>
                      <a:lnTo>
                        <a:pt x="4604" y="1261"/>
                      </a:lnTo>
                      <a:cubicBezTo>
                        <a:pt x="4604" y="1327"/>
                        <a:pt x="4637" y="1327"/>
                        <a:pt x="4637" y="1361"/>
                      </a:cubicBezTo>
                      <a:cubicBezTo>
                        <a:pt x="4670" y="1427"/>
                        <a:pt x="4670" y="1461"/>
                        <a:pt x="4737" y="1561"/>
                      </a:cubicBezTo>
                      <a:cubicBezTo>
                        <a:pt x="4770" y="1828"/>
                        <a:pt x="4770" y="2028"/>
                        <a:pt x="4770" y="2261"/>
                      </a:cubicBezTo>
                      <a:cubicBezTo>
                        <a:pt x="4737" y="2862"/>
                        <a:pt x="4637" y="3395"/>
                        <a:pt x="4470" y="3929"/>
                      </a:cubicBezTo>
                      <a:cubicBezTo>
                        <a:pt x="4470" y="3996"/>
                        <a:pt x="4470" y="3996"/>
                        <a:pt x="4437" y="4029"/>
                      </a:cubicBezTo>
                      <a:cubicBezTo>
                        <a:pt x="4437" y="4096"/>
                        <a:pt x="4437" y="4229"/>
                        <a:pt x="4470" y="4296"/>
                      </a:cubicBezTo>
                      <a:cubicBezTo>
                        <a:pt x="4503" y="4430"/>
                        <a:pt x="4637" y="4563"/>
                        <a:pt x="4770" y="4630"/>
                      </a:cubicBezTo>
                      <a:cubicBezTo>
                        <a:pt x="4833" y="4665"/>
                        <a:pt x="4907" y="4682"/>
                        <a:pt x="4985" y="4682"/>
                      </a:cubicBezTo>
                      <a:cubicBezTo>
                        <a:pt x="5197" y="4682"/>
                        <a:pt x="5431" y="4558"/>
                        <a:pt x="5504" y="4363"/>
                      </a:cubicBezTo>
                      <a:cubicBezTo>
                        <a:pt x="5671" y="3896"/>
                        <a:pt x="5804" y="3429"/>
                        <a:pt x="5904" y="2962"/>
                      </a:cubicBezTo>
                      <a:cubicBezTo>
                        <a:pt x="5971" y="2528"/>
                        <a:pt x="5971" y="2028"/>
                        <a:pt x="5938" y="1527"/>
                      </a:cubicBezTo>
                      <a:cubicBezTo>
                        <a:pt x="5904" y="1094"/>
                        <a:pt x="5738" y="693"/>
                        <a:pt x="5404" y="393"/>
                      </a:cubicBezTo>
                      <a:lnTo>
                        <a:pt x="5271" y="260"/>
                      </a:lnTo>
                      <a:cubicBezTo>
                        <a:pt x="5104" y="93"/>
                        <a:pt x="4837" y="26"/>
                        <a:pt x="4637" y="26"/>
                      </a:cubicBezTo>
                      <a:cubicBezTo>
                        <a:pt x="4556" y="8"/>
                        <a:pt x="4481" y="0"/>
                        <a:pt x="44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1" name="Google Shape;4431;p27"/>
                <p:cNvSpPr/>
                <p:nvPr/>
              </p:nvSpPr>
              <p:spPr>
                <a:xfrm>
                  <a:off x="109875" y="3523925"/>
                  <a:ext cx="350275" cy="71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28775" extrusionOk="0">
                      <a:moveTo>
                        <a:pt x="13873" y="0"/>
                      </a:moveTo>
                      <a:cubicBezTo>
                        <a:pt x="13842" y="0"/>
                        <a:pt x="13810" y="39"/>
                        <a:pt x="13810" y="62"/>
                      </a:cubicBezTo>
                      <a:lnTo>
                        <a:pt x="13177" y="1697"/>
                      </a:lnTo>
                      <a:cubicBezTo>
                        <a:pt x="12976" y="2230"/>
                        <a:pt x="12743" y="2764"/>
                        <a:pt x="12509" y="3298"/>
                      </a:cubicBezTo>
                      <a:cubicBezTo>
                        <a:pt x="12042" y="4399"/>
                        <a:pt x="11575" y="5499"/>
                        <a:pt x="11142" y="6600"/>
                      </a:cubicBezTo>
                      <a:cubicBezTo>
                        <a:pt x="10174" y="8835"/>
                        <a:pt x="9174" y="10970"/>
                        <a:pt x="8073" y="13105"/>
                      </a:cubicBezTo>
                      <a:cubicBezTo>
                        <a:pt x="7039" y="15273"/>
                        <a:pt x="5905" y="17408"/>
                        <a:pt x="4837" y="19543"/>
                      </a:cubicBezTo>
                      <a:cubicBezTo>
                        <a:pt x="3703" y="21611"/>
                        <a:pt x="2569" y="23746"/>
                        <a:pt x="1401" y="25781"/>
                      </a:cubicBezTo>
                      <a:cubicBezTo>
                        <a:pt x="968" y="26614"/>
                        <a:pt x="501" y="27415"/>
                        <a:pt x="34" y="28249"/>
                      </a:cubicBezTo>
                      <a:cubicBezTo>
                        <a:pt x="0" y="28316"/>
                        <a:pt x="0" y="28449"/>
                        <a:pt x="34" y="28549"/>
                      </a:cubicBezTo>
                      <a:cubicBezTo>
                        <a:pt x="67" y="28616"/>
                        <a:pt x="167" y="28716"/>
                        <a:pt x="234" y="28749"/>
                      </a:cubicBezTo>
                      <a:cubicBezTo>
                        <a:pt x="284" y="28766"/>
                        <a:pt x="342" y="28774"/>
                        <a:pt x="397" y="28774"/>
                      </a:cubicBezTo>
                      <a:cubicBezTo>
                        <a:pt x="451" y="28774"/>
                        <a:pt x="501" y="28766"/>
                        <a:pt x="534" y="28749"/>
                      </a:cubicBezTo>
                      <a:cubicBezTo>
                        <a:pt x="568" y="28749"/>
                        <a:pt x="568" y="28716"/>
                        <a:pt x="634" y="28716"/>
                      </a:cubicBezTo>
                      <a:cubicBezTo>
                        <a:pt x="668" y="28649"/>
                        <a:pt x="701" y="28616"/>
                        <a:pt x="734" y="28549"/>
                      </a:cubicBezTo>
                      <a:cubicBezTo>
                        <a:pt x="1335" y="27548"/>
                        <a:pt x="1902" y="26481"/>
                        <a:pt x="2469" y="25447"/>
                      </a:cubicBezTo>
                      <a:cubicBezTo>
                        <a:pt x="3036" y="24413"/>
                        <a:pt x="3570" y="23379"/>
                        <a:pt x="4137" y="22311"/>
                      </a:cubicBezTo>
                      <a:cubicBezTo>
                        <a:pt x="5238" y="20210"/>
                        <a:pt x="6305" y="18075"/>
                        <a:pt x="7339" y="15907"/>
                      </a:cubicBezTo>
                      <a:cubicBezTo>
                        <a:pt x="8373" y="13739"/>
                        <a:pt x="9374" y="11570"/>
                        <a:pt x="10308" y="9369"/>
                      </a:cubicBezTo>
                      <a:cubicBezTo>
                        <a:pt x="11242" y="7201"/>
                        <a:pt x="12142" y="4999"/>
                        <a:pt x="13010" y="2764"/>
                      </a:cubicBezTo>
                      <a:lnTo>
                        <a:pt x="14010" y="129"/>
                      </a:lnTo>
                      <a:cubicBezTo>
                        <a:pt x="13977" y="95"/>
                        <a:pt x="13977" y="62"/>
                        <a:pt x="13910" y="29"/>
                      </a:cubicBezTo>
                      <a:cubicBezTo>
                        <a:pt x="13900" y="8"/>
                        <a:pt x="13886" y="0"/>
                        <a:pt x="138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2" name="Google Shape;4432;p27"/>
                <p:cNvSpPr/>
                <p:nvPr/>
              </p:nvSpPr>
              <p:spPr>
                <a:xfrm>
                  <a:off x="286675" y="3609700"/>
                  <a:ext cx="35050" cy="25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10054" extrusionOk="0">
                      <a:moveTo>
                        <a:pt x="1101" y="0"/>
                      </a:moveTo>
                      <a:cubicBezTo>
                        <a:pt x="1068" y="0"/>
                        <a:pt x="1001" y="0"/>
                        <a:pt x="968" y="100"/>
                      </a:cubicBezTo>
                      <a:cubicBezTo>
                        <a:pt x="834" y="467"/>
                        <a:pt x="734" y="834"/>
                        <a:pt x="601" y="1268"/>
                      </a:cubicBezTo>
                      <a:cubicBezTo>
                        <a:pt x="467" y="1668"/>
                        <a:pt x="400" y="2102"/>
                        <a:pt x="300" y="2502"/>
                      </a:cubicBezTo>
                      <a:cubicBezTo>
                        <a:pt x="134" y="3336"/>
                        <a:pt x="67" y="4170"/>
                        <a:pt x="0" y="5004"/>
                      </a:cubicBezTo>
                      <a:cubicBezTo>
                        <a:pt x="0" y="5437"/>
                        <a:pt x="0" y="5838"/>
                        <a:pt x="67" y="6271"/>
                      </a:cubicBezTo>
                      <a:cubicBezTo>
                        <a:pt x="100" y="6672"/>
                        <a:pt x="134" y="7139"/>
                        <a:pt x="234" y="7572"/>
                      </a:cubicBezTo>
                      <a:cubicBezTo>
                        <a:pt x="300" y="7973"/>
                        <a:pt x="400" y="8406"/>
                        <a:pt x="501" y="8807"/>
                      </a:cubicBezTo>
                      <a:cubicBezTo>
                        <a:pt x="601" y="9007"/>
                        <a:pt x="634" y="9240"/>
                        <a:pt x="734" y="9440"/>
                      </a:cubicBezTo>
                      <a:lnTo>
                        <a:pt x="834" y="9674"/>
                      </a:lnTo>
                      <a:cubicBezTo>
                        <a:pt x="901" y="9774"/>
                        <a:pt x="968" y="9907"/>
                        <a:pt x="1068" y="9974"/>
                      </a:cubicBezTo>
                      <a:cubicBezTo>
                        <a:pt x="1104" y="10029"/>
                        <a:pt x="1151" y="10054"/>
                        <a:pt x="1197" y="10054"/>
                      </a:cubicBezTo>
                      <a:cubicBezTo>
                        <a:pt x="1234" y="10054"/>
                        <a:pt x="1271" y="10037"/>
                        <a:pt x="1301" y="10007"/>
                      </a:cubicBezTo>
                      <a:cubicBezTo>
                        <a:pt x="1334" y="10007"/>
                        <a:pt x="1334" y="9974"/>
                        <a:pt x="1401" y="9941"/>
                      </a:cubicBezTo>
                      <a:lnTo>
                        <a:pt x="1401" y="9907"/>
                      </a:lnTo>
                      <a:lnTo>
                        <a:pt x="1401" y="9774"/>
                      </a:lnTo>
                      <a:cubicBezTo>
                        <a:pt x="1401" y="9741"/>
                        <a:pt x="1401" y="9640"/>
                        <a:pt x="1334" y="9607"/>
                      </a:cubicBezTo>
                      <a:cubicBezTo>
                        <a:pt x="1334" y="9507"/>
                        <a:pt x="1301" y="9440"/>
                        <a:pt x="1268" y="9407"/>
                      </a:cubicBezTo>
                      <a:lnTo>
                        <a:pt x="1134" y="9007"/>
                      </a:lnTo>
                      <a:cubicBezTo>
                        <a:pt x="1001" y="8740"/>
                        <a:pt x="934" y="8473"/>
                        <a:pt x="834" y="8173"/>
                      </a:cubicBezTo>
                      <a:cubicBezTo>
                        <a:pt x="667" y="7639"/>
                        <a:pt x="567" y="7072"/>
                        <a:pt x="467" y="6472"/>
                      </a:cubicBezTo>
                      <a:cubicBezTo>
                        <a:pt x="434" y="6238"/>
                        <a:pt x="400" y="5971"/>
                        <a:pt x="400" y="5671"/>
                      </a:cubicBezTo>
                      <a:cubicBezTo>
                        <a:pt x="334" y="5404"/>
                        <a:pt x="334" y="5137"/>
                        <a:pt x="334" y="4837"/>
                      </a:cubicBezTo>
                      <a:cubicBezTo>
                        <a:pt x="334" y="4270"/>
                        <a:pt x="400" y="3736"/>
                        <a:pt x="434" y="3136"/>
                      </a:cubicBezTo>
                      <a:lnTo>
                        <a:pt x="434" y="3169"/>
                      </a:lnTo>
                      <a:cubicBezTo>
                        <a:pt x="567" y="2135"/>
                        <a:pt x="801" y="1134"/>
                        <a:pt x="1134" y="167"/>
                      </a:cubicBezTo>
                      <a:cubicBezTo>
                        <a:pt x="1168" y="100"/>
                        <a:pt x="1134" y="67"/>
                        <a:pt x="11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3" name="Google Shape;4433;p27"/>
                <p:cNvSpPr/>
                <p:nvPr/>
              </p:nvSpPr>
              <p:spPr>
                <a:xfrm>
                  <a:off x="151575" y="3723100"/>
                  <a:ext cx="70075" cy="3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3357" extrusionOk="0">
                      <a:moveTo>
                        <a:pt x="1001" y="1"/>
                      </a:moveTo>
                      <a:lnTo>
                        <a:pt x="901" y="34"/>
                      </a:lnTo>
                      <a:cubicBezTo>
                        <a:pt x="834" y="34"/>
                        <a:pt x="734" y="68"/>
                        <a:pt x="734" y="101"/>
                      </a:cubicBezTo>
                      <a:cubicBezTo>
                        <a:pt x="167" y="2069"/>
                        <a:pt x="0" y="4104"/>
                        <a:pt x="134" y="6105"/>
                      </a:cubicBezTo>
                      <a:cubicBezTo>
                        <a:pt x="167" y="7139"/>
                        <a:pt x="334" y="8207"/>
                        <a:pt x="567" y="9241"/>
                      </a:cubicBezTo>
                      <a:cubicBezTo>
                        <a:pt x="834" y="10241"/>
                        <a:pt x="1168" y="11209"/>
                        <a:pt x="1568" y="12143"/>
                      </a:cubicBezTo>
                      <a:cubicBezTo>
                        <a:pt x="1668" y="12376"/>
                        <a:pt x="1802" y="12543"/>
                        <a:pt x="1902" y="12743"/>
                      </a:cubicBezTo>
                      <a:cubicBezTo>
                        <a:pt x="2002" y="12877"/>
                        <a:pt x="2035" y="12943"/>
                        <a:pt x="2135" y="13010"/>
                      </a:cubicBezTo>
                      <a:lnTo>
                        <a:pt x="2235" y="13144"/>
                      </a:lnTo>
                      <a:lnTo>
                        <a:pt x="2369" y="13277"/>
                      </a:lnTo>
                      <a:cubicBezTo>
                        <a:pt x="2424" y="13332"/>
                        <a:pt x="2479" y="13357"/>
                        <a:pt x="2534" y="13357"/>
                      </a:cubicBezTo>
                      <a:cubicBezTo>
                        <a:pt x="2579" y="13357"/>
                        <a:pt x="2624" y="13340"/>
                        <a:pt x="2669" y="13310"/>
                      </a:cubicBezTo>
                      <a:cubicBezTo>
                        <a:pt x="2802" y="13244"/>
                        <a:pt x="2802" y="13110"/>
                        <a:pt x="2736" y="12977"/>
                      </a:cubicBezTo>
                      <a:lnTo>
                        <a:pt x="2736" y="12943"/>
                      </a:lnTo>
                      <a:cubicBezTo>
                        <a:pt x="2702" y="12777"/>
                        <a:pt x="2636" y="12643"/>
                        <a:pt x="2535" y="12476"/>
                      </a:cubicBezTo>
                      <a:cubicBezTo>
                        <a:pt x="2469" y="12310"/>
                        <a:pt x="2369" y="12143"/>
                        <a:pt x="2235" y="11943"/>
                      </a:cubicBezTo>
                      <a:cubicBezTo>
                        <a:pt x="2068" y="11609"/>
                        <a:pt x="1902" y="11242"/>
                        <a:pt x="1735" y="10909"/>
                      </a:cubicBezTo>
                      <a:cubicBezTo>
                        <a:pt x="1201" y="9641"/>
                        <a:pt x="868" y="8340"/>
                        <a:pt x="667" y="7006"/>
                      </a:cubicBezTo>
                      <a:lnTo>
                        <a:pt x="667" y="7073"/>
                      </a:lnTo>
                      <a:cubicBezTo>
                        <a:pt x="534" y="6272"/>
                        <a:pt x="501" y="5505"/>
                        <a:pt x="434" y="4738"/>
                      </a:cubicBezTo>
                      <a:cubicBezTo>
                        <a:pt x="434" y="3937"/>
                        <a:pt x="501" y="3136"/>
                        <a:pt x="567" y="2403"/>
                      </a:cubicBezTo>
                      <a:lnTo>
                        <a:pt x="567" y="2436"/>
                      </a:lnTo>
                      <a:cubicBezTo>
                        <a:pt x="667" y="1635"/>
                        <a:pt x="834" y="901"/>
                        <a:pt x="1034" y="134"/>
                      </a:cubicBezTo>
                      <a:cubicBezTo>
                        <a:pt x="1034" y="101"/>
                        <a:pt x="1034" y="1"/>
                        <a:pt x="10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4" name="Google Shape;4434;p27"/>
                <p:cNvSpPr/>
                <p:nvPr/>
              </p:nvSpPr>
              <p:spPr>
                <a:xfrm>
                  <a:off x="401750" y="3545475"/>
                  <a:ext cx="14200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3519" extrusionOk="0">
                      <a:moveTo>
                        <a:pt x="301" y="1"/>
                      </a:moveTo>
                      <a:cubicBezTo>
                        <a:pt x="234" y="1"/>
                        <a:pt x="167" y="1"/>
                        <a:pt x="167" y="67"/>
                      </a:cubicBezTo>
                      <a:cubicBezTo>
                        <a:pt x="34" y="634"/>
                        <a:pt x="0" y="1202"/>
                        <a:pt x="0" y="1735"/>
                      </a:cubicBezTo>
                      <a:cubicBezTo>
                        <a:pt x="0" y="2035"/>
                        <a:pt x="34" y="2302"/>
                        <a:pt x="67" y="2569"/>
                      </a:cubicBezTo>
                      <a:cubicBezTo>
                        <a:pt x="134" y="2869"/>
                        <a:pt x="167" y="3170"/>
                        <a:pt x="301" y="3403"/>
                      </a:cubicBezTo>
                      <a:cubicBezTo>
                        <a:pt x="301" y="3470"/>
                        <a:pt x="334" y="3503"/>
                        <a:pt x="367" y="3503"/>
                      </a:cubicBezTo>
                      <a:cubicBezTo>
                        <a:pt x="390" y="3503"/>
                        <a:pt x="427" y="3518"/>
                        <a:pt x="459" y="3518"/>
                      </a:cubicBezTo>
                      <a:cubicBezTo>
                        <a:pt x="475" y="3518"/>
                        <a:pt x="490" y="3514"/>
                        <a:pt x="501" y="3503"/>
                      </a:cubicBezTo>
                      <a:cubicBezTo>
                        <a:pt x="534" y="3503"/>
                        <a:pt x="568" y="3437"/>
                        <a:pt x="568" y="3403"/>
                      </a:cubicBezTo>
                      <a:lnTo>
                        <a:pt x="568" y="3270"/>
                      </a:lnTo>
                      <a:cubicBezTo>
                        <a:pt x="534" y="3136"/>
                        <a:pt x="501" y="2903"/>
                        <a:pt x="467" y="2736"/>
                      </a:cubicBezTo>
                      <a:lnTo>
                        <a:pt x="334" y="2102"/>
                      </a:lnTo>
                      <a:cubicBezTo>
                        <a:pt x="234" y="1602"/>
                        <a:pt x="234" y="1068"/>
                        <a:pt x="301" y="534"/>
                      </a:cubicBezTo>
                      <a:lnTo>
                        <a:pt x="301" y="534"/>
                      </a:lnTo>
                      <a:lnTo>
                        <a:pt x="301" y="568"/>
                      </a:lnTo>
                      <a:cubicBezTo>
                        <a:pt x="334" y="401"/>
                        <a:pt x="334" y="234"/>
                        <a:pt x="367" y="67"/>
                      </a:cubicBezTo>
                      <a:cubicBezTo>
                        <a:pt x="334" y="67"/>
                        <a:pt x="334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A5BF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5" name="Google Shape;4435;p27"/>
                <p:cNvSpPr/>
                <p:nvPr/>
              </p:nvSpPr>
              <p:spPr>
                <a:xfrm>
                  <a:off x="365900" y="3619275"/>
                  <a:ext cx="1784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9" h="4655" extrusionOk="0">
                      <a:moveTo>
                        <a:pt x="7038" y="1"/>
                      </a:moveTo>
                      <a:cubicBezTo>
                        <a:pt x="7013" y="1"/>
                        <a:pt x="6988" y="18"/>
                        <a:pt x="6972" y="51"/>
                      </a:cubicBezTo>
                      <a:cubicBezTo>
                        <a:pt x="6772" y="318"/>
                        <a:pt x="6505" y="618"/>
                        <a:pt x="6238" y="885"/>
                      </a:cubicBezTo>
                      <a:cubicBezTo>
                        <a:pt x="5904" y="1218"/>
                        <a:pt x="5504" y="1519"/>
                        <a:pt x="5137" y="1785"/>
                      </a:cubicBezTo>
                      <a:cubicBezTo>
                        <a:pt x="4937" y="1952"/>
                        <a:pt x="4737" y="2086"/>
                        <a:pt x="4503" y="2252"/>
                      </a:cubicBezTo>
                      <a:cubicBezTo>
                        <a:pt x="4303" y="2386"/>
                        <a:pt x="4103" y="2553"/>
                        <a:pt x="3836" y="2619"/>
                      </a:cubicBezTo>
                      <a:cubicBezTo>
                        <a:pt x="3236" y="2953"/>
                        <a:pt x="2635" y="3287"/>
                        <a:pt x="1968" y="3553"/>
                      </a:cubicBezTo>
                      <a:cubicBezTo>
                        <a:pt x="1668" y="3687"/>
                        <a:pt x="1334" y="3787"/>
                        <a:pt x="1068" y="3920"/>
                      </a:cubicBezTo>
                      <a:cubicBezTo>
                        <a:pt x="901" y="3954"/>
                        <a:pt x="767" y="4054"/>
                        <a:pt x="601" y="4087"/>
                      </a:cubicBezTo>
                      <a:cubicBezTo>
                        <a:pt x="567" y="4120"/>
                        <a:pt x="467" y="4120"/>
                        <a:pt x="400" y="4154"/>
                      </a:cubicBezTo>
                      <a:cubicBezTo>
                        <a:pt x="300" y="4221"/>
                        <a:pt x="234" y="4254"/>
                        <a:pt x="167" y="4254"/>
                      </a:cubicBezTo>
                      <a:cubicBezTo>
                        <a:pt x="100" y="4287"/>
                        <a:pt x="0" y="4387"/>
                        <a:pt x="67" y="4454"/>
                      </a:cubicBezTo>
                      <a:cubicBezTo>
                        <a:pt x="67" y="4487"/>
                        <a:pt x="100" y="4587"/>
                        <a:pt x="134" y="4621"/>
                      </a:cubicBezTo>
                      <a:cubicBezTo>
                        <a:pt x="167" y="4654"/>
                        <a:pt x="267" y="4654"/>
                        <a:pt x="300" y="4654"/>
                      </a:cubicBezTo>
                      <a:cubicBezTo>
                        <a:pt x="400" y="4654"/>
                        <a:pt x="434" y="4621"/>
                        <a:pt x="500" y="4621"/>
                      </a:cubicBezTo>
                      <a:cubicBezTo>
                        <a:pt x="601" y="4621"/>
                        <a:pt x="667" y="4587"/>
                        <a:pt x="767" y="4554"/>
                      </a:cubicBezTo>
                      <a:cubicBezTo>
                        <a:pt x="934" y="4487"/>
                        <a:pt x="1068" y="4454"/>
                        <a:pt x="1234" y="4387"/>
                      </a:cubicBezTo>
                      <a:cubicBezTo>
                        <a:pt x="1568" y="4254"/>
                        <a:pt x="1835" y="4120"/>
                        <a:pt x="2135" y="3954"/>
                      </a:cubicBezTo>
                      <a:cubicBezTo>
                        <a:pt x="2469" y="3787"/>
                        <a:pt x="2769" y="3620"/>
                        <a:pt x="3102" y="3453"/>
                      </a:cubicBezTo>
                      <a:cubicBezTo>
                        <a:pt x="3436" y="3253"/>
                        <a:pt x="3769" y="3086"/>
                        <a:pt x="4070" y="2820"/>
                      </a:cubicBezTo>
                      <a:lnTo>
                        <a:pt x="4937" y="2219"/>
                      </a:lnTo>
                      <a:cubicBezTo>
                        <a:pt x="5070" y="2086"/>
                        <a:pt x="5237" y="1986"/>
                        <a:pt x="5337" y="1886"/>
                      </a:cubicBezTo>
                      <a:cubicBezTo>
                        <a:pt x="5504" y="1752"/>
                        <a:pt x="5637" y="1619"/>
                        <a:pt x="5804" y="1485"/>
                      </a:cubicBezTo>
                      <a:cubicBezTo>
                        <a:pt x="6300" y="1088"/>
                        <a:pt x="6763" y="593"/>
                        <a:pt x="7129" y="97"/>
                      </a:cubicBezTo>
                      <a:lnTo>
                        <a:pt x="7129" y="97"/>
                      </a:lnTo>
                      <a:cubicBezTo>
                        <a:pt x="7134" y="114"/>
                        <a:pt x="7136" y="128"/>
                        <a:pt x="7137" y="128"/>
                      </a:cubicBezTo>
                      <a:cubicBezTo>
                        <a:pt x="7139" y="128"/>
                        <a:pt x="7139" y="116"/>
                        <a:pt x="7139" y="84"/>
                      </a:cubicBezTo>
                      <a:lnTo>
                        <a:pt x="7139" y="84"/>
                      </a:lnTo>
                      <a:cubicBezTo>
                        <a:pt x="7135" y="89"/>
                        <a:pt x="7132" y="93"/>
                        <a:pt x="7129" y="97"/>
                      </a:cubicBezTo>
                      <a:lnTo>
                        <a:pt x="7129" y="97"/>
                      </a:lnTo>
                      <a:cubicBezTo>
                        <a:pt x="7124" y="81"/>
                        <a:pt x="7116" y="62"/>
                        <a:pt x="7105" y="51"/>
                      </a:cubicBezTo>
                      <a:cubicBezTo>
                        <a:pt x="7088" y="18"/>
                        <a:pt x="7063" y="1"/>
                        <a:pt x="70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6" name="Google Shape;4436;p27"/>
                <p:cNvSpPr/>
                <p:nvPr/>
              </p:nvSpPr>
              <p:spPr>
                <a:xfrm>
                  <a:off x="247475" y="3867375"/>
                  <a:ext cx="24270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8" h="4938" extrusionOk="0">
                      <a:moveTo>
                        <a:pt x="9674" y="1"/>
                      </a:moveTo>
                      <a:cubicBezTo>
                        <a:pt x="9674" y="34"/>
                        <a:pt x="9641" y="34"/>
                        <a:pt x="9574" y="34"/>
                      </a:cubicBezTo>
                      <a:cubicBezTo>
                        <a:pt x="9040" y="468"/>
                        <a:pt x="8506" y="868"/>
                        <a:pt x="7973" y="1268"/>
                      </a:cubicBezTo>
                      <a:cubicBezTo>
                        <a:pt x="7673" y="1468"/>
                        <a:pt x="7372" y="1635"/>
                        <a:pt x="7072" y="1802"/>
                      </a:cubicBezTo>
                      <a:cubicBezTo>
                        <a:pt x="6805" y="2002"/>
                        <a:pt x="6472" y="2169"/>
                        <a:pt x="6138" y="2336"/>
                      </a:cubicBezTo>
                      <a:cubicBezTo>
                        <a:pt x="5738" y="2536"/>
                        <a:pt x="5371" y="2703"/>
                        <a:pt x="4971" y="2936"/>
                      </a:cubicBezTo>
                      <a:cubicBezTo>
                        <a:pt x="4570" y="3069"/>
                        <a:pt x="4170" y="3270"/>
                        <a:pt x="3736" y="3436"/>
                      </a:cubicBezTo>
                      <a:cubicBezTo>
                        <a:pt x="2982" y="3764"/>
                        <a:pt x="2163" y="3996"/>
                        <a:pt x="1344" y="4193"/>
                      </a:cubicBezTo>
                      <a:lnTo>
                        <a:pt x="1344" y="4193"/>
                      </a:lnTo>
                      <a:cubicBezTo>
                        <a:pt x="1350" y="4188"/>
                        <a:pt x="1357" y="4181"/>
                        <a:pt x="1368" y="4170"/>
                      </a:cubicBezTo>
                      <a:lnTo>
                        <a:pt x="1368" y="4170"/>
                      </a:lnTo>
                      <a:cubicBezTo>
                        <a:pt x="1168" y="4204"/>
                        <a:pt x="1001" y="4237"/>
                        <a:pt x="801" y="4304"/>
                      </a:cubicBezTo>
                      <a:cubicBezTo>
                        <a:pt x="701" y="4337"/>
                        <a:pt x="567" y="4337"/>
                        <a:pt x="501" y="4370"/>
                      </a:cubicBezTo>
                      <a:cubicBezTo>
                        <a:pt x="467" y="4370"/>
                        <a:pt x="367" y="4404"/>
                        <a:pt x="334" y="4404"/>
                      </a:cubicBezTo>
                      <a:cubicBezTo>
                        <a:pt x="301" y="4404"/>
                        <a:pt x="234" y="4470"/>
                        <a:pt x="201" y="4470"/>
                      </a:cubicBezTo>
                      <a:lnTo>
                        <a:pt x="167" y="4470"/>
                      </a:lnTo>
                      <a:cubicBezTo>
                        <a:pt x="67" y="4504"/>
                        <a:pt x="0" y="4604"/>
                        <a:pt x="0" y="4704"/>
                      </a:cubicBezTo>
                      <a:cubicBezTo>
                        <a:pt x="0" y="4804"/>
                        <a:pt x="67" y="4937"/>
                        <a:pt x="201" y="4937"/>
                      </a:cubicBezTo>
                      <a:lnTo>
                        <a:pt x="501" y="4937"/>
                      </a:lnTo>
                      <a:cubicBezTo>
                        <a:pt x="634" y="4937"/>
                        <a:pt x="734" y="4937"/>
                        <a:pt x="834" y="4871"/>
                      </a:cubicBezTo>
                      <a:cubicBezTo>
                        <a:pt x="1034" y="4837"/>
                        <a:pt x="1301" y="4804"/>
                        <a:pt x="1501" y="4737"/>
                      </a:cubicBezTo>
                      <a:cubicBezTo>
                        <a:pt x="1902" y="4637"/>
                        <a:pt x="2335" y="4504"/>
                        <a:pt x="2736" y="4337"/>
                      </a:cubicBezTo>
                      <a:cubicBezTo>
                        <a:pt x="3636" y="4003"/>
                        <a:pt x="4470" y="3637"/>
                        <a:pt x="5237" y="3170"/>
                      </a:cubicBezTo>
                      <a:cubicBezTo>
                        <a:pt x="5471" y="3036"/>
                        <a:pt x="5638" y="2969"/>
                        <a:pt x="5838" y="2836"/>
                      </a:cubicBezTo>
                      <a:cubicBezTo>
                        <a:pt x="6038" y="2703"/>
                        <a:pt x="6205" y="2569"/>
                        <a:pt x="6405" y="2502"/>
                      </a:cubicBezTo>
                      <a:lnTo>
                        <a:pt x="7539" y="1735"/>
                      </a:lnTo>
                      <a:cubicBezTo>
                        <a:pt x="7906" y="1502"/>
                        <a:pt x="8240" y="1235"/>
                        <a:pt x="8640" y="968"/>
                      </a:cubicBezTo>
                      <a:cubicBezTo>
                        <a:pt x="8973" y="701"/>
                        <a:pt x="9340" y="401"/>
                        <a:pt x="9674" y="134"/>
                      </a:cubicBezTo>
                      <a:cubicBezTo>
                        <a:pt x="9707" y="67"/>
                        <a:pt x="9707" y="34"/>
                        <a:pt x="96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7" name="Google Shape;4437;p27"/>
                <p:cNvSpPr/>
                <p:nvPr/>
              </p:nvSpPr>
              <p:spPr>
                <a:xfrm>
                  <a:off x="152400" y="4103600"/>
                  <a:ext cx="152650" cy="5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6" h="2233" extrusionOk="0">
                      <a:moveTo>
                        <a:pt x="5955" y="0"/>
                      </a:moveTo>
                      <a:cubicBezTo>
                        <a:pt x="5930" y="0"/>
                        <a:pt x="5905" y="8"/>
                        <a:pt x="5872" y="25"/>
                      </a:cubicBezTo>
                      <a:cubicBezTo>
                        <a:pt x="5771" y="92"/>
                        <a:pt x="5605" y="192"/>
                        <a:pt x="5438" y="259"/>
                      </a:cubicBezTo>
                      <a:lnTo>
                        <a:pt x="5471" y="259"/>
                      </a:lnTo>
                      <a:cubicBezTo>
                        <a:pt x="5004" y="525"/>
                        <a:pt x="4537" y="726"/>
                        <a:pt x="4104" y="926"/>
                      </a:cubicBezTo>
                      <a:cubicBezTo>
                        <a:pt x="3603" y="1159"/>
                        <a:pt x="3103" y="1259"/>
                        <a:pt x="2603" y="1393"/>
                      </a:cubicBezTo>
                      <a:cubicBezTo>
                        <a:pt x="2202" y="1493"/>
                        <a:pt x="1869" y="1526"/>
                        <a:pt x="1502" y="1559"/>
                      </a:cubicBezTo>
                      <a:cubicBezTo>
                        <a:pt x="1101" y="1593"/>
                        <a:pt x="701" y="1660"/>
                        <a:pt x="301" y="1660"/>
                      </a:cubicBezTo>
                      <a:cubicBezTo>
                        <a:pt x="134" y="1660"/>
                        <a:pt x="1" y="1826"/>
                        <a:pt x="34" y="1993"/>
                      </a:cubicBezTo>
                      <a:cubicBezTo>
                        <a:pt x="34" y="2138"/>
                        <a:pt x="160" y="2233"/>
                        <a:pt x="303" y="2233"/>
                      </a:cubicBezTo>
                      <a:cubicBezTo>
                        <a:pt x="324" y="2233"/>
                        <a:pt x="346" y="2231"/>
                        <a:pt x="368" y="2227"/>
                      </a:cubicBezTo>
                      <a:cubicBezTo>
                        <a:pt x="634" y="2227"/>
                        <a:pt x="868" y="2193"/>
                        <a:pt x="1135" y="2160"/>
                      </a:cubicBezTo>
                      <a:cubicBezTo>
                        <a:pt x="1368" y="2093"/>
                        <a:pt x="1635" y="2060"/>
                        <a:pt x="1869" y="1993"/>
                      </a:cubicBezTo>
                      <a:cubicBezTo>
                        <a:pt x="2369" y="1860"/>
                        <a:pt x="2836" y="1693"/>
                        <a:pt x="3336" y="1526"/>
                      </a:cubicBezTo>
                      <a:cubicBezTo>
                        <a:pt x="3837" y="1359"/>
                        <a:pt x="4304" y="1159"/>
                        <a:pt x="4737" y="892"/>
                      </a:cubicBezTo>
                      <a:cubicBezTo>
                        <a:pt x="5204" y="692"/>
                        <a:pt x="5638" y="392"/>
                        <a:pt x="6038" y="158"/>
                      </a:cubicBezTo>
                      <a:cubicBezTo>
                        <a:pt x="6105" y="92"/>
                        <a:pt x="6105" y="58"/>
                        <a:pt x="6038" y="25"/>
                      </a:cubicBezTo>
                      <a:cubicBezTo>
                        <a:pt x="6005" y="8"/>
                        <a:pt x="5980" y="0"/>
                        <a:pt x="59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8" name="Google Shape;4438;p27"/>
                <p:cNvSpPr/>
                <p:nvPr/>
              </p:nvSpPr>
              <p:spPr>
                <a:xfrm>
                  <a:off x="194100" y="3939300"/>
                  <a:ext cx="19200" cy="1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27" extrusionOk="0">
                      <a:moveTo>
                        <a:pt x="384" y="1"/>
                      </a:moveTo>
                      <a:cubicBezTo>
                        <a:pt x="292" y="1"/>
                        <a:pt x="201" y="42"/>
                        <a:pt x="134" y="126"/>
                      </a:cubicBezTo>
                      <a:cubicBezTo>
                        <a:pt x="1" y="259"/>
                        <a:pt x="1" y="493"/>
                        <a:pt x="134" y="626"/>
                      </a:cubicBezTo>
                      <a:cubicBezTo>
                        <a:pt x="201" y="693"/>
                        <a:pt x="292" y="726"/>
                        <a:pt x="384" y="726"/>
                      </a:cubicBezTo>
                      <a:cubicBezTo>
                        <a:pt x="476" y="726"/>
                        <a:pt x="568" y="693"/>
                        <a:pt x="634" y="626"/>
                      </a:cubicBezTo>
                      <a:cubicBezTo>
                        <a:pt x="768" y="493"/>
                        <a:pt x="768" y="259"/>
                        <a:pt x="634" y="126"/>
                      </a:cubicBezTo>
                      <a:cubicBezTo>
                        <a:pt x="568" y="42"/>
                        <a:pt x="476" y="1"/>
                        <a:pt x="3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9" name="Google Shape;4439;p27"/>
                <p:cNvSpPr/>
                <p:nvPr/>
              </p:nvSpPr>
              <p:spPr>
                <a:xfrm>
                  <a:off x="205775" y="38980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0" y="0"/>
                      </a:moveTo>
                      <a:cubicBezTo>
                        <a:pt x="176" y="0"/>
                        <a:pt x="117" y="25"/>
                        <a:pt x="67" y="76"/>
                      </a:cubicBezTo>
                      <a:cubicBezTo>
                        <a:pt x="1" y="142"/>
                        <a:pt x="1" y="276"/>
                        <a:pt x="67" y="376"/>
                      </a:cubicBezTo>
                      <a:cubicBezTo>
                        <a:pt x="117" y="409"/>
                        <a:pt x="176" y="426"/>
                        <a:pt x="230" y="426"/>
                      </a:cubicBezTo>
                      <a:cubicBezTo>
                        <a:pt x="284" y="426"/>
                        <a:pt x="334" y="409"/>
                        <a:pt x="367" y="376"/>
                      </a:cubicBezTo>
                      <a:cubicBezTo>
                        <a:pt x="468" y="276"/>
                        <a:pt x="468" y="142"/>
                        <a:pt x="367" y="76"/>
                      </a:cubicBezTo>
                      <a:cubicBezTo>
                        <a:pt x="334" y="25"/>
                        <a:pt x="284" y="0"/>
                        <a:pt x="230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0" name="Google Shape;4440;p27"/>
                <p:cNvSpPr/>
                <p:nvPr/>
              </p:nvSpPr>
              <p:spPr>
                <a:xfrm>
                  <a:off x="222450" y="3934725"/>
                  <a:ext cx="10025" cy="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4" extrusionOk="0">
                      <a:moveTo>
                        <a:pt x="226" y="0"/>
                      </a:moveTo>
                      <a:cubicBezTo>
                        <a:pt x="176" y="0"/>
                        <a:pt x="117" y="25"/>
                        <a:pt x="67" y="75"/>
                      </a:cubicBezTo>
                      <a:cubicBezTo>
                        <a:pt x="1" y="142"/>
                        <a:pt x="1" y="275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8" y="359"/>
                        <a:pt x="334" y="309"/>
                      </a:cubicBezTo>
                      <a:cubicBezTo>
                        <a:pt x="401" y="242"/>
                        <a:pt x="401" y="109"/>
                        <a:pt x="334" y="75"/>
                      </a:cubicBezTo>
                      <a:cubicBezTo>
                        <a:pt x="318" y="25"/>
                        <a:pt x="276" y="0"/>
                        <a:pt x="22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1" name="Google Shape;4441;p27"/>
                <p:cNvSpPr/>
                <p:nvPr/>
              </p:nvSpPr>
              <p:spPr>
                <a:xfrm>
                  <a:off x="238300" y="389615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21" y="0"/>
                      </a:moveTo>
                      <a:cubicBezTo>
                        <a:pt x="167" y="0"/>
                        <a:pt x="117" y="17"/>
                        <a:pt x="67" y="50"/>
                      </a:cubicBezTo>
                      <a:cubicBezTo>
                        <a:pt x="0" y="151"/>
                        <a:pt x="0" y="317"/>
                        <a:pt x="67" y="384"/>
                      </a:cubicBezTo>
                      <a:cubicBezTo>
                        <a:pt x="117" y="434"/>
                        <a:pt x="184" y="459"/>
                        <a:pt x="246" y="459"/>
                      </a:cubicBezTo>
                      <a:cubicBezTo>
                        <a:pt x="309" y="459"/>
                        <a:pt x="367" y="434"/>
                        <a:pt x="401" y="384"/>
                      </a:cubicBezTo>
                      <a:cubicBezTo>
                        <a:pt x="501" y="317"/>
                        <a:pt x="501" y="151"/>
                        <a:pt x="401" y="50"/>
                      </a:cubicBezTo>
                      <a:cubicBezTo>
                        <a:pt x="334" y="17"/>
                        <a:pt x="276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2" name="Google Shape;4442;p27"/>
                <p:cNvSpPr/>
                <p:nvPr/>
              </p:nvSpPr>
              <p:spPr>
                <a:xfrm>
                  <a:off x="229950" y="383882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64" y="0"/>
                      </a:moveTo>
                      <a:cubicBezTo>
                        <a:pt x="193" y="0"/>
                        <a:pt x="118" y="25"/>
                        <a:pt x="68" y="75"/>
                      </a:cubicBezTo>
                      <a:cubicBezTo>
                        <a:pt x="1" y="175"/>
                        <a:pt x="1" y="342"/>
                        <a:pt x="68" y="442"/>
                      </a:cubicBezTo>
                      <a:cubicBezTo>
                        <a:pt x="134" y="475"/>
                        <a:pt x="209" y="492"/>
                        <a:pt x="276" y="492"/>
                      </a:cubicBezTo>
                      <a:cubicBezTo>
                        <a:pt x="343" y="492"/>
                        <a:pt x="401" y="475"/>
                        <a:pt x="435" y="442"/>
                      </a:cubicBezTo>
                      <a:cubicBezTo>
                        <a:pt x="535" y="309"/>
                        <a:pt x="535" y="142"/>
                        <a:pt x="435" y="75"/>
                      </a:cubicBezTo>
                      <a:cubicBezTo>
                        <a:pt x="401" y="25"/>
                        <a:pt x="334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3" name="Google Shape;4443;p27"/>
                <p:cNvSpPr/>
                <p:nvPr/>
              </p:nvSpPr>
              <p:spPr>
                <a:xfrm>
                  <a:off x="277500" y="3857575"/>
                  <a:ext cx="6700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18" extrusionOk="0">
                      <a:moveTo>
                        <a:pt x="129" y="1"/>
                      </a:moveTo>
                      <a:cubicBezTo>
                        <a:pt x="100" y="1"/>
                        <a:pt x="67" y="9"/>
                        <a:pt x="34" y="26"/>
                      </a:cubicBezTo>
                      <a:cubicBezTo>
                        <a:pt x="0" y="59"/>
                        <a:pt x="0" y="159"/>
                        <a:pt x="34" y="192"/>
                      </a:cubicBezTo>
                      <a:cubicBezTo>
                        <a:pt x="67" y="209"/>
                        <a:pt x="100" y="217"/>
                        <a:pt x="129" y="217"/>
                      </a:cubicBezTo>
                      <a:cubicBezTo>
                        <a:pt x="159" y="217"/>
                        <a:pt x="184" y="209"/>
                        <a:pt x="200" y="192"/>
                      </a:cubicBezTo>
                      <a:cubicBezTo>
                        <a:pt x="267" y="126"/>
                        <a:pt x="267" y="59"/>
                        <a:pt x="200" y="26"/>
                      </a:cubicBezTo>
                      <a:cubicBezTo>
                        <a:pt x="184" y="9"/>
                        <a:pt x="159" y="1"/>
                        <a:pt x="129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4" name="Google Shape;4444;p27"/>
                <p:cNvSpPr/>
                <p:nvPr/>
              </p:nvSpPr>
              <p:spPr>
                <a:xfrm>
                  <a:off x="263325" y="3812550"/>
                  <a:ext cx="6700" cy="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6" extrusionOk="0">
                      <a:moveTo>
                        <a:pt x="134" y="0"/>
                      </a:moveTo>
                      <a:cubicBezTo>
                        <a:pt x="92" y="0"/>
                        <a:pt x="50" y="9"/>
                        <a:pt x="34" y="25"/>
                      </a:cubicBezTo>
                      <a:cubicBezTo>
                        <a:pt x="0" y="59"/>
                        <a:pt x="0" y="159"/>
                        <a:pt x="34" y="226"/>
                      </a:cubicBezTo>
                      <a:cubicBezTo>
                        <a:pt x="50" y="259"/>
                        <a:pt x="75" y="276"/>
                        <a:pt x="109" y="276"/>
                      </a:cubicBezTo>
                      <a:cubicBezTo>
                        <a:pt x="142" y="276"/>
                        <a:pt x="184" y="259"/>
                        <a:pt x="234" y="226"/>
                      </a:cubicBezTo>
                      <a:cubicBezTo>
                        <a:pt x="267" y="192"/>
                        <a:pt x="267" y="125"/>
                        <a:pt x="234" y="25"/>
                      </a:cubicBezTo>
                      <a:cubicBezTo>
                        <a:pt x="217" y="9"/>
                        <a:pt x="175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5" name="Google Shape;4445;p27"/>
                <p:cNvSpPr/>
                <p:nvPr/>
              </p:nvSpPr>
              <p:spPr>
                <a:xfrm>
                  <a:off x="259975" y="3906150"/>
                  <a:ext cx="5875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3" extrusionOk="0">
                      <a:moveTo>
                        <a:pt x="105" y="1"/>
                      </a:moveTo>
                      <a:cubicBezTo>
                        <a:pt x="76" y="1"/>
                        <a:pt x="51" y="17"/>
                        <a:pt x="34" y="51"/>
                      </a:cubicBezTo>
                      <a:cubicBezTo>
                        <a:pt x="1" y="84"/>
                        <a:pt x="1" y="151"/>
                        <a:pt x="34" y="218"/>
                      </a:cubicBezTo>
                      <a:cubicBezTo>
                        <a:pt x="51" y="234"/>
                        <a:pt x="84" y="243"/>
                        <a:pt x="117" y="243"/>
                      </a:cubicBezTo>
                      <a:cubicBezTo>
                        <a:pt x="151" y="243"/>
                        <a:pt x="184" y="234"/>
                        <a:pt x="201" y="218"/>
                      </a:cubicBezTo>
                      <a:cubicBezTo>
                        <a:pt x="234" y="151"/>
                        <a:pt x="234" y="84"/>
                        <a:pt x="201" y="51"/>
                      </a:cubicBezTo>
                      <a:cubicBezTo>
                        <a:pt x="168" y="17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6" name="Google Shape;4446;p27"/>
                <p:cNvSpPr/>
                <p:nvPr/>
              </p:nvSpPr>
              <p:spPr>
                <a:xfrm>
                  <a:off x="207450" y="3978250"/>
                  <a:ext cx="19200" cy="1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03" extrusionOk="0">
                      <a:moveTo>
                        <a:pt x="403" y="1"/>
                      </a:moveTo>
                      <a:cubicBezTo>
                        <a:pt x="304" y="1"/>
                        <a:pt x="208" y="46"/>
                        <a:pt x="134" y="102"/>
                      </a:cubicBezTo>
                      <a:cubicBezTo>
                        <a:pt x="0" y="236"/>
                        <a:pt x="0" y="502"/>
                        <a:pt x="134" y="603"/>
                      </a:cubicBezTo>
                      <a:cubicBezTo>
                        <a:pt x="200" y="669"/>
                        <a:pt x="292" y="703"/>
                        <a:pt x="384" y="703"/>
                      </a:cubicBezTo>
                      <a:cubicBezTo>
                        <a:pt x="476" y="703"/>
                        <a:pt x="567" y="669"/>
                        <a:pt x="634" y="603"/>
                      </a:cubicBezTo>
                      <a:cubicBezTo>
                        <a:pt x="767" y="502"/>
                        <a:pt x="767" y="236"/>
                        <a:pt x="634" y="102"/>
                      </a:cubicBezTo>
                      <a:cubicBezTo>
                        <a:pt x="561" y="29"/>
                        <a:pt x="481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7" name="Google Shape;4447;p27"/>
                <p:cNvSpPr/>
                <p:nvPr/>
              </p:nvSpPr>
              <p:spPr>
                <a:xfrm>
                  <a:off x="115700" y="3975800"/>
                  <a:ext cx="18375" cy="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634" extrusionOk="0">
                      <a:moveTo>
                        <a:pt x="343" y="0"/>
                      </a:moveTo>
                      <a:cubicBezTo>
                        <a:pt x="259" y="0"/>
                        <a:pt x="184" y="33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0"/>
                        <a:pt x="284" y="634"/>
                        <a:pt x="368" y="634"/>
                      </a:cubicBezTo>
                      <a:cubicBezTo>
                        <a:pt x="451" y="634"/>
                        <a:pt x="535" y="600"/>
                        <a:pt x="601" y="534"/>
                      </a:cubicBezTo>
                      <a:cubicBezTo>
                        <a:pt x="735" y="434"/>
                        <a:pt x="735" y="200"/>
                        <a:pt x="601" y="100"/>
                      </a:cubicBezTo>
                      <a:cubicBezTo>
                        <a:pt x="518" y="33"/>
                        <a:pt x="426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8" name="Google Shape;4448;p27"/>
                <p:cNvSpPr/>
                <p:nvPr/>
              </p:nvSpPr>
              <p:spPr>
                <a:xfrm>
                  <a:off x="128225" y="39330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51" y="0"/>
                      </a:moveTo>
                      <a:cubicBezTo>
                        <a:pt x="275" y="0"/>
                        <a:pt x="200" y="25"/>
                        <a:pt x="134" y="76"/>
                      </a:cubicBezTo>
                      <a:cubicBezTo>
                        <a:pt x="0" y="209"/>
                        <a:pt x="0" y="376"/>
                        <a:pt x="134" y="509"/>
                      </a:cubicBezTo>
                      <a:cubicBezTo>
                        <a:pt x="200" y="576"/>
                        <a:pt x="275" y="609"/>
                        <a:pt x="351" y="609"/>
                      </a:cubicBezTo>
                      <a:cubicBezTo>
                        <a:pt x="426" y="609"/>
                        <a:pt x="501" y="576"/>
                        <a:pt x="567" y="509"/>
                      </a:cubicBezTo>
                      <a:cubicBezTo>
                        <a:pt x="667" y="376"/>
                        <a:pt x="667" y="209"/>
                        <a:pt x="567" y="76"/>
                      </a:cubicBezTo>
                      <a:cubicBezTo>
                        <a:pt x="501" y="25"/>
                        <a:pt x="42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9" name="Google Shape;4449;p27"/>
                <p:cNvSpPr/>
                <p:nvPr/>
              </p:nvSpPr>
              <p:spPr>
                <a:xfrm>
                  <a:off x="159900" y="40056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1"/>
                      </a:moveTo>
                      <a:cubicBezTo>
                        <a:pt x="184" y="1"/>
                        <a:pt x="118" y="26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3"/>
                        <a:pt x="184" y="459"/>
                        <a:pt x="247" y="459"/>
                      </a:cubicBezTo>
                      <a:cubicBezTo>
                        <a:pt x="309" y="459"/>
                        <a:pt x="368" y="443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6"/>
                        <a:pt x="309" y="1"/>
                        <a:pt x="2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0" name="Google Shape;4450;p27"/>
                <p:cNvSpPr/>
                <p:nvPr/>
              </p:nvSpPr>
              <p:spPr>
                <a:xfrm>
                  <a:off x="132400" y="403290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54" y="1"/>
                      </a:moveTo>
                      <a:cubicBezTo>
                        <a:pt x="192" y="1"/>
                        <a:pt x="134" y="18"/>
                        <a:pt x="100" y="51"/>
                      </a:cubicBezTo>
                      <a:cubicBezTo>
                        <a:pt x="0" y="151"/>
                        <a:pt x="0" y="318"/>
                        <a:pt x="100" y="385"/>
                      </a:cubicBezTo>
                      <a:cubicBezTo>
                        <a:pt x="134" y="435"/>
                        <a:pt x="192" y="460"/>
                        <a:pt x="254" y="460"/>
                      </a:cubicBezTo>
                      <a:cubicBezTo>
                        <a:pt x="317" y="460"/>
                        <a:pt x="384" y="435"/>
                        <a:pt x="434" y="385"/>
                      </a:cubicBezTo>
                      <a:cubicBezTo>
                        <a:pt x="500" y="318"/>
                        <a:pt x="500" y="151"/>
                        <a:pt x="434" y="51"/>
                      </a:cubicBezTo>
                      <a:cubicBezTo>
                        <a:pt x="384" y="18"/>
                        <a:pt x="317" y="1"/>
                        <a:pt x="25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1" name="Google Shape;4451;p27"/>
                <p:cNvSpPr/>
                <p:nvPr/>
              </p:nvSpPr>
              <p:spPr>
                <a:xfrm>
                  <a:off x="121550" y="4066475"/>
                  <a:ext cx="217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745" extrusionOk="0">
                      <a:moveTo>
                        <a:pt x="447" y="1"/>
                      </a:moveTo>
                      <a:cubicBezTo>
                        <a:pt x="351" y="1"/>
                        <a:pt x="251" y="26"/>
                        <a:pt x="167" y="76"/>
                      </a:cubicBezTo>
                      <a:cubicBezTo>
                        <a:pt x="0" y="242"/>
                        <a:pt x="34" y="509"/>
                        <a:pt x="167" y="643"/>
                      </a:cubicBezTo>
                      <a:cubicBezTo>
                        <a:pt x="241" y="716"/>
                        <a:pt x="327" y="744"/>
                        <a:pt x="412" y="744"/>
                      </a:cubicBezTo>
                      <a:cubicBezTo>
                        <a:pt x="520" y="744"/>
                        <a:pt x="626" y="699"/>
                        <a:pt x="701" y="643"/>
                      </a:cubicBezTo>
                      <a:cubicBezTo>
                        <a:pt x="868" y="476"/>
                        <a:pt x="801" y="209"/>
                        <a:pt x="701" y="76"/>
                      </a:cubicBezTo>
                      <a:cubicBezTo>
                        <a:pt x="634" y="26"/>
                        <a:pt x="542" y="1"/>
                        <a:pt x="4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2" name="Google Shape;4452;p27"/>
                <p:cNvSpPr/>
                <p:nvPr/>
              </p:nvSpPr>
              <p:spPr>
                <a:xfrm>
                  <a:off x="169925" y="4053750"/>
                  <a:ext cx="11700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02" extrusionOk="0">
                      <a:moveTo>
                        <a:pt x="238" y="1"/>
                      </a:moveTo>
                      <a:cubicBezTo>
                        <a:pt x="184" y="1"/>
                        <a:pt x="134" y="18"/>
                        <a:pt x="100" y="51"/>
                      </a:cubicBezTo>
                      <a:cubicBezTo>
                        <a:pt x="0" y="151"/>
                        <a:pt x="0" y="251"/>
                        <a:pt x="100" y="351"/>
                      </a:cubicBezTo>
                      <a:cubicBezTo>
                        <a:pt x="134" y="385"/>
                        <a:pt x="184" y="401"/>
                        <a:pt x="238" y="401"/>
                      </a:cubicBezTo>
                      <a:cubicBezTo>
                        <a:pt x="292" y="401"/>
                        <a:pt x="350" y="385"/>
                        <a:pt x="400" y="351"/>
                      </a:cubicBezTo>
                      <a:cubicBezTo>
                        <a:pt x="467" y="251"/>
                        <a:pt x="467" y="151"/>
                        <a:pt x="400" y="51"/>
                      </a:cubicBezTo>
                      <a:cubicBezTo>
                        <a:pt x="350" y="18"/>
                        <a:pt x="292" y="1"/>
                        <a:pt x="23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3" name="Google Shape;4453;p27"/>
                <p:cNvSpPr/>
                <p:nvPr/>
              </p:nvSpPr>
              <p:spPr>
                <a:xfrm>
                  <a:off x="306675" y="3692450"/>
                  <a:ext cx="22550" cy="2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19" extrusionOk="0">
                      <a:moveTo>
                        <a:pt x="455" y="1"/>
                      </a:moveTo>
                      <a:cubicBezTo>
                        <a:pt x="343" y="1"/>
                        <a:pt x="234" y="43"/>
                        <a:pt x="168" y="126"/>
                      </a:cubicBezTo>
                      <a:cubicBezTo>
                        <a:pt x="1" y="293"/>
                        <a:pt x="1" y="593"/>
                        <a:pt x="168" y="693"/>
                      </a:cubicBezTo>
                      <a:cubicBezTo>
                        <a:pt x="251" y="776"/>
                        <a:pt x="368" y="818"/>
                        <a:pt x="480" y="818"/>
                      </a:cubicBezTo>
                      <a:cubicBezTo>
                        <a:pt x="593" y="818"/>
                        <a:pt x="701" y="776"/>
                        <a:pt x="768" y="693"/>
                      </a:cubicBezTo>
                      <a:cubicBezTo>
                        <a:pt x="901" y="526"/>
                        <a:pt x="901" y="226"/>
                        <a:pt x="768" y="126"/>
                      </a:cubicBezTo>
                      <a:cubicBezTo>
                        <a:pt x="685" y="43"/>
                        <a:pt x="568" y="1"/>
                        <a:pt x="45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4" name="Google Shape;4454;p27"/>
                <p:cNvSpPr/>
                <p:nvPr/>
              </p:nvSpPr>
              <p:spPr>
                <a:xfrm>
                  <a:off x="334200" y="3635550"/>
                  <a:ext cx="15875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10" extrusionOk="0">
                      <a:moveTo>
                        <a:pt x="317" y="0"/>
                      </a:moveTo>
                      <a:cubicBezTo>
                        <a:pt x="242" y="0"/>
                        <a:pt x="167" y="34"/>
                        <a:pt x="101" y="100"/>
                      </a:cubicBezTo>
                      <a:cubicBezTo>
                        <a:pt x="1" y="234"/>
                        <a:pt x="1" y="401"/>
                        <a:pt x="101" y="534"/>
                      </a:cubicBezTo>
                      <a:cubicBezTo>
                        <a:pt x="167" y="584"/>
                        <a:pt x="242" y="609"/>
                        <a:pt x="317" y="609"/>
                      </a:cubicBezTo>
                      <a:cubicBezTo>
                        <a:pt x="392" y="609"/>
                        <a:pt x="468" y="584"/>
                        <a:pt x="534" y="534"/>
                      </a:cubicBezTo>
                      <a:cubicBezTo>
                        <a:pt x="634" y="401"/>
                        <a:pt x="634" y="234"/>
                        <a:pt x="534" y="100"/>
                      </a:cubicBezTo>
                      <a:cubicBezTo>
                        <a:pt x="468" y="34"/>
                        <a:pt x="392" y="0"/>
                        <a:pt x="3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5" name="Google Shape;4455;p27"/>
                <p:cNvSpPr/>
                <p:nvPr/>
              </p:nvSpPr>
              <p:spPr>
                <a:xfrm>
                  <a:off x="376725" y="3661825"/>
                  <a:ext cx="5875" cy="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2" extrusionOk="0">
                      <a:moveTo>
                        <a:pt x="117" y="0"/>
                      </a:moveTo>
                      <a:cubicBezTo>
                        <a:pt x="84" y="0"/>
                        <a:pt x="51" y="17"/>
                        <a:pt x="34" y="50"/>
                      </a:cubicBezTo>
                      <a:cubicBezTo>
                        <a:pt x="1" y="83"/>
                        <a:pt x="1" y="184"/>
                        <a:pt x="34" y="217"/>
                      </a:cubicBezTo>
                      <a:cubicBezTo>
                        <a:pt x="51" y="234"/>
                        <a:pt x="84" y="242"/>
                        <a:pt x="117" y="242"/>
                      </a:cubicBezTo>
                      <a:cubicBezTo>
                        <a:pt x="151" y="242"/>
                        <a:pt x="184" y="234"/>
                        <a:pt x="201" y="217"/>
                      </a:cubicBezTo>
                      <a:cubicBezTo>
                        <a:pt x="234" y="184"/>
                        <a:pt x="234" y="83"/>
                        <a:pt x="201" y="50"/>
                      </a:cubicBezTo>
                      <a:cubicBezTo>
                        <a:pt x="184" y="17"/>
                        <a:pt x="151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6" name="Google Shape;4456;p27"/>
                <p:cNvSpPr/>
                <p:nvPr/>
              </p:nvSpPr>
              <p:spPr>
                <a:xfrm>
                  <a:off x="343375" y="3681200"/>
                  <a:ext cx="10025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5" extrusionOk="0">
                      <a:moveTo>
                        <a:pt x="226" y="1"/>
                      </a:moveTo>
                      <a:cubicBezTo>
                        <a:pt x="176" y="1"/>
                        <a:pt x="117" y="26"/>
                        <a:pt x="67" y="76"/>
                      </a:cubicBezTo>
                      <a:cubicBezTo>
                        <a:pt x="0" y="142"/>
                        <a:pt x="0" y="276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7" y="359"/>
                        <a:pt x="334" y="309"/>
                      </a:cubicBezTo>
                      <a:cubicBezTo>
                        <a:pt x="401" y="242"/>
                        <a:pt x="401" y="109"/>
                        <a:pt x="334" y="76"/>
                      </a:cubicBezTo>
                      <a:cubicBezTo>
                        <a:pt x="317" y="26"/>
                        <a:pt x="276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7" name="Google Shape;4457;p27"/>
                <p:cNvSpPr/>
                <p:nvPr/>
              </p:nvSpPr>
              <p:spPr>
                <a:xfrm>
                  <a:off x="344200" y="3730400"/>
                  <a:ext cx="10875" cy="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63" extrusionOk="0">
                      <a:moveTo>
                        <a:pt x="218" y="1"/>
                      </a:moveTo>
                      <a:cubicBezTo>
                        <a:pt x="176" y="1"/>
                        <a:pt x="134" y="26"/>
                        <a:pt x="101" y="76"/>
                      </a:cubicBezTo>
                      <a:cubicBezTo>
                        <a:pt x="1" y="142"/>
                        <a:pt x="34" y="209"/>
                        <a:pt x="101" y="309"/>
                      </a:cubicBezTo>
                      <a:cubicBezTo>
                        <a:pt x="127" y="348"/>
                        <a:pt x="158" y="362"/>
                        <a:pt x="191" y="362"/>
                      </a:cubicBezTo>
                      <a:cubicBezTo>
                        <a:pt x="241" y="362"/>
                        <a:pt x="294" y="329"/>
                        <a:pt x="334" y="309"/>
                      </a:cubicBezTo>
                      <a:cubicBezTo>
                        <a:pt x="434" y="243"/>
                        <a:pt x="368" y="142"/>
                        <a:pt x="334" y="76"/>
                      </a:cubicBezTo>
                      <a:cubicBezTo>
                        <a:pt x="301" y="26"/>
                        <a:pt x="259" y="1"/>
                        <a:pt x="21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8" name="Google Shape;4458;p27"/>
                <p:cNvSpPr/>
                <p:nvPr/>
              </p:nvSpPr>
              <p:spPr>
                <a:xfrm>
                  <a:off x="318350" y="3766900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5" y="0"/>
                      </a:moveTo>
                      <a:cubicBezTo>
                        <a:pt x="184" y="0"/>
                        <a:pt x="117" y="17"/>
                        <a:pt x="67" y="50"/>
                      </a:cubicBezTo>
                      <a:cubicBezTo>
                        <a:pt x="1" y="150"/>
                        <a:pt x="1" y="317"/>
                        <a:pt x="67" y="417"/>
                      </a:cubicBezTo>
                      <a:cubicBezTo>
                        <a:pt x="117" y="467"/>
                        <a:pt x="193" y="492"/>
                        <a:pt x="268" y="492"/>
                      </a:cubicBezTo>
                      <a:cubicBezTo>
                        <a:pt x="343" y="492"/>
                        <a:pt x="418" y="467"/>
                        <a:pt x="468" y="417"/>
                      </a:cubicBezTo>
                      <a:cubicBezTo>
                        <a:pt x="534" y="350"/>
                        <a:pt x="534" y="184"/>
                        <a:pt x="468" y="50"/>
                      </a:cubicBezTo>
                      <a:cubicBezTo>
                        <a:pt x="401" y="17"/>
                        <a:pt x="326" y="0"/>
                        <a:pt x="255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9" name="Google Shape;4459;p27"/>
                <p:cNvSpPr/>
                <p:nvPr/>
              </p:nvSpPr>
              <p:spPr>
                <a:xfrm>
                  <a:off x="422600" y="3568625"/>
                  <a:ext cx="670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301" extrusionOk="0">
                      <a:moveTo>
                        <a:pt x="159" y="0"/>
                      </a:moveTo>
                      <a:cubicBezTo>
                        <a:pt x="125" y="0"/>
                        <a:pt x="84" y="25"/>
                        <a:pt x="34" y="75"/>
                      </a:cubicBezTo>
                      <a:cubicBezTo>
                        <a:pt x="0" y="109"/>
                        <a:pt x="0" y="209"/>
                        <a:pt x="34" y="276"/>
                      </a:cubicBezTo>
                      <a:cubicBezTo>
                        <a:pt x="50" y="292"/>
                        <a:pt x="84" y="301"/>
                        <a:pt x="121" y="301"/>
                      </a:cubicBezTo>
                      <a:cubicBezTo>
                        <a:pt x="159" y="301"/>
                        <a:pt x="201" y="292"/>
                        <a:pt x="234" y="276"/>
                      </a:cubicBezTo>
                      <a:cubicBezTo>
                        <a:pt x="267" y="242"/>
                        <a:pt x="267" y="142"/>
                        <a:pt x="234" y="75"/>
                      </a:cubicBezTo>
                      <a:cubicBezTo>
                        <a:pt x="217" y="25"/>
                        <a:pt x="192" y="0"/>
                        <a:pt x="1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0" name="Google Shape;4460;p27"/>
                <p:cNvSpPr/>
                <p:nvPr/>
              </p:nvSpPr>
              <p:spPr>
                <a:xfrm>
                  <a:off x="314175" y="3877600"/>
                  <a:ext cx="19225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68" extrusionOk="0">
                      <a:moveTo>
                        <a:pt x="376" y="0"/>
                      </a:moveTo>
                      <a:cubicBezTo>
                        <a:pt x="276" y="0"/>
                        <a:pt x="184" y="42"/>
                        <a:pt x="134" y="125"/>
                      </a:cubicBezTo>
                      <a:cubicBezTo>
                        <a:pt x="1" y="292"/>
                        <a:pt x="1" y="526"/>
                        <a:pt x="134" y="692"/>
                      </a:cubicBezTo>
                      <a:cubicBezTo>
                        <a:pt x="218" y="742"/>
                        <a:pt x="309" y="767"/>
                        <a:pt x="401" y="767"/>
                      </a:cubicBezTo>
                      <a:cubicBezTo>
                        <a:pt x="493" y="767"/>
                        <a:pt x="585" y="742"/>
                        <a:pt x="668" y="692"/>
                      </a:cubicBezTo>
                      <a:cubicBezTo>
                        <a:pt x="768" y="526"/>
                        <a:pt x="768" y="292"/>
                        <a:pt x="668" y="125"/>
                      </a:cubicBezTo>
                      <a:cubicBezTo>
                        <a:pt x="585" y="42"/>
                        <a:pt x="476" y="0"/>
                        <a:pt x="37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1" name="Google Shape;4461;p27"/>
                <p:cNvSpPr/>
                <p:nvPr/>
              </p:nvSpPr>
              <p:spPr>
                <a:xfrm>
                  <a:off x="348375" y="3834025"/>
                  <a:ext cx="17550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635" extrusionOk="0">
                      <a:moveTo>
                        <a:pt x="368" y="0"/>
                      </a:moveTo>
                      <a:cubicBezTo>
                        <a:pt x="284" y="0"/>
                        <a:pt x="201" y="34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1"/>
                        <a:pt x="284" y="634"/>
                        <a:pt x="368" y="634"/>
                      </a:cubicBezTo>
                      <a:cubicBezTo>
                        <a:pt x="451" y="634"/>
                        <a:pt x="534" y="601"/>
                        <a:pt x="601" y="534"/>
                      </a:cubicBezTo>
                      <a:cubicBezTo>
                        <a:pt x="701" y="434"/>
                        <a:pt x="701" y="200"/>
                        <a:pt x="601" y="100"/>
                      </a:cubicBezTo>
                      <a:cubicBezTo>
                        <a:pt x="534" y="34"/>
                        <a:pt x="451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2" name="Google Shape;4462;p27"/>
                <p:cNvSpPr/>
                <p:nvPr/>
              </p:nvSpPr>
              <p:spPr>
                <a:xfrm>
                  <a:off x="374225" y="38788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38" y="0"/>
                      </a:moveTo>
                      <a:cubicBezTo>
                        <a:pt x="259" y="0"/>
                        <a:pt x="184" y="25"/>
                        <a:pt x="134" y="75"/>
                      </a:cubicBezTo>
                      <a:cubicBezTo>
                        <a:pt x="1" y="209"/>
                        <a:pt x="1" y="376"/>
                        <a:pt x="134" y="509"/>
                      </a:cubicBezTo>
                      <a:cubicBezTo>
                        <a:pt x="201" y="576"/>
                        <a:pt x="276" y="609"/>
                        <a:pt x="351" y="609"/>
                      </a:cubicBezTo>
                      <a:cubicBezTo>
                        <a:pt x="426" y="609"/>
                        <a:pt x="501" y="576"/>
                        <a:pt x="568" y="509"/>
                      </a:cubicBezTo>
                      <a:cubicBezTo>
                        <a:pt x="668" y="376"/>
                        <a:pt x="668" y="209"/>
                        <a:pt x="568" y="75"/>
                      </a:cubicBezTo>
                      <a:cubicBezTo>
                        <a:pt x="501" y="25"/>
                        <a:pt x="418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3" name="Google Shape;4463;p27"/>
                <p:cNvSpPr/>
                <p:nvPr/>
              </p:nvSpPr>
              <p:spPr>
                <a:xfrm>
                  <a:off x="348375" y="3877375"/>
                  <a:ext cx="13375" cy="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43" extrusionOk="0">
                      <a:moveTo>
                        <a:pt x="284" y="1"/>
                      </a:moveTo>
                      <a:cubicBezTo>
                        <a:pt x="217" y="1"/>
                        <a:pt x="151" y="34"/>
                        <a:pt x="101" y="101"/>
                      </a:cubicBezTo>
                      <a:cubicBezTo>
                        <a:pt x="1" y="234"/>
                        <a:pt x="1" y="401"/>
                        <a:pt x="101" y="468"/>
                      </a:cubicBezTo>
                      <a:cubicBezTo>
                        <a:pt x="151" y="518"/>
                        <a:pt x="217" y="543"/>
                        <a:pt x="284" y="543"/>
                      </a:cubicBezTo>
                      <a:cubicBezTo>
                        <a:pt x="351" y="543"/>
                        <a:pt x="418" y="518"/>
                        <a:pt x="468" y="468"/>
                      </a:cubicBezTo>
                      <a:cubicBezTo>
                        <a:pt x="534" y="368"/>
                        <a:pt x="534" y="201"/>
                        <a:pt x="468" y="101"/>
                      </a:cubicBezTo>
                      <a:cubicBezTo>
                        <a:pt x="418" y="34"/>
                        <a:pt x="351" y="1"/>
                        <a:pt x="2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4" name="Google Shape;4464;p27"/>
                <p:cNvSpPr/>
                <p:nvPr/>
              </p:nvSpPr>
              <p:spPr>
                <a:xfrm>
                  <a:off x="346700" y="39097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0"/>
                      </a:moveTo>
                      <a:cubicBezTo>
                        <a:pt x="184" y="0"/>
                        <a:pt x="118" y="25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2"/>
                        <a:pt x="184" y="459"/>
                        <a:pt x="247" y="459"/>
                      </a:cubicBezTo>
                      <a:cubicBezTo>
                        <a:pt x="309" y="459"/>
                        <a:pt x="368" y="442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5"/>
                        <a:pt x="309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5" name="Google Shape;4465;p27"/>
                <p:cNvSpPr/>
                <p:nvPr/>
              </p:nvSpPr>
              <p:spPr>
                <a:xfrm>
                  <a:off x="300850" y="3927425"/>
                  <a:ext cx="18375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701" extrusionOk="0">
                      <a:moveTo>
                        <a:pt x="338" y="0"/>
                      </a:moveTo>
                      <a:cubicBezTo>
                        <a:pt x="250" y="0"/>
                        <a:pt x="167" y="34"/>
                        <a:pt x="100" y="100"/>
                      </a:cubicBezTo>
                      <a:cubicBezTo>
                        <a:pt x="0" y="234"/>
                        <a:pt x="0" y="467"/>
                        <a:pt x="100" y="601"/>
                      </a:cubicBezTo>
                      <a:cubicBezTo>
                        <a:pt x="167" y="667"/>
                        <a:pt x="267" y="701"/>
                        <a:pt x="363" y="701"/>
                      </a:cubicBezTo>
                      <a:cubicBezTo>
                        <a:pt x="459" y="701"/>
                        <a:pt x="551" y="667"/>
                        <a:pt x="601" y="601"/>
                      </a:cubicBezTo>
                      <a:cubicBezTo>
                        <a:pt x="734" y="467"/>
                        <a:pt x="734" y="234"/>
                        <a:pt x="601" y="100"/>
                      </a:cubicBezTo>
                      <a:cubicBezTo>
                        <a:pt x="517" y="34"/>
                        <a:pt x="426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6" name="Google Shape;4466;p27"/>
                <p:cNvSpPr/>
                <p:nvPr/>
              </p:nvSpPr>
              <p:spPr>
                <a:xfrm>
                  <a:off x="388400" y="3820050"/>
                  <a:ext cx="5875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8" extrusionOk="0">
                      <a:moveTo>
                        <a:pt x="105" y="1"/>
                      </a:moveTo>
                      <a:cubicBezTo>
                        <a:pt x="76" y="1"/>
                        <a:pt x="51" y="9"/>
                        <a:pt x="34" y="26"/>
                      </a:cubicBezTo>
                      <a:cubicBezTo>
                        <a:pt x="1" y="59"/>
                        <a:pt x="1" y="159"/>
                        <a:pt x="34" y="192"/>
                      </a:cubicBezTo>
                      <a:cubicBezTo>
                        <a:pt x="51" y="209"/>
                        <a:pt x="76" y="217"/>
                        <a:pt x="105" y="217"/>
                      </a:cubicBezTo>
                      <a:cubicBezTo>
                        <a:pt x="134" y="217"/>
                        <a:pt x="168" y="209"/>
                        <a:pt x="201" y="192"/>
                      </a:cubicBezTo>
                      <a:cubicBezTo>
                        <a:pt x="234" y="126"/>
                        <a:pt x="234" y="59"/>
                        <a:pt x="201" y="26"/>
                      </a:cubicBezTo>
                      <a:cubicBezTo>
                        <a:pt x="168" y="9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7" name="Google Shape;4467;p27"/>
                <p:cNvSpPr/>
                <p:nvPr/>
              </p:nvSpPr>
              <p:spPr>
                <a:xfrm>
                  <a:off x="390900" y="37627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8" y="0"/>
                      </a:moveTo>
                      <a:cubicBezTo>
                        <a:pt x="184" y="0"/>
                        <a:pt x="134" y="17"/>
                        <a:pt x="101" y="50"/>
                      </a:cubicBezTo>
                      <a:cubicBezTo>
                        <a:pt x="1" y="150"/>
                        <a:pt x="1" y="284"/>
                        <a:pt x="101" y="351"/>
                      </a:cubicBezTo>
                      <a:cubicBezTo>
                        <a:pt x="134" y="401"/>
                        <a:pt x="184" y="426"/>
                        <a:pt x="238" y="426"/>
                      </a:cubicBezTo>
                      <a:cubicBezTo>
                        <a:pt x="293" y="426"/>
                        <a:pt x="351" y="401"/>
                        <a:pt x="401" y="351"/>
                      </a:cubicBezTo>
                      <a:cubicBezTo>
                        <a:pt x="468" y="284"/>
                        <a:pt x="468" y="150"/>
                        <a:pt x="401" y="50"/>
                      </a:cubicBezTo>
                      <a:cubicBezTo>
                        <a:pt x="351" y="17"/>
                        <a:pt x="293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8" name="Google Shape;4468;p27"/>
                <p:cNvSpPr/>
                <p:nvPr/>
              </p:nvSpPr>
              <p:spPr>
                <a:xfrm>
                  <a:off x="248300" y="40598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80" y="1"/>
                      </a:moveTo>
                      <a:cubicBezTo>
                        <a:pt x="218" y="1"/>
                        <a:pt x="151" y="26"/>
                        <a:pt x="101" y="76"/>
                      </a:cubicBezTo>
                      <a:cubicBezTo>
                        <a:pt x="1" y="143"/>
                        <a:pt x="1" y="309"/>
                        <a:pt x="101" y="409"/>
                      </a:cubicBezTo>
                      <a:cubicBezTo>
                        <a:pt x="134" y="443"/>
                        <a:pt x="193" y="459"/>
                        <a:pt x="255" y="459"/>
                      </a:cubicBezTo>
                      <a:cubicBezTo>
                        <a:pt x="318" y="459"/>
                        <a:pt x="384" y="443"/>
                        <a:pt x="434" y="409"/>
                      </a:cubicBezTo>
                      <a:cubicBezTo>
                        <a:pt x="501" y="309"/>
                        <a:pt x="501" y="143"/>
                        <a:pt x="434" y="76"/>
                      </a:cubicBezTo>
                      <a:cubicBezTo>
                        <a:pt x="401" y="26"/>
                        <a:pt x="343" y="1"/>
                        <a:pt x="28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9" name="Google Shape;4469;p27"/>
                <p:cNvSpPr/>
                <p:nvPr/>
              </p:nvSpPr>
              <p:spPr>
                <a:xfrm>
                  <a:off x="286675" y="4025400"/>
                  <a:ext cx="752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0" extrusionOk="0">
                      <a:moveTo>
                        <a:pt x="167" y="1"/>
                      </a:moveTo>
                      <a:cubicBezTo>
                        <a:pt x="125" y="1"/>
                        <a:pt x="84" y="17"/>
                        <a:pt x="67" y="51"/>
                      </a:cubicBezTo>
                      <a:cubicBezTo>
                        <a:pt x="0" y="118"/>
                        <a:pt x="0" y="184"/>
                        <a:pt x="67" y="284"/>
                      </a:cubicBezTo>
                      <a:cubicBezTo>
                        <a:pt x="84" y="301"/>
                        <a:pt x="109" y="309"/>
                        <a:pt x="142" y="309"/>
                      </a:cubicBezTo>
                      <a:cubicBezTo>
                        <a:pt x="175" y="309"/>
                        <a:pt x="217" y="301"/>
                        <a:pt x="267" y="284"/>
                      </a:cubicBezTo>
                      <a:cubicBezTo>
                        <a:pt x="300" y="218"/>
                        <a:pt x="300" y="151"/>
                        <a:pt x="267" y="51"/>
                      </a:cubicBezTo>
                      <a:cubicBezTo>
                        <a:pt x="250" y="17"/>
                        <a:pt x="209" y="1"/>
                        <a:pt x="16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0" name="Google Shape;4470;p27"/>
                <p:cNvSpPr/>
                <p:nvPr/>
              </p:nvSpPr>
              <p:spPr>
                <a:xfrm>
                  <a:off x="306675" y="4058550"/>
                  <a:ext cx="10875" cy="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43" extrusionOk="0">
                      <a:moveTo>
                        <a:pt x="230" y="1"/>
                      </a:moveTo>
                      <a:cubicBezTo>
                        <a:pt x="184" y="1"/>
                        <a:pt x="134" y="9"/>
                        <a:pt x="101" y="26"/>
                      </a:cubicBezTo>
                      <a:cubicBezTo>
                        <a:pt x="1" y="126"/>
                        <a:pt x="1" y="193"/>
                        <a:pt x="101" y="293"/>
                      </a:cubicBezTo>
                      <a:cubicBezTo>
                        <a:pt x="134" y="326"/>
                        <a:pt x="176" y="343"/>
                        <a:pt x="218" y="343"/>
                      </a:cubicBezTo>
                      <a:cubicBezTo>
                        <a:pt x="259" y="343"/>
                        <a:pt x="301" y="326"/>
                        <a:pt x="334" y="293"/>
                      </a:cubicBezTo>
                      <a:cubicBezTo>
                        <a:pt x="434" y="193"/>
                        <a:pt x="434" y="126"/>
                        <a:pt x="334" y="26"/>
                      </a:cubicBezTo>
                      <a:cubicBezTo>
                        <a:pt x="318" y="9"/>
                        <a:pt x="276" y="1"/>
                        <a:pt x="23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1" name="Google Shape;4471;p27"/>
                <p:cNvSpPr/>
                <p:nvPr/>
              </p:nvSpPr>
              <p:spPr>
                <a:xfrm>
                  <a:off x="231625" y="409817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9" y="0"/>
                      </a:moveTo>
                      <a:cubicBezTo>
                        <a:pt x="192" y="0"/>
                        <a:pt x="134" y="25"/>
                        <a:pt x="101" y="75"/>
                      </a:cubicBezTo>
                      <a:cubicBezTo>
                        <a:pt x="1" y="209"/>
                        <a:pt x="1" y="375"/>
                        <a:pt x="101" y="442"/>
                      </a:cubicBezTo>
                      <a:cubicBezTo>
                        <a:pt x="151" y="476"/>
                        <a:pt x="217" y="492"/>
                        <a:pt x="284" y="492"/>
                      </a:cubicBezTo>
                      <a:cubicBezTo>
                        <a:pt x="351" y="492"/>
                        <a:pt x="418" y="476"/>
                        <a:pt x="468" y="442"/>
                      </a:cubicBezTo>
                      <a:cubicBezTo>
                        <a:pt x="534" y="309"/>
                        <a:pt x="534" y="142"/>
                        <a:pt x="468" y="75"/>
                      </a:cubicBezTo>
                      <a:cubicBezTo>
                        <a:pt x="401" y="25"/>
                        <a:pt x="326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2" name="Google Shape;4472;p27"/>
                <p:cNvSpPr/>
                <p:nvPr/>
              </p:nvSpPr>
              <p:spPr>
                <a:xfrm>
                  <a:off x="448450" y="3992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3" name="Google Shape;4473;p27"/>
                <p:cNvSpPr/>
                <p:nvPr/>
              </p:nvSpPr>
              <p:spPr>
                <a:xfrm>
                  <a:off x="451775" y="40016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4" name="Google Shape;4474;p27"/>
                <p:cNvSpPr/>
                <p:nvPr/>
              </p:nvSpPr>
              <p:spPr>
                <a:xfrm>
                  <a:off x="460125" y="42835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5" name="Google Shape;4475;p27"/>
                <p:cNvSpPr/>
                <p:nvPr/>
              </p:nvSpPr>
              <p:spPr>
                <a:xfrm>
                  <a:off x="485975" y="43077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76" name="Google Shape;4476;p27"/>
              <p:cNvGrpSpPr/>
              <p:nvPr/>
            </p:nvGrpSpPr>
            <p:grpSpPr>
              <a:xfrm flipH="1">
                <a:off x="8920181" y="4488630"/>
                <a:ext cx="447011" cy="642232"/>
                <a:chOff x="178250" y="4721325"/>
                <a:chExt cx="244375" cy="351100"/>
              </a:xfrm>
            </p:grpSpPr>
            <p:sp>
              <p:nvSpPr>
                <p:cNvPr id="4477" name="Google Shape;4477;p27"/>
                <p:cNvSpPr/>
                <p:nvPr/>
              </p:nvSpPr>
              <p:spPr>
                <a:xfrm>
                  <a:off x="178250" y="4721325"/>
                  <a:ext cx="244375" cy="35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5" h="14044" extrusionOk="0">
                      <a:moveTo>
                        <a:pt x="334" y="0"/>
                      </a:moveTo>
                      <a:cubicBezTo>
                        <a:pt x="268" y="0"/>
                        <a:pt x="168" y="34"/>
                        <a:pt x="134" y="67"/>
                      </a:cubicBezTo>
                      <a:cubicBezTo>
                        <a:pt x="67" y="167"/>
                        <a:pt x="1" y="301"/>
                        <a:pt x="67" y="367"/>
                      </a:cubicBezTo>
                      <a:cubicBezTo>
                        <a:pt x="268" y="968"/>
                        <a:pt x="434" y="1535"/>
                        <a:pt x="568" y="2135"/>
                      </a:cubicBezTo>
                      <a:cubicBezTo>
                        <a:pt x="668" y="2636"/>
                        <a:pt x="801" y="3069"/>
                        <a:pt x="935" y="3570"/>
                      </a:cubicBezTo>
                      <a:lnTo>
                        <a:pt x="1035" y="4037"/>
                      </a:lnTo>
                      <a:cubicBezTo>
                        <a:pt x="1368" y="5404"/>
                        <a:pt x="1735" y="6739"/>
                        <a:pt x="2169" y="8073"/>
                      </a:cubicBezTo>
                      <a:cubicBezTo>
                        <a:pt x="2703" y="9574"/>
                        <a:pt x="3270" y="10708"/>
                        <a:pt x="4004" y="11642"/>
                      </a:cubicBezTo>
                      <a:cubicBezTo>
                        <a:pt x="4371" y="12142"/>
                        <a:pt x="4838" y="12543"/>
                        <a:pt x="5338" y="12910"/>
                      </a:cubicBezTo>
                      <a:cubicBezTo>
                        <a:pt x="5838" y="13310"/>
                        <a:pt x="6405" y="13577"/>
                        <a:pt x="7006" y="13744"/>
                      </a:cubicBezTo>
                      <a:cubicBezTo>
                        <a:pt x="7606" y="13910"/>
                        <a:pt x="8273" y="14044"/>
                        <a:pt x="8974" y="14044"/>
                      </a:cubicBezTo>
                      <a:lnTo>
                        <a:pt x="9374" y="14044"/>
                      </a:lnTo>
                      <a:cubicBezTo>
                        <a:pt x="9574" y="14044"/>
                        <a:pt x="9674" y="13910"/>
                        <a:pt x="9674" y="13810"/>
                      </a:cubicBezTo>
                      <a:lnTo>
                        <a:pt x="9674" y="13710"/>
                      </a:lnTo>
                      <a:cubicBezTo>
                        <a:pt x="9708" y="13677"/>
                        <a:pt x="9774" y="13577"/>
                        <a:pt x="9774" y="13510"/>
                      </a:cubicBezTo>
                      <a:cubicBezTo>
                        <a:pt x="9774" y="13143"/>
                        <a:pt x="9741" y="12743"/>
                        <a:pt x="9641" y="12242"/>
                      </a:cubicBezTo>
                      <a:cubicBezTo>
                        <a:pt x="9608" y="11876"/>
                        <a:pt x="9508" y="11475"/>
                        <a:pt x="9441" y="11042"/>
                      </a:cubicBezTo>
                      <a:cubicBezTo>
                        <a:pt x="9274" y="10208"/>
                        <a:pt x="9007" y="9374"/>
                        <a:pt x="8740" y="8573"/>
                      </a:cubicBezTo>
                      <a:cubicBezTo>
                        <a:pt x="8107" y="6872"/>
                        <a:pt x="7239" y="5338"/>
                        <a:pt x="6172" y="4003"/>
                      </a:cubicBezTo>
                      <a:cubicBezTo>
                        <a:pt x="5471" y="3069"/>
                        <a:pt x="4637" y="2235"/>
                        <a:pt x="3737" y="1568"/>
                      </a:cubicBezTo>
                      <a:cubicBezTo>
                        <a:pt x="3270" y="1235"/>
                        <a:pt x="2803" y="968"/>
                        <a:pt x="2269" y="701"/>
                      </a:cubicBezTo>
                      <a:cubicBezTo>
                        <a:pt x="1669" y="401"/>
                        <a:pt x="1102" y="201"/>
                        <a:pt x="601" y="34"/>
                      </a:cubicBezTo>
                      <a:cubicBezTo>
                        <a:pt x="401" y="0"/>
                        <a:pt x="334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8" name="Google Shape;4478;p27"/>
                <p:cNvSpPr/>
                <p:nvPr/>
              </p:nvSpPr>
              <p:spPr>
                <a:xfrm>
                  <a:off x="192425" y="4737650"/>
                  <a:ext cx="214350" cy="3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4" h="12786" extrusionOk="0">
                      <a:moveTo>
                        <a:pt x="129" y="1"/>
                      </a:moveTo>
                      <a:cubicBezTo>
                        <a:pt x="81" y="1"/>
                        <a:pt x="58" y="24"/>
                        <a:pt x="34" y="48"/>
                      </a:cubicBezTo>
                      <a:cubicBezTo>
                        <a:pt x="1" y="148"/>
                        <a:pt x="1" y="215"/>
                        <a:pt x="68" y="315"/>
                      </a:cubicBezTo>
                      <a:cubicBezTo>
                        <a:pt x="368" y="482"/>
                        <a:pt x="601" y="682"/>
                        <a:pt x="868" y="848"/>
                      </a:cubicBezTo>
                      <a:cubicBezTo>
                        <a:pt x="1569" y="1416"/>
                        <a:pt x="2169" y="2149"/>
                        <a:pt x="2703" y="2850"/>
                      </a:cubicBezTo>
                      <a:cubicBezTo>
                        <a:pt x="3737" y="4318"/>
                        <a:pt x="4537" y="5885"/>
                        <a:pt x="5271" y="7520"/>
                      </a:cubicBezTo>
                      <a:cubicBezTo>
                        <a:pt x="5672" y="8320"/>
                        <a:pt x="6038" y="9154"/>
                        <a:pt x="6405" y="9988"/>
                      </a:cubicBezTo>
                      <a:cubicBezTo>
                        <a:pt x="6772" y="10722"/>
                        <a:pt x="7173" y="11489"/>
                        <a:pt x="7606" y="12223"/>
                      </a:cubicBezTo>
                      <a:lnTo>
                        <a:pt x="7873" y="12590"/>
                      </a:lnTo>
                      <a:cubicBezTo>
                        <a:pt x="7906" y="12690"/>
                        <a:pt x="7940" y="12724"/>
                        <a:pt x="8073" y="12757"/>
                      </a:cubicBezTo>
                      <a:cubicBezTo>
                        <a:pt x="8104" y="12778"/>
                        <a:pt x="8132" y="12786"/>
                        <a:pt x="8158" y="12786"/>
                      </a:cubicBezTo>
                      <a:cubicBezTo>
                        <a:pt x="8215" y="12786"/>
                        <a:pt x="8261" y="12747"/>
                        <a:pt x="8307" y="12724"/>
                      </a:cubicBezTo>
                      <a:cubicBezTo>
                        <a:pt x="8507" y="12624"/>
                        <a:pt x="8574" y="12423"/>
                        <a:pt x="8440" y="12257"/>
                      </a:cubicBezTo>
                      <a:cubicBezTo>
                        <a:pt x="8373" y="12090"/>
                        <a:pt x="8240" y="11923"/>
                        <a:pt x="8140" y="11756"/>
                      </a:cubicBezTo>
                      <a:cubicBezTo>
                        <a:pt x="8040" y="11589"/>
                        <a:pt x="7940" y="11389"/>
                        <a:pt x="7806" y="11223"/>
                      </a:cubicBezTo>
                      <a:lnTo>
                        <a:pt x="7206" y="10088"/>
                      </a:lnTo>
                      <a:cubicBezTo>
                        <a:pt x="6772" y="9288"/>
                        <a:pt x="6372" y="8521"/>
                        <a:pt x="5972" y="7720"/>
                      </a:cubicBezTo>
                      <a:cubicBezTo>
                        <a:pt x="5138" y="6119"/>
                        <a:pt x="4371" y="4518"/>
                        <a:pt x="3303" y="3050"/>
                      </a:cubicBezTo>
                      <a:cubicBezTo>
                        <a:pt x="2469" y="1883"/>
                        <a:pt x="1469" y="782"/>
                        <a:pt x="268" y="48"/>
                      </a:cubicBezTo>
                      <a:cubicBezTo>
                        <a:pt x="234" y="48"/>
                        <a:pt x="234" y="15"/>
                        <a:pt x="201" y="15"/>
                      </a:cubicBezTo>
                      <a:cubicBezTo>
                        <a:pt x="172" y="5"/>
                        <a:pt x="14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9" name="Google Shape;4479;p27"/>
                <p:cNvSpPr/>
                <p:nvPr/>
              </p:nvSpPr>
              <p:spPr>
                <a:xfrm>
                  <a:off x="375900" y="4943150"/>
                  <a:ext cx="6700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803" extrusionOk="0">
                      <a:moveTo>
                        <a:pt x="67" y="0"/>
                      </a:moveTo>
                      <a:cubicBezTo>
                        <a:pt x="67" y="0"/>
                        <a:pt x="34" y="34"/>
                        <a:pt x="34" y="100"/>
                      </a:cubicBezTo>
                      <a:cubicBezTo>
                        <a:pt x="67" y="501"/>
                        <a:pt x="67" y="934"/>
                        <a:pt x="67" y="1368"/>
                      </a:cubicBezTo>
                      <a:cubicBezTo>
                        <a:pt x="67" y="1602"/>
                        <a:pt x="34" y="1802"/>
                        <a:pt x="34" y="2002"/>
                      </a:cubicBezTo>
                      <a:cubicBezTo>
                        <a:pt x="34" y="2202"/>
                        <a:pt x="0" y="2435"/>
                        <a:pt x="0" y="2636"/>
                      </a:cubicBezTo>
                      <a:cubicBezTo>
                        <a:pt x="0" y="2702"/>
                        <a:pt x="34" y="2769"/>
                        <a:pt x="100" y="2802"/>
                      </a:cubicBezTo>
                      <a:cubicBezTo>
                        <a:pt x="134" y="2802"/>
                        <a:pt x="201" y="2802"/>
                        <a:pt x="201" y="2769"/>
                      </a:cubicBezTo>
                      <a:cubicBezTo>
                        <a:pt x="234" y="2702"/>
                        <a:pt x="234" y="2702"/>
                        <a:pt x="234" y="2669"/>
                      </a:cubicBezTo>
                      <a:cubicBezTo>
                        <a:pt x="267" y="2469"/>
                        <a:pt x="267" y="2269"/>
                        <a:pt x="267" y="2035"/>
                      </a:cubicBezTo>
                      <a:lnTo>
                        <a:pt x="267" y="1435"/>
                      </a:lnTo>
                      <a:cubicBezTo>
                        <a:pt x="267" y="1001"/>
                        <a:pt x="234" y="601"/>
                        <a:pt x="201" y="134"/>
                      </a:cubicBezTo>
                      <a:cubicBezTo>
                        <a:pt x="201" y="67"/>
                        <a:pt x="201" y="67"/>
                        <a:pt x="134" y="34"/>
                      </a:cubicBezTo>
                      <a:cubicBezTo>
                        <a:pt x="134" y="34"/>
                        <a:pt x="100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0" name="Google Shape;4480;p27"/>
                <p:cNvSpPr/>
                <p:nvPr/>
              </p:nvSpPr>
              <p:spPr>
                <a:xfrm>
                  <a:off x="340050" y="4880575"/>
                  <a:ext cx="10850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2871" extrusionOk="0">
                      <a:moveTo>
                        <a:pt x="218" y="0"/>
                      </a:moveTo>
                      <a:cubicBezTo>
                        <a:pt x="181" y="0"/>
                        <a:pt x="167" y="37"/>
                        <a:pt x="167" y="102"/>
                      </a:cubicBezTo>
                      <a:lnTo>
                        <a:pt x="167" y="1269"/>
                      </a:lnTo>
                      <a:cubicBezTo>
                        <a:pt x="167" y="1469"/>
                        <a:pt x="133" y="1636"/>
                        <a:pt x="133" y="1836"/>
                      </a:cubicBezTo>
                      <a:cubicBezTo>
                        <a:pt x="133" y="2003"/>
                        <a:pt x="100" y="2203"/>
                        <a:pt x="33" y="2370"/>
                      </a:cubicBezTo>
                      <a:cubicBezTo>
                        <a:pt x="33" y="2503"/>
                        <a:pt x="0" y="2603"/>
                        <a:pt x="0" y="2704"/>
                      </a:cubicBezTo>
                      <a:cubicBezTo>
                        <a:pt x="0" y="2770"/>
                        <a:pt x="0" y="2770"/>
                        <a:pt x="33" y="2804"/>
                      </a:cubicBezTo>
                      <a:cubicBezTo>
                        <a:pt x="100" y="2837"/>
                        <a:pt x="100" y="2870"/>
                        <a:pt x="133" y="2870"/>
                      </a:cubicBezTo>
                      <a:lnTo>
                        <a:pt x="267" y="2870"/>
                      </a:lnTo>
                      <a:cubicBezTo>
                        <a:pt x="300" y="2870"/>
                        <a:pt x="334" y="2837"/>
                        <a:pt x="334" y="2804"/>
                      </a:cubicBezTo>
                      <a:cubicBezTo>
                        <a:pt x="367" y="2603"/>
                        <a:pt x="367" y="2370"/>
                        <a:pt x="434" y="2170"/>
                      </a:cubicBezTo>
                      <a:lnTo>
                        <a:pt x="434" y="1503"/>
                      </a:lnTo>
                      <a:cubicBezTo>
                        <a:pt x="434" y="1036"/>
                        <a:pt x="367" y="602"/>
                        <a:pt x="367" y="135"/>
                      </a:cubicBezTo>
                      <a:cubicBezTo>
                        <a:pt x="367" y="68"/>
                        <a:pt x="334" y="35"/>
                        <a:pt x="300" y="35"/>
                      </a:cubicBezTo>
                      <a:cubicBezTo>
                        <a:pt x="265" y="11"/>
                        <a:pt x="238" y="0"/>
                        <a:pt x="21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1" name="Google Shape;4481;p27"/>
                <p:cNvSpPr/>
                <p:nvPr/>
              </p:nvSpPr>
              <p:spPr>
                <a:xfrm>
                  <a:off x="300850" y="4812225"/>
                  <a:ext cx="5850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202" extrusionOk="0">
                      <a:moveTo>
                        <a:pt x="67" y="0"/>
                      </a:moveTo>
                      <a:cubicBezTo>
                        <a:pt x="34" y="0"/>
                        <a:pt x="0" y="34"/>
                        <a:pt x="0" y="100"/>
                      </a:cubicBezTo>
                      <a:cubicBezTo>
                        <a:pt x="0" y="200"/>
                        <a:pt x="34" y="267"/>
                        <a:pt x="34" y="367"/>
                      </a:cubicBezTo>
                      <a:cubicBezTo>
                        <a:pt x="67" y="934"/>
                        <a:pt x="67" y="1501"/>
                        <a:pt x="0" y="2068"/>
                      </a:cubicBezTo>
                      <a:cubicBezTo>
                        <a:pt x="0" y="2102"/>
                        <a:pt x="0" y="2169"/>
                        <a:pt x="34" y="2169"/>
                      </a:cubicBezTo>
                      <a:cubicBezTo>
                        <a:pt x="67" y="2202"/>
                        <a:pt x="67" y="2202"/>
                        <a:pt x="100" y="2202"/>
                      </a:cubicBezTo>
                      <a:cubicBezTo>
                        <a:pt x="200" y="2202"/>
                        <a:pt x="234" y="2169"/>
                        <a:pt x="234" y="2068"/>
                      </a:cubicBezTo>
                      <a:lnTo>
                        <a:pt x="234" y="1068"/>
                      </a:lnTo>
                      <a:cubicBezTo>
                        <a:pt x="234" y="734"/>
                        <a:pt x="200" y="401"/>
                        <a:pt x="167" y="34"/>
                      </a:cubicBezTo>
                      <a:cubicBezTo>
                        <a:pt x="200" y="34"/>
                        <a:pt x="1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2" name="Google Shape;4482;p27"/>
                <p:cNvSpPr/>
                <p:nvPr/>
              </p:nvSpPr>
              <p:spPr>
                <a:xfrm>
                  <a:off x="251650" y="4762725"/>
                  <a:ext cx="1085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1547" extrusionOk="0">
                      <a:moveTo>
                        <a:pt x="128" y="0"/>
                      </a:moveTo>
                      <a:cubicBezTo>
                        <a:pt x="110" y="0"/>
                        <a:pt x="90" y="4"/>
                        <a:pt x="67" y="12"/>
                      </a:cubicBezTo>
                      <a:cubicBezTo>
                        <a:pt x="0" y="12"/>
                        <a:pt x="0" y="79"/>
                        <a:pt x="0" y="179"/>
                      </a:cubicBezTo>
                      <a:lnTo>
                        <a:pt x="100" y="913"/>
                      </a:lnTo>
                      <a:lnTo>
                        <a:pt x="100" y="880"/>
                      </a:lnTo>
                      <a:cubicBezTo>
                        <a:pt x="100" y="1046"/>
                        <a:pt x="167" y="1213"/>
                        <a:pt x="167" y="1380"/>
                      </a:cubicBezTo>
                      <a:cubicBezTo>
                        <a:pt x="167" y="1447"/>
                        <a:pt x="200" y="1547"/>
                        <a:pt x="267" y="1547"/>
                      </a:cubicBezTo>
                      <a:cubicBezTo>
                        <a:pt x="367" y="1547"/>
                        <a:pt x="434" y="1447"/>
                        <a:pt x="434" y="1413"/>
                      </a:cubicBezTo>
                      <a:cubicBezTo>
                        <a:pt x="434" y="1213"/>
                        <a:pt x="400" y="1013"/>
                        <a:pt x="400" y="846"/>
                      </a:cubicBezTo>
                      <a:cubicBezTo>
                        <a:pt x="367" y="579"/>
                        <a:pt x="334" y="379"/>
                        <a:pt x="267" y="146"/>
                      </a:cubicBezTo>
                      <a:cubicBezTo>
                        <a:pt x="216" y="44"/>
                        <a:pt x="185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3" name="Google Shape;4483;p27"/>
                <p:cNvSpPr/>
                <p:nvPr/>
              </p:nvSpPr>
              <p:spPr>
                <a:xfrm>
                  <a:off x="202450" y="4775400"/>
                  <a:ext cx="542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907" extrusionOk="0">
                      <a:moveTo>
                        <a:pt x="101" y="0"/>
                      </a:moveTo>
                      <a:cubicBezTo>
                        <a:pt x="67" y="0"/>
                        <a:pt x="33" y="20"/>
                        <a:pt x="33" y="39"/>
                      </a:cubicBezTo>
                      <a:cubicBezTo>
                        <a:pt x="33" y="72"/>
                        <a:pt x="0" y="139"/>
                        <a:pt x="33" y="172"/>
                      </a:cubicBezTo>
                      <a:cubicBezTo>
                        <a:pt x="33" y="206"/>
                        <a:pt x="100" y="239"/>
                        <a:pt x="100" y="239"/>
                      </a:cubicBezTo>
                      <a:cubicBezTo>
                        <a:pt x="367" y="373"/>
                        <a:pt x="667" y="539"/>
                        <a:pt x="1001" y="673"/>
                      </a:cubicBezTo>
                      <a:cubicBezTo>
                        <a:pt x="1168" y="706"/>
                        <a:pt x="1301" y="806"/>
                        <a:pt x="1468" y="840"/>
                      </a:cubicBezTo>
                      <a:cubicBezTo>
                        <a:pt x="1635" y="873"/>
                        <a:pt x="1801" y="906"/>
                        <a:pt x="1968" y="906"/>
                      </a:cubicBezTo>
                      <a:cubicBezTo>
                        <a:pt x="2035" y="906"/>
                        <a:pt x="2135" y="873"/>
                        <a:pt x="2135" y="806"/>
                      </a:cubicBezTo>
                      <a:cubicBezTo>
                        <a:pt x="2168" y="706"/>
                        <a:pt x="2102" y="573"/>
                        <a:pt x="2002" y="573"/>
                      </a:cubicBezTo>
                      <a:cubicBezTo>
                        <a:pt x="1835" y="539"/>
                        <a:pt x="1701" y="506"/>
                        <a:pt x="1535" y="506"/>
                      </a:cubicBezTo>
                      <a:cubicBezTo>
                        <a:pt x="1368" y="473"/>
                        <a:pt x="1268" y="406"/>
                        <a:pt x="1101" y="373"/>
                      </a:cubicBezTo>
                      <a:cubicBezTo>
                        <a:pt x="801" y="306"/>
                        <a:pt x="500" y="172"/>
                        <a:pt x="200" y="39"/>
                      </a:cubicBezTo>
                      <a:lnTo>
                        <a:pt x="167" y="39"/>
                      </a:lnTo>
                      <a:cubicBezTo>
                        <a:pt x="153" y="11"/>
                        <a:pt x="127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4" name="Google Shape;4484;p27"/>
                <p:cNvSpPr/>
                <p:nvPr/>
              </p:nvSpPr>
              <p:spPr>
                <a:xfrm>
                  <a:off x="217450" y="4837250"/>
                  <a:ext cx="90100" cy="3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1435" extrusionOk="0">
                      <a:moveTo>
                        <a:pt x="201" y="0"/>
                      </a:moveTo>
                      <a:cubicBezTo>
                        <a:pt x="67" y="33"/>
                        <a:pt x="67" y="33"/>
                        <a:pt x="34" y="67"/>
                      </a:cubicBezTo>
                      <a:cubicBezTo>
                        <a:pt x="1" y="100"/>
                        <a:pt x="34" y="200"/>
                        <a:pt x="67" y="200"/>
                      </a:cubicBezTo>
                      <a:cubicBezTo>
                        <a:pt x="568" y="500"/>
                        <a:pt x="1101" y="767"/>
                        <a:pt x="1668" y="1001"/>
                      </a:cubicBezTo>
                      <a:cubicBezTo>
                        <a:pt x="1902" y="1101"/>
                        <a:pt x="2202" y="1201"/>
                        <a:pt x="2502" y="1268"/>
                      </a:cubicBezTo>
                      <a:cubicBezTo>
                        <a:pt x="2769" y="1368"/>
                        <a:pt x="3069" y="1434"/>
                        <a:pt x="3403" y="1434"/>
                      </a:cubicBezTo>
                      <a:cubicBezTo>
                        <a:pt x="3503" y="1434"/>
                        <a:pt x="3536" y="1401"/>
                        <a:pt x="3570" y="1334"/>
                      </a:cubicBezTo>
                      <a:cubicBezTo>
                        <a:pt x="3603" y="1234"/>
                        <a:pt x="3570" y="1168"/>
                        <a:pt x="3503" y="1101"/>
                      </a:cubicBezTo>
                      <a:cubicBezTo>
                        <a:pt x="3270" y="1067"/>
                        <a:pt x="3036" y="1034"/>
                        <a:pt x="2803" y="967"/>
                      </a:cubicBezTo>
                      <a:cubicBezTo>
                        <a:pt x="2602" y="934"/>
                        <a:pt x="2402" y="901"/>
                        <a:pt x="2135" y="834"/>
                      </a:cubicBezTo>
                      <a:cubicBezTo>
                        <a:pt x="1935" y="767"/>
                        <a:pt x="1735" y="701"/>
                        <a:pt x="1535" y="600"/>
                      </a:cubicBezTo>
                      <a:lnTo>
                        <a:pt x="901" y="367"/>
                      </a:lnTo>
                      <a:lnTo>
                        <a:pt x="935" y="367"/>
                      </a:lnTo>
                      <a:cubicBezTo>
                        <a:pt x="701" y="234"/>
                        <a:pt x="434" y="10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5" name="Google Shape;4485;p27"/>
                <p:cNvSpPr/>
                <p:nvPr/>
              </p:nvSpPr>
              <p:spPr>
                <a:xfrm>
                  <a:off x="247475" y="4918475"/>
                  <a:ext cx="91750" cy="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355" extrusionOk="0">
                      <a:moveTo>
                        <a:pt x="49" y="0"/>
                      </a:moveTo>
                      <a:cubicBezTo>
                        <a:pt x="38" y="0"/>
                        <a:pt x="34" y="8"/>
                        <a:pt x="34" y="20"/>
                      </a:cubicBezTo>
                      <a:cubicBezTo>
                        <a:pt x="0" y="87"/>
                        <a:pt x="34" y="120"/>
                        <a:pt x="67" y="153"/>
                      </a:cubicBezTo>
                      <a:cubicBezTo>
                        <a:pt x="301" y="320"/>
                        <a:pt x="534" y="487"/>
                        <a:pt x="801" y="620"/>
                      </a:cubicBezTo>
                      <a:cubicBezTo>
                        <a:pt x="1034" y="754"/>
                        <a:pt x="1335" y="854"/>
                        <a:pt x="1635" y="987"/>
                      </a:cubicBezTo>
                      <a:cubicBezTo>
                        <a:pt x="1735" y="1021"/>
                        <a:pt x="1902" y="1087"/>
                        <a:pt x="2035" y="1121"/>
                      </a:cubicBezTo>
                      <a:cubicBezTo>
                        <a:pt x="2135" y="1154"/>
                        <a:pt x="2202" y="1154"/>
                        <a:pt x="2302" y="1188"/>
                      </a:cubicBezTo>
                      <a:cubicBezTo>
                        <a:pt x="2369" y="1188"/>
                        <a:pt x="2469" y="1254"/>
                        <a:pt x="2536" y="1254"/>
                      </a:cubicBezTo>
                      <a:cubicBezTo>
                        <a:pt x="2669" y="1288"/>
                        <a:pt x="2836" y="1288"/>
                        <a:pt x="2969" y="1321"/>
                      </a:cubicBezTo>
                      <a:cubicBezTo>
                        <a:pt x="3136" y="1354"/>
                        <a:pt x="3303" y="1354"/>
                        <a:pt x="3470" y="1354"/>
                      </a:cubicBezTo>
                      <a:lnTo>
                        <a:pt x="3536" y="1354"/>
                      </a:lnTo>
                      <a:cubicBezTo>
                        <a:pt x="3570" y="1321"/>
                        <a:pt x="3636" y="1321"/>
                        <a:pt x="3636" y="1288"/>
                      </a:cubicBezTo>
                      <a:cubicBezTo>
                        <a:pt x="3670" y="1188"/>
                        <a:pt x="3570" y="1087"/>
                        <a:pt x="3503" y="1087"/>
                      </a:cubicBezTo>
                      <a:cubicBezTo>
                        <a:pt x="3303" y="1021"/>
                        <a:pt x="3136" y="987"/>
                        <a:pt x="2902" y="987"/>
                      </a:cubicBezTo>
                      <a:cubicBezTo>
                        <a:pt x="2702" y="954"/>
                        <a:pt x="2536" y="954"/>
                        <a:pt x="2335" y="921"/>
                      </a:cubicBezTo>
                      <a:cubicBezTo>
                        <a:pt x="2235" y="921"/>
                        <a:pt x="2169" y="854"/>
                        <a:pt x="2069" y="854"/>
                      </a:cubicBezTo>
                      <a:cubicBezTo>
                        <a:pt x="1902" y="821"/>
                        <a:pt x="1702" y="787"/>
                        <a:pt x="1535" y="754"/>
                      </a:cubicBezTo>
                      <a:cubicBezTo>
                        <a:pt x="1335" y="687"/>
                        <a:pt x="1168" y="620"/>
                        <a:pt x="1001" y="520"/>
                      </a:cubicBezTo>
                      <a:cubicBezTo>
                        <a:pt x="868" y="487"/>
                        <a:pt x="734" y="420"/>
                        <a:pt x="634" y="320"/>
                      </a:cubicBezTo>
                      <a:cubicBezTo>
                        <a:pt x="501" y="254"/>
                        <a:pt x="334" y="153"/>
                        <a:pt x="201" y="87"/>
                      </a:cubicBezTo>
                      <a:lnTo>
                        <a:pt x="167" y="87"/>
                      </a:lnTo>
                      <a:cubicBezTo>
                        <a:pt x="104" y="23"/>
                        <a:pt x="67" y="0"/>
                        <a:pt x="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6" name="Google Shape;4486;p27"/>
                <p:cNvSpPr/>
                <p:nvPr/>
              </p:nvSpPr>
              <p:spPr>
                <a:xfrm>
                  <a:off x="282500" y="4993175"/>
                  <a:ext cx="976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1135" extrusionOk="0">
                      <a:moveTo>
                        <a:pt x="234" y="1"/>
                      </a:moveTo>
                      <a:cubicBezTo>
                        <a:pt x="100" y="34"/>
                        <a:pt x="67" y="34"/>
                        <a:pt x="67" y="101"/>
                      </a:cubicBezTo>
                      <a:cubicBezTo>
                        <a:pt x="0" y="134"/>
                        <a:pt x="67" y="201"/>
                        <a:pt x="100" y="201"/>
                      </a:cubicBezTo>
                      <a:cubicBezTo>
                        <a:pt x="334" y="334"/>
                        <a:pt x="601" y="468"/>
                        <a:pt x="901" y="535"/>
                      </a:cubicBezTo>
                      <a:cubicBezTo>
                        <a:pt x="1168" y="668"/>
                        <a:pt x="1501" y="768"/>
                        <a:pt x="1802" y="835"/>
                      </a:cubicBezTo>
                      <a:cubicBezTo>
                        <a:pt x="2102" y="935"/>
                        <a:pt x="2402" y="1002"/>
                        <a:pt x="2669" y="1035"/>
                      </a:cubicBezTo>
                      <a:cubicBezTo>
                        <a:pt x="2969" y="1102"/>
                        <a:pt x="3303" y="1135"/>
                        <a:pt x="3636" y="1135"/>
                      </a:cubicBezTo>
                      <a:cubicBezTo>
                        <a:pt x="3670" y="1135"/>
                        <a:pt x="3770" y="1135"/>
                        <a:pt x="3803" y="1102"/>
                      </a:cubicBezTo>
                      <a:cubicBezTo>
                        <a:pt x="3836" y="1035"/>
                        <a:pt x="3903" y="1002"/>
                        <a:pt x="3903" y="968"/>
                      </a:cubicBezTo>
                      <a:cubicBezTo>
                        <a:pt x="3903" y="835"/>
                        <a:pt x="3803" y="768"/>
                        <a:pt x="3670" y="768"/>
                      </a:cubicBezTo>
                      <a:cubicBezTo>
                        <a:pt x="3436" y="768"/>
                        <a:pt x="3169" y="701"/>
                        <a:pt x="2936" y="701"/>
                      </a:cubicBezTo>
                      <a:cubicBezTo>
                        <a:pt x="2636" y="701"/>
                        <a:pt x="2402" y="668"/>
                        <a:pt x="2102" y="635"/>
                      </a:cubicBezTo>
                      <a:lnTo>
                        <a:pt x="2135" y="635"/>
                      </a:lnTo>
                      <a:cubicBezTo>
                        <a:pt x="2002" y="568"/>
                        <a:pt x="1835" y="568"/>
                        <a:pt x="1735" y="535"/>
                      </a:cubicBezTo>
                      <a:cubicBezTo>
                        <a:pt x="1568" y="501"/>
                        <a:pt x="1401" y="468"/>
                        <a:pt x="1268" y="434"/>
                      </a:cubicBezTo>
                      <a:cubicBezTo>
                        <a:pt x="968" y="334"/>
                        <a:pt x="734" y="201"/>
                        <a:pt x="434" y="101"/>
                      </a:cubicBezTo>
                      <a:cubicBezTo>
                        <a:pt x="401" y="34"/>
                        <a:pt x="301" y="34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87" name="Google Shape;4487;p27"/>
              <p:cNvGrpSpPr/>
              <p:nvPr/>
            </p:nvGrpSpPr>
            <p:grpSpPr>
              <a:xfrm flipH="1">
                <a:off x="8399121" y="4488632"/>
                <a:ext cx="681767" cy="881731"/>
                <a:chOff x="373400" y="4372750"/>
                <a:chExt cx="548750" cy="709700"/>
              </a:xfrm>
            </p:grpSpPr>
            <p:sp>
              <p:nvSpPr>
                <p:cNvPr id="4488" name="Google Shape;4488;p27"/>
                <p:cNvSpPr/>
                <p:nvPr/>
              </p:nvSpPr>
              <p:spPr>
                <a:xfrm>
                  <a:off x="603550" y="4391925"/>
                  <a:ext cx="43400" cy="18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7351" extrusionOk="0">
                      <a:moveTo>
                        <a:pt x="1602" y="0"/>
                      </a:moveTo>
                      <a:cubicBezTo>
                        <a:pt x="1502" y="0"/>
                        <a:pt x="1502" y="67"/>
                        <a:pt x="1502" y="134"/>
                      </a:cubicBezTo>
                      <a:lnTo>
                        <a:pt x="1502" y="300"/>
                      </a:lnTo>
                      <a:cubicBezTo>
                        <a:pt x="1502" y="567"/>
                        <a:pt x="1502" y="901"/>
                        <a:pt x="1469" y="1201"/>
                      </a:cubicBezTo>
                      <a:lnTo>
                        <a:pt x="1335" y="2068"/>
                      </a:lnTo>
                      <a:cubicBezTo>
                        <a:pt x="1268" y="2702"/>
                        <a:pt x="1135" y="3303"/>
                        <a:pt x="968" y="3870"/>
                      </a:cubicBezTo>
                      <a:cubicBezTo>
                        <a:pt x="735" y="4870"/>
                        <a:pt x="401" y="5905"/>
                        <a:pt x="68" y="6905"/>
                      </a:cubicBezTo>
                      <a:cubicBezTo>
                        <a:pt x="1" y="7005"/>
                        <a:pt x="1" y="7072"/>
                        <a:pt x="68" y="7172"/>
                      </a:cubicBezTo>
                      <a:cubicBezTo>
                        <a:pt x="101" y="7239"/>
                        <a:pt x="134" y="7306"/>
                        <a:pt x="234" y="7339"/>
                      </a:cubicBezTo>
                      <a:cubicBezTo>
                        <a:pt x="272" y="7346"/>
                        <a:pt x="309" y="7350"/>
                        <a:pt x="346" y="7350"/>
                      </a:cubicBezTo>
                      <a:cubicBezTo>
                        <a:pt x="471" y="7350"/>
                        <a:pt x="583" y="7301"/>
                        <a:pt x="635" y="7172"/>
                      </a:cubicBezTo>
                      <a:cubicBezTo>
                        <a:pt x="1068" y="6038"/>
                        <a:pt x="1335" y="4837"/>
                        <a:pt x="1569" y="3670"/>
                      </a:cubicBezTo>
                      <a:lnTo>
                        <a:pt x="1669" y="2802"/>
                      </a:lnTo>
                      <a:cubicBezTo>
                        <a:pt x="1735" y="2502"/>
                        <a:pt x="1735" y="2202"/>
                        <a:pt x="1735" y="1902"/>
                      </a:cubicBezTo>
                      <a:lnTo>
                        <a:pt x="1735" y="134"/>
                      </a:lnTo>
                      <a:cubicBezTo>
                        <a:pt x="1735" y="34"/>
                        <a:pt x="1635" y="0"/>
                        <a:pt x="16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9" name="Google Shape;4489;p27"/>
                <p:cNvSpPr/>
                <p:nvPr/>
              </p:nvSpPr>
              <p:spPr>
                <a:xfrm>
                  <a:off x="651100" y="4437450"/>
                  <a:ext cx="100100" cy="1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4" h="7376" extrusionOk="0">
                      <a:moveTo>
                        <a:pt x="3798" y="0"/>
                      </a:moveTo>
                      <a:cubicBezTo>
                        <a:pt x="3753" y="0"/>
                        <a:pt x="3736" y="24"/>
                        <a:pt x="3736" y="47"/>
                      </a:cubicBezTo>
                      <a:cubicBezTo>
                        <a:pt x="3536" y="648"/>
                        <a:pt x="3269" y="1215"/>
                        <a:pt x="3002" y="1815"/>
                      </a:cubicBezTo>
                      <a:cubicBezTo>
                        <a:pt x="2736" y="2382"/>
                        <a:pt x="2402" y="2916"/>
                        <a:pt x="2102" y="3483"/>
                      </a:cubicBezTo>
                      <a:lnTo>
                        <a:pt x="2168" y="3416"/>
                      </a:lnTo>
                      <a:lnTo>
                        <a:pt x="2168" y="3416"/>
                      </a:lnTo>
                      <a:cubicBezTo>
                        <a:pt x="2002" y="3717"/>
                        <a:pt x="1835" y="3983"/>
                        <a:pt x="1668" y="4250"/>
                      </a:cubicBezTo>
                      <a:cubicBezTo>
                        <a:pt x="1501" y="4551"/>
                        <a:pt x="1268" y="4851"/>
                        <a:pt x="1101" y="5151"/>
                      </a:cubicBezTo>
                      <a:cubicBezTo>
                        <a:pt x="934" y="5418"/>
                        <a:pt x="734" y="5718"/>
                        <a:pt x="567" y="6018"/>
                      </a:cubicBezTo>
                      <a:cubicBezTo>
                        <a:pt x="367" y="6318"/>
                        <a:pt x="200" y="6652"/>
                        <a:pt x="34" y="6919"/>
                      </a:cubicBezTo>
                      <a:cubicBezTo>
                        <a:pt x="0" y="6986"/>
                        <a:pt x="0" y="7052"/>
                        <a:pt x="0" y="7086"/>
                      </a:cubicBezTo>
                      <a:cubicBezTo>
                        <a:pt x="0" y="7186"/>
                        <a:pt x="34" y="7252"/>
                        <a:pt x="100" y="7319"/>
                      </a:cubicBezTo>
                      <a:cubicBezTo>
                        <a:pt x="163" y="7357"/>
                        <a:pt x="235" y="7375"/>
                        <a:pt x="306" y="7375"/>
                      </a:cubicBezTo>
                      <a:cubicBezTo>
                        <a:pt x="423" y="7375"/>
                        <a:pt x="538" y="7323"/>
                        <a:pt x="601" y="7219"/>
                      </a:cubicBezTo>
                      <a:cubicBezTo>
                        <a:pt x="834" y="6952"/>
                        <a:pt x="1001" y="6685"/>
                        <a:pt x="1101" y="6385"/>
                      </a:cubicBezTo>
                      <a:lnTo>
                        <a:pt x="1601" y="5518"/>
                      </a:lnTo>
                      <a:cubicBezTo>
                        <a:pt x="1768" y="5218"/>
                        <a:pt x="1902" y="4917"/>
                        <a:pt x="2035" y="4617"/>
                      </a:cubicBezTo>
                      <a:cubicBezTo>
                        <a:pt x="2168" y="4350"/>
                        <a:pt x="2335" y="4050"/>
                        <a:pt x="2435" y="3750"/>
                      </a:cubicBezTo>
                      <a:cubicBezTo>
                        <a:pt x="2569" y="3450"/>
                        <a:pt x="2702" y="3183"/>
                        <a:pt x="2869" y="2883"/>
                      </a:cubicBezTo>
                      <a:lnTo>
                        <a:pt x="3236" y="2015"/>
                      </a:lnTo>
                      <a:cubicBezTo>
                        <a:pt x="3503" y="1382"/>
                        <a:pt x="3736" y="748"/>
                        <a:pt x="3936" y="114"/>
                      </a:cubicBezTo>
                      <a:cubicBezTo>
                        <a:pt x="4003" y="81"/>
                        <a:pt x="3936" y="14"/>
                        <a:pt x="3903" y="14"/>
                      </a:cubicBezTo>
                      <a:lnTo>
                        <a:pt x="3870" y="14"/>
                      </a:lnTo>
                      <a:cubicBezTo>
                        <a:pt x="3840" y="4"/>
                        <a:pt x="3817" y="0"/>
                        <a:pt x="379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0" name="Google Shape;4490;p27"/>
                <p:cNvSpPr/>
                <p:nvPr/>
              </p:nvSpPr>
              <p:spPr>
                <a:xfrm>
                  <a:off x="708625" y="4497000"/>
                  <a:ext cx="13512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6598" extrusionOk="0">
                      <a:moveTo>
                        <a:pt x="5238" y="0"/>
                      </a:moveTo>
                      <a:cubicBezTo>
                        <a:pt x="5138" y="0"/>
                        <a:pt x="5105" y="0"/>
                        <a:pt x="5071" y="34"/>
                      </a:cubicBezTo>
                      <a:cubicBezTo>
                        <a:pt x="4537" y="467"/>
                        <a:pt x="4037" y="868"/>
                        <a:pt x="3537" y="1301"/>
                      </a:cubicBezTo>
                      <a:cubicBezTo>
                        <a:pt x="3003" y="1768"/>
                        <a:pt x="2569" y="2202"/>
                        <a:pt x="2102" y="2702"/>
                      </a:cubicBezTo>
                      <a:cubicBezTo>
                        <a:pt x="1669" y="3203"/>
                        <a:pt x="1268" y="3736"/>
                        <a:pt x="935" y="4337"/>
                      </a:cubicBezTo>
                      <a:cubicBezTo>
                        <a:pt x="768" y="4637"/>
                        <a:pt x="601" y="4904"/>
                        <a:pt x="435" y="5237"/>
                      </a:cubicBezTo>
                      <a:cubicBezTo>
                        <a:pt x="268" y="5571"/>
                        <a:pt x="134" y="5871"/>
                        <a:pt x="68" y="6205"/>
                      </a:cubicBezTo>
                      <a:cubicBezTo>
                        <a:pt x="1" y="6305"/>
                        <a:pt x="1" y="6338"/>
                        <a:pt x="68" y="6405"/>
                      </a:cubicBezTo>
                      <a:cubicBezTo>
                        <a:pt x="101" y="6505"/>
                        <a:pt x="134" y="6538"/>
                        <a:pt x="234" y="6572"/>
                      </a:cubicBezTo>
                      <a:cubicBezTo>
                        <a:pt x="260" y="6589"/>
                        <a:pt x="291" y="6597"/>
                        <a:pt x="323" y="6597"/>
                      </a:cubicBezTo>
                      <a:cubicBezTo>
                        <a:pt x="416" y="6597"/>
                        <a:pt x="527" y="6529"/>
                        <a:pt x="601" y="6405"/>
                      </a:cubicBezTo>
                      <a:cubicBezTo>
                        <a:pt x="735" y="6138"/>
                        <a:pt x="835" y="5871"/>
                        <a:pt x="968" y="5571"/>
                      </a:cubicBezTo>
                      <a:cubicBezTo>
                        <a:pt x="1102" y="5304"/>
                        <a:pt x="1268" y="5004"/>
                        <a:pt x="1435" y="4737"/>
                      </a:cubicBezTo>
                      <a:cubicBezTo>
                        <a:pt x="1735" y="4203"/>
                        <a:pt x="2102" y="3703"/>
                        <a:pt x="2469" y="3203"/>
                      </a:cubicBezTo>
                      <a:cubicBezTo>
                        <a:pt x="2703" y="2969"/>
                        <a:pt x="2903" y="2669"/>
                        <a:pt x="3103" y="2435"/>
                      </a:cubicBezTo>
                      <a:cubicBezTo>
                        <a:pt x="3303" y="2169"/>
                        <a:pt x="3537" y="1935"/>
                        <a:pt x="3737" y="1702"/>
                      </a:cubicBezTo>
                      <a:cubicBezTo>
                        <a:pt x="4237" y="1201"/>
                        <a:pt x="4771" y="768"/>
                        <a:pt x="5305" y="301"/>
                      </a:cubicBezTo>
                      <a:cubicBezTo>
                        <a:pt x="5405" y="267"/>
                        <a:pt x="5405" y="134"/>
                        <a:pt x="5338" y="100"/>
                      </a:cubicBezTo>
                      <a:cubicBezTo>
                        <a:pt x="5305" y="34"/>
                        <a:pt x="5271" y="0"/>
                        <a:pt x="52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1" name="Google Shape;4491;p27"/>
                <p:cNvSpPr/>
                <p:nvPr/>
              </p:nvSpPr>
              <p:spPr>
                <a:xfrm>
                  <a:off x="628575" y="43727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34" y="0"/>
                      </a:moveTo>
                      <a:cubicBezTo>
                        <a:pt x="468" y="0"/>
                        <a:pt x="334" y="67"/>
                        <a:pt x="234" y="133"/>
                      </a:cubicBezTo>
                      <a:cubicBezTo>
                        <a:pt x="101" y="234"/>
                        <a:pt x="1" y="400"/>
                        <a:pt x="1" y="500"/>
                      </a:cubicBezTo>
                      <a:cubicBezTo>
                        <a:pt x="1" y="667"/>
                        <a:pt x="67" y="801"/>
                        <a:pt x="134" y="934"/>
                      </a:cubicBezTo>
                      <a:cubicBezTo>
                        <a:pt x="234" y="1067"/>
                        <a:pt x="368" y="1134"/>
                        <a:pt x="501" y="1134"/>
                      </a:cubicBezTo>
                      <a:cubicBezTo>
                        <a:pt x="668" y="1134"/>
                        <a:pt x="801" y="1134"/>
                        <a:pt x="935" y="1001"/>
                      </a:cubicBezTo>
                      <a:cubicBezTo>
                        <a:pt x="1068" y="934"/>
                        <a:pt x="1135" y="767"/>
                        <a:pt x="1135" y="634"/>
                      </a:cubicBezTo>
                      <a:cubicBezTo>
                        <a:pt x="1135" y="467"/>
                        <a:pt x="1101" y="334"/>
                        <a:pt x="1001" y="234"/>
                      </a:cubicBezTo>
                      <a:cubicBezTo>
                        <a:pt x="935" y="100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2" name="Google Shape;4492;p27"/>
                <p:cNvSpPr/>
                <p:nvPr/>
              </p:nvSpPr>
              <p:spPr>
                <a:xfrm>
                  <a:off x="734475" y="4418600"/>
                  <a:ext cx="2755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1135" extrusionOk="0">
                      <a:moveTo>
                        <a:pt x="601" y="1"/>
                      </a:moveTo>
                      <a:cubicBezTo>
                        <a:pt x="435" y="1"/>
                        <a:pt x="335" y="67"/>
                        <a:pt x="201" y="134"/>
                      </a:cubicBezTo>
                      <a:cubicBezTo>
                        <a:pt x="68" y="234"/>
                        <a:pt x="1" y="401"/>
                        <a:pt x="1" y="501"/>
                      </a:cubicBezTo>
                      <a:cubicBezTo>
                        <a:pt x="1" y="668"/>
                        <a:pt x="34" y="801"/>
                        <a:pt x="101" y="935"/>
                      </a:cubicBezTo>
                      <a:cubicBezTo>
                        <a:pt x="201" y="1068"/>
                        <a:pt x="368" y="1135"/>
                        <a:pt x="501" y="1135"/>
                      </a:cubicBezTo>
                      <a:cubicBezTo>
                        <a:pt x="668" y="1135"/>
                        <a:pt x="768" y="1135"/>
                        <a:pt x="902" y="1001"/>
                      </a:cubicBezTo>
                      <a:cubicBezTo>
                        <a:pt x="1035" y="935"/>
                        <a:pt x="1102" y="768"/>
                        <a:pt x="1102" y="634"/>
                      </a:cubicBezTo>
                      <a:cubicBezTo>
                        <a:pt x="1102" y="468"/>
                        <a:pt x="1068" y="334"/>
                        <a:pt x="1002" y="234"/>
                      </a:cubicBezTo>
                      <a:cubicBezTo>
                        <a:pt x="902" y="101"/>
                        <a:pt x="735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3" name="Google Shape;4493;p27"/>
                <p:cNvSpPr/>
                <p:nvPr/>
              </p:nvSpPr>
              <p:spPr>
                <a:xfrm>
                  <a:off x="828725" y="4482825"/>
                  <a:ext cx="28375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01" extrusionOk="0">
                      <a:moveTo>
                        <a:pt x="634" y="0"/>
                      </a:moveTo>
                      <a:cubicBezTo>
                        <a:pt x="467" y="0"/>
                        <a:pt x="334" y="34"/>
                        <a:pt x="234" y="100"/>
                      </a:cubicBezTo>
                      <a:cubicBezTo>
                        <a:pt x="100" y="200"/>
                        <a:pt x="0" y="367"/>
                        <a:pt x="0" y="501"/>
                      </a:cubicBezTo>
                      <a:cubicBezTo>
                        <a:pt x="0" y="634"/>
                        <a:pt x="67" y="767"/>
                        <a:pt x="134" y="901"/>
                      </a:cubicBezTo>
                      <a:cubicBezTo>
                        <a:pt x="234" y="1034"/>
                        <a:pt x="401" y="1101"/>
                        <a:pt x="501" y="1101"/>
                      </a:cubicBezTo>
                      <a:cubicBezTo>
                        <a:pt x="667" y="1101"/>
                        <a:pt x="801" y="1101"/>
                        <a:pt x="934" y="968"/>
                      </a:cubicBezTo>
                      <a:cubicBezTo>
                        <a:pt x="1068" y="901"/>
                        <a:pt x="1134" y="734"/>
                        <a:pt x="1134" y="601"/>
                      </a:cubicBezTo>
                      <a:cubicBezTo>
                        <a:pt x="1134" y="434"/>
                        <a:pt x="1101" y="334"/>
                        <a:pt x="1001" y="200"/>
                      </a:cubicBezTo>
                      <a:cubicBezTo>
                        <a:pt x="934" y="67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4" name="Google Shape;4494;p27"/>
                <p:cNvSpPr/>
                <p:nvPr/>
              </p:nvSpPr>
              <p:spPr>
                <a:xfrm>
                  <a:off x="422600" y="4443625"/>
                  <a:ext cx="499550" cy="52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21149" extrusionOk="0">
                      <a:moveTo>
                        <a:pt x="2702" y="0"/>
                      </a:moveTo>
                      <a:cubicBezTo>
                        <a:pt x="2569" y="0"/>
                        <a:pt x="2469" y="0"/>
                        <a:pt x="2369" y="67"/>
                      </a:cubicBezTo>
                      <a:cubicBezTo>
                        <a:pt x="2069" y="100"/>
                        <a:pt x="1802" y="234"/>
                        <a:pt x="1535" y="434"/>
                      </a:cubicBezTo>
                      <a:cubicBezTo>
                        <a:pt x="1301" y="634"/>
                        <a:pt x="1135" y="901"/>
                        <a:pt x="968" y="1301"/>
                      </a:cubicBezTo>
                      <a:cubicBezTo>
                        <a:pt x="768" y="1668"/>
                        <a:pt x="701" y="2135"/>
                        <a:pt x="734" y="2636"/>
                      </a:cubicBezTo>
                      <a:cubicBezTo>
                        <a:pt x="734" y="3169"/>
                        <a:pt x="868" y="3670"/>
                        <a:pt x="1001" y="4237"/>
                      </a:cubicBezTo>
                      <a:lnTo>
                        <a:pt x="1068" y="4570"/>
                      </a:lnTo>
                      <a:cubicBezTo>
                        <a:pt x="1168" y="4971"/>
                        <a:pt x="1268" y="5338"/>
                        <a:pt x="1335" y="5771"/>
                      </a:cubicBezTo>
                      <a:cubicBezTo>
                        <a:pt x="1401" y="6605"/>
                        <a:pt x="1268" y="7439"/>
                        <a:pt x="1168" y="8273"/>
                      </a:cubicBezTo>
                      <a:lnTo>
                        <a:pt x="1168" y="8240"/>
                      </a:lnTo>
                      <a:cubicBezTo>
                        <a:pt x="1101" y="8373"/>
                        <a:pt x="1101" y="8507"/>
                        <a:pt x="1068" y="8673"/>
                      </a:cubicBezTo>
                      <a:lnTo>
                        <a:pt x="1034" y="9007"/>
                      </a:lnTo>
                      <a:lnTo>
                        <a:pt x="1001" y="9407"/>
                      </a:lnTo>
                      <a:cubicBezTo>
                        <a:pt x="968" y="9574"/>
                        <a:pt x="968" y="9774"/>
                        <a:pt x="901" y="9941"/>
                      </a:cubicBezTo>
                      <a:cubicBezTo>
                        <a:pt x="834" y="10408"/>
                        <a:pt x="701" y="10908"/>
                        <a:pt x="601" y="11342"/>
                      </a:cubicBezTo>
                      <a:lnTo>
                        <a:pt x="534" y="11642"/>
                      </a:lnTo>
                      <a:cubicBezTo>
                        <a:pt x="267" y="12743"/>
                        <a:pt x="0" y="13877"/>
                        <a:pt x="34" y="15145"/>
                      </a:cubicBezTo>
                      <a:cubicBezTo>
                        <a:pt x="34" y="16012"/>
                        <a:pt x="234" y="16846"/>
                        <a:pt x="601" y="17646"/>
                      </a:cubicBezTo>
                      <a:cubicBezTo>
                        <a:pt x="901" y="18213"/>
                        <a:pt x="1268" y="18814"/>
                        <a:pt x="1768" y="19314"/>
                      </a:cubicBezTo>
                      <a:cubicBezTo>
                        <a:pt x="2702" y="20215"/>
                        <a:pt x="3937" y="20849"/>
                        <a:pt x="5271" y="21049"/>
                      </a:cubicBezTo>
                      <a:cubicBezTo>
                        <a:pt x="5671" y="21116"/>
                        <a:pt x="6005" y="21149"/>
                        <a:pt x="6338" y="21149"/>
                      </a:cubicBezTo>
                      <a:lnTo>
                        <a:pt x="6405" y="21149"/>
                      </a:lnTo>
                      <a:cubicBezTo>
                        <a:pt x="6705" y="21149"/>
                        <a:pt x="7005" y="21116"/>
                        <a:pt x="7372" y="21049"/>
                      </a:cubicBezTo>
                      <a:cubicBezTo>
                        <a:pt x="8006" y="20982"/>
                        <a:pt x="8673" y="20815"/>
                        <a:pt x="9274" y="20515"/>
                      </a:cubicBezTo>
                      <a:cubicBezTo>
                        <a:pt x="9707" y="20348"/>
                        <a:pt x="10074" y="20115"/>
                        <a:pt x="10508" y="19781"/>
                      </a:cubicBezTo>
                      <a:cubicBezTo>
                        <a:pt x="10875" y="19481"/>
                        <a:pt x="11208" y="19147"/>
                        <a:pt x="11542" y="18714"/>
                      </a:cubicBezTo>
                      <a:cubicBezTo>
                        <a:pt x="11909" y="18213"/>
                        <a:pt x="12209" y="17680"/>
                        <a:pt x="12476" y="17179"/>
                      </a:cubicBezTo>
                      <a:cubicBezTo>
                        <a:pt x="12676" y="16779"/>
                        <a:pt x="12843" y="16312"/>
                        <a:pt x="13043" y="15845"/>
                      </a:cubicBezTo>
                      <a:cubicBezTo>
                        <a:pt x="13143" y="15645"/>
                        <a:pt x="13210" y="15445"/>
                        <a:pt x="13343" y="15211"/>
                      </a:cubicBezTo>
                      <a:cubicBezTo>
                        <a:pt x="13643" y="14511"/>
                        <a:pt x="14010" y="13777"/>
                        <a:pt x="14544" y="13043"/>
                      </a:cubicBezTo>
                      <a:cubicBezTo>
                        <a:pt x="14711" y="12843"/>
                        <a:pt x="14911" y="12643"/>
                        <a:pt x="15078" y="12476"/>
                      </a:cubicBezTo>
                      <a:cubicBezTo>
                        <a:pt x="15245" y="12309"/>
                        <a:pt x="15478" y="12142"/>
                        <a:pt x="15712" y="11976"/>
                      </a:cubicBezTo>
                      <a:cubicBezTo>
                        <a:pt x="16079" y="11675"/>
                        <a:pt x="16546" y="11442"/>
                        <a:pt x="16912" y="11175"/>
                      </a:cubicBezTo>
                      <a:cubicBezTo>
                        <a:pt x="17346" y="10942"/>
                        <a:pt x="17813" y="10641"/>
                        <a:pt x="18213" y="10308"/>
                      </a:cubicBezTo>
                      <a:cubicBezTo>
                        <a:pt x="18647" y="10008"/>
                        <a:pt x="18981" y="9674"/>
                        <a:pt x="19247" y="9307"/>
                      </a:cubicBezTo>
                      <a:cubicBezTo>
                        <a:pt x="19581" y="8940"/>
                        <a:pt x="19748" y="8573"/>
                        <a:pt x="19881" y="8240"/>
                      </a:cubicBezTo>
                      <a:cubicBezTo>
                        <a:pt x="19915" y="8073"/>
                        <a:pt x="19981" y="7906"/>
                        <a:pt x="19915" y="7739"/>
                      </a:cubicBezTo>
                      <a:cubicBezTo>
                        <a:pt x="19915" y="7506"/>
                        <a:pt x="19881" y="7339"/>
                        <a:pt x="19748" y="7139"/>
                      </a:cubicBezTo>
                      <a:cubicBezTo>
                        <a:pt x="19714" y="7072"/>
                        <a:pt x="19681" y="6972"/>
                        <a:pt x="19581" y="6905"/>
                      </a:cubicBezTo>
                      <a:cubicBezTo>
                        <a:pt x="19548" y="6805"/>
                        <a:pt x="19514" y="6772"/>
                        <a:pt x="19414" y="6739"/>
                      </a:cubicBezTo>
                      <a:cubicBezTo>
                        <a:pt x="19247" y="6605"/>
                        <a:pt x="19081" y="6438"/>
                        <a:pt x="18881" y="6338"/>
                      </a:cubicBezTo>
                      <a:cubicBezTo>
                        <a:pt x="18414" y="6105"/>
                        <a:pt x="17913" y="5971"/>
                        <a:pt x="17379" y="5938"/>
                      </a:cubicBezTo>
                      <a:lnTo>
                        <a:pt x="17146" y="5938"/>
                      </a:lnTo>
                      <a:cubicBezTo>
                        <a:pt x="17013" y="5938"/>
                        <a:pt x="16846" y="5938"/>
                        <a:pt x="16712" y="5971"/>
                      </a:cubicBezTo>
                      <a:cubicBezTo>
                        <a:pt x="16479" y="6005"/>
                        <a:pt x="16179" y="6071"/>
                        <a:pt x="15912" y="6105"/>
                      </a:cubicBezTo>
                      <a:cubicBezTo>
                        <a:pt x="15545" y="6172"/>
                        <a:pt x="15111" y="6338"/>
                        <a:pt x="14744" y="6572"/>
                      </a:cubicBezTo>
                      <a:cubicBezTo>
                        <a:pt x="14411" y="6739"/>
                        <a:pt x="14044" y="6972"/>
                        <a:pt x="13677" y="7272"/>
                      </a:cubicBezTo>
                      <a:cubicBezTo>
                        <a:pt x="13543" y="7406"/>
                        <a:pt x="13377" y="7506"/>
                        <a:pt x="13243" y="7639"/>
                      </a:cubicBezTo>
                      <a:cubicBezTo>
                        <a:pt x="13377" y="7272"/>
                        <a:pt x="13477" y="6905"/>
                        <a:pt x="13543" y="6572"/>
                      </a:cubicBezTo>
                      <a:cubicBezTo>
                        <a:pt x="13643" y="6138"/>
                        <a:pt x="13677" y="5771"/>
                        <a:pt x="13643" y="5438"/>
                      </a:cubicBezTo>
                      <a:cubicBezTo>
                        <a:pt x="13577" y="5071"/>
                        <a:pt x="13510" y="4771"/>
                        <a:pt x="13377" y="4504"/>
                      </a:cubicBezTo>
                      <a:cubicBezTo>
                        <a:pt x="13310" y="4404"/>
                        <a:pt x="13210" y="4304"/>
                        <a:pt x="13076" y="4170"/>
                      </a:cubicBezTo>
                      <a:cubicBezTo>
                        <a:pt x="12976" y="4070"/>
                        <a:pt x="12810" y="3970"/>
                        <a:pt x="12643" y="3903"/>
                      </a:cubicBezTo>
                      <a:cubicBezTo>
                        <a:pt x="12476" y="3803"/>
                        <a:pt x="12309" y="3770"/>
                        <a:pt x="12076" y="3770"/>
                      </a:cubicBezTo>
                      <a:cubicBezTo>
                        <a:pt x="12009" y="3770"/>
                        <a:pt x="11909" y="3770"/>
                        <a:pt x="11809" y="3803"/>
                      </a:cubicBezTo>
                      <a:cubicBezTo>
                        <a:pt x="11542" y="3837"/>
                        <a:pt x="11308" y="3970"/>
                        <a:pt x="11042" y="4137"/>
                      </a:cubicBezTo>
                      <a:cubicBezTo>
                        <a:pt x="10741" y="4337"/>
                        <a:pt x="10475" y="4604"/>
                        <a:pt x="10174" y="4937"/>
                      </a:cubicBezTo>
                      <a:cubicBezTo>
                        <a:pt x="9907" y="5238"/>
                        <a:pt x="9674" y="5571"/>
                        <a:pt x="9374" y="5971"/>
                      </a:cubicBezTo>
                      <a:cubicBezTo>
                        <a:pt x="9207" y="6172"/>
                        <a:pt x="9074" y="6405"/>
                        <a:pt x="8973" y="6639"/>
                      </a:cubicBezTo>
                      <a:lnTo>
                        <a:pt x="9007" y="6505"/>
                      </a:lnTo>
                      <a:lnTo>
                        <a:pt x="9040" y="6405"/>
                      </a:lnTo>
                      <a:cubicBezTo>
                        <a:pt x="9174" y="5638"/>
                        <a:pt x="9240" y="5071"/>
                        <a:pt x="9240" y="4470"/>
                      </a:cubicBezTo>
                      <a:cubicBezTo>
                        <a:pt x="9240" y="4137"/>
                        <a:pt x="9240" y="3837"/>
                        <a:pt x="9174" y="3603"/>
                      </a:cubicBezTo>
                      <a:cubicBezTo>
                        <a:pt x="9140" y="3303"/>
                        <a:pt x="9040" y="3103"/>
                        <a:pt x="8907" y="2903"/>
                      </a:cubicBezTo>
                      <a:cubicBezTo>
                        <a:pt x="8807" y="2669"/>
                        <a:pt x="8640" y="2502"/>
                        <a:pt x="8406" y="2436"/>
                      </a:cubicBezTo>
                      <a:cubicBezTo>
                        <a:pt x="8240" y="2335"/>
                        <a:pt x="8039" y="2302"/>
                        <a:pt x="7806" y="2302"/>
                      </a:cubicBezTo>
                      <a:lnTo>
                        <a:pt x="7639" y="2302"/>
                      </a:lnTo>
                      <a:cubicBezTo>
                        <a:pt x="7406" y="2302"/>
                        <a:pt x="7206" y="2402"/>
                        <a:pt x="7005" y="2469"/>
                      </a:cubicBezTo>
                      <a:cubicBezTo>
                        <a:pt x="6839" y="2536"/>
                        <a:pt x="6672" y="2736"/>
                        <a:pt x="6505" y="2903"/>
                      </a:cubicBezTo>
                      <a:cubicBezTo>
                        <a:pt x="6171" y="3303"/>
                        <a:pt x="5971" y="3803"/>
                        <a:pt x="5838" y="4170"/>
                      </a:cubicBezTo>
                      <a:cubicBezTo>
                        <a:pt x="5805" y="4304"/>
                        <a:pt x="5738" y="4404"/>
                        <a:pt x="5738" y="4504"/>
                      </a:cubicBezTo>
                      <a:lnTo>
                        <a:pt x="5738" y="4103"/>
                      </a:lnTo>
                      <a:cubicBezTo>
                        <a:pt x="5704" y="3069"/>
                        <a:pt x="5404" y="2102"/>
                        <a:pt x="4937" y="1401"/>
                      </a:cubicBezTo>
                      <a:cubicBezTo>
                        <a:pt x="4537" y="768"/>
                        <a:pt x="3937" y="301"/>
                        <a:pt x="3269" y="100"/>
                      </a:cubicBezTo>
                      <a:cubicBezTo>
                        <a:pt x="3069" y="67"/>
                        <a:pt x="2869" y="0"/>
                        <a:pt x="27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5" name="Google Shape;4495;p27"/>
                <p:cNvSpPr/>
                <p:nvPr/>
              </p:nvSpPr>
              <p:spPr>
                <a:xfrm>
                  <a:off x="439275" y="4441950"/>
                  <a:ext cx="48037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15" h="12544" extrusionOk="0">
                      <a:moveTo>
                        <a:pt x="1869" y="1"/>
                      </a:moveTo>
                      <a:cubicBezTo>
                        <a:pt x="1902" y="67"/>
                        <a:pt x="1802" y="67"/>
                        <a:pt x="1668" y="67"/>
                      </a:cubicBezTo>
                      <a:cubicBezTo>
                        <a:pt x="1368" y="134"/>
                        <a:pt x="1068" y="234"/>
                        <a:pt x="834" y="468"/>
                      </a:cubicBezTo>
                      <a:cubicBezTo>
                        <a:pt x="568" y="668"/>
                        <a:pt x="367" y="935"/>
                        <a:pt x="234" y="1335"/>
                      </a:cubicBezTo>
                      <a:cubicBezTo>
                        <a:pt x="67" y="1702"/>
                        <a:pt x="1" y="2169"/>
                        <a:pt x="34" y="2669"/>
                      </a:cubicBezTo>
                      <a:cubicBezTo>
                        <a:pt x="34" y="3203"/>
                        <a:pt x="167" y="3703"/>
                        <a:pt x="267" y="4237"/>
                      </a:cubicBezTo>
                      <a:lnTo>
                        <a:pt x="367" y="4571"/>
                      </a:lnTo>
                      <a:cubicBezTo>
                        <a:pt x="434" y="4871"/>
                        <a:pt x="501" y="5171"/>
                        <a:pt x="568" y="5471"/>
                      </a:cubicBezTo>
                      <a:cubicBezTo>
                        <a:pt x="601" y="5371"/>
                        <a:pt x="701" y="5305"/>
                        <a:pt x="734" y="5238"/>
                      </a:cubicBezTo>
                      <a:cubicBezTo>
                        <a:pt x="834" y="5171"/>
                        <a:pt x="901" y="5071"/>
                        <a:pt x="1001" y="5038"/>
                      </a:cubicBezTo>
                      <a:cubicBezTo>
                        <a:pt x="1201" y="4904"/>
                        <a:pt x="1402" y="4838"/>
                        <a:pt x="1602" y="4804"/>
                      </a:cubicBezTo>
                      <a:lnTo>
                        <a:pt x="1869" y="4804"/>
                      </a:lnTo>
                      <a:cubicBezTo>
                        <a:pt x="2002" y="4804"/>
                        <a:pt x="2102" y="4804"/>
                        <a:pt x="2235" y="4838"/>
                      </a:cubicBezTo>
                      <a:cubicBezTo>
                        <a:pt x="2436" y="4904"/>
                        <a:pt x="2602" y="5004"/>
                        <a:pt x="2769" y="5171"/>
                      </a:cubicBezTo>
                      <a:cubicBezTo>
                        <a:pt x="2936" y="5338"/>
                        <a:pt x="3036" y="5538"/>
                        <a:pt x="3103" y="5805"/>
                      </a:cubicBezTo>
                      <a:cubicBezTo>
                        <a:pt x="3203" y="6038"/>
                        <a:pt x="3270" y="6339"/>
                        <a:pt x="3270" y="6572"/>
                      </a:cubicBezTo>
                      <a:cubicBezTo>
                        <a:pt x="3336" y="6872"/>
                        <a:pt x="3336" y="7206"/>
                        <a:pt x="3336" y="7539"/>
                      </a:cubicBezTo>
                      <a:cubicBezTo>
                        <a:pt x="3336" y="8173"/>
                        <a:pt x="3270" y="8840"/>
                        <a:pt x="3203" y="9474"/>
                      </a:cubicBezTo>
                      <a:cubicBezTo>
                        <a:pt x="3169" y="9708"/>
                        <a:pt x="3169" y="9975"/>
                        <a:pt x="3103" y="10208"/>
                      </a:cubicBezTo>
                      <a:cubicBezTo>
                        <a:pt x="3203" y="9975"/>
                        <a:pt x="3336" y="9674"/>
                        <a:pt x="3403" y="9407"/>
                      </a:cubicBezTo>
                      <a:cubicBezTo>
                        <a:pt x="3536" y="9141"/>
                        <a:pt x="3670" y="8807"/>
                        <a:pt x="3837" y="8507"/>
                      </a:cubicBezTo>
                      <a:cubicBezTo>
                        <a:pt x="3937" y="8207"/>
                        <a:pt x="4103" y="7973"/>
                        <a:pt x="4270" y="7706"/>
                      </a:cubicBezTo>
                      <a:cubicBezTo>
                        <a:pt x="4370" y="7573"/>
                        <a:pt x="4437" y="7506"/>
                        <a:pt x="4570" y="7373"/>
                      </a:cubicBezTo>
                      <a:cubicBezTo>
                        <a:pt x="4671" y="7306"/>
                        <a:pt x="4737" y="7206"/>
                        <a:pt x="4871" y="7173"/>
                      </a:cubicBezTo>
                      <a:cubicBezTo>
                        <a:pt x="4937" y="7072"/>
                        <a:pt x="5071" y="7039"/>
                        <a:pt x="5204" y="7006"/>
                      </a:cubicBezTo>
                      <a:cubicBezTo>
                        <a:pt x="5238" y="7006"/>
                        <a:pt x="5338" y="6972"/>
                        <a:pt x="5371" y="6972"/>
                      </a:cubicBezTo>
                      <a:lnTo>
                        <a:pt x="5538" y="6972"/>
                      </a:lnTo>
                      <a:cubicBezTo>
                        <a:pt x="5771" y="6972"/>
                        <a:pt x="6072" y="7072"/>
                        <a:pt x="6272" y="7206"/>
                      </a:cubicBezTo>
                      <a:cubicBezTo>
                        <a:pt x="6405" y="7306"/>
                        <a:pt x="6539" y="7406"/>
                        <a:pt x="6605" y="7539"/>
                      </a:cubicBezTo>
                      <a:cubicBezTo>
                        <a:pt x="6705" y="7673"/>
                        <a:pt x="6805" y="7806"/>
                        <a:pt x="6839" y="7906"/>
                      </a:cubicBezTo>
                      <a:cubicBezTo>
                        <a:pt x="6939" y="8240"/>
                        <a:pt x="6939" y="8574"/>
                        <a:pt x="6939" y="8907"/>
                      </a:cubicBezTo>
                      <a:cubicBezTo>
                        <a:pt x="6939" y="9307"/>
                        <a:pt x="6905" y="9708"/>
                        <a:pt x="6839" y="10075"/>
                      </a:cubicBezTo>
                      <a:lnTo>
                        <a:pt x="6572" y="11209"/>
                      </a:lnTo>
                      <a:cubicBezTo>
                        <a:pt x="6539" y="11376"/>
                        <a:pt x="6505" y="11542"/>
                        <a:pt x="6505" y="11709"/>
                      </a:cubicBezTo>
                      <a:cubicBezTo>
                        <a:pt x="6572" y="11542"/>
                        <a:pt x="6672" y="11409"/>
                        <a:pt x="6805" y="11242"/>
                      </a:cubicBezTo>
                      <a:cubicBezTo>
                        <a:pt x="6972" y="10975"/>
                        <a:pt x="7106" y="10675"/>
                        <a:pt x="7306" y="10408"/>
                      </a:cubicBezTo>
                      <a:cubicBezTo>
                        <a:pt x="7506" y="10141"/>
                        <a:pt x="7673" y="9841"/>
                        <a:pt x="7906" y="9541"/>
                      </a:cubicBezTo>
                      <a:cubicBezTo>
                        <a:pt x="8140" y="9307"/>
                        <a:pt x="8340" y="9041"/>
                        <a:pt x="8573" y="8807"/>
                      </a:cubicBezTo>
                      <a:cubicBezTo>
                        <a:pt x="8773" y="8640"/>
                        <a:pt x="9007" y="8473"/>
                        <a:pt x="9207" y="8340"/>
                      </a:cubicBezTo>
                      <a:cubicBezTo>
                        <a:pt x="9372" y="8258"/>
                        <a:pt x="9536" y="8198"/>
                        <a:pt x="9738" y="8198"/>
                      </a:cubicBezTo>
                      <a:cubicBezTo>
                        <a:pt x="9782" y="8198"/>
                        <a:pt x="9827" y="8201"/>
                        <a:pt x="9874" y="8207"/>
                      </a:cubicBezTo>
                      <a:cubicBezTo>
                        <a:pt x="10108" y="8240"/>
                        <a:pt x="10341" y="8340"/>
                        <a:pt x="10508" y="8507"/>
                      </a:cubicBezTo>
                      <a:cubicBezTo>
                        <a:pt x="10608" y="8574"/>
                        <a:pt x="10708" y="8707"/>
                        <a:pt x="10775" y="8840"/>
                      </a:cubicBezTo>
                      <a:cubicBezTo>
                        <a:pt x="10842" y="8874"/>
                        <a:pt x="10842" y="8974"/>
                        <a:pt x="10875" y="9007"/>
                      </a:cubicBezTo>
                      <a:cubicBezTo>
                        <a:pt x="10908" y="9041"/>
                        <a:pt x="10908" y="9141"/>
                        <a:pt x="10908" y="9207"/>
                      </a:cubicBezTo>
                      <a:cubicBezTo>
                        <a:pt x="10942" y="9374"/>
                        <a:pt x="10942" y="9541"/>
                        <a:pt x="10942" y="9708"/>
                      </a:cubicBezTo>
                      <a:cubicBezTo>
                        <a:pt x="10942" y="9874"/>
                        <a:pt x="10942" y="10041"/>
                        <a:pt x="10908" y="10208"/>
                      </a:cubicBezTo>
                      <a:cubicBezTo>
                        <a:pt x="10875" y="10575"/>
                        <a:pt x="10742" y="10942"/>
                        <a:pt x="10608" y="11342"/>
                      </a:cubicBezTo>
                      <a:cubicBezTo>
                        <a:pt x="10508" y="11709"/>
                        <a:pt x="10375" y="12076"/>
                        <a:pt x="10208" y="12410"/>
                      </a:cubicBezTo>
                      <a:cubicBezTo>
                        <a:pt x="10208" y="12476"/>
                        <a:pt x="10174" y="12510"/>
                        <a:pt x="10174" y="12543"/>
                      </a:cubicBezTo>
                      <a:cubicBezTo>
                        <a:pt x="10441" y="12176"/>
                        <a:pt x="10708" y="11843"/>
                        <a:pt x="11042" y="11442"/>
                      </a:cubicBezTo>
                      <a:cubicBezTo>
                        <a:pt x="11242" y="11209"/>
                        <a:pt x="11442" y="10942"/>
                        <a:pt x="11709" y="10742"/>
                      </a:cubicBezTo>
                      <a:cubicBezTo>
                        <a:pt x="11909" y="10542"/>
                        <a:pt x="12176" y="10275"/>
                        <a:pt x="12409" y="10075"/>
                      </a:cubicBezTo>
                      <a:cubicBezTo>
                        <a:pt x="12610" y="9874"/>
                        <a:pt x="12876" y="9708"/>
                        <a:pt x="13110" y="9574"/>
                      </a:cubicBezTo>
                      <a:cubicBezTo>
                        <a:pt x="13343" y="9441"/>
                        <a:pt x="13577" y="9341"/>
                        <a:pt x="13844" y="9274"/>
                      </a:cubicBezTo>
                      <a:cubicBezTo>
                        <a:pt x="13944" y="9257"/>
                        <a:pt x="14044" y="9249"/>
                        <a:pt x="14144" y="9249"/>
                      </a:cubicBezTo>
                      <a:cubicBezTo>
                        <a:pt x="14244" y="9249"/>
                        <a:pt x="14344" y="9257"/>
                        <a:pt x="14444" y="9274"/>
                      </a:cubicBezTo>
                      <a:cubicBezTo>
                        <a:pt x="14678" y="9341"/>
                        <a:pt x="14878" y="9508"/>
                        <a:pt x="15011" y="9674"/>
                      </a:cubicBezTo>
                      <a:cubicBezTo>
                        <a:pt x="15078" y="9741"/>
                        <a:pt x="15111" y="9841"/>
                        <a:pt x="15178" y="9941"/>
                      </a:cubicBezTo>
                      <a:cubicBezTo>
                        <a:pt x="15211" y="10041"/>
                        <a:pt x="15211" y="10108"/>
                        <a:pt x="15211" y="10208"/>
                      </a:cubicBezTo>
                      <a:cubicBezTo>
                        <a:pt x="15211" y="10408"/>
                        <a:pt x="15211" y="10675"/>
                        <a:pt x="15111" y="10875"/>
                      </a:cubicBezTo>
                      <a:cubicBezTo>
                        <a:pt x="15045" y="11175"/>
                        <a:pt x="14945" y="11409"/>
                        <a:pt x="14844" y="11709"/>
                      </a:cubicBezTo>
                      <a:cubicBezTo>
                        <a:pt x="14744" y="11909"/>
                        <a:pt x="14611" y="12176"/>
                        <a:pt x="14511" y="12376"/>
                      </a:cubicBezTo>
                      <a:cubicBezTo>
                        <a:pt x="14611" y="12310"/>
                        <a:pt x="14744" y="12176"/>
                        <a:pt x="14911" y="12043"/>
                      </a:cubicBezTo>
                      <a:cubicBezTo>
                        <a:pt x="15278" y="11742"/>
                        <a:pt x="15712" y="11542"/>
                        <a:pt x="16112" y="11242"/>
                      </a:cubicBezTo>
                      <a:cubicBezTo>
                        <a:pt x="16546" y="11009"/>
                        <a:pt x="17013" y="10708"/>
                        <a:pt x="17413" y="10375"/>
                      </a:cubicBezTo>
                      <a:cubicBezTo>
                        <a:pt x="17847" y="10075"/>
                        <a:pt x="18180" y="9741"/>
                        <a:pt x="18514" y="9374"/>
                      </a:cubicBezTo>
                      <a:cubicBezTo>
                        <a:pt x="18847" y="9007"/>
                        <a:pt x="19014" y="8640"/>
                        <a:pt x="19114" y="8307"/>
                      </a:cubicBezTo>
                      <a:cubicBezTo>
                        <a:pt x="19181" y="8140"/>
                        <a:pt x="19214" y="7973"/>
                        <a:pt x="19181" y="7806"/>
                      </a:cubicBezTo>
                      <a:cubicBezTo>
                        <a:pt x="19181" y="7573"/>
                        <a:pt x="19114" y="7406"/>
                        <a:pt x="19014" y="7206"/>
                      </a:cubicBezTo>
                      <a:cubicBezTo>
                        <a:pt x="18947" y="7139"/>
                        <a:pt x="18914" y="7039"/>
                        <a:pt x="18847" y="6972"/>
                      </a:cubicBezTo>
                      <a:cubicBezTo>
                        <a:pt x="18781" y="6872"/>
                        <a:pt x="18747" y="6839"/>
                        <a:pt x="18681" y="6806"/>
                      </a:cubicBezTo>
                      <a:cubicBezTo>
                        <a:pt x="18514" y="6639"/>
                        <a:pt x="18347" y="6505"/>
                        <a:pt x="18113" y="6405"/>
                      </a:cubicBezTo>
                      <a:cubicBezTo>
                        <a:pt x="17680" y="6172"/>
                        <a:pt x="17179" y="6038"/>
                        <a:pt x="16612" y="6005"/>
                      </a:cubicBezTo>
                      <a:lnTo>
                        <a:pt x="16379" y="6005"/>
                      </a:lnTo>
                      <a:cubicBezTo>
                        <a:pt x="16245" y="6005"/>
                        <a:pt x="16079" y="6005"/>
                        <a:pt x="15945" y="6038"/>
                      </a:cubicBezTo>
                      <a:cubicBezTo>
                        <a:pt x="15678" y="6072"/>
                        <a:pt x="15412" y="6138"/>
                        <a:pt x="15178" y="6172"/>
                      </a:cubicBezTo>
                      <a:cubicBezTo>
                        <a:pt x="14778" y="6239"/>
                        <a:pt x="14377" y="6405"/>
                        <a:pt x="14011" y="6639"/>
                      </a:cubicBezTo>
                      <a:cubicBezTo>
                        <a:pt x="13677" y="6806"/>
                        <a:pt x="13277" y="7039"/>
                        <a:pt x="12910" y="7339"/>
                      </a:cubicBezTo>
                      <a:cubicBezTo>
                        <a:pt x="12776" y="7473"/>
                        <a:pt x="12610" y="7573"/>
                        <a:pt x="12509" y="7706"/>
                      </a:cubicBezTo>
                      <a:cubicBezTo>
                        <a:pt x="12610" y="7339"/>
                        <a:pt x="12743" y="7006"/>
                        <a:pt x="12776" y="6639"/>
                      </a:cubicBezTo>
                      <a:cubicBezTo>
                        <a:pt x="12876" y="6205"/>
                        <a:pt x="12910" y="5838"/>
                        <a:pt x="12876" y="5505"/>
                      </a:cubicBezTo>
                      <a:cubicBezTo>
                        <a:pt x="12843" y="5138"/>
                        <a:pt x="12743" y="4838"/>
                        <a:pt x="12610" y="4571"/>
                      </a:cubicBezTo>
                      <a:cubicBezTo>
                        <a:pt x="12543" y="4471"/>
                        <a:pt x="12443" y="4371"/>
                        <a:pt x="12343" y="4237"/>
                      </a:cubicBezTo>
                      <a:cubicBezTo>
                        <a:pt x="12209" y="4137"/>
                        <a:pt x="12042" y="4037"/>
                        <a:pt x="11876" y="3970"/>
                      </a:cubicBezTo>
                      <a:cubicBezTo>
                        <a:pt x="11709" y="3870"/>
                        <a:pt x="11542" y="3837"/>
                        <a:pt x="11342" y="3837"/>
                      </a:cubicBezTo>
                      <a:cubicBezTo>
                        <a:pt x="11242" y="3837"/>
                        <a:pt x="11175" y="3837"/>
                        <a:pt x="11042" y="3870"/>
                      </a:cubicBezTo>
                      <a:cubicBezTo>
                        <a:pt x="10775" y="3904"/>
                        <a:pt x="10541" y="4037"/>
                        <a:pt x="10241" y="4204"/>
                      </a:cubicBezTo>
                      <a:cubicBezTo>
                        <a:pt x="9941" y="4404"/>
                        <a:pt x="9674" y="4671"/>
                        <a:pt x="9374" y="5004"/>
                      </a:cubicBezTo>
                      <a:cubicBezTo>
                        <a:pt x="9107" y="5305"/>
                        <a:pt x="8874" y="5638"/>
                        <a:pt x="8573" y="6038"/>
                      </a:cubicBezTo>
                      <a:cubicBezTo>
                        <a:pt x="8407" y="6239"/>
                        <a:pt x="8273" y="6472"/>
                        <a:pt x="8173" y="6706"/>
                      </a:cubicBezTo>
                      <a:lnTo>
                        <a:pt x="8206" y="6572"/>
                      </a:lnTo>
                      <a:lnTo>
                        <a:pt x="8240" y="6405"/>
                      </a:lnTo>
                      <a:cubicBezTo>
                        <a:pt x="8373" y="5671"/>
                        <a:pt x="8440" y="5038"/>
                        <a:pt x="8440" y="4504"/>
                      </a:cubicBezTo>
                      <a:cubicBezTo>
                        <a:pt x="8440" y="4204"/>
                        <a:pt x="8407" y="3870"/>
                        <a:pt x="8373" y="3637"/>
                      </a:cubicBezTo>
                      <a:cubicBezTo>
                        <a:pt x="8340" y="3336"/>
                        <a:pt x="8240" y="3136"/>
                        <a:pt x="8106" y="2903"/>
                      </a:cubicBezTo>
                      <a:cubicBezTo>
                        <a:pt x="8006" y="2703"/>
                        <a:pt x="7839" y="2536"/>
                        <a:pt x="7606" y="2402"/>
                      </a:cubicBezTo>
                      <a:cubicBezTo>
                        <a:pt x="7439" y="2336"/>
                        <a:pt x="7239" y="2302"/>
                        <a:pt x="7006" y="2302"/>
                      </a:cubicBezTo>
                      <a:lnTo>
                        <a:pt x="6839" y="2302"/>
                      </a:lnTo>
                      <a:cubicBezTo>
                        <a:pt x="6605" y="2302"/>
                        <a:pt x="6405" y="2369"/>
                        <a:pt x="6205" y="2469"/>
                      </a:cubicBezTo>
                      <a:cubicBezTo>
                        <a:pt x="6038" y="2536"/>
                        <a:pt x="5871" y="2703"/>
                        <a:pt x="5705" y="2869"/>
                      </a:cubicBezTo>
                      <a:cubicBezTo>
                        <a:pt x="5371" y="3303"/>
                        <a:pt x="5171" y="3803"/>
                        <a:pt x="5037" y="4170"/>
                      </a:cubicBezTo>
                      <a:cubicBezTo>
                        <a:pt x="5004" y="4304"/>
                        <a:pt x="4937" y="4371"/>
                        <a:pt x="4904" y="4504"/>
                      </a:cubicBezTo>
                      <a:cubicBezTo>
                        <a:pt x="4937" y="4371"/>
                        <a:pt x="4937" y="4204"/>
                        <a:pt x="4904" y="4070"/>
                      </a:cubicBezTo>
                      <a:cubicBezTo>
                        <a:pt x="4871" y="3036"/>
                        <a:pt x="4570" y="2069"/>
                        <a:pt x="4103" y="1368"/>
                      </a:cubicBezTo>
                      <a:cubicBezTo>
                        <a:pt x="3703" y="735"/>
                        <a:pt x="3103" y="301"/>
                        <a:pt x="2436" y="67"/>
                      </a:cubicBezTo>
                      <a:cubicBezTo>
                        <a:pt x="2235" y="34"/>
                        <a:pt x="2069" y="1"/>
                        <a:pt x="18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6" name="Google Shape;4496;p27"/>
                <p:cNvSpPr/>
                <p:nvPr/>
              </p:nvSpPr>
              <p:spPr>
                <a:xfrm>
                  <a:off x="454275" y="4622075"/>
                  <a:ext cx="38400" cy="2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10515" extrusionOk="0">
                      <a:moveTo>
                        <a:pt x="1435" y="1"/>
                      </a:moveTo>
                      <a:cubicBezTo>
                        <a:pt x="1402" y="1"/>
                        <a:pt x="1369" y="34"/>
                        <a:pt x="1369" y="101"/>
                      </a:cubicBezTo>
                      <a:cubicBezTo>
                        <a:pt x="1402" y="935"/>
                        <a:pt x="1369" y="1702"/>
                        <a:pt x="1302" y="2536"/>
                      </a:cubicBezTo>
                      <a:lnTo>
                        <a:pt x="1302" y="2503"/>
                      </a:lnTo>
                      <a:cubicBezTo>
                        <a:pt x="1269" y="3136"/>
                        <a:pt x="1202" y="3804"/>
                        <a:pt x="1102" y="4437"/>
                      </a:cubicBezTo>
                      <a:cubicBezTo>
                        <a:pt x="1068" y="4771"/>
                        <a:pt x="1035" y="5038"/>
                        <a:pt x="935" y="5371"/>
                      </a:cubicBezTo>
                      <a:cubicBezTo>
                        <a:pt x="902" y="5705"/>
                        <a:pt x="802" y="6005"/>
                        <a:pt x="768" y="6339"/>
                      </a:cubicBezTo>
                      <a:lnTo>
                        <a:pt x="401" y="8207"/>
                      </a:lnTo>
                      <a:cubicBezTo>
                        <a:pt x="268" y="8874"/>
                        <a:pt x="101" y="9508"/>
                        <a:pt x="1" y="10175"/>
                      </a:cubicBezTo>
                      <a:cubicBezTo>
                        <a:pt x="1" y="10275"/>
                        <a:pt x="1" y="10342"/>
                        <a:pt x="68" y="10375"/>
                      </a:cubicBezTo>
                      <a:cubicBezTo>
                        <a:pt x="101" y="10475"/>
                        <a:pt x="168" y="10508"/>
                        <a:pt x="234" y="10508"/>
                      </a:cubicBezTo>
                      <a:cubicBezTo>
                        <a:pt x="256" y="10513"/>
                        <a:pt x="277" y="10515"/>
                        <a:pt x="297" y="10515"/>
                      </a:cubicBezTo>
                      <a:cubicBezTo>
                        <a:pt x="427" y="10515"/>
                        <a:pt x="510" y="10424"/>
                        <a:pt x="568" y="10308"/>
                      </a:cubicBezTo>
                      <a:cubicBezTo>
                        <a:pt x="668" y="9775"/>
                        <a:pt x="768" y="9274"/>
                        <a:pt x="835" y="8707"/>
                      </a:cubicBezTo>
                      <a:lnTo>
                        <a:pt x="1102" y="7106"/>
                      </a:lnTo>
                      <a:cubicBezTo>
                        <a:pt x="1168" y="6539"/>
                        <a:pt x="1235" y="6005"/>
                        <a:pt x="1302" y="5471"/>
                      </a:cubicBezTo>
                      <a:cubicBezTo>
                        <a:pt x="1335" y="5171"/>
                        <a:pt x="1335" y="4938"/>
                        <a:pt x="1402" y="4638"/>
                      </a:cubicBezTo>
                      <a:cubicBezTo>
                        <a:pt x="1402" y="4371"/>
                        <a:pt x="1435" y="4104"/>
                        <a:pt x="1435" y="3837"/>
                      </a:cubicBezTo>
                      <a:cubicBezTo>
                        <a:pt x="1469" y="3203"/>
                        <a:pt x="1502" y="2603"/>
                        <a:pt x="1502" y="2002"/>
                      </a:cubicBezTo>
                      <a:lnTo>
                        <a:pt x="1502" y="101"/>
                      </a:lnTo>
                      <a:cubicBezTo>
                        <a:pt x="1535" y="34"/>
                        <a:pt x="1469" y="1"/>
                        <a:pt x="1435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7" name="Google Shape;4497;p27"/>
                <p:cNvSpPr/>
                <p:nvPr/>
              </p:nvSpPr>
              <p:spPr>
                <a:xfrm>
                  <a:off x="495975" y="4675450"/>
                  <a:ext cx="76750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9615" extrusionOk="0">
                      <a:moveTo>
                        <a:pt x="1368" y="5571"/>
                      </a:moveTo>
                      <a:lnTo>
                        <a:pt x="1368" y="5638"/>
                      </a:lnTo>
                      <a:cubicBezTo>
                        <a:pt x="1402" y="5571"/>
                        <a:pt x="1402" y="5571"/>
                        <a:pt x="1368" y="5571"/>
                      </a:cubicBezTo>
                      <a:close/>
                      <a:moveTo>
                        <a:pt x="2936" y="1"/>
                      </a:moveTo>
                      <a:cubicBezTo>
                        <a:pt x="2970" y="1"/>
                        <a:pt x="2936" y="34"/>
                        <a:pt x="2903" y="67"/>
                      </a:cubicBezTo>
                      <a:cubicBezTo>
                        <a:pt x="2636" y="1001"/>
                        <a:pt x="2403" y="1902"/>
                        <a:pt x="2202" y="2836"/>
                      </a:cubicBezTo>
                      <a:lnTo>
                        <a:pt x="1802" y="4204"/>
                      </a:lnTo>
                      <a:cubicBezTo>
                        <a:pt x="1735" y="4404"/>
                        <a:pt x="1669" y="4671"/>
                        <a:pt x="1602" y="4871"/>
                      </a:cubicBezTo>
                      <a:cubicBezTo>
                        <a:pt x="1502" y="5138"/>
                        <a:pt x="1435" y="5338"/>
                        <a:pt x="1402" y="5571"/>
                      </a:cubicBezTo>
                      <a:cubicBezTo>
                        <a:pt x="1368" y="5738"/>
                        <a:pt x="1268" y="5905"/>
                        <a:pt x="1235" y="6072"/>
                      </a:cubicBezTo>
                      <a:cubicBezTo>
                        <a:pt x="1068" y="6572"/>
                        <a:pt x="835" y="7072"/>
                        <a:pt x="668" y="7573"/>
                      </a:cubicBezTo>
                      <a:cubicBezTo>
                        <a:pt x="468" y="8073"/>
                        <a:pt x="268" y="8574"/>
                        <a:pt x="68" y="9141"/>
                      </a:cubicBezTo>
                      <a:cubicBezTo>
                        <a:pt x="1" y="9207"/>
                        <a:pt x="1" y="9307"/>
                        <a:pt x="1" y="9374"/>
                      </a:cubicBezTo>
                      <a:cubicBezTo>
                        <a:pt x="68" y="9474"/>
                        <a:pt x="101" y="9541"/>
                        <a:pt x="201" y="9574"/>
                      </a:cubicBezTo>
                      <a:cubicBezTo>
                        <a:pt x="247" y="9602"/>
                        <a:pt x="295" y="9614"/>
                        <a:pt x="343" y="9614"/>
                      </a:cubicBezTo>
                      <a:cubicBezTo>
                        <a:pt x="468" y="9614"/>
                        <a:pt x="586" y="9528"/>
                        <a:pt x="635" y="9407"/>
                      </a:cubicBezTo>
                      <a:cubicBezTo>
                        <a:pt x="801" y="9074"/>
                        <a:pt x="935" y="8707"/>
                        <a:pt x="1068" y="8340"/>
                      </a:cubicBezTo>
                      <a:cubicBezTo>
                        <a:pt x="1168" y="7973"/>
                        <a:pt x="1302" y="7539"/>
                        <a:pt x="1435" y="7173"/>
                      </a:cubicBezTo>
                      <a:cubicBezTo>
                        <a:pt x="1635" y="6405"/>
                        <a:pt x="1869" y="5638"/>
                        <a:pt x="2036" y="4838"/>
                      </a:cubicBezTo>
                      <a:cubicBezTo>
                        <a:pt x="2202" y="4037"/>
                        <a:pt x="2369" y="3303"/>
                        <a:pt x="2536" y="2503"/>
                      </a:cubicBezTo>
                      <a:cubicBezTo>
                        <a:pt x="2703" y="1702"/>
                        <a:pt x="2870" y="901"/>
                        <a:pt x="3070" y="134"/>
                      </a:cubicBezTo>
                      <a:cubicBezTo>
                        <a:pt x="3070" y="67"/>
                        <a:pt x="3036" y="1"/>
                        <a:pt x="2970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8" name="Google Shape;4498;p27"/>
                <p:cNvSpPr/>
                <p:nvPr/>
              </p:nvSpPr>
              <p:spPr>
                <a:xfrm>
                  <a:off x="564375" y="4714650"/>
                  <a:ext cx="109250" cy="2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0" h="8841" extrusionOk="0">
                      <a:moveTo>
                        <a:pt x="4170" y="1"/>
                      </a:moveTo>
                      <a:cubicBezTo>
                        <a:pt x="4170" y="1"/>
                        <a:pt x="4070" y="67"/>
                        <a:pt x="4070" y="101"/>
                      </a:cubicBezTo>
                      <a:lnTo>
                        <a:pt x="2969" y="2102"/>
                      </a:lnTo>
                      <a:cubicBezTo>
                        <a:pt x="2802" y="2436"/>
                        <a:pt x="2569" y="2769"/>
                        <a:pt x="2402" y="3103"/>
                      </a:cubicBezTo>
                      <a:cubicBezTo>
                        <a:pt x="2235" y="3436"/>
                        <a:pt x="2035" y="3770"/>
                        <a:pt x="1868" y="4137"/>
                      </a:cubicBezTo>
                      <a:cubicBezTo>
                        <a:pt x="1535" y="4804"/>
                        <a:pt x="1168" y="5504"/>
                        <a:pt x="867" y="6238"/>
                      </a:cubicBezTo>
                      <a:cubicBezTo>
                        <a:pt x="701" y="6572"/>
                        <a:pt x="567" y="6939"/>
                        <a:pt x="400" y="7272"/>
                      </a:cubicBezTo>
                      <a:cubicBezTo>
                        <a:pt x="300" y="7639"/>
                        <a:pt x="134" y="8040"/>
                        <a:pt x="33" y="8440"/>
                      </a:cubicBezTo>
                      <a:cubicBezTo>
                        <a:pt x="0" y="8573"/>
                        <a:pt x="67" y="8740"/>
                        <a:pt x="200" y="8807"/>
                      </a:cubicBezTo>
                      <a:cubicBezTo>
                        <a:pt x="300" y="8840"/>
                        <a:pt x="367" y="8840"/>
                        <a:pt x="467" y="8840"/>
                      </a:cubicBezTo>
                      <a:cubicBezTo>
                        <a:pt x="534" y="8807"/>
                        <a:pt x="634" y="8773"/>
                        <a:pt x="667" y="8673"/>
                      </a:cubicBezTo>
                      <a:cubicBezTo>
                        <a:pt x="801" y="8340"/>
                        <a:pt x="901" y="8006"/>
                        <a:pt x="1034" y="7639"/>
                      </a:cubicBezTo>
                      <a:cubicBezTo>
                        <a:pt x="1134" y="7439"/>
                        <a:pt x="1168" y="7272"/>
                        <a:pt x="1234" y="7072"/>
                      </a:cubicBezTo>
                      <a:lnTo>
                        <a:pt x="1234" y="7006"/>
                      </a:lnTo>
                      <a:cubicBezTo>
                        <a:pt x="1668" y="5838"/>
                        <a:pt x="2135" y="4737"/>
                        <a:pt x="2635" y="3603"/>
                      </a:cubicBezTo>
                      <a:cubicBezTo>
                        <a:pt x="3169" y="2436"/>
                        <a:pt x="3703" y="1301"/>
                        <a:pt x="4337" y="234"/>
                      </a:cubicBezTo>
                      <a:cubicBezTo>
                        <a:pt x="4370" y="134"/>
                        <a:pt x="4337" y="67"/>
                        <a:pt x="4236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9" name="Google Shape;4499;p27"/>
                <p:cNvSpPr/>
                <p:nvPr/>
              </p:nvSpPr>
              <p:spPr>
                <a:xfrm>
                  <a:off x="649425" y="4730500"/>
                  <a:ext cx="120100" cy="20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8140" extrusionOk="0">
                      <a:moveTo>
                        <a:pt x="4504" y="601"/>
                      </a:moveTo>
                      <a:lnTo>
                        <a:pt x="4504" y="601"/>
                      </a:lnTo>
                      <a:cubicBezTo>
                        <a:pt x="4497" y="611"/>
                        <a:pt x="4490" y="622"/>
                        <a:pt x="4483" y="632"/>
                      </a:cubicBezTo>
                      <a:lnTo>
                        <a:pt x="4483" y="632"/>
                      </a:lnTo>
                      <a:cubicBezTo>
                        <a:pt x="4504" y="625"/>
                        <a:pt x="4504" y="601"/>
                        <a:pt x="4504" y="601"/>
                      </a:cubicBezTo>
                      <a:close/>
                      <a:moveTo>
                        <a:pt x="4637" y="0"/>
                      </a:moveTo>
                      <a:cubicBezTo>
                        <a:pt x="4604" y="0"/>
                        <a:pt x="4570" y="0"/>
                        <a:pt x="4504" y="34"/>
                      </a:cubicBezTo>
                      <a:lnTo>
                        <a:pt x="3270" y="1802"/>
                      </a:lnTo>
                      <a:cubicBezTo>
                        <a:pt x="2836" y="2435"/>
                        <a:pt x="2436" y="3002"/>
                        <a:pt x="2035" y="3670"/>
                      </a:cubicBezTo>
                      <a:cubicBezTo>
                        <a:pt x="1668" y="4303"/>
                        <a:pt x="1301" y="4971"/>
                        <a:pt x="968" y="5604"/>
                      </a:cubicBezTo>
                      <a:cubicBezTo>
                        <a:pt x="634" y="6271"/>
                        <a:pt x="301" y="6939"/>
                        <a:pt x="67" y="7639"/>
                      </a:cubicBezTo>
                      <a:cubicBezTo>
                        <a:pt x="67" y="7672"/>
                        <a:pt x="67" y="7672"/>
                        <a:pt x="1" y="7706"/>
                      </a:cubicBezTo>
                      <a:lnTo>
                        <a:pt x="1" y="7873"/>
                      </a:lnTo>
                      <a:cubicBezTo>
                        <a:pt x="67" y="7973"/>
                        <a:pt x="101" y="8039"/>
                        <a:pt x="167" y="8106"/>
                      </a:cubicBezTo>
                      <a:cubicBezTo>
                        <a:pt x="267" y="8139"/>
                        <a:pt x="334" y="8139"/>
                        <a:pt x="434" y="8139"/>
                      </a:cubicBezTo>
                      <a:cubicBezTo>
                        <a:pt x="501" y="8106"/>
                        <a:pt x="601" y="8039"/>
                        <a:pt x="634" y="7973"/>
                      </a:cubicBezTo>
                      <a:cubicBezTo>
                        <a:pt x="768" y="7639"/>
                        <a:pt x="901" y="7339"/>
                        <a:pt x="1001" y="7005"/>
                      </a:cubicBezTo>
                      <a:cubicBezTo>
                        <a:pt x="1135" y="6672"/>
                        <a:pt x="1268" y="6372"/>
                        <a:pt x="1402" y="6038"/>
                      </a:cubicBezTo>
                      <a:cubicBezTo>
                        <a:pt x="1668" y="5438"/>
                        <a:pt x="1969" y="4804"/>
                        <a:pt x="2302" y="4170"/>
                      </a:cubicBezTo>
                      <a:cubicBezTo>
                        <a:pt x="2963" y="2947"/>
                        <a:pt x="3723" y="1789"/>
                        <a:pt x="4483" y="632"/>
                      </a:cubicBezTo>
                      <a:lnTo>
                        <a:pt x="4483" y="632"/>
                      </a:lnTo>
                      <a:cubicBezTo>
                        <a:pt x="4480" y="633"/>
                        <a:pt x="4475" y="634"/>
                        <a:pt x="4470" y="634"/>
                      </a:cubicBezTo>
                      <a:cubicBezTo>
                        <a:pt x="4570" y="501"/>
                        <a:pt x="4637" y="367"/>
                        <a:pt x="4771" y="267"/>
                      </a:cubicBezTo>
                      <a:cubicBezTo>
                        <a:pt x="4804" y="167"/>
                        <a:pt x="4804" y="100"/>
                        <a:pt x="4771" y="34"/>
                      </a:cubicBezTo>
                      <a:cubicBezTo>
                        <a:pt x="4737" y="0"/>
                        <a:pt x="4671" y="0"/>
                        <a:pt x="4637" y="0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0" name="Google Shape;4500;p27"/>
                <p:cNvSpPr/>
                <p:nvPr/>
              </p:nvSpPr>
              <p:spPr>
                <a:xfrm>
                  <a:off x="373400" y="4787200"/>
                  <a:ext cx="381125" cy="22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5" h="8874" extrusionOk="0">
                      <a:moveTo>
                        <a:pt x="1401" y="1"/>
                      </a:moveTo>
                      <a:cubicBezTo>
                        <a:pt x="1235" y="1"/>
                        <a:pt x="1134" y="34"/>
                        <a:pt x="968" y="101"/>
                      </a:cubicBezTo>
                      <a:cubicBezTo>
                        <a:pt x="801" y="201"/>
                        <a:pt x="667" y="267"/>
                        <a:pt x="501" y="434"/>
                      </a:cubicBezTo>
                      <a:cubicBezTo>
                        <a:pt x="267" y="701"/>
                        <a:pt x="134" y="1035"/>
                        <a:pt x="34" y="1435"/>
                      </a:cubicBezTo>
                      <a:cubicBezTo>
                        <a:pt x="0" y="1668"/>
                        <a:pt x="0" y="1902"/>
                        <a:pt x="0" y="2102"/>
                      </a:cubicBezTo>
                      <a:cubicBezTo>
                        <a:pt x="0" y="2336"/>
                        <a:pt x="34" y="2536"/>
                        <a:pt x="100" y="2769"/>
                      </a:cubicBezTo>
                      <a:cubicBezTo>
                        <a:pt x="200" y="3336"/>
                        <a:pt x="467" y="3870"/>
                        <a:pt x="834" y="4437"/>
                      </a:cubicBezTo>
                      <a:cubicBezTo>
                        <a:pt x="1168" y="4904"/>
                        <a:pt x="1601" y="5371"/>
                        <a:pt x="2135" y="5871"/>
                      </a:cubicBezTo>
                      <a:cubicBezTo>
                        <a:pt x="3036" y="6672"/>
                        <a:pt x="4103" y="7272"/>
                        <a:pt x="5271" y="7940"/>
                      </a:cubicBezTo>
                      <a:lnTo>
                        <a:pt x="5304" y="7940"/>
                      </a:lnTo>
                      <a:cubicBezTo>
                        <a:pt x="5337" y="8040"/>
                        <a:pt x="5371" y="8040"/>
                        <a:pt x="5438" y="8073"/>
                      </a:cubicBezTo>
                      <a:lnTo>
                        <a:pt x="5471" y="8106"/>
                      </a:lnTo>
                      <a:lnTo>
                        <a:pt x="5504" y="8173"/>
                      </a:lnTo>
                      <a:lnTo>
                        <a:pt x="5738" y="8273"/>
                      </a:lnTo>
                      <a:cubicBezTo>
                        <a:pt x="5871" y="8373"/>
                        <a:pt x="6005" y="8407"/>
                        <a:pt x="6138" y="8440"/>
                      </a:cubicBezTo>
                      <a:cubicBezTo>
                        <a:pt x="6405" y="8573"/>
                        <a:pt x="6705" y="8607"/>
                        <a:pt x="6972" y="8707"/>
                      </a:cubicBezTo>
                      <a:cubicBezTo>
                        <a:pt x="7406" y="8774"/>
                        <a:pt x="7973" y="8874"/>
                        <a:pt x="8640" y="8874"/>
                      </a:cubicBezTo>
                      <a:cubicBezTo>
                        <a:pt x="9073" y="8874"/>
                        <a:pt x="9440" y="8874"/>
                        <a:pt x="9741" y="8840"/>
                      </a:cubicBezTo>
                      <a:lnTo>
                        <a:pt x="10641" y="8707"/>
                      </a:lnTo>
                      <a:cubicBezTo>
                        <a:pt x="11375" y="8573"/>
                        <a:pt x="12042" y="8373"/>
                        <a:pt x="12709" y="8106"/>
                      </a:cubicBezTo>
                      <a:cubicBezTo>
                        <a:pt x="13043" y="8006"/>
                        <a:pt x="13377" y="7840"/>
                        <a:pt x="13677" y="7673"/>
                      </a:cubicBezTo>
                      <a:cubicBezTo>
                        <a:pt x="14010" y="7439"/>
                        <a:pt x="14311" y="7272"/>
                        <a:pt x="14511" y="7072"/>
                      </a:cubicBezTo>
                      <a:lnTo>
                        <a:pt x="14844" y="6739"/>
                      </a:lnTo>
                      <a:cubicBezTo>
                        <a:pt x="14911" y="6605"/>
                        <a:pt x="15011" y="6505"/>
                        <a:pt x="15078" y="6338"/>
                      </a:cubicBezTo>
                      <a:cubicBezTo>
                        <a:pt x="15211" y="6072"/>
                        <a:pt x="15245" y="5771"/>
                        <a:pt x="15245" y="5438"/>
                      </a:cubicBezTo>
                      <a:cubicBezTo>
                        <a:pt x="15245" y="5204"/>
                        <a:pt x="15178" y="4937"/>
                        <a:pt x="15044" y="4737"/>
                      </a:cubicBezTo>
                      <a:cubicBezTo>
                        <a:pt x="14911" y="4571"/>
                        <a:pt x="14811" y="4437"/>
                        <a:pt x="14544" y="4337"/>
                      </a:cubicBezTo>
                      <a:cubicBezTo>
                        <a:pt x="14344" y="4204"/>
                        <a:pt x="14077" y="4170"/>
                        <a:pt x="13877" y="4170"/>
                      </a:cubicBezTo>
                      <a:cubicBezTo>
                        <a:pt x="13743" y="4170"/>
                        <a:pt x="13577" y="4104"/>
                        <a:pt x="13410" y="4104"/>
                      </a:cubicBezTo>
                      <a:lnTo>
                        <a:pt x="13043" y="4104"/>
                      </a:lnTo>
                      <a:cubicBezTo>
                        <a:pt x="12376" y="4170"/>
                        <a:pt x="11709" y="4337"/>
                        <a:pt x="11208" y="4437"/>
                      </a:cubicBezTo>
                      <a:cubicBezTo>
                        <a:pt x="10641" y="4604"/>
                        <a:pt x="10007" y="4771"/>
                        <a:pt x="9340" y="5038"/>
                      </a:cubicBezTo>
                      <a:cubicBezTo>
                        <a:pt x="9040" y="5104"/>
                        <a:pt x="8807" y="5238"/>
                        <a:pt x="8506" y="5338"/>
                      </a:cubicBezTo>
                      <a:cubicBezTo>
                        <a:pt x="8673" y="4904"/>
                        <a:pt x="8840" y="4537"/>
                        <a:pt x="8973" y="4170"/>
                      </a:cubicBezTo>
                      <a:cubicBezTo>
                        <a:pt x="9207" y="3403"/>
                        <a:pt x="9340" y="2769"/>
                        <a:pt x="9374" y="2202"/>
                      </a:cubicBezTo>
                      <a:cubicBezTo>
                        <a:pt x="9407" y="1869"/>
                        <a:pt x="9374" y="1568"/>
                        <a:pt x="9340" y="1335"/>
                      </a:cubicBezTo>
                      <a:lnTo>
                        <a:pt x="9207" y="935"/>
                      </a:lnTo>
                      <a:cubicBezTo>
                        <a:pt x="9140" y="835"/>
                        <a:pt x="9040" y="701"/>
                        <a:pt x="8907" y="568"/>
                      </a:cubicBezTo>
                      <a:cubicBezTo>
                        <a:pt x="8740" y="401"/>
                        <a:pt x="8473" y="267"/>
                        <a:pt x="8173" y="234"/>
                      </a:cubicBezTo>
                      <a:lnTo>
                        <a:pt x="8006" y="234"/>
                      </a:lnTo>
                      <a:cubicBezTo>
                        <a:pt x="7739" y="234"/>
                        <a:pt x="7506" y="267"/>
                        <a:pt x="7306" y="401"/>
                      </a:cubicBezTo>
                      <a:cubicBezTo>
                        <a:pt x="6972" y="568"/>
                        <a:pt x="6672" y="868"/>
                        <a:pt x="6405" y="1268"/>
                      </a:cubicBezTo>
                      <a:cubicBezTo>
                        <a:pt x="6205" y="1602"/>
                        <a:pt x="6038" y="2035"/>
                        <a:pt x="5871" y="2569"/>
                      </a:cubicBezTo>
                      <a:cubicBezTo>
                        <a:pt x="5738" y="3003"/>
                        <a:pt x="5638" y="3436"/>
                        <a:pt x="5538" y="3937"/>
                      </a:cubicBezTo>
                      <a:cubicBezTo>
                        <a:pt x="5504" y="4070"/>
                        <a:pt x="5504" y="4204"/>
                        <a:pt x="5504" y="4337"/>
                      </a:cubicBezTo>
                      <a:cubicBezTo>
                        <a:pt x="5171" y="3536"/>
                        <a:pt x="4837" y="2869"/>
                        <a:pt x="4470" y="2269"/>
                      </a:cubicBezTo>
                      <a:cubicBezTo>
                        <a:pt x="4203" y="1869"/>
                        <a:pt x="3870" y="1435"/>
                        <a:pt x="3570" y="1101"/>
                      </a:cubicBezTo>
                      <a:cubicBezTo>
                        <a:pt x="3203" y="734"/>
                        <a:pt x="2836" y="434"/>
                        <a:pt x="2469" y="267"/>
                      </a:cubicBezTo>
                      <a:cubicBezTo>
                        <a:pt x="2269" y="34"/>
                        <a:pt x="1935" y="1"/>
                        <a:pt x="15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1" name="Google Shape;4501;p27"/>
                <p:cNvSpPr/>
                <p:nvPr/>
              </p:nvSpPr>
              <p:spPr>
                <a:xfrm>
                  <a:off x="436775" y="4959825"/>
                  <a:ext cx="9425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4905" extrusionOk="0">
                      <a:moveTo>
                        <a:pt x="3169" y="1"/>
                      </a:moveTo>
                      <a:cubicBezTo>
                        <a:pt x="2936" y="1"/>
                        <a:pt x="2669" y="201"/>
                        <a:pt x="2636" y="501"/>
                      </a:cubicBezTo>
                      <a:cubicBezTo>
                        <a:pt x="2636" y="601"/>
                        <a:pt x="2602" y="634"/>
                        <a:pt x="2602" y="701"/>
                      </a:cubicBezTo>
                      <a:cubicBezTo>
                        <a:pt x="2502" y="1035"/>
                        <a:pt x="2402" y="1368"/>
                        <a:pt x="2235" y="1668"/>
                      </a:cubicBezTo>
                      <a:cubicBezTo>
                        <a:pt x="1935" y="2202"/>
                        <a:pt x="1568" y="2669"/>
                        <a:pt x="1135" y="3136"/>
                      </a:cubicBezTo>
                      <a:cubicBezTo>
                        <a:pt x="901" y="3436"/>
                        <a:pt x="601" y="3670"/>
                        <a:pt x="301" y="3937"/>
                      </a:cubicBezTo>
                      <a:cubicBezTo>
                        <a:pt x="67" y="4137"/>
                        <a:pt x="0" y="4470"/>
                        <a:pt x="234" y="4704"/>
                      </a:cubicBezTo>
                      <a:cubicBezTo>
                        <a:pt x="301" y="4837"/>
                        <a:pt x="467" y="4871"/>
                        <a:pt x="601" y="4904"/>
                      </a:cubicBezTo>
                      <a:cubicBezTo>
                        <a:pt x="768" y="4904"/>
                        <a:pt x="901" y="4871"/>
                        <a:pt x="1001" y="4804"/>
                      </a:cubicBezTo>
                      <a:cubicBezTo>
                        <a:pt x="1668" y="4337"/>
                        <a:pt x="2269" y="3703"/>
                        <a:pt x="2736" y="3003"/>
                      </a:cubicBezTo>
                      <a:cubicBezTo>
                        <a:pt x="3236" y="2302"/>
                        <a:pt x="3603" y="1502"/>
                        <a:pt x="3736" y="634"/>
                      </a:cubicBezTo>
                      <a:cubicBezTo>
                        <a:pt x="3770" y="334"/>
                        <a:pt x="3503" y="34"/>
                        <a:pt x="32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2" name="Google Shape;4502;p27"/>
                <p:cNvSpPr/>
                <p:nvPr/>
              </p:nvSpPr>
              <p:spPr>
                <a:xfrm>
                  <a:off x="400075" y="4823050"/>
                  <a:ext cx="118450" cy="12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8" h="4980" extrusionOk="0">
                      <a:moveTo>
                        <a:pt x="301" y="1"/>
                      </a:moveTo>
                      <a:cubicBezTo>
                        <a:pt x="268" y="68"/>
                        <a:pt x="234" y="68"/>
                        <a:pt x="201" y="101"/>
                      </a:cubicBezTo>
                      <a:cubicBezTo>
                        <a:pt x="101" y="134"/>
                        <a:pt x="1" y="301"/>
                        <a:pt x="101" y="401"/>
                      </a:cubicBezTo>
                      <a:cubicBezTo>
                        <a:pt x="701" y="1168"/>
                        <a:pt x="1235" y="2002"/>
                        <a:pt x="1869" y="2803"/>
                      </a:cubicBezTo>
                      <a:cubicBezTo>
                        <a:pt x="2136" y="3170"/>
                        <a:pt x="2469" y="3570"/>
                        <a:pt x="2803" y="3937"/>
                      </a:cubicBezTo>
                      <a:cubicBezTo>
                        <a:pt x="3203" y="4304"/>
                        <a:pt x="3603" y="4671"/>
                        <a:pt x="4070" y="4938"/>
                      </a:cubicBezTo>
                      <a:cubicBezTo>
                        <a:pt x="4135" y="4964"/>
                        <a:pt x="4205" y="4980"/>
                        <a:pt x="4273" y="4980"/>
                      </a:cubicBezTo>
                      <a:cubicBezTo>
                        <a:pt x="4382" y="4980"/>
                        <a:pt x="4489" y="4940"/>
                        <a:pt x="4571" y="4838"/>
                      </a:cubicBezTo>
                      <a:cubicBezTo>
                        <a:pt x="4737" y="4671"/>
                        <a:pt x="4737" y="4437"/>
                        <a:pt x="4571" y="4271"/>
                      </a:cubicBezTo>
                      <a:cubicBezTo>
                        <a:pt x="4237" y="3970"/>
                        <a:pt x="3904" y="3737"/>
                        <a:pt x="3570" y="3437"/>
                      </a:cubicBezTo>
                      <a:cubicBezTo>
                        <a:pt x="3236" y="3137"/>
                        <a:pt x="2903" y="2903"/>
                        <a:pt x="2603" y="2569"/>
                      </a:cubicBezTo>
                      <a:cubicBezTo>
                        <a:pt x="1969" y="1936"/>
                        <a:pt x="1402" y="1269"/>
                        <a:pt x="835" y="601"/>
                      </a:cubicBezTo>
                      <a:lnTo>
                        <a:pt x="835" y="601"/>
                      </a:lnTo>
                      <a:lnTo>
                        <a:pt x="901" y="635"/>
                      </a:lnTo>
                      <a:lnTo>
                        <a:pt x="501" y="134"/>
                      </a:lnTo>
                      <a:cubicBezTo>
                        <a:pt x="468" y="68"/>
                        <a:pt x="401" y="1"/>
                        <a:pt x="3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3" name="Google Shape;4503;p27"/>
                <p:cNvSpPr/>
                <p:nvPr/>
              </p:nvSpPr>
              <p:spPr>
                <a:xfrm>
                  <a:off x="525175" y="4825350"/>
                  <a:ext cx="500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4993" extrusionOk="0">
                      <a:moveTo>
                        <a:pt x="1703" y="1"/>
                      </a:moveTo>
                      <a:cubicBezTo>
                        <a:pt x="1603" y="1"/>
                        <a:pt x="1535" y="65"/>
                        <a:pt x="1535" y="176"/>
                      </a:cubicBezTo>
                      <a:cubicBezTo>
                        <a:pt x="1435" y="543"/>
                        <a:pt x="1301" y="876"/>
                        <a:pt x="1235" y="1210"/>
                      </a:cubicBezTo>
                      <a:cubicBezTo>
                        <a:pt x="1101" y="1543"/>
                        <a:pt x="968" y="1910"/>
                        <a:pt x="834" y="2244"/>
                      </a:cubicBezTo>
                      <a:cubicBezTo>
                        <a:pt x="601" y="2978"/>
                        <a:pt x="301" y="3678"/>
                        <a:pt x="100" y="4412"/>
                      </a:cubicBezTo>
                      <a:cubicBezTo>
                        <a:pt x="0" y="4679"/>
                        <a:pt x="200" y="4913"/>
                        <a:pt x="434" y="4979"/>
                      </a:cubicBezTo>
                      <a:cubicBezTo>
                        <a:pt x="470" y="4988"/>
                        <a:pt x="503" y="4992"/>
                        <a:pt x="535" y="4992"/>
                      </a:cubicBezTo>
                      <a:cubicBezTo>
                        <a:pt x="621" y="4992"/>
                        <a:pt x="694" y="4961"/>
                        <a:pt x="768" y="4913"/>
                      </a:cubicBezTo>
                      <a:lnTo>
                        <a:pt x="834" y="4846"/>
                      </a:lnTo>
                      <a:cubicBezTo>
                        <a:pt x="901" y="4779"/>
                        <a:pt x="934" y="4712"/>
                        <a:pt x="968" y="4646"/>
                      </a:cubicBezTo>
                      <a:cubicBezTo>
                        <a:pt x="1235" y="3945"/>
                        <a:pt x="1401" y="3211"/>
                        <a:pt x="1501" y="2511"/>
                      </a:cubicBezTo>
                      <a:cubicBezTo>
                        <a:pt x="1601" y="2144"/>
                        <a:pt x="1635" y="1810"/>
                        <a:pt x="1735" y="1410"/>
                      </a:cubicBezTo>
                      <a:lnTo>
                        <a:pt x="1968" y="276"/>
                      </a:lnTo>
                      <a:cubicBezTo>
                        <a:pt x="2002" y="176"/>
                        <a:pt x="1935" y="42"/>
                        <a:pt x="1802" y="9"/>
                      </a:cubicBezTo>
                      <a:lnTo>
                        <a:pt x="1768" y="9"/>
                      </a:lnTo>
                      <a:cubicBezTo>
                        <a:pt x="1745" y="3"/>
                        <a:pt x="1723" y="1"/>
                        <a:pt x="17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4" name="Google Shape;4504;p27"/>
                <p:cNvSpPr/>
                <p:nvPr/>
              </p:nvSpPr>
              <p:spPr>
                <a:xfrm>
                  <a:off x="564375" y="4922300"/>
                  <a:ext cx="161800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007" extrusionOk="0">
                      <a:moveTo>
                        <a:pt x="6138" y="0"/>
                      </a:moveTo>
                      <a:cubicBezTo>
                        <a:pt x="5838" y="134"/>
                        <a:pt x="5504" y="201"/>
                        <a:pt x="5204" y="334"/>
                      </a:cubicBezTo>
                      <a:cubicBezTo>
                        <a:pt x="3636" y="801"/>
                        <a:pt x="2002" y="1035"/>
                        <a:pt x="367" y="1168"/>
                      </a:cubicBezTo>
                      <a:cubicBezTo>
                        <a:pt x="234" y="1168"/>
                        <a:pt x="167" y="1268"/>
                        <a:pt x="67" y="1335"/>
                      </a:cubicBezTo>
                      <a:cubicBezTo>
                        <a:pt x="0" y="1435"/>
                        <a:pt x="0" y="1535"/>
                        <a:pt x="0" y="1668"/>
                      </a:cubicBezTo>
                      <a:cubicBezTo>
                        <a:pt x="31" y="1851"/>
                        <a:pt x="200" y="2006"/>
                        <a:pt x="433" y="2006"/>
                      </a:cubicBezTo>
                      <a:cubicBezTo>
                        <a:pt x="455" y="2006"/>
                        <a:pt x="477" y="2005"/>
                        <a:pt x="500" y="2002"/>
                      </a:cubicBezTo>
                      <a:cubicBezTo>
                        <a:pt x="1001" y="1935"/>
                        <a:pt x="1501" y="1835"/>
                        <a:pt x="1968" y="1768"/>
                      </a:cubicBezTo>
                      <a:cubicBezTo>
                        <a:pt x="2469" y="1668"/>
                        <a:pt x="2902" y="1535"/>
                        <a:pt x="3403" y="1368"/>
                      </a:cubicBezTo>
                      <a:cubicBezTo>
                        <a:pt x="4403" y="1135"/>
                        <a:pt x="5371" y="801"/>
                        <a:pt x="6305" y="434"/>
                      </a:cubicBezTo>
                      <a:cubicBezTo>
                        <a:pt x="6405" y="367"/>
                        <a:pt x="6471" y="267"/>
                        <a:pt x="6371" y="134"/>
                      </a:cubicBezTo>
                      <a:cubicBezTo>
                        <a:pt x="6338" y="34"/>
                        <a:pt x="6238" y="0"/>
                        <a:pt x="61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505" name="Google Shape;4505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06" name="Google Shape;4506;p27"/>
          <p:cNvSpPr txBox="1">
            <a:spLocks noGrp="1"/>
          </p:cNvSpPr>
          <p:nvPr>
            <p:ph type="title" idx="2"/>
          </p:nvPr>
        </p:nvSpPr>
        <p:spPr>
          <a:xfrm>
            <a:off x="1666116" y="1682850"/>
            <a:ext cx="1854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07" name="Google Shape;4507;p27"/>
          <p:cNvSpPr txBox="1">
            <a:spLocks noGrp="1"/>
          </p:cNvSpPr>
          <p:nvPr>
            <p:ph type="subTitle" idx="1"/>
          </p:nvPr>
        </p:nvSpPr>
        <p:spPr>
          <a:xfrm>
            <a:off x="1666116" y="2269375"/>
            <a:ext cx="185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8" name="Google Shape;4508;p27"/>
          <p:cNvSpPr txBox="1">
            <a:spLocks noGrp="1"/>
          </p:cNvSpPr>
          <p:nvPr>
            <p:ph type="title" idx="3"/>
          </p:nvPr>
        </p:nvSpPr>
        <p:spPr>
          <a:xfrm>
            <a:off x="3650735" y="1682850"/>
            <a:ext cx="1854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09" name="Google Shape;4509;p27"/>
          <p:cNvSpPr txBox="1">
            <a:spLocks noGrp="1"/>
          </p:cNvSpPr>
          <p:nvPr>
            <p:ph type="subTitle" idx="4"/>
          </p:nvPr>
        </p:nvSpPr>
        <p:spPr>
          <a:xfrm>
            <a:off x="3653427" y="2269375"/>
            <a:ext cx="185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0" name="Google Shape;4510;p27"/>
          <p:cNvSpPr txBox="1">
            <a:spLocks noGrp="1"/>
          </p:cNvSpPr>
          <p:nvPr>
            <p:ph type="title" idx="5"/>
          </p:nvPr>
        </p:nvSpPr>
        <p:spPr>
          <a:xfrm>
            <a:off x="1666116" y="3116250"/>
            <a:ext cx="1854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11" name="Google Shape;4511;p27"/>
          <p:cNvSpPr txBox="1">
            <a:spLocks noGrp="1"/>
          </p:cNvSpPr>
          <p:nvPr>
            <p:ph type="subTitle" idx="6"/>
          </p:nvPr>
        </p:nvSpPr>
        <p:spPr>
          <a:xfrm>
            <a:off x="1666116" y="3702775"/>
            <a:ext cx="185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2" name="Google Shape;4512;p27"/>
          <p:cNvSpPr txBox="1">
            <a:spLocks noGrp="1"/>
          </p:cNvSpPr>
          <p:nvPr>
            <p:ph type="title" idx="7"/>
          </p:nvPr>
        </p:nvSpPr>
        <p:spPr>
          <a:xfrm>
            <a:off x="3653427" y="3116250"/>
            <a:ext cx="1854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13" name="Google Shape;4513;p27"/>
          <p:cNvSpPr txBox="1">
            <a:spLocks noGrp="1"/>
          </p:cNvSpPr>
          <p:nvPr>
            <p:ph type="subTitle" idx="8"/>
          </p:nvPr>
        </p:nvSpPr>
        <p:spPr>
          <a:xfrm>
            <a:off x="3653427" y="3702775"/>
            <a:ext cx="185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4" name="Google Shape;4514;p27"/>
          <p:cNvSpPr txBox="1">
            <a:spLocks noGrp="1"/>
          </p:cNvSpPr>
          <p:nvPr>
            <p:ph type="title" idx="9"/>
          </p:nvPr>
        </p:nvSpPr>
        <p:spPr>
          <a:xfrm>
            <a:off x="5634753" y="1682850"/>
            <a:ext cx="1854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15" name="Google Shape;4515;p27"/>
          <p:cNvSpPr txBox="1">
            <a:spLocks noGrp="1"/>
          </p:cNvSpPr>
          <p:nvPr>
            <p:ph type="subTitle" idx="13"/>
          </p:nvPr>
        </p:nvSpPr>
        <p:spPr>
          <a:xfrm>
            <a:off x="5634753" y="2269375"/>
            <a:ext cx="185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6" name="Google Shape;4516;p27"/>
          <p:cNvSpPr txBox="1">
            <a:spLocks noGrp="1"/>
          </p:cNvSpPr>
          <p:nvPr>
            <p:ph type="title" idx="14"/>
          </p:nvPr>
        </p:nvSpPr>
        <p:spPr>
          <a:xfrm>
            <a:off x="5634753" y="3116250"/>
            <a:ext cx="1854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17" name="Google Shape;4517;p27"/>
          <p:cNvSpPr txBox="1">
            <a:spLocks noGrp="1"/>
          </p:cNvSpPr>
          <p:nvPr>
            <p:ph type="subTitle" idx="15"/>
          </p:nvPr>
        </p:nvSpPr>
        <p:spPr>
          <a:xfrm>
            <a:off x="5634753" y="3702775"/>
            <a:ext cx="185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8" name="Google Shape;4518;p27"/>
          <p:cNvSpPr/>
          <p:nvPr/>
        </p:nvSpPr>
        <p:spPr>
          <a:xfrm>
            <a:off x="117850" y="1927675"/>
            <a:ext cx="191400" cy="173775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4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0" name="Google Shape;4520;p28"/>
          <p:cNvGrpSpPr/>
          <p:nvPr/>
        </p:nvGrpSpPr>
        <p:grpSpPr>
          <a:xfrm>
            <a:off x="-372654" y="404422"/>
            <a:ext cx="9647836" cy="5269019"/>
            <a:chOff x="-372654" y="404422"/>
            <a:chExt cx="9647836" cy="5269019"/>
          </a:xfrm>
        </p:grpSpPr>
        <p:sp>
          <p:nvSpPr>
            <p:cNvPr id="4521" name="Google Shape;4521;p28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28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23" name="Google Shape;4523;p28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4524" name="Google Shape;4524;p28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28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28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28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28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28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28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28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32" name="Google Shape;4532;p28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4533" name="Google Shape;4533;p28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34" name="Google Shape;4534;p28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535" name="Google Shape;4535;p28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6" name="Google Shape;4536;p28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7" name="Google Shape;4537;p28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8" name="Google Shape;4538;p28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9" name="Google Shape;4539;p28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0" name="Google Shape;4540;p28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1" name="Google Shape;4541;p28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2" name="Google Shape;4542;p28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3" name="Google Shape;4543;p28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4" name="Google Shape;4544;p28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5" name="Google Shape;4545;p28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6" name="Google Shape;4546;p28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7" name="Google Shape;4547;p28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548" name="Google Shape;4548;p28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4549" name="Google Shape;4549;p28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28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28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28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28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28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28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28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28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58" name="Google Shape;4558;p28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4559" name="Google Shape;4559;p2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2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61" name="Google Shape;4561;p28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4562" name="Google Shape;4562;p2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2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2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2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2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2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2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2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2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2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2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2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2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2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2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2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78" name="Google Shape;4578;p28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4579" name="Google Shape;4579;p2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2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2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2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2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2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2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2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2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2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28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28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28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28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2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28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28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2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2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2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28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2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28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2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28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28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2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2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07" name="Google Shape;4607;p28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4608" name="Google Shape;4608;p28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28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28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28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28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28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28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28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28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28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28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28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28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28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28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28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28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28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28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28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28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28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28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28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28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28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28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28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28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28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38" name="Google Shape;4638;p28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4639" name="Google Shape;4639;p28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28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28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28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28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28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28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28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28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8" name="Google Shape;4648;p28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4649" name="Google Shape;4649;p28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28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28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28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28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28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28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28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28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28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28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28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28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28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28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28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28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28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28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28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69" name="Google Shape;4669;p28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8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8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72" name="Google Shape;4672;p28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4673" name="Google Shape;4673;p28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28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75" name="Google Shape;4675;p28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4676" name="Google Shape;4676;p28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28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28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28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28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28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28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28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28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28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28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28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28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28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28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28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28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28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28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28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96" name="Google Shape;4696;p28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4697" name="Google Shape;4697;p28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28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28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28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28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28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28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28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28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28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28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28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28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28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28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28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28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28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28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28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28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28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28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20" name="Google Shape;4720;p28"/>
          <p:cNvSpPr txBox="1">
            <a:spLocks noGrp="1"/>
          </p:cNvSpPr>
          <p:nvPr>
            <p:ph type="title" hasCustomPrompt="1"/>
          </p:nvPr>
        </p:nvSpPr>
        <p:spPr>
          <a:xfrm>
            <a:off x="724786" y="578721"/>
            <a:ext cx="3288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721" name="Google Shape;4721;p28"/>
          <p:cNvSpPr txBox="1">
            <a:spLocks noGrp="1"/>
          </p:cNvSpPr>
          <p:nvPr>
            <p:ph type="subTitle" idx="1"/>
          </p:nvPr>
        </p:nvSpPr>
        <p:spPr>
          <a:xfrm>
            <a:off x="724786" y="1336375"/>
            <a:ext cx="3288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2" name="Google Shape;4722;p28"/>
          <p:cNvSpPr txBox="1">
            <a:spLocks noGrp="1"/>
          </p:cNvSpPr>
          <p:nvPr>
            <p:ph type="title" idx="2" hasCustomPrompt="1"/>
          </p:nvPr>
        </p:nvSpPr>
        <p:spPr>
          <a:xfrm>
            <a:off x="1311293" y="1976789"/>
            <a:ext cx="35886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723" name="Google Shape;4723;p28"/>
          <p:cNvSpPr txBox="1">
            <a:spLocks noGrp="1"/>
          </p:cNvSpPr>
          <p:nvPr>
            <p:ph type="subTitle" idx="3"/>
          </p:nvPr>
        </p:nvSpPr>
        <p:spPr>
          <a:xfrm>
            <a:off x="1311293" y="2740896"/>
            <a:ext cx="35886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4" name="Google Shape;4724;p28"/>
          <p:cNvSpPr txBox="1">
            <a:spLocks noGrp="1"/>
          </p:cNvSpPr>
          <p:nvPr>
            <p:ph type="title" idx="4" hasCustomPrompt="1"/>
          </p:nvPr>
        </p:nvSpPr>
        <p:spPr>
          <a:xfrm>
            <a:off x="2198400" y="3361950"/>
            <a:ext cx="35886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725" name="Google Shape;4725;p28"/>
          <p:cNvSpPr txBox="1">
            <a:spLocks noGrp="1"/>
          </p:cNvSpPr>
          <p:nvPr>
            <p:ph type="subTitle" idx="5"/>
          </p:nvPr>
        </p:nvSpPr>
        <p:spPr>
          <a:xfrm>
            <a:off x="2198400" y="4126057"/>
            <a:ext cx="35886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4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7" name="Google Shape;4727;p29"/>
          <p:cNvGrpSpPr/>
          <p:nvPr/>
        </p:nvGrpSpPr>
        <p:grpSpPr>
          <a:xfrm>
            <a:off x="-574651" y="145672"/>
            <a:ext cx="10132358" cy="5440857"/>
            <a:chOff x="-574651" y="145672"/>
            <a:chExt cx="10132358" cy="5440857"/>
          </a:xfrm>
        </p:grpSpPr>
        <p:sp>
          <p:nvSpPr>
            <p:cNvPr id="4728" name="Google Shape;4728;p29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9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33" name="Google Shape;4733;p29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4734" name="Google Shape;4734;p29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29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29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29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29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29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29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29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29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43" name="Google Shape;4743;p29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4744" name="Google Shape;4744;p2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2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46" name="Google Shape;4746;p29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4747" name="Google Shape;4747;p29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29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29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29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29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29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29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29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29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29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29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29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29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29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29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29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63" name="Google Shape;4763;p29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4764" name="Google Shape;4764;p29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29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29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29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29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29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29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29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29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29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29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29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29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29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29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29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29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29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29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29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29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29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29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29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29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29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29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29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92" name="Google Shape;4792;p29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4793" name="Google Shape;4793;p29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29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29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29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29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29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29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29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29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02" name="Google Shape;4802;p29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4803" name="Google Shape;4803;p29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29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29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29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29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29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29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29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29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29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29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29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29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29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29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29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29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29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29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29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29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29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29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26" name="Google Shape;4826;p29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29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29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9" name="Google Shape;4829;p29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4830" name="Google Shape;4830;p29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29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32" name="Google Shape;4832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4" name="Google Shape;4834;p30"/>
          <p:cNvGrpSpPr/>
          <p:nvPr/>
        </p:nvGrpSpPr>
        <p:grpSpPr>
          <a:xfrm>
            <a:off x="-215025" y="145672"/>
            <a:ext cx="9587625" cy="5416176"/>
            <a:chOff x="-215025" y="145672"/>
            <a:chExt cx="9587625" cy="5416176"/>
          </a:xfrm>
        </p:grpSpPr>
        <p:sp>
          <p:nvSpPr>
            <p:cNvPr id="4835" name="Google Shape;4835;p30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40" name="Google Shape;4840;p30"/>
            <p:cNvGrpSpPr/>
            <p:nvPr/>
          </p:nvGrpSpPr>
          <p:grpSpPr>
            <a:xfrm>
              <a:off x="7548382" y="4595329"/>
              <a:ext cx="1192604" cy="610986"/>
              <a:chOff x="4976050" y="4611525"/>
              <a:chExt cx="1664950" cy="852975"/>
            </a:xfrm>
          </p:grpSpPr>
          <p:sp>
            <p:nvSpPr>
              <p:cNvPr id="4841" name="Google Shape;4841;p3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3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43" name="Google Shape;4843;p30"/>
            <p:cNvGrpSpPr/>
            <p:nvPr/>
          </p:nvGrpSpPr>
          <p:grpSpPr>
            <a:xfrm>
              <a:off x="8719604" y="2638917"/>
              <a:ext cx="411085" cy="2288937"/>
              <a:chOff x="6611150" y="1880250"/>
              <a:chExt cx="573900" cy="3195500"/>
            </a:xfrm>
          </p:grpSpPr>
          <p:sp>
            <p:nvSpPr>
              <p:cNvPr id="4844" name="Google Shape;4844;p30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30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30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30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30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30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30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30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30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30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30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30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30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30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30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30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30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30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30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30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30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30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30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30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30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30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30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30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30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30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30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30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30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30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30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30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30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30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30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30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30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30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30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30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30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30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30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30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30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30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30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30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30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97" name="Google Shape;4897;p30"/>
            <p:cNvGrpSpPr/>
            <p:nvPr/>
          </p:nvGrpSpPr>
          <p:grpSpPr>
            <a:xfrm rot="2700000">
              <a:off x="397915" y="4154507"/>
              <a:ext cx="579119" cy="1102764"/>
              <a:chOff x="4648125" y="579200"/>
              <a:chExt cx="579125" cy="1102775"/>
            </a:xfrm>
          </p:grpSpPr>
          <p:sp>
            <p:nvSpPr>
              <p:cNvPr id="4898" name="Google Shape;4898;p30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30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00" name="Google Shape;4900;p30"/>
            <p:cNvGrpSpPr/>
            <p:nvPr/>
          </p:nvGrpSpPr>
          <p:grpSpPr>
            <a:xfrm>
              <a:off x="-215025" y="4239275"/>
              <a:ext cx="1024075" cy="1011725"/>
              <a:chOff x="2649575" y="3055425"/>
              <a:chExt cx="1024075" cy="1011725"/>
            </a:xfrm>
          </p:grpSpPr>
          <p:sp>
            <p:nvSpPr>
              <p:cNvPr id="4901" name="Google Shape;4901;p30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30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30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30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30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30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30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30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30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30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30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30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30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30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30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30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30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30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30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30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30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30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30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30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30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30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27" name="Google Shape;4927;p30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928" name="Google Shape;4928;p30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30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30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30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30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30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30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30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30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30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30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30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30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30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30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30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30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30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30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30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30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30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30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30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30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30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30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30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56" name="Google Shape;4956;p30"/>
            <p:cNvGrpSpPr/>
            <p:nvPr/>
          </p:nvGrpSpPr>
          <p:grpSpPr>
            <a:xfrm>
              <a:off x="314856" y="4568394"/>
              <a:ext cx="967256" cy="993454"/>
              <a:chOff x="582350" y="682150"/>
              <a:chExt cx="1350350" cy="1386925"/>
            </a:xfrm>
          </p:grpSpPr>
          <p:sp>
            <p:nvSpPr>
              <p:cNvPr id="4957" name="Google Shape;4957;p30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30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30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30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30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30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30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30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30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30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30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30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30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30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30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30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30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30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30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30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30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30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30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30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30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30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30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30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85" name="Google Shape;4985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5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9" name="Google Shape;5209;p32"/>
          <p:cNvGrpSpPr/>
          <p:nvPr/>
        </p:nvGrpSpPr>
        <p:grpSpPr>
          <a:xfrm>
            <a:off x="-172847" y="2867657"/>
            <a:ext cx="9343558" cy="2486681"/>
            <a:chOff x="-172847" y="2867657"/>
            <a:chExt cx="9343558" cy="2486681"/>
          </a:xfrm>
        </p:grpSpPr>
        <p:grpSp>
          <p:nvGrpSpPr>
            <p:cNvPr id="5210" name="Google Shape;5210;p32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5211" name="Google Shape;5211;p32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32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13" name="Google Shape;5213;p32"/>
            <p:cNvGrpSpPr/>
            <p:nvPr/>
          </p:nvGrpSpPr>
          <p:grpSpPr>
            <a:xfrm>
              <a:off x="6175625" y="3705875"/>
              <a:ext cx="2926525" cy="1549975"/>
              <a:chOff x="6175625" y="3705875"/>
              <a:chExt cx="2926525" cy="1549975"/>
            </a:xfrm>
          </p:grpSpPr>
          <p:grpSp>
            <p:nvGrpSpPr>
              <p:cNvPr id="5214" name="Google Shape;5214;p32"/>
              <p:cNvGrpSpPr/>
              <p:nvPr/>
            </p:nvGrpSpPr>
            <p:grpSpPr>
              <a:xfrm flipH="1">
                <a:off x="7642150" y="3705875"/>
                <a:ext cx="1460000" cy="1549975"/>
                <a:chOff x="5402750" y="3100275"/>
                <a:chExt cx="1460000" cy="1549975"/>
              </a:xfrm>
            </p:grpSpPr>
            <p:sp>
              <p:nvSpPr>
                <p:cNvPr id="5215" name="Google Shape;5215;p32"/>
                <p:cNvSpPr/>
                <p:nvPr/>
              </p:nvSpPr>
              <p:spPr>
                <a:xfrm>
                  <a:off x="6526400" y="4117600"/>
                  <a:ext cx="336350" cy="40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54" h="16265" extrusionOk="0">
                      <a:moveTo>
                        <a:pt x="12419" y="1"/>
                      </a:moveTo>
                      <a:cubicBezTo>
                        <a:pt x="12418" y="1"/>
                        <a:pt x="0" y="1394"/>
                        <a:pt x="274" y="16264"/>
                      </a:cubicBezTo>
                      <a:lnTo>
                        <a:pt x="274" y="16264"/>
                      </a:lnTo>
                      <a:cubicBezTo>
                        <a:pt x="282" y="16258"/>
                        <a:pt x="13454" y="12183"/>
                        <a:pt x="12419" y="1"/>
                      </a:cubicBezTo>
                      <a:close/>
                      <a:moveTo>
                        <a:pt x="274" y="16264"/>
                      </a:moveTo>
                      <a:cubicBezTo>
                        <a:pt x="274" y="16264"/>
                        <a:pt x="274" y="16264"/>
                        <a:pt x="274" y="16264"/>
                      </a:cubicBezTo>
                      <a:cubicBezTo>
                        <a:pt x="274" y="16264"/>
                        <a:pt x="274" y="16264"/>
                        <a:pt x="274" y="162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6" name="Google Shape;5216;p32"/>
                <p:cNvSpPr/>
                <p:nvPr/>
              </p:nvSpPr>
              <p:spPr>
                <a:xfrm>
                  <a:off x="6526700" y="4192275"/>
                  <a:ext cx="243500" cy="33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0" h="13493" extrusionOk="0">
                      <a:moveTo>
                        <a:pt x="9491" y="0"/>
                      </a:moveTo>
                      <a:cubicBezTo>
                        <a:pt x="9429" y="0"/>
                        <a:pt x="9370" y="25"/>
                        <a:pt x="9335" y="73"/>
                      </a:cubicBezTo>
                      <a:lnTo>
                        <a:pt x="84" y="13170"/>
                      </a:lnTo>
                      <a:cubicBezTo>
                        <a:pt x="0" y="13266"/>
                        <a:pt x="36" y="13396"/>
                        <a:pt x="119" y="13456"/>
                      </a:cubicBezTo>
                      <a:cubicBezTo>
                        <a:pt x="158" y="13480"/>
                        <a:pt x="202" y="13492"/>
                        <a:pt x="245" y="13492"/>
                      </a:cubicBezTo>
                      <a:cubicBezTo>
                        <a:pt x="309" y="13492"/>
                        <a:pt x="370" y="13465"/>
                        <a:pt x="405" y="13408"/>
                      </a:cubicBezTo>
                      <a:lnTo>
                        <a:pt x="9668" y="300"/>
                      </a:lnTo>
                      <a:cubicBezTo>
                        <a:pt x="9740" y="216"/>
                        <a:pt x="9716" y="73"/>
                        <a:pt x="9621" y="38"/>
                      </a:cubicBezTo>
                      <a:cubicBezTo>
                        <a:pt x="9581" y="13"/>
                        <a:pt x="9535" y="0"/>
                        <a:pt x="949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7" name="Google Shape;5217;p32"/>
                <p:cNvSpPr/>
                <p:nvPr/>
              </p:nvSpPr>
              <p:spPr>
                <a:xfrm>
                  <a:off x="6608550" y="4290800"/>
                  <a:ext cx="17300" cy="1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4576" extrusionOk="0">
                      <a:moveTo>
                        <a:pt x="208" y="1"/>
                      </a:moveTo>
                      <a:cubicBezTo>
                        <a:pt x="202" y="1"/>
                        <a:pt x="197" y="1"/>
                        <a:pt x="191" y="2"/>
                      </a:cubicBezTo>
                      <a:cubicBezTo>
                        <a:pt x="84" y="2"/>
                        <a:pt x="1" y="109"/>
                        <a:pt x="1" y="216"/>
                      </a:cubicBezTo>
                      <a:lnTo>
                        <a:pt x="298" y="4395"/>
                      </a:lnTo>
                      <a:cubicBezTo>
                        <a:pt x="298" y="4496"/>
                        <a:pt x="392" y="4575"/>
                        <a:pt x="492" y="4575"/>
                      </a:cubicBezTo>
                      <a:cubicBezTo>
                        <a:pt x="499" y="4575"/>
                        <a:pt x="506" y="4575"/>
                        <a:pt x="513" y="4574"/>
                      </a:cubicBezTo>
                      <a:cubicBezTo>
                        <a:pt x="572" y="4574"/>
                        <a:pt x="632" y="4526"/>
                        <a:pt x="667" y="4491"/>
                      </a:cubicBezTo>
                      <a:cubicBezTo>
                        <a:pt x="679" y="4443"/>
                        <a:pt x="691" y="4395"/>
                        <a:pt x="691" y="4372"/>
                      </a:cubicBezTo>
                      <a:lnTo>
                        <a:pt x="393" y="181"/>
                      </a:lnTo>
                      <a:cubicBezTo>
                        <a:pt x="393" y="91"/>
                        <a:pt x="298" y="1"/>
                        <a:pt x="20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8" name="Google Shape;5218;p32"/>
                <p:cNvSpPr/>
                <p:nvPr/>
              </p:nvSpPr>
              <p:spPr>
                <a:xfrm>
                  <a:off x="6702025" y="4256500"/>
                  <a:ext cx="78000" cy="2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1027" extrusionOk="0">
                      <a:moveTo>
                        <a:pt x="2899" y="0"/>
                      </a:moveTo>
                      <a:cubicBezTo>
                        <a:pt x="2886" y="0"/>
                        <a:pt x="2872" y="2"/>
                        <a:pt x="2858" y="5"/>
                      </a:cubicBezTo>
                      <a:lnTo>
                        <a:pt x="179" y="636"/>
                      </a:lnTo>
                      <a:cubicBezTo>
                        <a:pt x="83" y="660"/>
                        <a:pt x="0" y="767"/>
                        <a:pt x="36" y="874"/>
                      </a:cubicBezTo>
                      <a:cubicBezTo>
                        <a:pt x="55" y="962"/>
                        <a:pt x="131" y="1026"/>
                        <a:pt x="218" y="1026"/>
                      </a:cubicBezTo>
                      <a:cubicBezTo>
                        <a:pt x="236" y="1026"/>
                        <a:pt x="255" y="1023"/>
                        <a:pt x="274" y="1017"/>
                      </a:cubicBezTo>
                      <a:lnTo>
                        <a:pt x="2953" y="398"/>
                      </a:lnTo>
                      <a:cubicBezTo>
                        <a:pt x="3001" y="398"/>
                        <a:pt x="3036" y="362"/>
                        <a:pt x="3072" y="326"/>
                      </a:cubicBezTo>
                      <a:cubicBezTo>
                        <a:pt x="3096" y="279"/>
                        <a:pt x="3120" y="231"/>
                        <a:pt x="3096" y="159"/>
                      </a:cubicBezTo>
                      <a:cubicBezTo>
                        <a:pt x="3075" y="66"/>
                        <a:pt x="2991" y="0"/>
                        <a:pt x="289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9" name="Google Shape;5219;p32"/>
                <p:cNvSpPr/>
                <p:nvPr/>
              </p:nvSpPr>
              <p:spPr>
                <a:xfrm>
                  <a:off x="6535925" y="4406125"/>
                  <a:ext cx="321500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528" extrusionOk="0">
                      <a:moveTo>
                        <a:pt x="8353" y="1"/>
                      </a:moveTo>
                      <a:cubicBezTo>
                        <a:pt x="5898" y="1"/>
                        <a:pt x="2799" y="989"/>
                        <a:pt x="0" y="4819"/>
                      </a:cubicBezTo>
                      <a:cubicBezTo>
                        <a:pt x="0" y="4819"/>
                        <a:pt x="1950" y="5527"/>
                        <a:pt x="4457" y="5527"/>
                      </a:cubicBezTo>
                      <a:cubicBezTo>
                        <a:pt x="7199" y="5527"/>
                        <a:pt x="10608" y="4679"/>
                        <a:pt x="12859" y="1128"/>
                      </a:cubicBezTo>
                      <a:cubicBezTo>
                        <a:pt x="12859" y="1128"/>
                        <a:pt x="10974" y="1"/>
                        <a:pt x="83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0" name="Google Shape;5220;p32"/>
                <p:cNvSpPr/>
                <p:nvPr/>
              </p:nvSpPr>
              <p:spPr>
                <a:xfrm>
                  <a:off x="6530275" y="4441775"/>
                  <a:ext cx="262550" cy="8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2" h="3589" extrusionOk="0">
                      <a:moveTo>
                        <a:pt x="10304" y="1"/>
                      </a:moveTo>
                      <a:cubicBezTo>
                        <a:pt x="10282" y="1"/>
                        <a:pt x="10261" y="4"/>
                        <a:pt x="10240" y="11"/>
                      </a:cubicBezTo>
                      <a:lnTo>
                        <a:pt x="167" y="3190"/>
                      </a:lnTo>
                      <a:cubicBezTo>
                        <a:pt x="60" y="3226"/>
                        <a:pt x="0" y="3345"/>
                        <a:pt x="24" y="3452"/>
                      </a:cubicBezTo>
                      <a:cubicBezTo>
                        <a:pt x="54" y="3533"/>
                        <a:pt x="145" y="3588"/>
                        <a:pt x="238" y="3588"/>
                      </a:cubicBezTo>
                      <a:cubicBezTo>
                        <a:pt x="254" y="3588"/>
                        <a:pt x="270" y="3587"/>
                        <a:pt x="286" y="3583"/>
                      </a:cubicBezTo>
                      <a:lnTo>
                        <a:pt x="10359" y="392"/>
                      </a:lnTo>
                      <a:cubicBezTo>
                        <a:pt x="10406" y="380"/>
                        <a:pt x="10430" y="357"/>
                        <a:pt x="10466" y="321"/>
                      </a:cubicBezTo>
                      <a:cubicBezTo>
                        <a:pt x="10502" y="261"/>
                        <a:pt x="10502" y="202"/>
                        <a:pt x="10490" y="142"/>
                      </a:cubicBezTo>
                      <a:cubicBezTo>
                        <a:pt x="10471" y="56"/>
                        <a:pt x="10390" y="1"/>
                        <a:pt x="10304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1" name="Google Shape;5221;p32"/>
                <p:cNvSpPr/>
                <p:nvPr/>
              </p:nvSpPr>
              <p:spPr>
                <a:xfrm>
                  <a:off x="6625825" y="4433500"/>
                  <a:ext cx="49425" cy="6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2709" extrusionOk="0">
                      <a:moveTo>
                        <a:pt x="1747" y="0"/>
                      </a:moveTo>
                      <a:cubicBezTo>
                        <a:pt x="1683" y="0"/>
                        <a:pt x="1621" y="32"/>
                        <a:pt x="1584" y="92"/>
                      </a:cubicBezTo>
                      <a:lnTo>
                        <a:pt x="60" y="2390"/>
                      </a:lnTo>
                      <a:cubicBezTo>
                        <a:pt x="0" y="2497"/>
                        <a:pt x="36" y="2616"/>
                        <a:pt x="119" y="2676"/>
                      </a:cubicBezTo>
                      <a:cubicBezTo>
                        <a:pt x="154" y="2698"/>
                        <a:pt x="192" y="2708"/>
                        <a:pt x="229" y="2708"/>
                      </a:cubicBezTo>
                      <a:cubicBezTo>
                        <a:pt x="294" y="2708"/>
                        <a:pt x="355" y="2677"/>
                        <a:pt x="393" y="2616"/>
                      </a:cubicBezTo>
                      <a:lnTo>
                        <a:pt x="1917" y="307"/>
                      </a:lnTo>
                      <a:cubicBezTo>
                        <a:pt x="1977" y="211"/>
                        <a:pt x="1953" y="92"/>
                        <a:pt x="1858" y="33"/>
                      </a:cubicBezTo>
                      <a:cubicBezTo>
                        <a:pt x="1823" y="11"/>
                        <a:pt x="1784" y="0"/>
                        <a:pt x="1747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2" name="Google Shape;5222;p32"/>
                <p:cNvSpPr/>
                <p:nvPr/>
              </p:nvSpPr>
              <p:spPr>
                <a:xfrm>
                  <a:off x="6719875" y="4461225"/>
                  <a:ext cx="53000" cy="2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1148" extrusionOk="0">
                      <a:moveTo>
                        <a:pt x="236" y="1"/>
                      </a:moveTo>
                      <a:cubicBezTo>
                        <a:pt x="157" y="1"/>
                        <a:pt x="83" y="47"/>
                        <a:pt x="48" y="126"/>
                      </a:cubicBezTo>
                      <a:cubicBezTo>
                        <a:pt x="1" y="233"/>
                        <a:pt x="48" y="352"/>
                        <a:pt x="155" y="388"/>
                      </a:cubicBezTo>
                      <a:lnTo>
                        <a:pt x="1810" y="1138"/>
                      </a:lnTo>
                      <a:cubicBezTo>
                        <a:pt x="1831" y="1144"/>
                        <a:pt x="1853" y="1147"/>
                        <a:pt x="1876" y="1147"/>
                      </a:cubicBezTo>
                      <a:cubicBezTo>
                        <a:pt x="1944" y="1147"/>
                        <a:pt x="2016" y="1120"/>
                        <a:pt x="2060" y="1067"/>
                      </a:cubicBezTo>
                      <a:cubicBezTo>
                        <a:pt x="2072" y="1067"/>
                        <a:pt x="2072" y="1043"/>
                        <a:pt x="2072" y="1031"/>
                      </a:cubicBezTo>
                      <a:cubicBezTo>
                        <a:pt x="2120" y="924"/>
                        <a:pt x="2072" y="805"/>
                        <a:pt x="1965" y="769"/>
                      </a:cubicBezTo>
                      <a:lnTo>
                        <a:pt x="322" y="19"/>
                      </a:lnTo>
                      <a:cubicBezTo>
                        <a:pt x="294" y="7"/>
                        <a:pt x="2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3" name="Google Shape;5223;p32"/>
                <p:cNvSpPr/>
                <p:nvPr/>
              </p:nvSpPr>
              <p:spPr>
                <a:xfrm>
                  <a:off x="6218925" y="4083675"/>
                  <a:ext cx="366125" cy="4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45" h="17598" extrusionOk="0">
                      <a:moveTo>
                        <a:pt x="2477" y="0"/>
                      </a:moveTo>
                      <a:lnTo>
                        <a:pt x="2477" y="0"/>
                      </a:lnTo>
                      <a:cubicBezTo>
                        <a:pt x="0" y="11978"/>
                        <a:pt x="12621" y="17598"/>
                        <a:pt x="12633" y="17598"/>
                      </a:cubicBezTo>
                      <a:cubicBezTo>
                        <a:pt x="14645" y="2846"/>
                        <a:pt x="2477" y="0"/>
                        <a:pt x="24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4" name="Google Shape;5224;p32"/>
                <p:cNvSpPr/>
                <p:nvPr/>
              </p:nvSpPr>
              <p:spPr>
                <a:xfrm>
                  <a:off x="6337375" y="4166050"/>
                  <a:ext cx="202450" cy="3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4508" extrusionOk="0">
                      <a:moveTo>
                        <a:pt x="231" y="0"/>
                      </a:moveTo>
                      <a:cubicBezTo>
                        <a:pt x="200" y="0"/>
                        <a:pt x="170" y="9"/>
                        <a:pt x="144" y="27"/>
                      </a:cubicBezTo>
                      <a:cubicBezTo>
                        <a:pt x="49" y="75"/>
                        <a:pt x="1" y="194"/>
                        <a:pt x="61" y="289"/>
                      </a:cubicBezTo>
                      <a:lnTo>
                        <a:pt x="7716" y="14398"/>
                      </a:lnTo>
                      <a:cubicBezTo>
                        <a:pt x="7749" y="14464"/>
                        <a:pt x="7823" y="14507"/>
                        <a:pt x="7893" y="14507"/>
                      </a:cubicBezTo>
                      <a:cubicBezTo>
                        <a:pt x="7923" y="14507"/>
                        <a:pt x="7953" y="14499"/>
                        <a:pt x="7978" y="14481"/>
                      </a:cubicBezTo>
                      <a:cubicBezTo>
                        <a:pt x="8014" y="14457"/>
                        <a:pt x="8038" y="14445"/>
                        <a:pt x="8062" y="14422"/>
                      </a:cubicBezTo>
                      <a:cubicBezTo>
                        <a:pt x="8085" y="14362"/>
                        <a:pt x="8097" y="14267"/>
                        <a:pt x="8062" y="14207"/>
                      </a:cubicBezTo>
                      <a:lnTo>
                        <a:pt x="406" y="98"/>
                      </a:lnTo>
                      <a:cubicBezTo>
                        <a:pt x="373" y="41"/>
                        <a:pt x="300" y="0"/>
                        <a:pt x="23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5" name="Google Shape;5225;p32"/>
                <p:cNvSpPr/>
                <p:nvPr/>
              </p:nvSpPr>
              <p:spPr>
                <a:xfrm>
                  <a:off x="6456450" y="4281575"/>
                  <a:ext cx="30675" cy="1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4529" extrusionOk="0">
                      <a:moveTo>
                        <a:pt x="1022" y="1"/>
                      </a:moveTo>
                      <a:cubicBezTo>
                        <a:pt x="914" y="1"/>
                        <a:pt x="821" y="69"/>
                        <a:pt x="810" y="169"/>
                      </a:cubicBezTo>
                      <a:lnTo>
                        <a:pt x="24" y="4288"/>
                      </a:lnTo>
                      <a:cubicBezTo>
                        <a:pt x="0" y="4407"/>
                        <a:pt x="84" y="4514"/>
                        <a:pt x="179" y="4526"/>
                      </a:cubicBezTo>
                      <a:cubicBezTo>
                        <a:pt x="191" y="4528"/>
                        <a:pt x="203" y="4528"/>
                        <a:pt x="215" y="4528"/>
                      </a:cubicBezTo>
                      <a:cubicBezTo>
                        <a:pt x="292" y="4528"/>
                        <a:pt x="352" y="4495"/>
                        <a:pt x="393" y="4443"/>
                      </a:cubicBezTo>
                      <a:cubicBezTo>
                        <a:pt x="405" y="4407"/>
                        <a:pt x="405" y="4395"/>
                        <a:pt x="417" y="4360"/>
                      </a:cubicBezTo>
                      <a:lnTo>
                        <a:pt x="1215" y="240"/>
                      </a:lnTo>
                      <a:cubicBezTo>
                        <a:pt x="1227" y="121"/>
                        <a:pt x="1155" y="14"/>
                        <a:pt x="1048" y="2"/>
                      </a:cubicBezTo>
                      <a:cubicBezTo>
                        <a:pt x="1040" y="1"/>
                        <a:pt x="1031" y="1"/>
                        <a:pt x="102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6" name="Google Shape;5226;p32"/>
                <p:cNvSpPr/>
                <p:nvPr/>
              </p:nvSpPr>
              <p:spPr>
                <a:xfrm>
                  <a:off x="6319525" y="4229100"/>
                  <a:ext cx="76525" cy="3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" h="1341" extrusionOk="0">
                      <a:moveTo>
                        <a:pt x="228" y="1"/>
                      </a:moveTo>
                      <a:cubicBezTo>
                        <a:pt x="151" y="1"/>
                        <a:pt x="75" y="55"/>
                        <a:pt x="48" y="136"/>
                      </a:cubicBezTo>
                      <a:cubicBezTo>
                        <a:pt x="1" y="243"/>
                        <a:pt x="60" y="363"/>
                        <a:pt x="167" y="386"/>
                      </a:cubicBezTo>
                      <a:lnTo>
                        <a:pt x="2763" y="1327"/>
                      </a:lnTo>
                      <a:cubicBezTo>
                        <a:pt x="2785" y="1337"/>
                        <a:pt x="2809" y="1341"/>
                        <a:pt x="2833" y="1341"/>
                      </a:cubicBezTo>
                      <a:cubicBezTo>
                        <a:pt x="2899" y="1341"/>
                        <a:pt x="2966" y="1308"/>
                        <a:pt x="3001" y="1255"/>
                      </a:cubicBezTo>
                      <a:cubicBezTo>
                        <a:pt x="3013" y="1244"/>
                        <a:pt x="3013" y="1220"/>
                        <a:pt x="3013" y="1208"/>
                      </a:cubicBezTo>
                      <a:cubicBezTo>
                        <a:pt x="3061" y="1101"/>
                        <a:pt x="3001" y="1005"/>
                        <a:pt x="2894" y="958"/>
                      </a:cubicBezTo>
                      <a:lnTo>
                        <a:pt x="298" y="17"/>
                      </a:lnTo>
                      <a:cubicBezTo>
                        <a:pt x="276" y="6"/>
                        <a:pt x="252" y="1"/>
                        <a:pt x="22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7" name="Google Shape;5227;p32"/>
                <p:cNvSpPr/>
                <p:nvPr/>
              </p:nvSpPr>
              <p:spPr>
                <a:xfrm>
                  <a:off x="6223375" y="4379225"/>
                  <a:ext cx="308100" cy="15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4" h="6110" extrusionOk="0">
                      <a:moveTo>
                        <a:pt x="3510" y="0"/>
                      </a:moveTo>
                      <a:cubicBezTo>
                        <a:pt x="1463" y="0"/>
                        <a:pt x="1" y="656"/>
                        <a:pt x="1" y="656"/>
                      </a:cubicBezTo>
                      <a:cubicBezTo>
                        <a:pt x="2198" y="5263"/>
                        <a:pt x="6566" y="6109"/>
                        <a:pt x="9466" y="6109"/>
                      </a:cubicBezTo>
                      <a:cubicBezTo>
                        <a:pt x="11139" y="6109"/>
                        <a:pt x="12324" y="5828"/>
                        <a:pt x="12324" y="5823"/>
                      </a:cubicBezTo>
                      <a:cubicBezTo>
                        <a:pt x="9636" y="1052"/>
                        <a:pt x="6104" y="0"/>
                        <a:pt x="35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8" name="Google Shape;5228;p32"/>
                <p:cNvSpPr/>
                <p:nvPr/>
              </p:nvSpPr>
              <p:spPr>
                <a:xfrm>
                  <a:off x="6284700" y="4411525"/>
                  <a:ext cx="252150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6" h="4743" extrusionOk="0">
                      <a:moveTo>
                        <a:pt x="223" y="0"/>
                      </a:moveTo>
                      <a:cubicBezTo>
                        <a:pt x="145" y="0"/>
                        <a:pt x="74" y="44"/>
                        <a:pt x="48" y="114"/>
                      </a:cubicBezTo>
                      <a:cubicBezTo>
                        <a:pt x="1" y="221"/>
                        <a:pt x="48" y="340"/>
                        <a:pt x="143" y="388"/>
                      </a:cubicBezTo>
                      <a:lnTo>
                        <a:pt x="9776" y="4734"/>
                      </a:lnTo>
                      <a:cubicBezTo>
                        <a:pt x="9799" y="4740"/>
                        <a:pt x="9823" y="4743"/>
                        <a:pt x="9846" y="4743"/>
                      </a:cubicBezTo>
                      <a:cubicBezTo>
                        <a:pt x="9916" y="4743"/>
                        <a:pt x="9981" y="4716"/>
                        <a:pt x="10026" y="4662"/>
                      </a:cubicBezTo>
                      <a:cubicBezTo>
                        <a:pt x="10026" y="4638"/>
                        <a:pt x="10049" y="4626"/>
                        <a:pt x="10049" y="4626"/>
                      </a:cubicBezTo>
                      <a:cubicBezTo>
                        <a:pt x="10085" y="4519"/>
                        <a:pt x="10049" y="4400"/>
                        <a:pt x="9942" y="4365"/>
                      </a:cubicBezTo>
                      <a:lnTo>
                        <a:pt x="310" y="19"/>
                      </a:lnTo>
                      <a:cubicBezTo>
                        <a:pt x="281" y="6"/>
                        <a:pt x="25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9" name="Google Shape;5229;p32"/>
                <p:cNvSpPr/>
                <p:nvPr/>
              </p:nvSpPr>
              <p:spPr>
                <a:xfrm>
                  <a:off x="6403475" y="4416950"/>
                  <a:ext cx="41975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866" extrusionOk="0">
                      <a:moveTo>
                        <a:pt x="223" y="1"/>
                      </a:moveTo>
                      <a:cubicBezTo>
                        <a:pt x="193" y="1"/>
                        <a:pt x="162" y="6"/>
                        <a:pt x="131" y="16"/>
                      </a:cubicBezTo>
                      <a:cubicBezTo>
                        <a:pt x="24" y="64"/>
                        <a:pt x="0" y="183"/>
                        <a:pt x="36" y="290"/>
                      </a:cubicBezTo>
                      <a:lnTo>
                        <a:pt x="1274" y="2755"/>
                      </a:lnTo>
                      <a:cubicBezTo>
                        <a:pt x="1308" y="2831"/>
                        <a:pt x="1379" y="2865"/>
                        <a:pt x="1456" y="2865"/>
                      </a:cubicBezTo>
                      <a:cubicBezTo>
                        <a:pt x="1486" y="2865"/>
                        <a:pt x="1518" y="2860"/>
                        <a:pt x="1548" y="2850"/>
                      </a:cubicBezTo>
                      <a:cubicBezTo>
                        <a:pt x="1572" y="2826"/>
                        <a:pt x="1608" y="2814"/>
                        <a:pt x="1619" y="2790"/>
                      </a:cubicBezTo>
                      <a:cubicBezTo>
                        <a:pt x="1667" y="2731"/>
                        <a:pt x="1679" y="2659"/>
                        <a:pt x="1631" y="2576"/>
                      </a:cubicBezTo>
                      <a:lnTo>
                        <a:pt x="393" y="111"/>
                      </a:lnTo>
                      <a:cubicBezTo>
                        <a:pt x="367" y="35"/>
                        <a:pt x="299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0" name="Google Shape;5230;p32"/>
                <p:cNvSpPr/>
                <p:nvPr/>
              </p:nvSpPr>
              <p:spPr>
                <a:xfrm>
                  <a:off x="6301075" y="4437650"/>
                  <a:ext cx="53900" cy="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956" extrusionOk="0">
                      <a:moveTo>
                        <a:pt x="1946" y="0"/>
                      </a:moveTo>
                      <a:cubicBezTo>
                        <a:pt x="1928" y="0"/>
                        <a:pt x="1911" y="3"/>
                        <a:pt x="1894" y="10"/>
                      </a:cubicBezTo>
                      <a:lnTo>
                        <a:pt x="167" y="557"/>
                      </a:lnTo>
                      <a:cubicBezTo>
                        <a:pt x="60" y="593"/>
                        <a:pt x="0" y="712"/>
                        <a:pt x="24" y="819"/>
                      </a:cubicBezTo>
                      <a:cubicBezTo>
                        <a:pt x="55" y="900"/>
                        <a:pt x="145" y="955"/>
                        <a:pt x="238" y="955"/>
                      </a:cubicBezTo>
                      <a:cubicBezTo>
                        <a:pt x="254" y="955"/>
                        <a:pt x="270" y="954"/>
                        <a:pt x="286" y="950"/>
                      </a:cubicBezTo>
                      <a:lnTo>
                        <a:pt x="2013" y="403"/>
                      </a:lnTo>
                      <a:cubicBezTo>
                        <a:pt x="2048" y="379"/>
                        <a:pt x="2084" y="355"/>
                        <a:pt x="2108" y="319"/>
                      </a:cubicBezTo>
                      <a:cubicBezTo>
                        <a:pt x="2144" y="283"/>
                        <a:pt x="2155" y="224"/>
                        <a:pt x="2144" y="141"/>
                      </a:cubicBezTo>
                      <a:cubicBezTo>
                        <a:pt x="2114" y="62"/>
                        <a:pt x="2029" y="0"/>
                        <a:pt x="1946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1" name="Google Shape;5231;p32"/>
                <p:cNvSpPr/>
                <p:nvPr/>
              </p:nvSpPr>
              <p:spPr>
                <a:xfrm>
                  <a:off x="5464350" y="3709750"/>
                  <a:ext cx="445925" cy="63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7" h="25257" extrusionOk="0">
                      <a:moveTo>
                        <a:pt x="3184" y="0"/>
                      </a:moveTo>
                      <a:cubicBezTo>
                        <a:pt x="2810" y="0"/>
                        <a:pt x="2470" y="97"/>
                        <a:pt x="2180" y="313"/>
                      </a:cubicBezTo>
                      <a:cubicBezTo>
                        <a:pt x="1" y="1932"/>
                        <a:pt x="2811" y="8742"/>
                        <a:pt x="4263" y="11076"/>
                      </a:cubicBezTo>
                      <a:cubicBezTo>
                        <a:pt x="8240" y="17458"/>
                        <a:pt x="17837" y="25256"/>
                        <a:pt x="17837" y="25256"/>
                      </a:cubicBezTo>
                      <a:cubicBezTo>
                        <a:pt x="17837" y="25256"/>
                        <a:pt x="14527" y="11362"/>
                        <a:pt x="11038" y="6218"/>
                      </a:cubicBezTo>
                      <a:cubicBezTo>
                        <a:pt x="9744" y="4302"/>
                        <a:pt x="5685" y="0"/>
                        <a:pt x="318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2" name="Google Shape;5232;p32"/>
                <p:cNvSpPr/>
                <p:nvPr/>
              </p:nvSpPr>
              <p:spPr>
                <a:xfrm>
                  <a:off x="5576275" y="3393250"/>
                  <a:ext cx="348275" cy="52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1" h="20831" extrusionOk="0">
                      <a:moveTo>
                        <a:pt x="2568" y="1"/>
                      </a:moveTo>
                      <a:cubicBezTo>
                        <a:pt x="2284" y="1"/>
                        <a:pt x="2025" y="73"/>
                        <a:pt x="1799" y="233"/>
                      </a:cubicBezTo>
                      <a:cubicBezTo>
                        <a:pt x="1" y="1495"/>
                        <a:pt x="2132" y="7091"/>
                        <a:pt x="3239" y="9020"/>
                      </a:cubicBezTo>
                      <a:cubicBezTo>
                        <a:pt x="6323" y="14282"/>
                        <a:pt x="13931" y="20831"/>
                        <a:pt x="13931" y="20831"/>
                      </a:cubicBezTo>
                      <a:cubicBezTo>
                        <a:pt x="13931" y="20831"/>
                        <a:pt x="11562" y="9496"/>
                        <a:pt x="8859" y="5233"/>
                      </a:cubicBezTo>
                      <a:cubicBezTo>
                        <a:pt x="7836" y="3647"/>
                        <a:pt x="4589" y="1"/>
                        <a:pt x="25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3" name="Google Shape;5233;p32"/>
                <p:cNvSpPr/>
                <p:nvPr/>
              </p:nvSpPr>
              <p:spPr>
                <a:xfrm>
                  <a:off x="5944475" y="3566125"/>
                  <a:ext cx="242025" cy="38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1" h="15321" extrusionOk="0">
                      <a:moveTo>
                        <a:pt x="7793" y="1"/>
                      </a:moveTo>
                      <a:cubicBezTo>
                        <a:pt x="6281" y="1"/>
                        <a:pt x="4008" y="2963"/>
                        <a:pt x="3311" y="4260"/>
                      </a:cubicBezTo>
                      <a:cubicBezTo>
                        <a:pt x="1191" y="8153"/>
                        <a:pt x="1" y="15321"/>
                        <a:pt x="1" y="15321"/>
                      </a:cubicBezTo>
                      <a:cubicBezTo>
                        <a:pt x="1" y="15321"/>
                        <a:pt x="6121" y="9582"/>
                        <a:pt x="7740" y="6308"/>
                      </a:cubicBezTo>
                      <a:cubicBezTo>
                        <a:pt x="8430" y="4915"/>
                        <a:pt x="9681" y="735"/>
                        <a:pt x="8192" y="81"/>
                      </a:cubicBezTo>
                      <a:cubicBezTo>
                        <a:pt x="8067" y="26"/>
                        <a:pt x="7934" y="1"/>
                        <a:pt x="779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4" name="Google Shape;5234;p32"/>
                <p:cNvSpPr/>
                <p:nvPr/>
              </p:nvSpPr>
              <p:spPr>
                <a:xfrm>
                  <a:off x="5402750" y="4103300"/>
                  <a:ext cx="500675" cy="29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7" h="11824" extrusionOk="0">
                      <a:moveTo>
                        <a:pt x="2845" y="1"/>
                      </a:moveTo>
                      <a:cubicBezTo>
                        <a:pt x="1903" y="1"/>
                        <a:pt x="1155" y="229"/>
                        <a:pt x="870" y="834"/>
                      </a:cubicBezTo>
                      <a:cubicBezTo>
                        <a:pt x="0" y="2680"/>
                        <a:pt x="4275" y="6192"/>
                        <a:pt x="6049" y="7228"/>
                      </a:cubicBezTo>
                      <a:cubicBezTo>
                        <a:pt x="10930" y="10050"/>
                        <a:pt x="20027" y="11824"/>
                        <a:pt x="20027" y="11824"/>
                      </a:cubicBezTo>
                      <a:cubicBezTo>
                        <a:pt x="20027" y="11824"/>
                        <a:pt x="12919" y="3799"/>
                        <a:pt x="8811" y="1632"/>
                      </a:cubicBezTo>
                      <a:cubicBezTo>
                        <a:pt x="7619" y="996"/>
                        <a:pt x="4811" y="1"/>
                        <a:pt x="28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5" name="Google Shape;5235;p32"/>
                <p:cNvSpPr/>
                <p:nvPr/>
              </p:nvSpPr>
              <p:spPr>
                <a:xfrm>
                  <a:off x="5582525" y="3593250"/>
                  <a:ext cx="370025" cy="3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1" h="13534" extrusionOk="0">
                      <a:moveTo>
                        <a:pt x="2107" y="1"/>
                      </a:moveTo>
                      <a:cubicBezTo>
                        <a:pt x="1683" y="1"/>
                        <a:pt x="1334" y="119"/>
                        <a:pt x="1108" y="401"/>
                      </a:cubicBezTo>
                      <a:cubicBezTo>
                        <a:pt x="1" y="1758"/>
                        <a:pt x="2834" y="5568"/>
                        <a:pt x="4096" y="6806"/>
                      </a:cubicBezTo>
                      <a:cubicBezTo>
                        <a:pt x="7573" y="10164"/>
                        <a:pt x="14800" y="13533"/>
                        <a:pt x="14800" y="13533"/>
                      </a:cubicBezTo>
                      <a:cubicBezTo>
                        <a:pt x="14800" y="13533"/>
                        <a:pt x="10538" y="5377"/>
                        <a:pt x="7561" y="2710"/>
                      </a:cubicBezTo>
                      <a:cubicBezTo>
                        <a:pt x="6547" y="1801"/>
                        <a:pt x="3760" y="1"/>
                        <a:pt x="21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6" name="Google Shape;5236;p32"/>
                <p:cNvSpPr/>
                <p:nvPr/>
              </p:nvSpPr>
              <p:spPr>
                <a:xfrm>
                  <a:off x="5930200" y="3922050"/>
                  <a:ext cx="244700" cy="3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8" h="15372" extrusionOk="0">
                      <a:moveTo>
                        <a:pt x="7899" y="1"/>
                      </a:moveTo>
                      <a:cubicBezTo>
                        <a:pt x="6396" y="1"/>
                        <a:pt x="4076" y="2967"/>
                        <a:pt x="3358" y="4263"/>
                      </a:cubicBezTo>
                      <a:cubicBezTo>
                        <a:pt x="1215" y="8168"/>
                        <a:pt x="0" y="15371"/>
                        <a:pt x="0" y="15371"/>
                      </a:cubicBezTo>
                      <a:cubicBezTo>
                        <a:pt x="0" y="15371"/>
                        <a:pt x="6191" y="9632"/>
                        <a:pt x="7823" y="6346"/>
                      </a:cubicBezTo>
                      <a:cubicBezTo>
                        <a:pt x="8525" y="4953"/>
                        <a:pt x="9787" y="738"/>
                        <a:pt x="8299" y="83"/>
                      </a:cubicBezTo>
                      <a:cubicBezTo>
                        <a:pt x="8174" y="27"/>
                        <a:pt x="8040" y="1"/>
                        <a:pt x="78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7" name="Google Shape;5237;p32"/>
                <p:cNvSpPr/>
                <p:nvPr/>
              </p:nvSpPr>
              <p:spPr>
                <a:xfrm>
                  <a:off x="5884650" y="4097100"/>
                  <a:ext cx="386675" cy="40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7" h="16025" extrusionOk="0">
                      <a:moveTo>
                        <a:pt x="13078" y="1"/>
                      </a:moveTo>
                      <a:cubicBezTo>
                        <a:pt x="11223" y="1"/>
                        <a:pt x="8066" y="2602"/>
                        <a:pt x="6954" y="3857"/>
                      </a:cubicBezTo>
                      <a:cubicBezTo>
                        <a:pt x="3382" y="7869"/>
                        <a:pt x="1" y="16025"/>
                        <a:pt x="1" y="16025"/>
                      </a:cubicBezTo>
                      <a:cubicBezTo>
                        <a:pt x="1" y="16025"/>
                        <a:pt x="8823" y="10929"/>
                        <a:pt x="11645" y="7500"/>
                      </a:cubicBezTo>
                      <a:cubicBezTo>
                        <a:pt x="12847" y="6024"/>
                        <a:pt x="15467" y="1416"/>
                        <a:pt x="13883" y="237"/>
                      </a:cubicBezTo>
                      <a:cubicBezTo>
                        <a:pt x="13662" y="73"/>
                        <a:pt x="13388" y="1"/>
                        <a:pt x="130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8" name="Google Shape;5238;p32"/>
                <p:cNvSpPr/>
                <p:nvPr/>
              </p:nvSpPr>
              <p:spPr>
                <a:xfrm>
                  <a:off x="5744450" y="3100275"/>
                  <a:ext cx="275650" cy="8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6" h="33372" extrusionOk="0">
                      <a:moveTo>
                        <a:pt x="3619" y="1"/>
                      </a:moveTo>
                      <a:cubicBezTo>
                        <a:pt x="3489" y="1"/>
                        <a:pt x="3358" y="15"/>
                        <a:pt x="3227" y="46"/>
                      </a:cubicBezTo>
                      <a:cubicBezTo>
                        <a:pt x="203" y="748"/>
                        <a:pt x="1" y="9166"/>
                        <a:pt x="441" y="12261"/>
                      </a:cubicBezTo>
                      <a:cubicBezTo>
                        <a:pt x="1656" y="20798"/>
                        <a:pt x="8109" y="33371"/>
                        <a:pt x="8109" y="33371"/>
                      </a:cubicBezTo>
                      <a:cubicBezTo>
                        <a:pt x="8109" y="33371"/>
                        <a:pt x="11026" y="17298"/>
                        <a:pt x="9764" y="10321"/>
                      </a:cubicBezTo>
                      <a:cubicBezTo>
                        <a:pt x="9251" y="7448"/>
                        <a:pt x="6554" y="1"/>
                        <a:pt x="36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9" name="Google Shape;5239;p32"/>
                <p:cNvSpPr/>
                <p:nvPr/>
              </p:nvSpPr>
              <p:spPr>
                <a:xfrm>
                  <a:off x="5885550" y="4392775"/>
                  <a:ext cx="291125" cy="10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4306" extrusionOk="0">
                      <a:moveTo>
                        <a:pt x="9457" y="1"/>
                      </a:moveTo>
                      <a:cubicBezTo>
                        <a:pt x="8490" y="1"/>
                        <a:pt x="7386" y="214"/>
                        <a:pt x="6823" y="400"/>
                      </a:cubicBezTo>
                      <a:cubicBezTo>
                        <a:pt x="3953" y="1328"/>
                        <a:pt x="0" y="4305"/>
                        <a:pt x="0" y="4305"/>
                      </a:cubicBezTo>
                      <a:cubicBezTo>
                        <a:pt x="0" y="4305"/>
                        <a:pt x="58" y="4305"/>
                        <a:pt x="163" y="4305"/>
                      </a:cubicBezTo>
                      <a:cubicBezTo>
                        <a:pt x="1112" y="4305"/>
                        <a:pt x="5961" y="4267"/>
                        <a:pt x="8061" y="3495"/>
                      </a:cubicBezTo>
                      <a:cubicBezTo>
                        <a:pt x="9061" y="3126"/>
                        <a:pt x="11645" y="1662"/>
                        <a:pt x="11216" y="626"/>
                      </a:cubicBezTo>
                      <a:cubicBezTo>
                        <a:pt x="11018" y="158"/>
                        <a:pt x="10288" y="1"/>
                        <a:pt x="94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0" name="Google Shape;5240;p32"/>
                <p:cNvSpPr/>
                <p:nvPr/>
              </p:nvSpPr>
              <p:spPr>
                <a:xfrm>
                  <a:off x="5859350" y="3241825"/>
                  <a:ext cx="93500" cy="140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0" h="56337" extrusionOk="0">
                      <a:moveTo>
                        <a:pt x="673" y="1"/>
                      </a:moveTo>
                      <a:cubicBezTo>
                        <a:pt x="639" y="1"/>
                        <a:pt x="605" y="5"/>
                        <a:pt x="572" y="15"/>
                      </a:cubicBezTo>
                      <a:cubicBezTo>
                        <a:pt x="358" y="75"/>
                        <a:pt x="227" y="289"/>
                        <a:pt x="286" y="503"/>
                      </a:cubicBezTo>
                      <a:lnTo>
                        <a:pt x="286" y="515"/>
                      </a:lnTo>
                      <a:cubicBezTo>
                        <a:pt x="917" y="2718"/>
                        <a:pt x="1358" y="5028"/>
                        <a:pt x="1727" y="7314"/>
                      </a:cubicBezTo>
                      <a:cubicBezTo>
                        <a:pt x="2096" y="9612"/>
                        <a:pt x="2358" y="11933"/>
                        <a:pt x="2572" y="14255"/>
                      </a:cubicBezTo>
                      <a:cubicBezTo>
                        <a:pt x="2977" y="18899"/>
                        <a:pt x="3084" y="23566"/>
                        <a:pt x="2989" y="28233"/>
                      </a:cubicBezTo>
                      <a:lnTo>
                        <a:pt x="2870" y="31722"/>
                      </a:lnTo>
                      <a:cubicBezTo>
                        <a:pt x="2846" y="32888"/>
                        <a:pt x="2727" y="34043"/>
                        <a:pt x="2668" y="35222"/>
                      </a:cubicBezTo>
                      <a:cubicBezTo>
                        <a:pt x="2548" y="37556"/>
                        <a:pt x="2275" y="39877"/>
                        <a:pt x="2060" y="42199"/>
                      </a:cubicBezTo>
                      <a:cubicBezTo>
                        <a:pt x="1953" y="43366"/>
                        <a:pt x="1786" y="44521"/>
                        <a:pt x="1644" y="45688"/>
                      </a:cubicBezTo>
                      <a:lnTo>
                        <a:pt x="1179" y="49152"/>
                      </a:lnTo>
                      <a:cubicBezTo>
                        <a:pt x="822" y="51462"/>
                        <a:pt x="405" y="53748"/>
                        <a:pt x="12" y="56058"/>
                      </a:cubicBezTo>
                      <a:lnTo>
                        <a:pt x="12" y="56070"/>
                      </a:lnTo>
                      <a:cubicBezTo>
                        <a:pt x="1" y="56189"/>
                        <a:pt x="72" y="56296"/>
                        <a:pt x="191" y="56332"/>
                      </a:cubicBezTo>
                      <a:cubicBezTo>
                        <a:pt x="206" y="56335"/>
                        <a:pt x="222" y="56336"/>
                        <a:pt x="237" y="56336"/>
                      </a:cubicBezTo>
                      <a:cubicBezTo>
                        <a:pt x="339" y="56336"/>
                        <a:pt x="432" y="56269"/>
                        <a:pt x="453" y="56165"/>
                      </a:cubicBezTo>
                      <a:cubicBezTo>
                        <a:pt x="846" y="53855"/>
                        <a:pt x="1286" y="51545"/>
                        <a:pt x="1656" y="49248"/>
                      </a:cubicBezTo>
                      <a:lnTo>
                        <a:pt x="2144" y="45759"/>
                      </a:lnTo>
                      <a:cubicBezTo>
                        <a:pt x="2310" y="44604"/>
                        <a:pt x="2489" y="43437"/>
                        <a:pt x="2584" y="42282"/>
                      </a:cubicBezTo>
                      <a:cubicBezTo>
                        <a:pt x="2822" y="39961"/>
                        <a:pt x="3108" y="37615"/>
                        <a:pt x="3251" y="35282"/>
                      </a:cubicBezTo>
                      <a:cubicBezTo>
                        <a:pt x="3322" y="34103"/>
                        <a:pt x="3441" y="32948"/>
                        <a:pt x="3477" y="31769"/>
                      </a:cubicBezTo>
                      <a:lnTo>
                        <a:pt x="3620" y="28257"/>
                      </a:lnTo>
                      <a:cubicBezTo>
                        <a:pt x="3739" y="23566"/>
                        <a:pt x="3668" y="18887"/>
                        <a:pt x="3287" y="14208"/>
                      </a:cubicBezTo>
                      <a:cubicBezTo>
                        <a:pt x="3096" y="11874"/>
                        <a:pt x="2858" y="9540"/>
                        <a:pt x="2489" y="7219"/>
                      </a:cubicBezTo>
                      <a:cubicBezTo>
                        <a:pt x="2132" y="4897"/>
                        <a:pt x="1715" y="2587"/>
                        <a:pt x="1060" y="289"/>
                      </a:cubicBezTo>
                      <a:cubicBezTo>
                        <a:pt x="1010" y="120"/>
                        <a:pt x="844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1" name="Google Shape;5241;p32"/>
                <p:cNvSpPr/>
                <p:nvPr/>
              </p:nvSpPr>
              <p:spPr>
                <a:xfrm>
                  <a:off x="5675100" y="3663825"/>
                  <a:ext cx="275050" cy="2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2" h="10693" extrusionOk="0">
                      <a:moveTo>
                        <a:pt x="234" y="0"/>
                      </a:moveTo>
                      <a:cubicBezTo>
                        <a:pt x="182" y="0"/>
                        <a:pt x="132" y="18"/>
                        <a:pt x="96" y="54"/>
                      </a:cubicBezTo>
                      <a:cubicBezTo>
                        <a:pt x="1" y="114"/>
                        <a:pt x="24" y="256"/>
                        <a:pt x="96" y="340"/>
                      </a:cubicBezTo>
                      <a:lnTo>
                        <a:pt x="10645" y="10639"/>
                      </a:lnTo>
                      <a:cubicBezTo>
                        <a:pt x="10680" y="10674"/>
                        <a:pt x="10734" y="10692"/>
                        <a:pt x="10788" y="10692"/>
                      </a:cubicBezTo>
                      <a:cubicBezTo>
                        <a:pt x="10841" y="10692"/>
                        <a:pt x="10895" y="10674"/>
                        <a:pt x="10931" y="10639"/>
                      </a:cubicBezTo>
                      <a:cubicBezTo>
                        <a:pt x="11002" y="10555"/>
                        <a:pt x="11002" y="10424"/>
                        <a:pt x="10931" y="10353"/>
                      </a:cubicBezTo>
                      <a:lnTo>
                        <a:pt x="382" y="54"/>
                      </a:lnTo>
                      <a:cubicBezTo>
                        <a:pt x="340" y="18"/>
                        <a:pt x="286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2" name="Google Shape;5242;p32"/>
                <p:cNvSpPr/>
                <p:nvPr/>
              </p:nvSpPr>
              <p:spPr>
                <a:xfrm>
                  <a:off x="5575975" y="3810875"/>
                  <a:ext cx="339650" cy="53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6" h="21423" extrusionOk="0">
                      <a:moveTo>
                        <a:pt x="223" y="0"/>
                      </a:moveTo>
                      <a:cubicBezTo>
                        <a:pt x="188" y="0"/>
                        <a:pt x="152" y="10"/>
                        <a:pt x="120" y="30"/>
                      </a:cubicBezTo>
                      <a:cubicBezTo>
                        <a:pt x="25" y="89"/>
                        <a:pt x="1" y="209"/>
                        <a:pt x="60" y="316"/>
                      </a:cubicBezTo>
                      <a:lnTo>
                        <a:pt x="13193" y="21330"/>
                      </a:lnTo>
                      <a:cubicBezTo>
                        <a:pt x="13231" y="21390"/>
                        <a:pt x="13292" y="21422"/>
                        <a:pt x="13359" y="21422"/>
                      </a:cubicBezTo>
                      <a:cubicBezTo>
                        <a:pt x="13398" y="21422"/>
                        <a:pt x="13439" y="21412"/>
                        <a:pt x="13479" y="21390"/>
                      </a:cubicBezTo>
                      <a:cubicBezTo>
                        <a:pt x="13479" y="21378"/>
                        <a:pt x="13491" y="21366"/>
                        <a:pt x="13514" y="21342"/>
                      </a:cubicBezTo>
                      <a:cubicBezTo>
                        <a:pt x="13574" y="21283"/>
                        <a:pt x="13586" y="21187"/>
                        <a:pt x="13538" y="21104"/>
                      </a:cubicBezTo>
                      <a:lnTo>
                        <a:pt x="394" y="89"/>
                      </a:lnTo>
                      <a:cubicBezTo>
                        <a:pt x="355" y="35"/>
                        <a:pt x="290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3" name="Google Shape;5243;p32"/>
                <p:cNvSpPr/>
                <p:nvPr/>
              </p:nvSpPr>
              <p:spPr>
                <a:xfrm>
                  <a:off x="5908750" y="3955850"/>
                  <a:ext cx="212850" cy="37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4" h="15052" extrusionOk="0">
                      <a:moveTo>
                        <a:pt x="8286" y="0"/>
                      </a:moveTo>
                      <a:cubicBezTo>
                        <a:pt x="8216" y="0"/>
                        <a:pt x="8145" y="37"/>
                        <a:pt x="8121" y="101"/>
                      </a:cubicBezTo>
                      <a:lnTo>
                        <a:pt x="61" y="14757"/>
                      </a:lnTo>
                      <a:cubicBezTo>
                        <a:pt x="1" y="14852"/>
                        <a:pt x="49" y="14983"/>
                        <a:pt x="144" y="15031"/>
                      </a:cubicBezTo>
                      <a:cubicBezTo>
                        <a:pt x="175" y="15044"/>
                        <a:pt x="208" y="15051"/>
                        <a:pt x="240" y="15051"/>
                      </a:cubicBezTo>
                      <a:cubicBezTo>
                        <a:pt x="294" y="15051"/>
                        <a:pt x="345" y="15033"/>
                        <a:pt x="382" y="14995"/>
                      </a:cubicBezTo>
                      <a:cubicBezTo>
                        <a:pt x="394" y="14983"/>
                        <a:pt x="394" y="14972"/>
                        <a:pt x="406" y="14948"/>
                      </a:cubicBezTo>
                      <a:lnTo>
                        <a:pt x="8454" y="291"/>
                      </a:lnTo>
                      <a:cubicBezTo>
                        <a:pt x="8514" y="208"/>
                        <a:pt x="8466" y="65"/>
                        <a:pt x="8383" y="29"/>
                      </a:cubicBezTo>
                      <a:cubicBezTo>
                        <a:pt x="8355" y="9"/>
                        <a:pt x="8321" y="0"/>
                        <a:pt x="82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4" name="Google Shape;5244;p32"/>
                <p:cNvSpPr/>
                <p:nvPr/>
              </p:nvSpPr>
              <p:spPr>
                <a:xfrm>
                  <a:off x="5896550" y="4160900"/>
                  <a:ext cx="304525" cy="3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1" h="12843" extrusionOk="0">
                      <a:moveTo>
                        <a:pt x="11959" y="1"/>
                      </a:moveTo>
                      <a:cubicBezTo>
                        <a:pt x="11907" y="1"/>
                        <a:pt x="11853" y="19"/>
                        <a:pt x="11812" y="54"/>
                      </a:cubicBezTo>
                      <a:lnTo>
                        <a:pt x="144" y="12163"/>
                      </a:lnTo>
                      <a:cubicBezTo>
                        <a:pt x="25" y="12306"/>
                        <a:pt x="1" y="12461"/>
                        <a:pt x="72" y="12616"/>
                      </a:cubicBezTo>
                      <a:cubicBezTo>
                        <a:pt x="140" y="12750"/>
                        <a:pt x="281" y="12843"/>
                        <a:pt x="437" y="12843"/>
                      </a:cubicBezTo>
                      <a:cubicBezTo>
                        <a:pt x="446" y="12843"/>
                        <a:pt x="456" y="12842"/>
                        <a:pt x="465" y="12842"/>
                      </a:cubicBezTo>
                      <a:cubicBezTo>
                        <a:pt x="2442" y="12675"/>
                        <a:pt x="7168" y="12187"/>
                        <a:pt x="8514" y="11199"/>
                      </a:cubicBezTo>
                      <a:lnTo>
                        <a:pt x="8550" y="11175"/>
                      </a:lnTo>
                      <a:cubicBezTo>
                        <a:pt x="8609" y="11092"/>
                        <a:pt x="8621" y="10984"/>
                        <a:pt x="8561" y="10913"/>
                      </a:cubicBezTo>
                      <a:cubicBezTo>
                        <a:pt x="8526" y="10863"/>
                        <a:pt x="8465" y="10835"/>
                        <a:pt x="8402" y="10835"/>
                      </a:cubicBezTo>
                      <a:cubicBezTo>
                        <a:pt x="8359" y="10835"/>
                        <a:pt x="8314" y="10848"/>
                        <a:pt x="8276" y="10877"/>
                      </a:cubicBezTo>
                      <a:cubicBezTo>
                        <a:pt x="6978" y="11830"/>
                        <a:pt x="1953" y="12306"/>
                        <a:pt x="429" y="12437"/>
                      </a:cubicBezTo>
                      <a:lnTo>
                        <a:pt x="12098" y="340"/>
                      </a:lnTo>
                      <a:cubicBezTo>
                        <a:pt x="12181" y="257"/>
                        <a:pt x="12181" y="126"/>
                        <a:pt x="12098" y="54"/>
                      </a:cubicBezTo>
                      <a:cubicBezTo>
                        <a:pt x="12062" y="19"/>
                        <a:pt x="12011" y="1"/>
                        <a:pt x="119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5" name="Google Shape;5245;p32"/>
                <p:cNvSpPr/>
                <p:nvPr/>
              </p:nvSpPr>
              <p:spPr>
                <a:xfrm>
                  <a:off x="6295725" y="3903575"/>
                  <a:ext cx="163425" cy="74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7" h="29811" extrusionOk="0">
                      <a:moveTo>
                        <a:pt x="443" y="0"/>
                      </a:moveTo>
                      <a:cubicBezTo>
                        <a:pt x="238" y="0"/>
                        <a:pt x="72" y="163"/>
                        <a:pt x="72" y="358"/>
                      </a:cubicBezTo>
                      <a:cubicBezTo>
                        <a:pt x="0" y="2847"/>
                        <a:pt x="60" y="5311"/>
                        <a:pt x="214" y="7788"/>
                      </a:cubicBezTo>
                      <a:cubicBezTo>
                        <a:pt x="381" y="10252"/>
                        <a:pt x="631" y="12717"/>
                        <a:pt x="988" y="15169"/>
                      </a:cubicBezTo>
                      <a:cubicBezTo>
                        <a:pt x="1369" y="17622"/>
                        <a:pt x="1881" y="20063"/>
                        <a:pt x="2536" y="22456"/>
                      </a:cubicBezTo>
                      <a:cubicBezTo>
                        <a:pt x="3239" y="24861"/>
                        <a:pt x="4096" y="27207"/>
                        <a:pt x="5239" y="29457"/>
                      </a:cubicBezTo>
                      <a:lnTo>
                        <a:pt x="5239" y="29469"/>
                      </a:lnTo>
                      <a:cubicBezTo>
                        <a:pt x="5356" y="29687"/>
                        <a:pt x="5586" y="29810"/>
                        <a:pt x="5819" y="29810"/>
                      </a:cubicBezTo>
                      <a:cubicBezTo>
                        <a:pt x="5917" y="29810"/>
                        <a:pt x="6016" y="29788"/>
                        <a:pt x="6108" y="29743"/>
                      </a:cubicBezTo>
                      <a:cubicBezTo>
                        <a:pt x="6418" y="29576"/>
                        <a:pt x="6537" y="29183"/>
                        <a:pt x="6370" y="28874"/>
                      </a:cubicBezTo>
                      <a:lnTo>
                        <a:pt x="6358" y="28862"/>
                      </a:lnTo>
                      <a:cubicBezTo>
                        <a:pt x="5239" y="26730"/>
                        <a:pt x="4346" y="24468"/>
                        <a:pt x="3620" y="22147"/>
                      </a:cubicBezTo>
                      <a:cubicBezTo>
                        <a:pt x="2941" y="19813"/>
                        <a:pt x="2405" y="17432"/>
                        <a:pt x="1965" y="15015"/>
                      </a:cubicBezTo>
                      <a:cubicBezTo>
                        <a:pt x="1572" y="12610"/>
                        <a:pt x="1274" y="10169"/>
                        <a:pt x="1072" y="7728"/>
                      </a:cubicBezTo>
                      <a:cubicBezTo>
                        <a:pt x="893" y="5287"/>
                        <a:pt x="774" y="2835"/>
                        <a:pt x="810" y="394"/>
                      </a:cubicBezTo>
                      <a:cubicBezTo>
                        <a:pt x="810" y="168"/>
                        <a:pt x="643" y="1"/>
                        <a:pt x="464" y="1"/>
                      </a:cubicBezTo>
                      <a:cubicBezTo>
                        <a:pt x="457" y="1"/>
                        <a:pt x="450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6" name="Google Shape;5246;p32"/>
                <p:cNvSpPr/>
                <p:nvPr/>
              </p:nvSpPr>
              <p:spPr>
                <a:xfrm>
                  <a:off x="6245125" y="3834000"/>
                  <a:ext cx="344400" cy="2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6" h="10685" extrusionOk="0">
                      <a:moveTo>
                        <a:pt x="5278" y="1"/>
                      </a:moveTo>
                      <a:cubicBezTo>
                        <a:pt x="4015" y="1"/>
                        <a:pt x="2762" y="72"/>
                        <a:pt x="1762" y="153"/>
                      </a:cubicBezTo>
                      <a:cubicBezTo>
                        <a:pt x="691" y="236"/>
                        <a:pt x="0" y="1343"/>
                        <a:pt x="405" y="2331"/>
                      </a:cubicBezTo>
                      <a:cubicBezTo>
                        <a:pt x="1393" y="4808"/>
                        <a:pt x="3203" y="8832"/>
                        <a:pt x="4905" y="9880"/>
                      </a:cubicBezTo>
                      <a:cubicBezTo>
                        <a:pt x="5784" y="10424"/>
                        <a:pt x="6759" y="10684"/>
                        <a:pt x="7720" y="10684"/>
                      </a:cubicBezTo>
                      <a:cubicBezTo>
                        <a:pt x="9494" y="10684"/>
                        <a:pt x="11224" y="9799"/>
                        <a:pt x="12228" y="8177"/>
                      </a:cubicBezTo>
                      <a:cubicBezTo>
                        <a:pt x="13776" y="5689"/>
                        <a:pt x="13014" y="2391"/>
                        <a:pt x="10513" y="843"/>
                      </a:cubicBezTo>
                      <a:cubicBezTo>
                        <a:pt x="9455" y="192"/>
                        <a:pt x="7352" y="1"/>
                        <a:pt x="52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7" name="Google Shape;5247;p32"/>
                <p:cNvSpPr/>
                <p:nvPr/>
              </p:nvSpPr>
              <p:spPr>
                <a:xfrm>
                  <a:off x="6020075" y="3669550"/>
                  <a:ext cx="344125" cy="26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5" h="10687" extrusionOk="0">
                      <a:moveTo>
                        <a:pt x="6067" y="1"/>
                      </a:moveTo>
                      <a:cubicBezTo>
                        <a:pt x="4289" y="1"/>
                        <a:pt x="2554" y="891"/>
                        <a:pt x="1549" y="2516"/>
                      </a:cubicBezTo>
                      <a:cubicBezTo>
                        <a:pt x="1" y="5004"/>
                        <a:pt x="763" y="8290"/>
                        <a:pt x="3263" y="9838"/>
                      </a:cubicBezTo>
                      <a:cubicBezTo>
                        <a:pt x="4315" y="10498"/>
                        <a:pt x="6419" y="10687"/>
                        <a:pt x="8498" y="10687"/>
                      </a:cubicBezTo>
                      <a:cubicBezTo>
                        <a:pt x="9759" y="10687"/>
                        <a:pt x="11012" y="10617"/>
                        <a:pt x="12014" y="10541"/>
                      </a:cubicBezTo>
                      <a:cubicBezTo>
                        <a:pt x="13086" y="10445"/>
                        <a:pt x="13765" y="9350"/>
                        <a:pt x="13372" y="8350"/>
                      </a:cubicBezTo>
                      <a:cubicBezTo>
                        <a:pt x="12383" y="5885"/>
                        <a:pt x="10574" y="1861"/>
                        <a:pt x="8871" y="801"/>
                      </a:cubicBezTo>
                      <a:cubicBezTo>
                        <a:pt x="7995" y="259"/>
                        <a:pt x="7025" y="1"/>
                        <a:pt x="60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8" name="Google Shape;5248;p32"/>
                <p:cNvSpPr/>
                <p:nvPr/>
              </p:nvSpPr>
              <p:spPr>
                <a:xfrm>
                  <a:off x="6070400" y="3833050"/>
                  <a:ext cx="290825" cy="31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3" h="12732" extrusionOk="0">
                      <a:moveTo>
                        <a:pt x="9693" y="1"/>
                      </a:moveTo>
                      <a:cubicBezTo>
                        <a:pt x="9495" y="1"/>
                        <a:pt x="9294" y="38"/>
                        <a:pt x="9096" y="119"/>
                      </a:cubicBezTo>
                      <a:cubicBezTo>
                        <a:pt x="6620" y="1096"/>
                        <a:pt x="2608" y="2917"/>
                        <a:pt x="1548" y="4608"/>
                      </a:cubicBezTo>
                      <a:cubicBezTo>
                        <a:pt x="0" y="7108"/>
                        <a:pt x="762" y="10382"/>
                        <a:pt x="3262" y="11930"/>
                      </a:cubicBezTo>
                      <a:cubicBezTo>
                        <a:pt x="4130" y="12472"/>
                        <a:pt x="5098" y="12731"/>
                        <a:pt x="6056" y="12731"/>
                      </a:cubicBezTo>
                      <a:cubicBezTo>
                        <a:pt x="7834" y="12731"/>
                        <a:pt x="9579" y="11840"/>
                        <a:pt x="10585" y="10216"/>
                      </a:cubicBezTo>
                      <a:cubicBezTo>
                        <a:pt x="11632" y="8525"/>
                        <a:pt x="11490" y="4120"/>
                        <a:pt x="11275" y="1465"/>
                      </a:cubicBezTo>
                      <a:cubicBezTo>
                        <a:pt x="11209" y="607"/>
                        <a:pt x="10486" y="1"/>
                        <a:pt x="96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9" name="Google Shape;5249;p32"/>
                <p:cNvSpPr/>
                <p:nvPr/>
              </p:nvSpPr>
              <p:spPr>
                <a:xfrm>
                  <a:off x="6248100" y="3619450"/>
                  <a:ext cx="291125" cy="31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12734" extrusionOk="0">
                      <a:moveTo>
                        <a:pt x="5572" y="1"/>
                      </a:moveTo>
                      <a:cubicBezTo>
                        <a:pt x="3798" y="1"/>
                        <a:pt x="2063" y="886"/>
                        <a:pt x="1060" y="2508"/>
                      </a:cubicBezTo>
                      <a:cubicBezTo>
                        <a:pt x="0" y="4210"/>
                        <a:pt x="155" y="8616"/>
                        <a:pt x="357" y="11259"/>
                      </a:cubicBezTo>
                      <a:cubicBezTo>
                        <a:pt x="434" y="12119"/>
                        <a:pt x="1154" y="12733"/>
                        <a:pt x="1953" y="12733"/>
                      </a:cubicBezTo>
                      <a:cubicBezTo>
                        <a:pt x="2149" y="12733"/>
                        <a:pt x="2351" y="12696"/>
                        <a:pt x="2548" y="12616"/>
                      </a:cubicBezTo>
                      <a:cubicBezTo>
                        <a:pt x="5025" y="11640"/>
                        <a:pt x="9037" y="9818"/>
                        <a:pt x="10097" y="8127"/>
                      </a:cubicBezTo>
                      <a:cubicBezTo>
                        <a:pt x="11644" y="5627"/>
                        <a:pt x="10882" y="2353"/>
                        <a:pt x="8382" y="805"/>
                      </a:cubicBezTo>
                      <a:cubicBezTo>
                        <a:pt x="7507" y="261"/>
                        <a:pt x="6534" y="1"/>
                        <a:pt x="55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0" name="Google Shape;5250;p32"/>
                <p:cNvSpPr/>
                <p:nvPr/>
              </p:nvSpPr>
              <p:spPr>
                <a:xfrm>
                  <a:off x="6230825" y="3817500"/>
                  <a:ext cx="148250" cy="13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5392" extrusionOk="0">
                      <a:moveTo>
                        <a:pt x="2971" y="0"/>
                      </a:moveTo>
                      <a:cubicBezTo>
                        <a:pt x="1757" y="0"/>
                        <a:pt x="651" y="832"/>
                        <a:pt x="346" y="2063"/>
                      </a:cubicBezTo>
                      <a:cubicBezTo>
                        <a:pt x="1" y="3515"/>
                        <a:pt x="882" y="4968"/>
                        <a:pt x="2334" y="5313"/>
                      </a:cubicBezTo>
                      <a:cubicBezTo>
                        <a:pt x="2549" y="5366"/>
                        <a:pt x="2764" y="5392"/>
                        <a:pt x="2976" y="5392"/>
                      </a:cubicBezTo>
                      <a:cubicBezTo>
                        <a:pt x="4187" y="5392"/>
                        <a:pt x="5291" y="4563"/>
                        <a:pt x="5585" y="3337"/>
                      </a:cubicBezTo>
                      <a:cubicBezTo>
                        <a:pt x="5930" y="1884"/>
                        <a:pt x="5049" y="432"/>
                        <a:pt x="3596" y="74"/>
                      </a:cubicBezTo>
                      <a:cubicBezTo>
                        <a:pt x="3387" y="24"/>
                        <a:pt x="3177" y="0"/>
                        <a:pt x="29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51" name="Google Shape;5251;p32"/>
              <p:cNvSpPr/>
              <p:nvPr/>
            </p:nvSpPr>
            <p:spPr>
              <a:xfrm>
                <a:off x="6175625" y="4516613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32"/>
              <p:cNvSpPr/>
              <p:nvPr/>
            </p:nvSpPr>
            <p:spPr>
              <a:xfrm>
                <a:off x="7110100" y="46663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53" name="Google Shape;5253;p32"/>
            <p:cNvGrpSpPr/>
            <p:nvPr/>
          </p:nvGrpSpPr>
          <p:grpSpPr>
            <a:xfrm rot="502336">
              <a:off x="499228" y="3623514"/>
              <a:ext cx="299554" cy="1668248"/>
              <a:chOff x="6611150" y="1880250"/>
              <a:chExt cx="573900" cy="3195500"/>
            </a:xfrm>
          </p:grpSpPr>
          <p:sp>
            <p:nvSpPr>
              <p:cNvPr id="5254" name="Google Shape;5254;p32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32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32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32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32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32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32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32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32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32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32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32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32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32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32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32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32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32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32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32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32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32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32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32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32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32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32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32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32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32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32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32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32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32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32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32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32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32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2" name="Google Shape;5292;p32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32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32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32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32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32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32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32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32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32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32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32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32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32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32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07" name="Google Shape;5307;p32"/>
            <p:cNvGrpSpPr/>
            <p:nvPr/>
          </p:nvGrpSpPr>
          <p:grpSpPr>
            <a:xfrm>
              <a:off x="-172847" y="2867657"/>
              <a:ext cx="1177570" cy="2486681"/>
              <a:chOff x="1257067" y="2153325"/>
              <a:chExt cx="1781228" cy="3761429"/>
            </a:xfrm>
          </p:grpSpPr>
          <p:sp>
            <p:nvSpPr>
              <p:cNvPr id="5308" name="Google Shape;5308;p32"/>
              <p:cNvSpPr/>
              <p:nvPr/>
            </p:nvSpPr>
            <p:spPr>
              <a:xfrm>
                <a:off x="1257067" y="3571476"/>
                <a:ext cx="813875" cy="2089425"/>
              </a:xfrm>
              <a:custGeom>
                <a:avLst/>
                <a:gdLst/>
                <a:ahLst/>
                <a:cxnLst/>
                <a:rect l="l" t="t" r="r" b="b"/>
                <a:pathLst>
                  <a:path w="32555" h="83577" extrusionOk="0">
                    <a:moveTo>
                      <a:pt x="14439" y="0"/>
                    </a:moveTo>
                    <a:lnTo>
                      <a:pt x="14439" y="0"/>
                    </a:lnTo>
                    <a:cubicBezTo>
                      <a:pt x="1642" y="21307"/>
                      <a:pt x="1" y="77570"/>
                      <a:pt x="3618" y="81156"/>
                    </a:cubicBezTo>
                    <a:cubicBezTo>
                      <a:pt x="5344" y="82882"/>
                      <a:pt x="9808" y="83577"/>
                      <a:pt x="16431" y="83577"/>
                    </a:cubicBezTo>
                    <a:cubicBezTo>
                      <a:pt x="20887" y="83577"/>
                      <a:pt x="26320" y="83262"/>
                      <a:pt x="32555" y="82737"/>
                    </a:cubicBezTo>
                    <a:cubicBezTo>
                      <a:pt x="28573" y="59667"/>
                      <a:pt x="27661" y="41399"/>
                      <a:pt x="30275" y="18146"/>
                    </a:cubicBezTo>
                    <a:lnTo>
                      <a:pt x="30275" y="18146"/>
                    </a:lnTo>
                    <a:cubicBezTo>
                      <a:pt x="20974" y="34833"/>
                      <a:pt x="18846" y="50214"/>
                      <a:pt x="16597" y="69211"/>
                    </a:cubicBezTo>
                    <a:cubicBezTo>
                      <a:pt x="14621" y="44955"/>
                      <a:pt x="10943" y="24134"/>
                      <a:pt x="144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32"/>
              <p:cNvSpPr/>
              <p:nvPr/>
            </p:nvSpPr>
            <p:spPr>
              <a:xfrm>
                <a:off x="1398705" y="3799127"/>
                <a:ext cx="623125" cy="1959775"/>
              </a:xfrm>
              <a:custGeom>
                <a:avLst/>
                <a:gdLst/>
                <a:ahLst/>
                <a:cxnLst/>
                <a:rect l="l" t="t" r="r" b="b"/>
                <a:pathLst>
                  <a:path w="24925" h="78391" extrusionOk="0">
                    <a:moveTo>
                      <a:pt x="14408" y="77631"/>
                    </a:moveTo>
                    <a:lnTo>
                      <a:pt x="14408" y="77631"/>
                    </a:lnTo>
                    <a:cubicBezTo>
                      <a:pt x="14412" y="77631"/>
                      <a:pt x="14416" y="77631"/>
                      <a:pt x="14420" y="77632"/>
                    </a:cubicBezTo>
                    <a:lnTo>
                      <a:pt x="14420" y="77632"/>
                    </a:lnTo>
                    <a:cubicBezTo>
                      <a:pt x="14416" y="77631"/>
                      <a:pt x="14412" y="77631"/>
                      <a:pt x="14408" y="77631"/>
                    </a:cubicBezTo>
                    <a:close/>
                    <a:moveTo>
                      <a:pt x="0" y="0"/>
                    </a:moveTo>
                    <a:cubicBezTo>
                      <a:pt x="1520" y="5897"/>
                      <a:pt x="3070" y="11733"/>
                      <a:pt x="4559" y="17660"/>
                    </a:cubicBezTo>
                    <a:cubicBezTo>
                      <a:pt x="7204" y="28147"/>
                      <a:pt x="9787" y="38633"/>
                      <a:pt x="12006" y="49211"/>
                    </a:cubicBezTo>
                    <a:cubicBezTo>
                      <a:pt x="12430" y="51177"/>
                      <a:pt x="18058" y="77633"/>
                      <a:pt x="14464" y="77633"/>
                    </a:cubicBezTo>
                    <a:cubicBezTo>
                      <a:pt x="14449" y="77633"/>
                      <a:pt x="14434" y="77632"/>
                      <a:pt x="14420" y="77632"/>
                    </a:cubicBezTo>
                    <a:lnTo>
                      <a:pt x="14420" y="77632"/>
                    </a:lnTo>
                    <a:cubicBezTo>
                      <a:pt x="17638" y="77844"/>
                      <a:pt x="20886" y="78117"/>
                      <a:pt x="24134" y="78391"/>
                    </a:cubicBezTo>
                    <a:cubicBezTo>
                      <a:pt x="24925" y="63071"/>
                      <a:pt x="19818" y="48086"/>
                      <a:pt x="14286" y="33800"/>
                    </a:cubicBezTo>
                    <a:cubicBezTo>
                      <a:pt x="9879" y="22402"/>
                      <a:pt x="5076" y="1112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32"/>
              <p:cNvSpPr/>
              <p:nvPr/>
            </p:nvSpPr>
            <p:spPr>
              <a:xfrm>
                <a:off x="2070945" y="3836079"/>
                <a:ext cx="967350" cy="2078675"/>
              </a:xfrm>
              <a:custGeom>
                <a:avLst/>
                <a:gdLst/>
                <a:ahLst/>
                <a:cxnLst/>
                <a:rect l="l" t="t" r="r" b="b"/>
                <a:pathLst>
                  <a:path w="38694" h="83147" extrusionOk="0">
                    <a:moveTo>
                      <a:pt x="9909" y="1"/>
                    </a:moveTo>
                    <a:cubicBezTo>
                      <a:pt x="0" y="22797"/>
                      <a:pt x="5775" y="78817"/>
                      <a:pt x="9788" y="81886"/>
                    </a:cubicBezTo>
                    <a:cubicBezTo>
                      <a:pt x="10945" y="82754"/>
                      <a:pt x="12989" y="83146"/>
                      <a:pt x="15818" y="83146"/>
                    </a:cubicBezTo>
                    <a:cubicBezTo>
                      <a:pt x="21013" y="83146"/>
                      <a:pt x="28853" y="81824"/>
                      <a:pt x="38694" y="79698"/>
                    </a:cubicBezTo>
                    <a:cubicBezTo>
                      <a:pt x="31764" y="57357"/>
                      <a:pt x="28451" y="39333"/>
                      <a:pt x="27995" y="15928"/>
                    </a:cubicBezTo>
                    <a:cubicBezTo>
                      <a:pt x="20973" y="33709"/>
                      <a:pt x="21733" y="53102"/>
                      <a:pt x="21976" y="72190"/>
                    </a:cubicBezTo>
                    <a:cubicBezTo>
                      <a:pt x="16809" y="48391"/>
                      <a:pt x="9605" y="24378"/>
                      <a:pt x="99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32"/>
              <p:cNvSpPr/>
              <p:nvPr/>
            </p:nvSpPr>
            <p:spPr>
              <a:xfrm>
                <a:off x="2428904" y="4175600"/>
                <a:ext cx="475725" cy="1710525"/>
              </a:xfrm>
              <a:custGeom>
                <a:avLst/>
                <a:gdLst/>
                <a:ahLst/>
                <a:cxnLst/>
                <a:rect l="l" t="t" r="r" b="b"/>
                <a:pathLst>
                  <a:path w="19029" h="68421" extrusionOk="0">
                    <a:moveTo>
                      <a:pt x="19028" y="0"/>
                    </a:moveTo>
                    <a:lnTo>
                      <a:pt x="19028" y="0"/>
                    </a:lnTo>
                    <a:cubicBezTo>
                      <a:pt x="16171" y="4438"/>
                      <a:pt x="13648" y="9058"/>
                      <a:pt x="11429" y="13922"/>
                    </a:cubicBezTo>
                    <a:cubicBezTo>
                      <a:pt x="7600" y="22280"/>
                      <a:pt x="4834" y="31156"/>
                      <a:pt x="3101" y="40183"/>
                    </a:cubicBezTo>
                    <a:cubicBezTo>
                      <a:pt x="1551" y="48542"/>
                      <a:pt x="1" y="58299"/>
                      <a:pt x="1885" y="66658"/>
                    </a:cubicBezTo>
                    <a:cubicBezTo>
                      <a:pt x="3253" y="66658"/>
                      <a:pt x="10548" y="66749"/>
                      <a:pt x="11095" y="68421"/>
                    </a:cubicBezTo>
                    <a:cubicBezTo>
                      <a:pt x="9970" y="64925"/>
                      <a:pt x="10214" y="61187"/>
                      <a:pt x="10487" y="57539"/>
                    </a:cubicBezTo>
                    <a:cubicBezTo>
                      <a:pt x="11581" y="42493"/>
                      <a:pt x="13375" y="27508"/>
                      <a:pt x="15867" y="12615"/>
                    </a:cubicBezTo>
                    <a:cubicBezTo>
                      <a:pt x="16597" y="8298"/>
                      <a:pt x="17357" y="4013"/>
                      <a:pt x="190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32"/>
              <p:cNvSpPr/>
              <p:nvPr/>
            </p:nvSpPr>
            <p:spPr>
              <a:xfrm>
                <a:off x="1579325" y="2837525"/>
                <a:ext cx="849575" cy="2975475"/>
              </a:xfrm>
              <a:custGeom>
                <a:avLst/>
                <a:gdLst/>
                <a:ahLst/>
                <a:cxnLst/>
                <a:rect l="l" t="t" r="r" b="b"/>
                <a:pathLst>
                  <a:path w="33983" h="119019" extrusionOk="0">
                    <a:moveTo>
                      <a:pt x="19612" y="0"/>
                    </a:moveTo>
                    <a:cubicBezTo>
                      <a:pt x="19239" y="0"/>
                      <a:pt x="18831" y="244"/>
                      <a:pt x="18785" y="707"/>
                    </a:cubicBezTo>
                    <a:cubicBezTo>
                      <a:pt x="17964" y="7455"/>
                      <a:pt x="17356" y="14233"/>
                      <a:pt x="16900" y="21012"/>
                    </a:cubicBezTo>
                    <a:cubicBezTo>
                      <a:pt x="16596" y="20343"/>
                      <a:pt x="16262" y="19705"/>
                      <a:pt x="15958" y="19036"/>
                    </a:cubicBezTo>
                    <a:cubicBezTo>
                      <a:pt x="14986" y="16878"/>
                      <a:pt x="13800" y="14780"/>
                      <a:pt x="12463" y="12805"/>
                    </a:cubicBezTo>
                    <a:cubicBezTo>
                      <a:pt x="10031" y="9127"/>
                      <a:pt x="6870" y="5935"/>
                      <a:pt x="2858" y="4081"/>
                    </a:cubicBezTo>
                    <a:cubicBezTo>
                      <a:pt x="2598" y="3960"/>
                      <a:pt x="2331" y="3900"/>
                      <a:pt x="2074" y="3900"/>
                    </a:cubicBezTo>
                    <a:cubicBezTo>
                      <a:pt x="1429" y="3900"/>
                      <a:pt x="847" y="4276"/>
                      <a:pt x="608" y="4993"/>
                    </a:cubicBezTo>
                    <a:cubicBezTo>
                      <a:pt x="0" y="6726"/>
                      <a:pt x="1520" y="8154"/>
                      <a:pt x="2493" y="9461"/>
                    </a:cubicBezTo>
                    <a:cubicBezTo>
                      <a:pt x="3921" y="11376"/>
                      <a:pt x="5350" y="13261"/>
                      <a:pt x="6809" y="15176"/>
                    </a:cubicBezTo>
                    <a:cubicBezTo>
                      <a:pt x="9575" y="18823"/>
                      <a:pt x="12280" y="22775"/>
                      <a:pt x="15472" y="26027"/>
                    </a:cubicBezTo>
                    <a:cubicBezTo>
                      <a:pt x="15767" y="26349"/>
                      <a:pt x="16110" y="26458"/>
                      <a:pt x="16458" y="26458"/>
                    </a:cubicBezTo>
                    <a:cubicBezTo>
                      <a:pt x="16504" y="26458"/>
                      <a:pt x="16550" y="26456"/>
                      <a:pt x="16596" y="26452"/>
                    </a:cubicBezTo>
                    <a:lnTo>
                      <a:pt x="16596" y="26452"/>
                    </a:lnTo>
                    <a:cubicBezTo>
                      <a:pt x="16414" y="29978"/>
                      <a:pt x="16262" y="33535"/>
                      <a:pt x="16141" y="37091"/>
                    </a:cubicBezTo>
                    <a:lnTo>
                      <a:pt x="16141" y="37364"/>
                    </a:lnTo>
                    <a:cubicBezTo>
                      <a:pt x="16049" y="41285"/>
                      <a:pt x="15989" y="45146"/>
                      <a:pt x="15989" y="49067"/>
                    </a:cubicBezTo>
                    <a:cubicBezTo>
                      <a:pt x="15077" y="45936"/>
                      <a:pt x="13618" y="42866"/>
                      <a:pt x="12250" y="40252"/>
                    </a:cubicBezTo>
                    <a:cubicBezTo>
                      <a:pt x="10305" y="36574"/>
                      <a:pt x="7843" y="32471"/>
                      <a:pt x="3526" y="31346"/>
                    </a:cubicBezTo>
                    <a:cubicBezTo>
                      <a:pt x="3402" y="31315"/>
                      <a:pt x="3282" y="31300"/>
                      <a:pt x="3167" y="31300"/>
                    </a:cubicBezTo>
                    <a:cubicBezTo>
                      <a:pt x="2162" y="31300"/>
                      <a:pt x="1570" y="32421"/>
                      <a:pt x="2007" y="33322"/>
                    </a:cubicBezTo>
                    <a:cubicBezTo>
                      <a:pt x="4043" y="37699"/>
                      <a:pt x="6232" y="41954"/>
                      <a:pt x="8663" y="46088"/>
                    </a:cubicBezTo>
                    <a:cubicBezTo>
                      <a:pt x="10426" y="49127"/>
                      <a:pt x="12128" y="53231"/>
                      <a:pt x="15320" y="54994"/>
                    </a:cubicBezTo>
                    <a:cubicBezTo>
                      <a:pt x="15485" y="55112"/>
                      <a:pt x="15686" y="55156"/>
                      <a:pt x="15896" y="55156"/>
                    </a:cubicBezTo>
                    <a:cubicBezTo>
                      <a:pt x="15957" y="55156"/>
                      <a:pt x="16018" y="55153"/>
                      <a:pt x="16080" y="55146"/>
                    </a:cubicBezTo>
                    <a:cubicBezTo>
                      <a:pt x="16110" y="58520"/>
                      <a:pt x="16201" y="61894"/>
                      <a:pt x="16353" y="65298"/>
                    </a:cubicBezTo>
                    <a:cubicBezTo>
                      <a:pt x="16232" y="65632"/>
                      <a:pt x="16232" y="65936"/>
                      <a:pt x="16384" y="66240"/>
                    </a:cubicBezTo>
                    <a:cubicBezTo>
                      <a:pt x="16718" y="75176"/>
                      <a:pt x="17356" y="84082"/>
                      <a:pt x="18299" y="92988"/>
                    </a:cubicBezTo>
                    <a:cubicBezTo>
                      <a:pt x="19180" y="101469"/>
                      <a:pt x="20062" y="110071"/>
                      <a:pt x="21794" y="118399"/>
                    </a:cubicBezTo>
                    <a:cubicBezTo>
                      <a:pt x="21890" y="118822"/>
                      <a:pt x="22267" y="119018"/>
                      <a:pt x="22645" y="119018"/>
                    </a:cubicBezTo>
                    <a:cubicBezTo>
                      <a:pt x="23110" y="119018"/>
                      <a:pt x="23577" y="118722"/>
                      <a:pt x="23527" y="118186"/>
                    </a:cubicBezTo>
                    <a:cubicBezTo>
                      <a:pt x="22554" y="110618"/>
                      <a:pt x="21247" y="103080"/>
                      <a:pt x="20396" y="95481"/>
                    </a:cubicBezTo>
                    <a:cubicBezTo>
                      <a:pt x="19575" y="87882"/>
                      <a:pt x="18907" y="80283"/>
                      <a:pt x="18481" y="72684"/>
                    </a:cubicBezTo>
                    <a:cubicBezTo>
                      <a:pt x="18359" y="70830"/>
                      <a:pt x="18268" y="68945"/>
                      <a:pt x="18147" y="67061"/>
                    </a:cubicBezTo>
                    <a:cubicBezTo>
                      <a:pt x="18390" y="67030"/>
                      <a:pt x="18603" y="66909"/>
                      <a:pt x="18815" y="66757"/>
                    </a:cubicBezTo>
                    <a:cubicBezTo>
                      <a:pt x="19970" y="65754"/>
                      <a:pt x="20487" y="64325"/>
                      <a:pt x="21338" y="63079"/>
                    </a:cubicBezTo>
                    <a:cubicBezTo>
                      <a:pt x="22554" y="61407"/>
                      <a:pt x="23922" y="59857"/>
                      <a:pt x="25229" y="58246"/>
                    </a:cubicBezTo>
                    <a:cubicBezTo>
                      <a:pt x="27630" y="55267"/>
                      <a:pt x="30244" y="52167"/>
                      <a:pt x="31825" y="48641"/>
                    </a:cubicBezTo>
                    <a:cubicBezTo>
                      <a:pt x="32169" y="47847"/>
                      <a:pt x="31729" y="46707"/>
                      <a:pt x="30887" y="46707"/>
                    </a:cubicBezTo>
                    <a:cubicBezTo>
                      <a:pt x="30762" y="46707"/>
                      <a:pt x="30629" y="46732"/>
                      <a:pt x="30487" y="46787"/>
                    </a:cubicBezTo>
                    <a:cubicBezTo>
                      <a:pt x="26445" y="48428"/>
                      <a:pt x="24195" y="51924"/>
                      <a:pt x="22007" y="55450"/>
                    </a:cubicBezTo>
                    <a:cubicBezTo>
                      <a:pt x="20639" y="57699"/>
                      <a:pt x="19271" y="59979"/>
                      <a:pt x="17964" y="62289"/>
                    </a:cubicBezTo>
                    <a:cubicBezTo>
                      <a:pt x="17721" y="54507"/>
                      <a:pt x="17660" y="46696"/>
                      <a:pt x="17812" y="38945"/>
                    </a:cubicBezTo>
                    <a:lnTo>
                      <a:pt x="17812" y="38945"/>
                    </a:lnTo>
                    <a:cubicBezTo>
                      <a:pt x="17868" y="38953"/>
                      <a:pt x="17922" y="38958"/>
                      <a:pt x="17976" y="38958"/>
                    </a:cubicBezTo>
                    <a:cubicBezTo>
                      <a:pt x="18308" y="38958"/>
                      <a:pt x="18615" y="38794"/>
                      <a:pt x="18876" y="38428"/>
                    </a:cubicBezTo>
                    <a:cubicBezTo>
                      <a:pt x="21733" y="34750"/>
                      <a:pt x="24591" y="31194"/>
                      <a:pt x="27904" y="27911"/>
                    </a:cubicBezTo>
                    <a:cubicBezTo>
                      <a:pt x="30366" y="25389"/>
                      <a:pt x="33983" y="22653"/>
                      <a:pt x="33709" y="18793"/>
                    </a:cubicBezTo>
                    <a:cubicBezTo>
                      <a:pt x="33686" y="18212"/>
                      <a:pt x="33112" y="17595"/>
                      <a:pt x="32531" y="17595"/>
                    </a:cubicBezTo>
                    <a:cubicBezTo>
                      <a:pt x="32351" y="17595"/>
                      <a:pt x="32172" y="17654"/>
                      <a:pt x="32007" y="17790"/>
                    </a:cubicBezTo>
                    <a:cubicBezTo>
                      <a:pt x="26627" y="21893"/>
                      <a:pt x="20821" y="27243"/>
                      <a:pt x="17934" y="33687"/>
                    </a:cubicBezTo>
                    <a:cubicBezTo>
                      <a:pt x="18025" y="31407"/>
                      <a:pt x="18086" y="29158"/>
                      <a:pt x="18207" y="26878"/>
                    </a:cubicBezTo>
                    <a:cubicBezTo>
                      <a:pt x="18633" y="18124"/>
                      <a:pt x="19302" y="9400"/>
                      <a:pt x="20244" y="707"/>
                    </a:cubicBezTo>
                    <a:cubicBezTo>
                      <a:pt x="20304" y="229"/>
                      <a:pt x="19974" y="0"/>
                      <a:pt x="196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32"/>
              <p:cNvSpPr/>
              <p:nvPr/>
            </p:nvSpPr>
            <p:spPr>
              <a:xfrm>
                <a:off x="1681625" y="3026450"/>
                <a:ext cx="301525" cy="412675"/>
              </a:xfrm>
              <a:custGeom>
                <a:avLst/>
                <a:gdLst/>
                <a:ahLst/>
                <a:cxnLst/>
                <a:rect l="l" t="t" r="r" b="b"/>
                <a:pathLst>
                  <a:path w="12061" h="16507" extrusionOk="0">
                    <a:moveTo>
                      <a:pt x="394" y="1"/>
                    </a:moveTo>
                    <a:cubicBezTo>
                      <a:pt x="178" y="1"/>
                      <a:pt x="0" y="265"/>
                      <a:pt x="164" y="476"/>
                    </a:cubicBezTo>
                    <a:cubicBezTo>
                      <a:pt x="4662" y="5339"/>
                      <a:pt x="8097" y="10658"/>
                      <a:pt x="11410" y="16342"/>
                    </a:cubicBezTo>
                    <a:cubicBezTo>
                      <a:pt x="11468" y="16458"/>
                      <a:pt x="11561" y="16507"/>
                      <a:pt x="11654" y="16507"/>
                    </a:cubicBezTo>
                    <a:cubicBezTo>
                      <a:pt x="11854" y="16507"/>
                      <a:pt x="12061" y="16287"/>
                      <a:pt x="11957" y="16038"/>
                    </a:cubicBezTo>
                    <a:cubicBezTo>
                      <a:pt x="9222" y="10172"/>
                      <a:pt x="5027" y="4761"/>
                      <a:pt x="589" y="81"/>
                    </a:cubicBezTo>
                    <a:cubicBezTo>
                      <a:pt x="526" y="24"/>
                      <a:pt x="45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32"/>
              <p:cNvSpPr/>
              <p:nvPr/>
            </p:nvSpPr>
            <p:spPr>
              <a:xfrm>
                <a:off x="2026000" y="3384450"/>
                <a:ext cx="312075" cy="352950"/>
              </a:xfrm>
              <a:custGeom>
                <a:avLst/>
                <a:gdLst/>
                <a:ahLst/>
                <a:cxnLst/>
                <a:rect l="l" t="t" r="r" b="b"/>
                <a:pathLst>
                  <a:path w="12483" h="14118" extrusionOk="0">
                    <a:moveTo>
                      <a:pt x="12077" y="1"/>
                    </a:moveTo>
                    <a:cubicBezTo>
                      <a:pt x="12015" y="1"/>
                      <a:pt x="11951" y="24"/>
                      <a:pt x="11891" y="77"/>
                    </a:cubicBezTo>
                    <a:cubicBezTo>
                      <a:pt x="7939" y="4606"/>
                      <a:pt x="3988" y="9135"/>
                      <a:pt x="158" y="13724"/>
                    </a:cubicBezTo>
                    <a:cubicBezTo>
                      <a:pt x="1" y="13904"/>
                      <a:pt x="126" y="14118"/>
                      <a:pt x="288" y="14118"/>
                    </a:cubicBezTo>
                    <a:cubicBezTo>
                      <a:pt x="345" y="14118"/>
                      <a:pt x="407" y="14092"/>
                      <a:pt x="462" y="14028"/>
                    </a:cubicBezTo>
                    <a:cubicBezTo>
                      <a:pt x="4413" y="9560"/>
                      <a:pt x="8365" y="5031"/>
                      <a:pt x="12316" y="502"/>
                    </a:cubicBezTo>
                    <a:cubicBezTo>
                      <a:pt x="12483" y="289"/>
                      <a:pt x="12296" y="1"/>
                      <a:pt x="120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32"/>
              <p:cNvSpPr/>
              <p:nvPr/>
            </p:nvSpPr>
            <p:spPr>
              <a:xfrm>
                <a:off x="1695125" y="3695075"/>
                <a:ext cx="258875" cy="435475"/>
              </a:xfrm>
              <a:custGeom>
                <a:avLst/>
                <a:gdLst/>
                <a:ahLst/>
                <a:cxnLst/>
                <a:rect l="l" t="t" r="r" b="b"/>
                <a:pathLst>
                  <a:path w="10355" h="17419" extrusionOk="0">
                    <a:moveTo>
                      <a:pt x="384" y="1"/>
                    </a:moveTo>
                    <a:cubicBezTo>
                      <a:pt x="181" y="1"/>
                      <a:pt x="1" y="254"/>
                      <a:pt x="171" y="448"/>
                    </a:cubicBezTo>
                    <a:cubicBezTo>
                      <a:pt x="4487" y="5524"/>
                      <a:pt x="6797" y="11482"/>
                      <a:pt x="9837" y="17318"/>
                    </a:cubicBezTo>
                    <a:cubicBezTo>
                      <a:pt x="9877" y="17388"/>
                      <a:pt x="9949" y="17418"/>
                      <a:pt x="10025" y="17418"/>
                    </a:cubicBezTo>
                    <a:cubicBezTo>
                      <a:pt x="10182" y="17418"/>
                      <a:pt x="10354" y="17289"/>
                      <a:pt x="10293" y="17105"/>
                    </a:cubicBezTo>
                    <a:cubicBezTo>
                      <a:pt x="8013" y="11026"/>
                      <a:pt x="4791" y="4947"/>
                      <a:pt x="536" y="53"/>
                    </a:cubicBezTo>
                    <a:cubicBezTo>
                      <a:pt x="487" y="17"/>
                      <a:pt x="435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32"/>
              <p:cNvSpPr/>
              <p:nvPr/>
            </p:nvSpPr>
            <p:spPr>
              <a:xfrm>
                <a:off x="2057625" y="4116200"/>
                <a:ext cx="223675" cy="312250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12490" extrusionOk="0">
                    <a:moveTo>
                      <a:pt x="8554" y="1"/>
                    </a:moveTo>
                    <a:cubicBezTo>
                      <a:pt x="8506" y="1"/>
                      <a:pt x="8456" y="15"/>
                      <a:pt x="8407" y="47"/>
                    </a:cubicBezTo>
                    <a:cubicBezTo>
                      <a:pt x="6431" y="1567"/>
                      <a:pt x="5246" y="4333"/>
                      <a:pt x="3696" y="6278"/>
                    </a:cubicBezTo>
                    <a:cubicBezTo>
                      <a:pt x="2176" y="8133"/>
                      <a:pt x="747" y="9987"/>
                      <a:pt x="18" y="12297"/>
                    </a:cubicBezTo>
                    <a:cubicBezTo>
                      <a:pt x="0" y="12418"/>
                      <a:pt x="92" y="12490"/>
                      <a:pt x="185" y="12490"/>
                    </a:cubicBezTo>
                    <a:cubicBezTo>
                      <a:pt x="255" y="12490"/>
                      <a:pt x="326" y="12449"/>
                      <a:pt x="352" y="12358"/>
                    </a:cubicBezTo>
                    <a:cubicBezTo>
                      <a:pt x="1386" y="9896"/>
                      <a:pt x="3088" y="7920"/>
                      <a:pt x="4759" y="5853"/>
                    </a:cubicBezTo>
                    <a:cubicBezTo>
                      <a:pt x="6127" y="4151"/>
                      <a:pt x="7100" y="1841"/>
                      <a:pt x="8772" y="473"/>
                    </a:cubicBezTo>
                    <a:cubicBezTo>
                      <a:pt x="8946" y="298"/>
                      <a:pt x="8773" y="1"/>
                      <a:pt x="85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32"/>
              <p:cNvSpPr/>
              <p:nvPr/>
            </p:nvSpPr>
            <p:spPr>
              <a:xfrm>
                <a:off x="1659875" y="2153325"/>
                <a:ext cx="883775" cy="740775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29631" extrusionOk="0">
                    <a:moveTo>
                      <a:pt x="19650" y="0"/>
                    </a:moveTo>
                    <a:cubicBezTo>
                      <a:pt x="17013" y="0"/>
                      <a:pt x="16847" y="8164"/>
                      <a:pt x="16049" y="10233"/>
                    </a:cubicBezTo>
                    <a:cubicBezTo>
                      <a:pt x="13922" y="7903"/>
                      <a:pt x="9158" y="4181"/>
                      <a:pt x="6696" y="4181"/>
                    </a:cubicBezTo>
                    <a:cubicBezTo>
                      <a:pt x="6202" y="4181"/>
                      <a:pt x="5801" y="4331"/>
                      <a:pt x="5532" y="4671"/>
                    </a:cubicBezTo>
                    <a:cubicBezTo>
                      <a:pt x="4712" y="5643"/>
                      <a:pt x="5715" y="6586"/>
                      <a:pt x="12280" y="13333"/>
                    </a:cubicBezTo>
                    <a:cubicBezTo>
                      <a:pt x="11907" y="13294"/>
                      <a:pt x="7305" y="11744"/>
                      <a:pt x="3933" y="11744"/>
                    </a:cubicBezTo>
                    <a:cubicBezTo>
                      <a:pt x="2087" y="11744"/>
                      <a:pt x="610" y="12208"/>
                      <a:pt x="396" y="13637"/>
                    </a:cubicBezTo>
                    <a:cubicBezTo>
                      <a:pt x="0" y="16251"/>
                      <a:pt x="9818" y="15978"/>
                      <a:pt x="12615" y="16282"/>
                    </a:cubicBezTo>
                    <a:cubicBezTo>
                      <a:pt x="9666" y="18683"/>
                      <a:pt x="3952" y="23060"/>
                      <a:pt x="6839" y="24580"/>
                    </a:cubicBezTo>
                    <a:cubicBezTo>
                      <a:pt x="7166" y="24750"/>
                      <a:pt x="7506" y="24824"/>
                      <a:pt x="7851" y="24824"/>
                    </a:cubicBezTo>
                    <a:cubicBezTo>
                      <a:pt x="9047" y="24824"/>
                      <a:pt x="10296" y="23933"/>
                      <a:pt x="11216" y="23060"/>
                    </a:cubicBezTo>
                    <a:cubicBezTo>
                      <a:pt x="12402" y="21905"/>
                      <a:pt x="13374" y="20507"/>
                      <a:pt x="14894" y="19899"/>
                    </a:cubicBezTo>
                    <a:cubicBezTo>
                      <a:pt x="14894" y="22057"/>
                      <a:pt x="14894" y="24185"/>
                      <a:pt x="14955" y="26343"/>
                    </a:cubicBezTo>
                    <a:cubicBezTo>
                      <a:pt x="14955" y="27103"/>
                      <a:pt x="14955" y="27923"/>
                      <a:pt x="15289" y="28562"/>
                    </a:cubicBezTo>
                    <a:cubicBezTo>
                      <a:pt x="15580" y="29142"/>
                      <a:pt x="16190" y="29631"/>
                      <a:pt x="16823" y="29631"/>
                    </a:cubicBezTo>
                    <a:cubicBezTo>
                      <a:pt x="16920" y="29631"/>
                      <a:pt x="17017" y="29619"/>
                      <a:pt x="17113" y="29595"/>
                    </a:cubicBezTo>
                    <a:cubicBezTo>
                      <a:pt x="17995" y="29352"/>
                      <a:pt x="18359" y="28318"/>
                      <a:pt x="18603" y="27467"/>
                    </a:cubicBezTo>
                    <a:cubicBezTo>
                      <a:pt x="18967" y="25887"/>
                      <a:pt x="20001" y="21449"/>
                      <a:pt x="20365" y="19869"/>
                    </a:cubicBezTo>
                    <a:cubicBezTo>
                      <a:pt x="22767" y="22179"/>
                      <a:pt x="23466" y="25644"/>
                      <a:pt x="26657" y="26586"/>
                    </a:cubicBezTo>
                    <a:cubicBezTo>
                      <a:pt x="26961" y="26677"/>
                      <a:pt x="27303" y="26753"/>
                      <a:pt x="27630" y="26753"/>
                    </a:cubicBezTo>
                    <a:cubicBezTo>
                      <a:pt x="27957" y="26753"/>
                      <a:pt x="28268" y="26677"/>
                      <a:pt x="28512" y="26464"/>
                    </a:cubicBezTo>
                    <a:cubicBezTo>
                      <a:pt x="28876" y="26130"/>
                      <a:pt x="28967" y="25552"/>
                      <a:pt x="28967" y="25036"/>
                    </a:cubicBezTo>
                    <a:cubicBezTo>
                      <a:pt x="28846" y="21723"/>
                      <a:pt x="25685" y="19869"/>
                      <a:pt x="23223" y="17680"/>
                    </a:cubicBezTo>
                    <a:lnTo>
                      <a:pt x="23223" y="17680"/>
                    </a:lnTo>
                    <a:cubicBezTo>
                      <a:pt x="25776" y="18075"/>
                      <a:pt x="28572" y="17923"/>
                      <a:pt x="31126" y="18075"/>
                    </a:cubicBezTo>
                    <a:cubicBezTo>
                      <a:pt x="31391" y="18092"/>
                      <a:pt x="31664" y="18105"/>
                      <a:pt x="31938" y="18105"/>
                    </a:cubicBezTo>
                    <a:cubicBezTo>
                      <a:pt x="32636" y="18105"/>
                      <a:pt x="33341" y="18025"/>
                      <a:pt x="33952" y="17741"/>
                    </a:cubicBezTo>
                    <a:cubicBezTo>
                      <a:pt x="34773" y="17346"/>
                      <a:pt x="35351" y="16221"/>
                      <a:pt x="34895" y="15370"/>
                    </a:cubicBezTo>
                    <a:cubicBezTo>
                      <a:pt x="34621" y="14884"/>
                      <a:pt x="34104" y="14610"/>
                      <a:pt x="33588" y="14397"/>
                    </a:cubicBezTo>
                    <a:cubicBezTo>
                      <a:pt x="32726" y="13978"/>
                      <a:pt x="31520" y="13867"/>
                      <a:pt x="30209" y="13867"/>
                    </a:cubicBezTo>
                    <a:cubicBezTo>
                      <a:pt x="28745" y="13867"/>
                      <a:pt x="27151" y="14005"/>
                      <a:pt x="25761" y="14005"/>
                    </a:cubicBezTo>
                    <a:cubicBezTo>
                      <a:pt x="24970" y="14005"/>
                      <a:pt x="24245" y="13960"/>
                      <a:pt x="23648" y="13820"/>
                    </a:cubicBezTo>
                    <a:cubicBezTo>
                      <a:pt x="24104" y="12878"/>
                      <a:pt x="30396" y="10081"/>
                      <a:pt x="31369" y="9686"/>
                    </a:cubicBezTo>
                    <a:cubicBezTo>
                      <a:pt x="34044" y="8561"/>
                      <a:pt x="33284" y="5978"/>
                      <a:pt x="32068" y="5218"/>
                    </a:cubicBezTo>
                    <a:cubicBezTo>
                      <a:pt x="31894" y="5118"/>
                      <a:pt x="31663" y="5074"/>
                      <a:pt x="31391" y="5074"/>
                    </a:cubicBezTo>
                    <a:cubicBezTo>
                      <a:pt x="29756" y="5074"/>
                      <a:pt x="26636" y="6664"/>
                      <a:pt x="25594" y="7315"/>
                    </a:cubicBezTo>
                    <a:cubicBezTo>
                      <a:pt x="24378" y="8075"/>
                      <a:pt x="21672" y="9686"/>
                      <a:pt x="20761" y="10811"/>
                    </a:cubicBezTo>
                    <a:cubicBezTo>
                      <a:pt x="20882" y="8683"/>
                      <a:pt x="21976" y="355"/>
                      <a:pt x="19879" y="20"/>
                    </a:cubicBezTo>
                    <a:cubicBezTo>
                      <a:pt x="19801" y="7"/>
                      <a:pt x="19724" y="0"/>
                      <a:pt x="19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32"/>
              <p:cNvSpPr/>
              <p:nvPr/>
            </p:nvSpPr>
            <p:spPr>
              <a:xfrm>
                <a:off x="2026150" y="2440575"/>
                <a:ext cx="18315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7326" h="6522" extrusionOk="0">
                    <a:moveTo>
                      <a:pt x="3394" y="0"/>
                    </a:moveTo>
                    <a:cubicBezTo>
                      <a:pt x="3306" y="0"/>
                      <a:pt x="3217" y="6"/>
                      <a:pt x="3131" y="20"/>
                    </a:cubicBezTo>
                    <a:cubicBezTo>
                      <a:pt x="2128" y="81"/>
                      <a:pt x="1155" y="628"/>
                      <a:pt x="608" y="1479"/>
                    </a:cubicBezTo>
                    <a:cubicBezTo>
                      <a:pt x="0" y="2512"/>
                      <a:pt x="61" y="3819"/>
                      <a:pt x="638" y="4822"/>
                    </a:cubicBezTo>
                    <a:cubicBezTo>
                      <a:pt x="1132" y="5763"/>
                      <a:pt x="2171" y="6521"/>
                      <a:pt x="3250" y="6521"/>
                    </a:cubicBezTo>
                    <a:cubicBezTo>
                      <a:pt x="3566" y="6521"/>
                      <a:pt x="3885" y="6456"/>
                      <a:pt x="4195" y="6312"/>
                    </a:cubicBezTo>
                    <a:cubicBezTo>
                      <a:pt x="4955" y="6190"/>
                      <a:pt x="5714" y="5795"/>
                      <a:pt x="6231" y="5096"/>
                    </a:cubicBezTo>
                    <a:cubicBezTo>
                      <a:pt x="7325" y="3698"/>
                      <a:pt x="6778" y="1448"/>
                      <a:pt x="5228" y="567"/>
                    </a:cubicBezTo>
                    <a:cubicBezTo>
                      <a:pt x="5173" y="539"/>
                      <a:pt x="5030" y="468"/>
                      <a:pt x="4924" y="415"/>
                    </a:cubicBezTo>
                    <a:lnTo>
                      <a:pt x="4924" y="415"/>
                    </a:lnTo>
                    <a:cubicBezTo>
                      <a:pt x="4742" y="324"/>
                      <a:pt x="4499" y="202"/>
                      <a:pt x="4286" y="172"/>
                    </a:cubicBezTo>
                    <a:cubicBezTo>
                      <a:pt x="4025" y="77"/>
                      <a:pt x="3708" y="0"/>
                      <a:pt x="33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32"/>
              <p:cNvSpPr/>
              <p:nvPr/>
            </p:nvSpPr>
            <p:spPr>
              <a:xfrm>
                <a:off x="2204350" y="2626575"/>
                <a:ext cx="104375" cy="107400"/>
              </a:xfrm>
              <a:custGeom>
                <a:avLst/>
                <a:gdLst/>
                <a:ahLst/>
                <a:cxnLst/>
                <a:rect l="l" t="t" r="r" b="b"/>
                <a:pathLst>
                  <a:path w="4175" h="4296" extrusionOk="0">
                    <a:moveTo>
                      <a:pt x="283" y="0"/>
                    </a:moveTo>
                    <a:cubicBezTo>
                      <a:pt x="131" y="0"/>
                      <a:pt x="1" y="212"/>
                      <a:pt x="167" y="331"/>
                    </a:cubicBezTo>
                    <a:cubicBezTo>
                      <a:pt x="866" y="969"/>
                      <a:pt x="1535" y="1607"/>
                      <a:pt x="2173" y="2337"/>
                    </a:cubicBezTo>
                    <a:cubicBezTo>
                      <a:pt x="2751" y="2945"/>
                      <a:pt x="3207" y="3765"/>
                      <a:pt x="3875" y="4282"/>
                    </a:cubicBezTo>
                    <a:cubicBezTo>
                      <a:pt x="3894" y="4292"/>
                      <a:pt x="3915" y="4296"/>
                      <a:pt x="3936" y="4296"/>
                    </a:cubicBezTo>
                    <a:cubicBezTo>
                      <a:pt x="4049" y="4296"/>
                      <a:pt x="4175" y="4172"/>
                      <a:pt x="4149" y="4069"/>
                    </a:cubicBezTo>
                    <a:cubicBezTo>
                      <a:pt x="3845" y="3309"/>
                      <a:pt x="3146" y="2671"/>
                      <a:pt x="2599" y="2094"/>
                    </a:cubicBezTo>
                    <a:cubicBezTo>
                      <a:pt x="1900" y="1394"/>
                      <a:pt x="1170" y="695"/>
                      <a:pt x="410" y="57"/>
                    </a:cubicBezTo>
                    <a:cubicBezTo>
                      <a:pt x="370" y="17"/>
                      <a:pt x="326" y="0"/>
                      <a:pt x="28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32"/>
              <p:cNvSpPr/>
              <p:nvPr/>
            </p:nvSpPr>
            <p:spPr>
              <a:xfrm>
                <a:off x="2230625" y="2540125"/>
                <a:ext cx="168650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1316" extrusionOk="0">
                    <a:moveTo>
                      <a:pt x="321" y="0"/>
                    </a:moveTo>
                    <a:cubicBezTo>
                      <a:pt x="67" y="0"/>
                      <a:pt x="1" y="394"/>
                      <a:pt x="271" y="475"/>
                    </a:cubicBezTo>
                    <a:cubicBezTo>
                      <a:pt x="1470" y="902"/>
                      <a:pt x="3022" y="1315"/>
                      <a:pt x="4473" y="1315"/>
                    </a:cubicBezTo>
                    <a:cubicBezTo>
                      <a:pt x="5193" y="1315"/>
                      <a:pt x="5888" y="1214"/>
                      <a:pt x="6502" y="962"/>
                    </a:cubicBezTo>
                    <a:cubicBezTo>
                      <a:pt x="6745" y="901"/>
                      <a:pt x="6715" y="536"/>
                      <a:pt x="6441" y="536"/>
                    </a:cubicBezTo>
                    <a:cubicBezTo>
                      <a:pt x="6305" y="527"/>
                      <a:pt x="6168" y="524"/>
                      <a:pt x="6031" y="524"/>
                    </a:cubicBezTo>
                    <a:cubicBezTo>
                      <a:pt x="5293" y="524"/>
                      <a:pt x="4541" y="631"/>
                      <a:pt x="3805" y="631"/>
                    </a:cubicBezTo>
                    <a:cubicBezTo>
                      <a:pt x="3731" y="631"/>
                      <a:pt x="3658" y="630"/>
                      <a:pt x="3584" y="627"/>
                    </a:cubicBezTo>
                    <a:cubicBezTo>
                      <a:pt x="2490" y="536"/>
                      <a:pt x="1457" y="354"/>
                      <a:pt x="423" y="20"/>
                    </a:cubicBezTo>
                    <a:cubicBezTo>
                      <a:pt x="386" y="6"/>
                      <a:pt x="352" y="0"/>
                      <a:pt x="321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32"/>
              <p:cNvSpPr/>
              <p:nvPr/>
            </p:nvSpPr>
            <p:spPr>
              <a:xfrm>
                <a:off x="2229225" y="2361325"/>
                <a:ext cx="147150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3397" extrusionOk="0">
                    <a:moveTo>
                      <a:pt x="5605" y="1"/>
                    </a:moveTo>
                    <a:cubicBezTo>
                      <a:pt x="5571" y="1"/>
                      <a:pt x="5533" y="9"/>
                      <a:pt x="5494" y="29"/>
                    </a:cubicBezTo>
                    <a:cubicBezTo>
                      <a:pt x="3671" y="819"/>
                      <a:pt x="1938" y="2004"/>
                      <a:pt x="236" y="3038"/>
                    </a:cubicBezTo>
                    <a:cubicBezTo>
                      <a:pt x="1" y="3116"/>
                      <a:pt x="102" y="3397"/>
                      <a:pt x="290" y="3397"/>
                    </a:cubicBezTo>
                    <a:cubicBezTo>
                      <a:pt x="321" y="3397"/>
                      <a:pt x="354" y="3389"/>
                      <a:pt x="388" y="3372"/>
                    </a:cubicBezTo>
                    <a:cubicBezTo>
                      <a:pt x="2120" y="2339"/>
                      <a:pt x="3975" y="1457"/>
                      <a:pt x="5707" y="363"/>
                    </a:cubicBezTo>
                    <a:cubicBezTo>
                      <a:pt x="5886" y="235"/>
                      <a:pt x="5786" y="1"/>
                      <a:pt x="5605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32"/>
              <p:cNvSpPr/>
              <p:nvPr/>
            </p:nvSpPr>
            <p:spPr>
              <a:xfrm>
                <a:off x="1872550" y="2325200"/>
                <a:ext cx="149300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888" extrusionOk="0">
                    <a:moveTo>
                      <a:pt x="338" y="0"/>
                    </a:moveTo>
                    <a:cubicBezTo>
                      <a:pt x="170" y="0"/>
                      <a:pt x="0" y="305"/>
                      <a:pt x="217" y="440"/>
                    </a:cubicBezTo>
                    <a:cubicBezTo>
                      <a:pt x="1311" y="1139"/>
                      <a:pt x="2375" y="1808"/>
                      <a:pt x="3348" y="2598"/>
                    </a:cubicBezTo>
                    <a:cubicBezTo>
                      <a:pt x="4199" y="3297"/>
                      <a:pt x="4807" y="4240"/>
                      <a:pt x="5627" y="4847"/>
                    </a:cubicBezTo>
                    <a:cubicBezTo>
                      <a:pt x="5655" y="4875"/>
                      <a:pt x="5689" y="4887"/>
                      <a:pt x="5724" y="4887"/>
                    </a:cubicBezTo>
                    <a:cubicBezTo>
                      <a:pt x="5843" y="4887"/>
                      <a:pt x="5971" y="4752"/>
                      <a:pt x="5901" y="4635"/>
                    </a:cubicBezTo>
                    <a:cubicBezTo>
                      <a:pt x="5536" y="3601"/>
                      <a:pt x="4412" y="2750"/>
                      <a:pt x="3560" y="2112"/>
                    </a:cubicBezTo>
                    <a:cubicBezTo>
                      <a:pt x="2557" y="1352"/>
                      <a:pt x="1463" y="683"/>
                      <a:pt x="399" y="15"/>
                    </a:cubicBezTo>
                    <a:cubicBezTo>
                      <a:pt x="379" y="5"/>
                      <a:pt x="359" y="0"/>
                      <a:pt x="338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32"/>
              <p:cNvSpPr/>
              <p:nvPr/>
            </p:nvSpPr>
            <p:spPr>
              <a:xfrm>
                <a:off x="1776525" y="2494100"/>
                <a:ext cx="17440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6976" h="1547" extrusionOk="0">
                    <a:moveTo>
                      <a:pt x="270" y="0"/>
                    </a:moveTo>
                    <a:cubicBezTo>
                      <a:pt x="65" y="0"/>
                      <a:pt x="0" y="343"/>
                      <a:pt x="198" y="371"/>
                    </a:cubicBezTo>
                    <a:cubicBezTo>
                      <a:pt x="2049" y="896"/>
                      <a:pt x="4176" y="1547"/>
                      <a:pt x="6146" y="1547"/>
                    </a:cubicBezTo>
                    <a:cubicBezTo>
                      <a:pt x="6343" y="1547"/>
                      <a:pt x="6539" y="1540"/>
                      <a:pt x="6733" y="1526"/>
                    </a:cubicBezTo>
                    <a:cubicBezTo>
                      <a:pt x="6946" y="1526"/>
                      <a:pt x="6976" y="1253"/>
                      <a:pt x="6794" y="1161"/>
                    </a:cubicBezTo>
                    <a:cubicBezTo>
                      <a:pt x="4666" y="675"/>
                      <a:pt x="2447" y="554"/>
                      <a:pt x="319" y="6"/>
                    </a:cubicBezTo>
                    <a:cubicBezTo>
                      <a:pt x="302" y="2"/>
                      <a:pt x="285" y="0"/>
                      <a:pt x="270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32"/>
              <p:cNvSpPr/>
              <p:nvPr/>
            </p:nvSpPr>
            <p:spPr>
              <a:xfrm>
                <a:off x="1879050" y="2601050"/>
                <a:ext cx="11800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381" extrusionOk="0">
                    <a:moveTo>
                      <a:pt x="4513" y="0"/>
                    </a:moveTo>
                    <a:cubicBezTo>
                      <a:pt x="4494" y="0"/>
                      <a:pt x="4474" y="5"/>
                      <a:pt x="4455" y="14"/>
                    </a:cubicBezTo>
                    <a:cubicBezTo>
                      <a:pt x="3635" y="227"/>
                      <a:pt x="2905" y="1078"/>
                      <a:pt x="2297" y="1656"/>
                    </a:cubicBezTo>
                    <a:cubicBezTo>
                      <a:pt x="1538" y="2355"/>
                      <a:pt x="808" y="3175"/>
                      <a:pt x="139" y="3996"/>
                    </a:cubicBezTo>
                    <a:cubicBezTo>
                      <a:pt x="0" y="4135"/>
                      <a:pt x="162" y="4381"/>
                      <a:pt x="328" y="4381"/>
                    </a:cubicBezTo>
                    <a:cubicBezTo>
                      <a:pt x="379" y="4381"/>
                      <a:pt x="431" y="4357"/>
                      <a:pt x="474" y="4300"/>
                    </a:cubicBezTo>
                    <a:cubicBezTo>
                      <a:pt x="1112" y="3540"/>
                      <a:pt x="1841" y="2780"/>
                      <a:pt x="2571" y="2111"/>
                    </a:cubicBezTo>
                    <a:cubicBezTo>
                      <a:pt x="3240" y="1504"/>
                      <a:pt x="4152" y="987"/>
                      <a:pt x="4668" y="257"/>
                    </a:cubicBezTo>
                    <a:cubicBezTo>
                      <a:pt x="4720" y="129"/>
                      <a:pt x="4619" y="0"/>
                      <a:pt x="451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32"/>
              <p:cNvSpPr/>
              <p:nvPr/>
            </p:nvSpPr>
            <p:spPr>
              <a:xfrm>
                <a:off x="2070950" y="2650725"/>
                <a:ext cx="35000" cy="19147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7659" extrusionOk="0">
                    <a:moveTo>
                      <a:pt x="1064" y="0"/>
                    </a:moveTo>
                    <a:cubicBezTo>
                      <a:pt x="979" y="0"/>
                      <a:pt x="892" y="48"/>
                      <a:pt x="853" y="155"/>
                    </a:cubicBezTo>
                    <a:cubicBezTo>
                      <a:pt x="93" y="2343"/>
                      <a:pt x="214" y="5140"/>
                      <a:pt x="32" y="7450"/>
                    </a:cubicBezTo>
                    <a:cubicBezTo>
                      <a:pt x="1" y="7591"/>
                      <a:pt x="90" y="7659"/>
                      <a:pt x="188" y="7659"/>
                    </a:cubicBezTo>
                    <a:cubicBezTo>
                      <a:pt x="281" y="7659"/>
                      <a:pt x="382" y="7598"/>
                      <a:pt x="397" y="7480"/>
                    </a:cubicBezTo>
                    <a:cubicBezTo>
                      <a:pt x="670" y="5140"/>
                      <a:pt x="1400" y="2587"/>
                      <a:pt x="1278" y="216"/>
                    </a:cubicBezTo>
                    <a:cubicBezTo>
                      <a:pt x="1278" y="79"/>
                      <a:pt x="1173" y="0"/>
                      <a:pt x="1064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326" name="Google Shape;5326;p32"/>
          <p:cNvSpPr/>
          <p:nvPr/>
        </p:nvSpPr>
        <p:spPr>
          <a:xfrm>
            <a:off x="5872129" y="468625"/>
            <a:ext cx="1138176" cy="561447"/>
          </a:xfrm>
          <a:custGeom>
            <a:avLst/>
            <a:gdLst/>
            <a:ahLst/>
            <a:cxnLst/>
            <a:rect l="l" t="t" r="r" b="b"/>
            <a:pathLst>
              <a:path w="19748" h="9741" extrusionOk="0">
                <a:moveTo>
                  <a:pt x="13943" y="0"/>
                </a:moveTo>
                <a:cubicBezTo>
                  <a:pt x="13209" y="67"/>
                  <a:pt x="12442" y="234"/>
                  <a:pt x="11742" y="567"/>
                </a:cubicBezTo>
                <a:cubicBezTo>
                  <a:pt x="10407" y="1135"/>
                  <a:pt x="9407" y="2169"/>
                  <a:pt x="9073" y="3336"/>
                </a:cubicBezTo>
                <a:cubicBezTo>
                  <a:pt x="8840" y="2836"/>
                  <a:pt x="8539" y="2435"/>
                  <a:pt x="8206" y="2069"/>
                </a:cubicBezTo>
                <a:cubicBezTo>
                  <a:pt x="7906" y="1768"/>
                  <a:pt x="7605" y="1501"/>
                  <a:pt x="7272" y="1335"/>
                </a:cubicBezTo>
                <a:cubicBezTo>
                  <a:pt x="7105" y="1268"/>
                  <a:pt x="6938" y="1168"/>
                  <a:pt x="6772" y="1135"/>
                </a:cubicBezTo>
                <a:cubicBezTo>
                  <a:pt x="6605" y="1101"/>
                  <a:pt x="6438" y="1034"/>
                  <a:pt x="6204" y="1001"/>
                </a:cubicBezTo>
                <a:lnTo>
                  <a:pt x="5904" y="1001"/>
                </a:lnTo>
                <a:cubicBezTo>
                  <a:pt x="5604" y="1001"/>
                  <a:pt x="5337" y="1068"/>
                  <a:pt x="5004" y="1135"/>
                </a:cubicBezTo>
                <a:cubicBezTo>
                  <a:pt x="4570" y="1268"/>
                  <a:pt x="4170" y="1468"/>
                  <a:pt x="3669" y="1768"/>
                </a:cubicBezTo>
                <a:cubicBezTo>
                  <a:pt x="2769" y="2335"/>
                  <a:pt x="2202" y="3103"/>
                  <a:pt x="2001" y="3903"/>
                </a:cubicBezTo>
                <a:cubicBezTo>
                  <a:pt x="1901" y="4203"/>
                  <a:pt x="1868" y="4604"/>
                  <a:pt x="1901" y="5004"/>
                </a:cubicBezTo>
                <a:cubicBezTo>
                  <a:pt x="1935" y="5338"/>
                  <a:pt x="2068" y="5738"/>
                  <a:pt x="2268" y="6071"/>
                </a:cubicBezTo>
                <a:cubicBezTo>
                  <a:pt x="2435" y="6405"/>
                  <a:pt x="2702" y="6672"/>
                  <a:pt x="3036" y="7005"/>
                </a:cubicBezTo>
                <a:cubicBezTo>
                  <a:pt x="3102" y="7105"/>
                  <a:pt x="3202" y="7172"/>
                  <a:pt x="3336" y="7272"/>
                </a:cubicBezTo>
                <a:lnTo>
                  <a:pt x="3002" y="7272"/>
                </a:lnTo>
                <a:cubicBezTo>
                  <a:pt x="2402" y="7339"/>
                  <a:pt x="1901" y="7439"/>
                  <a:pt x="1501" y="7606"/>
                </a:cubicBezTo>
                <a:cubicBezTo>
                  <a:pt x="1234" y="7673"/>
                  <a:pt x="1034" y="7806"/>
                  <a:pt x="834" y="7939"/>
                </a:cubicBezTo>
                <a:cubicBezTo>
                  <a:pt x="600" y="8039"/>
                  <a:pt x="434" y="8206"/>
                  <a:pt x="267" y="8440"/>
                </a:cubicBezTo>
                <a:cubicBezTo>
                  <a:pt x="167" y="8607"/>
                  <a:pt x="67" y="8807"/>
                  <a:pt x="33" y="9007"/>
                </a:cubicBezTo>
                <a:cubicBezTo>
                  <a:pt x="0" y="9207"/>
                  <a:pt x="0" y="9474"/>
                  <a:pt x="67" y="9741"/>
                </a:cubicBezTo>
                <a:lnTo>
                  <a:pt x="19714" y="9741"/>
                </a:lnTo>
                <a:cubicBezTo>
                  <a:pt x="19714" y="9641"/>
                  <a:pt x="19747" y="9541"/>
                  <a:pt x="19747" y="9474"/>
                </a:cubicBezTo>
                <a:cubicBezTo>
                  <a:pt x="19747" y="9340"/>
                  <a:pt x="19747" y="9174"/>
                  <a:pt x="19714" y="8973"/>
                </a:cubicBezTo>
                <a:cubicBezTo>
                  <a:pt x="19681" y="8807"/>
                  <a:pt x="19614" y="8673"/>
                  <a:pt x="19547" y="8506"/>
                </a:cubicBezTo>
                <a:cubicBezTo>
                  <a:pt x="19447" y="8340"/>
                  <a:pt x="19381" y="8240"/>
                  <a:pt x="19280" y="8140"/>
                </a:cubicBezTo>
                <a:cubicBezTo>
                  <a:pt x="19114" y="7939"/>
                  <a:pt x="18880" y="7773"/>
                  <a:pt x="18580" y="7673"/>
                </a:cubicBezTo>
                <a:cubicBezTo>
                  <a:pt x="18513" y="7639"/>
                  <a:pt x="18413" y="7639"/>
                  <a:pt x="18280" y="7639"/>
                </a:cubicBezTo>
                <a:cubicBezTo>
                  <a:pt x="18880" y="6505"/>
                  <a:pt x="19047" y="5171"/>
                  <a:pt x="18780" y="3803"/>
                </a:cubicBezTo>
                <a:cubicBezTo>
                  <a:pt x="18680" y="3069"/>
                  <a:pt x="18346" y="2335"/>
                  <a:pt x="17913" y="1735"/>
                </a:cubicBezTo>
                <a:cubicBezTo>
                  <a:pt x="17446" y="1101"/>
                  <a:pt x="16845" y="601"/>
                  <a:pt x="16112" y="267"/>
                </a:cubicBezTo>
                <a:cubicBezTo>
                  <a:pt x="15578" y="134"/>
                  <a:pt x="14944" y="0"/>
                  <a:pt x="14277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7" name="Google Shape;5327;p32"/>
          <p:cNvSpPr/>
          <p:nvPr/>
        </p:nvSpPr>
        <p:spPr>
          <a:xfrm>
            <a:off x="92175" y="1030086"/>
            <a:ext cx="762227" cy="372918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8" name="Google Shape;5328;p32"/>
          <p:cNvSpPr/>
          <p:nvPr/>
        </p:nvSpPr>
        <p:spPr>
          <a:xfrm>
            <a:off x="8161949" y="2538147"/>
            <a:ext cx="592207" cy="329511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5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0" name="Google Shape;5330;p33"/>
          <p:cNvGrpSpPr/>
          <p:nvPr/>
        </p:nvGrpSpPr>
        <p:grpSpPr>
          <a:xfrm flipH="1">
            <a:off x="-313714" y="340322"/>
            <a:ext cx="9765634" cy="5311309"/>
            <a:chOff x="-161314" y="340322"/>
            <a:chExt cx="9765634" cy="5311309"/>
          </a:xfrm>
        </p:grpSpPr>
        <p:sp>
          <p:nvSpPr>
            <p:cNvPr id="5331" name="Google Shape;5331;p3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33" name="Google Shape;5333;p33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5334" name="Google Shape;5334;p33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5335" name="Google Shape;5335;p33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6" name="Google Shape;5336;p33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7" name="Google Shape;5337;p33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8" name="Google Shape;5338;p33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9" name="Google Shape;5339;p33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0" name="Google Shape;5340;p33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1" name="Google Shape;5341;p33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2" name="Google Shape;5342;p33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43" name="Google Shape;5343;p33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344" name="Google Shape;5344;p33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5" name="Google Shape;5345;p33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6" name="Google Shape;5346;p33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7" name="Google Shape;5347;p33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8" name="Google Shape;5348;p33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9" name="Google Shape;5349;p33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0" name="Google Shape;5350;p33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1" name="Google Shape;5351;p33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2" name="Google Shape;5352;p33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3" name="Google Shape;5353;p33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354" name="Google Shape;5354;p33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355" name="Google Shape;5355;p33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356" name="Google Shape;5356;p33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7" name="Google Shape;5357;p33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8" name="Google Shape;5358;p33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9" name="Google Shape;5359;p33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0" name="Google Shape;5360;p33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1" name="Google Shape;5361;p33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2" name="Google Shape;5362;p33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3" name="Google Shape;5363;p33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4" name="Google Shape;5364;p33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5" name="Google Shape;5365;p33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6" name="Google Shape;5366;p33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7" name="Google Shape;5367;p33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8" name="Google Shape;5368;p33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5369" name="Google Shape;5369;p33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370" name="Google Shape;5370;p33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1" name="Google Shape;5371;p33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2" name="Google Shape;5372;p33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3" name="Google Shape;5373;p33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4" name="Google Shape;5374;p33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5" name="Google Shape;5375;p33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76" name="Google Shape;5376;p33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377" name="Google Shape;5377;p33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8" name="Google Shape;5378;p33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9" name="Google Shape;5379;p33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0" name="Google Shape;5380;p33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1" name="Google Shape;5381;p33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2" name="Google Shape;5382;p33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3" name="Google Shape;5383;p33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4" name="Google Shape;5384;p33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5" name="Google Shape;5385;p33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6" name="Google Shape;5386;p33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7" name="Google Shape;5387;p33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8" name="Google Shape;5388;p33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9" name="Google Shape;5389;p33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0" name="Google Shape;5390;p33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1" name="Google Shape;5391;p33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2" name="Google Shape;5392;p33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93" name="Google Shape;5393;p33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394" name="Google Shape;5394;p33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5" name="Google Shape;5395;p33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6" name="Google Shape;5396;p33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7" name="Google Shape;5397;p33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8" name="Google Shape;5398;p33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9" name="Google Shape;5399;p33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0" name="Google Shape;5400;p33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1" name="Google Shape;5401;p33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2" name="Google Shape;5402;p33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3" name="Google Shape;5403;p33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4" name="Google Shape;5404;p33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5" name="Google Shape;5405;p33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6" name="Google Shape;5406;p33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7" name="Google Shape;5407;p33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8" name="Google Shape;5408;p33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9" name="Google Shape;5409;p33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0" name="Google Shape;5410;p33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1" name="Google Shape;5411;p33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2" name="Google Shape;5412;p33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3" name="Google Shape;5413;p33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4" name="Google Shape;5414;p33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5" name="Google Shape;5415;p33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6" name="Google Shape;5416;p33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7" name="Google Shape;5417;p33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8" name="Google Shape;5418;p33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9" name="Google Shape;5419;p33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0" name="Google Shape;5420;p33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1" name="Google Shape;5421;p33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2" name="Google Shape;5422;p33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3" name="Google Shape;5423;p33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4" name="Google Shape;5424;p33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5" name="Google Shape;5425;p33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6" name="Google Shape;5426;p33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7" name="Google Shape;5427;p33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8" name="Google Shape;5428;p33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9" name="Google Shape;5429;p33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0" name="Google Shape;5430;p33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1" name="Google Shape;5431;p33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2" name="Google Shape;5432;p33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3" name="Google Shape;5433;p33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4" name="Google Shape;5434;p33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5" name="Google Shape;5435;p33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6" name="Google Shape;5436;p33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7" name="Google Shape;5437;p33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8" name="Google Shape;5438;p33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9" name="Google Shape;5439;p33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0" name="Google Shape;5440;p33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1" name="Google Shape;5441;p33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2" name="Google Shape;5442;p33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443" name="Google Shape;5443;p33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33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33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46" name="Google Shape;5446;p33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447" name="Google Shape;5447;p33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33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33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33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33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33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33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33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5" name="Google Shape;5455;p33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6" name="Google Shape;5456;p33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33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33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33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33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33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2" name="Google Shape;5462;p33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3" name="Google Shape;5463;p33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4" name="Google Shape;5464;p33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5" name="Google Shape;5465;p33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6" name="Google Shape;5466;p33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7" name="Google Shape;5467;p33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8" name="Google Shape;5468;p33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9" name="Google Shape;5469;p33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0" name="Google Shape;5470;p33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71" name="Google Shape;5471;p33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472" name="Google Shape;5472;p33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3" name="Google Shape;5473;p33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4" name="Google Shape;5474;p33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5" name="Google Shape;5475;p33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6" name="Google Shape;5476;p33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7" name="Google Shape;5477;p33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8" name="Google Shape;5478;p33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9" name="Google Shape;5479;p33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0" name="Google Shape;5480;p33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1" name="Google Shape;5481;p33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2" name="Google Shape;5482;p33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3" name="Google Shape;5483;p33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4" name="Google Shape;5484;p33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5" name="Google Shape;5485;p33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6" name="Google Shape;5486;p33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7" name="Google Shape;5487;p33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8" name="Google Shape;5488;p33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9" name="Google Shape;5489;p33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490" name="Google Shape;5490;p33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1" name="Google Shape;5491;p33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2" name="Google Shape;5492;p33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3" name="Google Shape;5493;p33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4" name="Google Shape;5494;p33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5" name="Google Shape;5495;p33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6" name="Google Shape;5496;p33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7" name="Google Shape;5497;p33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8" name="Google Shape;5498;p33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9" name="Google Shape;5499;p33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0" name="Google Shape;5500;p33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1" name="Google Shape;5501;p33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2" name="Google Shape;5502;p33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3" name="Google Shape;5503;p33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4" name="Google Shape;5504;p33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5" name="Google Shape;5505;p33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6" name="Google Shape;5506;p33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7" name="Google Shape;5507;p33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8" name="Google Shape;5508;p33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9" name="Google Shape;5509;p33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0" name="Google Shape;5510;p33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1" name="Google Shape;5511;p33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2" name="Google Shape;5512;p33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3" name="Google Shape;5513;p33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4" name="Google Shape;5514;p33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5" name="Google Shape;5515;p33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6" name="Google Shape;5516;p33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7" name="Google Shape;5517;p33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8" name="Google Shape;5518;p33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9" name="Google Shape;5519;p33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0" name="Google Shape;5520;p33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1" name="Google Shape;5521;p33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2" name="Google Shape;5522;p33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3" name="Google Shape;5523;p33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4" name="Google Shape;5524;p33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33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33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33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33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33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33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1" name="Google Shape;5531;p33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33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33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4" name="Google Shape;5534;p33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5" name="Google Shape;5535;p33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33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33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33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33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0" name="Google Shape;5540;p33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1" name="Google Shape;5541;p33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2" name="Google Shape;5542;p33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3" name="Google Shape;5543;p33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4" name="Google Shape;5544;p33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5" name="Google Shape;5545;p33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6" name="Google Shape;5546;p33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5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8" name="Google Shape;5548;p34"/>
          <p:cNvGrpSpPr/>
          <p:nvPr/>
        </p:nvGrpSpPr>
        <p:grpSpPr>
          <a:xfrm>
            <a:off x="-372654" y="404422"/>
            <a:ext cx="9647836" cy="5269019"/>
            <a:chOff x="-372654" y="404422"/>
            <a:chExt cx="9647836" cy="5269019"/>
          </a:xfrm>
        </p:grpSpPr>
        <p:sp>
          <p:nvSpPr>
            <p:cNvPr id="5549" name="Google Shape;5549;p34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34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51" name="Google Shape;5551;p34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5552" name="Google Shape;5552;p34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3" name="Google Shape;5553;p34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4" name="Google Shape;5554;p34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5" name="Google Shape;5555;p34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6" name="Google Shape;5556;p34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7" name="Google Shape;5557;p34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8" name="Google Shape;5558;p34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9" name="Google Shape;5559;p34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0" name="Google Shape;5560;p34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5561" name="Google Shape;5561;p34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62" name="Google Shape;5562;p34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5563" name="Google Shape;5563;p34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4" name="Google Shape;5564;p34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5" name="Google Shape;5565;p34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6" name="Google Shape;5566;p34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7" name="Google Shape;5567;p34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8" name="Google Shape;5568;p34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9" name="Google Shape;5569;p34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0" name="Google Shape;5570;p34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1" name="Google Shape;5571;p34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2" name="Google Shape;5572;p34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3" name="Google Shape;5573;p34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4" name="Google Shape;5574;p34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5" name="Google Shape;5575;p34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576" name="Google Shape;5576;p34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5577" name="Google Shape;5577;p34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8" name="Google Shape;5578;p34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34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0" name="Google Shape;5580;p34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1" name="Google Shape;5581;p34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34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3" name="Google Shape;5583;p34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4" name="Google Shape;5584;p34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5" name="Google Shape;5585;p34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86" name="Google Shape;5586;p34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5587" name="Google Shape;5587;p34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8" name="Google Shape;5588;p34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89" name="Google Shape;5589;p34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5590" name="Google Shape;5590;p34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34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34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34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4" name="Google Shape;5594;p34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5" name="Google Shape;5595;p34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34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34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8" name="Google Shape;5598;p34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9" name="Google Shape;5599;p34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0" name="Google Shape;5600;p34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34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2" name="Google Shape;5602;p34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3" name="Google Shape;5603;p34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4" name="Google Shape;5604;p34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34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06" name="Google Shape;5606;p34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5607" name="Google Shape;5607;p34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8" name="Google Shape;5608;p34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9" name="Google Shape;5609;p34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0" name="Google Shape;5610;p34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1" name="Google Shape;5611;p34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34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34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34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34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34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7" name="Google Shape;5617;p34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34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34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34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1" name="Google Shape;5621;p34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2" name="Google Shape;5622;p34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34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34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34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34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34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34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34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34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1" name="Google Shape;5631;p34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2" name="Google Shape;5632;p34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34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34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35" name="Google Shape;5635;p34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5636" name="Google Shape;5636;p34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34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34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34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34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34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2" name="Google Shape;5642;p34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3" name="Google Shape;5643;p34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34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34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34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34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8" name="Google Shape;5648;p34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9" name="Google Shape;5649;p34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0" name="Google Shape;5650;p34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1" name="Google Shape;5651;p34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2" name="Google Shape;5652;p34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3" name="Google Shape;5653;p34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4" name="Google Shape;5654;p34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5" name="Google Shape;5655;p34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6" name="Google Shape;5656;p34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7" name="Google Shape;5657;p34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8" name="Google Shape;5658;p34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9" name="Google Shape;5659;p34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0" name="Google Shape;5660;p34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1" name="Google Shape;5661;p34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2" name="Google Shape;5662;p34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3" name="Google Shape;5663;p34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4" name="Google Shape;5664;p34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5" name="Google Shape;5665;p34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66" name="Google Shape;5666;p34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5667" name="Google Shape;5667;p34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8" name="Google Shape;5668;p34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9" name="Google Shape;5669;p34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0" name="Google Shape;5670;p34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1" name="Google Shape;5671;p34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2" name="Google Shape;5672;p34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3" name="Google Shape;5673;p34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4" name="Google Shape;5674;p34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5" name="Google Shape;5675;p34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76" name="Google Shape;5676;p34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5677" name="Google Shape;5677;p34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8" name="Google Shape;5678;p34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9" name="Google Shape;5679;p34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0" name="Google Shape;5680;p34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1" name="Google Shape;5681;p34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2" name="Google Shape;5682;p34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3" name="Google Shape;5683;p34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4" name="Google Shape;5684;p34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5" name="Google Shape;5685;p34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6" name="Google Shape;5686;p34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7" name="Google Shape;5687;p34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8" name="Google Shape;5688;p34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9" name="Google Shape;5689;p34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0" name="Google Shape;5690;p34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1" name="Google Shape;5691;p34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2" name="Google Shape;5692;p34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3" name="Google Shape;5693;p34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4" name="Google Shape;5694;p34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5" name="Google Shape;5695;p34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6" name="Google Shape;5696;p34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97" name="Google Shape;5697;p34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34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34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00" name="Google Shape;5700;p34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5701" name="Google Shape;5701;p34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2" name="Google Shape;5702;p34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03" name="Google Shape;5703;p34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5704" name="Google Shape;5704;p34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5" name="Google Shape;5705;p34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6" name="Google Shape;5706;p34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7" name="Google Shape;5707;p34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8" name="Google Shape;5708;p34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9" name="Google Shape;5709;p34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0" name="Google Shape;5710;p34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1" name="Google Shape;5711;p34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2" name="Google Shape;5712;p34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3" name="Google Shape;5713;p34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4" name="Google Shape;5714;p34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5" name="Google Shape;5715;p34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6" name="Google Shape;5716;p34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34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8" name="Google Shape;5718;p34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9" name="Google Shape;5719;p34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0" name="Google Shape;5720;p34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1" name="Google Shape;5721;p34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2" name="Google Shape;5722;p34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3" name="Google Shape;5723;p34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24" name="Google Shape;5724;p34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5725" name="Google Shape;5725;p34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6" name="Google Shape;5726;p34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7" name="Google Shape;5727;p34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8" name="Google Shape;5728;p34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9" name="Google Shape;5729;p34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0" name="Google Shape;5730;p34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1" name="Google Shape;5731;p34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2" name="Google Shape;5732;p34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3" name="Google Shape;5733;p34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4" name="Google Shape;5734;p34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5" name="Google Shape;5735;p34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6" name="Google Shape;5736;p34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7" name="Google Shape;5737;p34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8" name="Google Shape;5738;p34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9" name="Google Shape;5739;p34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0" name="Google Shape;5740;p34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1" name="Google Shape;5741;p34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2" name="Google Shape;5742;p34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3" name="Google Shape;5743;p34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4" name="Google Shape;5744;p34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5" name="Google Shape;5745;p34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6" name="Google Shape;5746;p34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7" name="Google Shape;5747;p34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">
    <p:spTree>
      <p:nvGrpSpPr>
        <p:cNvPr id="1" name="Shape 5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9" name="Google Shape;5749;p35"/>
          <p:cNvGrpSpPr/>
          <p:nvPr/>
        </p:nvGrpSpPr>
        <p:grpSpPr>
          <a:xfrm>
            <a:off x="-574651" y="145672"/>
            <a:ext cx="10132358" cy="5440857"/>
            <a:chOff x="-574651" y="145672"/>
            <a:chExt cx="10132358" cy="5440857"/>
          </a:xfrm>
        </p:grpSpPr>
        <p:sp>
          <p:nvSpPr>
            <p:cNvPr id="5750" name="Google Shape;5750;p35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35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52" name="Google Shape;5752;p35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5753" name="Google Shape;5753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4" name="Google Shape;5754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5" name="Google Shape;5755;p35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5756" name="Google Shape;5756;p35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35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35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9" name="Google Shape;5759;p35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0" name="Google Shape;5760;p35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1" name="Google Shape;5761;p35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35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35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4" name="Google Shape;5764;p35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65" name="Google Shape;5765;p35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5766" name="Google Shape;5766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68" name="Google Shape;5768;p35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5769" name="Google Shape;5769;p35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0" name="Google Shape;5770;p35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1" name="Google Shape;5771;p35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2" name="Google Shape;5772;p35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3" name="Google Shape;5773;p35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4" name="Google Shape;5774;p35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5" name="Google Shape;5775;p35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6" name="Google Shape;5776;p35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7" name="Google Shape;5777;p35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8" name="Google Shape;5778;p35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9" name="Google Shape;5779;p35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0" name="Google Shape;5780;p35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1" name="Google Shape;5781;p35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2" name="Google Shape;5782;p35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3" name="Google Shape;5783;p35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4" name="Google Shape;5784;p35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85" name="Google Shape;5785;p35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5786" name="Google Shape;5786;p35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7" name="Google Shape;5787;p35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8" name="Google Shape;5788;p35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9" name="Google Shape;5789;p35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0" name="Google Shape;5790;p35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1" name="Google Shape;5791;p35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2" name="Google Shape;5792;p35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3" name="Google Shape;5793;p35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4" name="Google Shape;5794;p35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5" name="Google Shape;5795;p35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6" name="Google Shape;5796;p35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7" name="Google Shape;5797;p35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8" name="Google Shape;5798;p35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9" name="Google Shape;5799;p35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0" name="Google Shape;5800;p35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1" name="Google Shape;5801;p35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2" name="Google Shape;5802;p35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3" name="Google Shape;5803;p35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4" name="Google Shape;5804;p35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5" name="Google Shape;5805;p35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6" name="Google Shape;5806;p35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7" name="Google Shape;5807;p35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8" name="Google Shape;5808;p35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9" name="Google Shape;5809;p35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0" name="Google Shape;5810;p35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1" name="Google Shape;5811;p35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2" name="Google Shape;5812;p35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3" name="Google Shape;5813;p35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14" name="Google Shape;5814;p35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5815" name="Google Shape;5815;p35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6" name="Google Shape;5816;p35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7" name="Google Shape;5817;p35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8" name="Google Shape;5818;p35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9" name="Google Shape;5819;p35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0" name="Google Shape;5820;p35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1" name="Google Shape;5821;p35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2" name="Google Shape;5822;p35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3" name="Google Shape;5823;p35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24" name="Google Shape;5824;p35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5825" name="Google Shape;5825;p35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6" name="Google Shape;5826;p35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7" name="Google Shape;5827;p35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8" name="Google Shape;5828;p35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9" name="Google Shape;5829;p35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0" name="Google Shape;5830;p35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1" name="Google Shape;5831;p35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2" name="Google Shape;5832;p35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3" name="Google Shape;5833;p35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4" name="Google Shape;5834;p35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5" name="Google Shape;5835;p35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6" name="Google Shape;5836;p35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7" name="Google Shape;5837;p35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8" name="Google Shape;5838;p35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9" name="Google Shape;5839;p35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0" name="Google Shape;5840;p35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1" name="Google Shape;5841;p35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2" name="Google Shape;5842;p35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3" name="Google Shape;5843;p35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4" name="Google Shape;5844;p35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5" name="Google Shape;5845;p35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6" name="Google Shape;5846;p35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7" name="Google Shape;5847;p35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48" name="Google Shape;5848;p35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35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35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51" name="Google Shape;5851;p35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5852" name="Google Shape;5852;p35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3" name="Google Shape;5853;p35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3"/>
          <p:cNvGrpSpPr/>
          <p:nvPr/>
        </p:nvGrpSpPr>
        <p:grpSpPr>
          <a:xfrm>
            <a:off x="-65450" y="468625"/>
            <a:ext cx="9438050" cy="5042525"/>
            <a:chOff x="-65450" y="468625"/>
            <a:chExt cx="9438050" cy="5042525"/>
          </a:xfrm>
        </p:grpSpPr>
        <p:sp>
          <p:nvSpPr>
            <p:cNvPr id="338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0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341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350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360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1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362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75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83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5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8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419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422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33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1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" name="Google Shape;463;p3"/>
          <p:cNvSpPr txBox="1">
            <a:spLocks noGrp="1"/>
          </p:cNvSpPr>
          <p:nvPr>
            <p:ph type="title"/>
          </p:nvPr>
        </p:nvSpPr>
        <p:spPr>
          <a:xfrm>
            <a:off x="4583907" y="21796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4" name="Google Shape;464;p3"/>
          <p:cNvSpPr txBox="1">
            <a:spLocks noGrp="1"/>
          </p:cNvSpPr>
          <p:nvPr>
            <p:ph type="title" idx="2" hasCustomPrompt="1"/>
          </p:nvPr>
        </p:nvSpPr>
        <p:spPr>
          <a:xfrm>
            <a:off x="4583907" y="1318561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65" name="Google Shape;465;p3"/>
          <p:cNvSpPr txBox="1">
            <a:spLocks noGrp="1"/>
          </p:cNvSpPr>
          <p:nvPr>
            <p:ph type="subTitle" idx="1"/>
          </p:nvPr>
        </p:nvSpPr>
        <p:spPr>
          <a:xfrm>
            <a:off x="4583900" y="3004600"/>
            <a:ext cx="26829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">
    <p:spTree>
      <p:nvGrpSpPr>
        <p:cNvPr id="1" name="Shape 5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5" name="Google Shape;5855;p36"/>
          <p:cNvGrpSpPr/>
          <p:nvPr/>
        </p:nvGrpSpPr>
        <p:grpSpPr>
          <a:xfrm>
            <a:off x="-322656" y="259275"/>
            <a:ext cx="9649534" cy="5133144"/>
            <a:chOff x="-322656" y="259275"/>
            <a:chExt cx="9649534" cy="5133144"/>
          </a:xfrm>
        </p:grpSpPr>
        <p:sp>
          <p:nvSpPr>
            <p:cNvPr id="5856" name="Google Shape;5856;p36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36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58" name="Google Shape;5858;p36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5859" name="Google Shape;5859;p36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5860" name="Google Shape;5860;p36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1" name="Google Shape;5861;p36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2" name="Google Shape;5862;p36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3" name="Google Shape;5863;p36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4" name="Google Shape;5864;p36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5" name="Google Shape;5865;p36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6" name="Google Shape;5866;p36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7" name="Google Shape;5867;p36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68" name="Google Shape;5868;p36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5869" name="Google Shape;5869;p36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0" name="Google Shape;5870;p36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1" name="Google Shape;5871;p36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2" name="Google Shape;5872;p36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3" name="Google Shape;5873;p36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4" name="Google Shape;5874;p36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5" name="Google Shape;5875;p36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6" name="Google Shape;5876;p36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7" name="Google Shape;5877;p36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8" name="Google Shape;5878;p36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9" name="Google Shape;5879;p36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0" name="Google Shape;5880;p36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1" name="Google Shape;5881;p36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2" name="Google Shape;5882;p36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3" name="Google Shape;5883;p36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4" name="Google Shape;5884;p36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5" name="Google Shape;5885;p36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6" name="Google Shape;5886;p36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7" name="Google Shape;5887;p36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8" name="Google Shape;5888;p36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9" name="Google Shape;5889;p36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0" name="Google Shape;5890;p36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1" name="Google Shape;5891;p36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2" name="Google Shape;5892;p36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3" name="Google Shape;5893;p36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4" name="Google Shape;5894;p36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5" name="Google Shape;5895;p36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6" name="Google Shape;5896;p36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7" name="Google Shape;5897;p36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8" name="Google Shape;5898;p36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9" name="Google Shape;5899;p36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0" name="Google Shape;5900;p36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1" name="Google Shape;5901;p36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2" name="Google Shape;5902;p36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3" name="Google Shape;5903;p36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4" name="Google Shape;5904;p36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5" name="Google Shape;5905;p36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6" name="Google Shape;5906;p36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7" name="Google Shape;5907;p36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8" name="Google Shape;5908;p36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9" name="Google Shape;5909;p36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0" name="Google Shape;5910;p36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1" name="Google Shape;5911;p36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2" name="Google Shape;5912;p36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3" name="Google Shape;5913;p36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4" name="Google Shape;5914;p36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5" name="Google Shape;5915;p36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6" name="Google Shape;5916;p36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7" name="Google Shape;5917;p36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8" name="Google Shape;5918;p36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9" name="Google Shape;5919;p36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0" name="Google Shape;5920;p36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1" name="Google Shape;5921;p36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22" name="Google Shape;5922;p36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5923" name="Google Shape;5923;p36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4" name="Google Shape;5924;p36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5" name="Google Shape;5925;p36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6" name="Google Shape;5926;p36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7" name="Google Shape;5927;p36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8" name="Google Shape;5928;p36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9" name="Google Shape;5929;p36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0" name="Google Shape;5930;p36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1" name="Google Shape;5931;p36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2" name="Google Shape;5932;p36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3" name="Google Shape;5933;p36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4" name="Google Shape;5934;p36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5" name="Google Shape;5935;p36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6" name="Google Shape;5936;p36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7" name="Google Shape;5937;p36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8" name="Google Shape;5938;p36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9" name="Google Shape;5939;p36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0" name="Google Shape;5940;p36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1" name="Google Shape;5941;p36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2" name="Google Shape;5942;p36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3" name="Google Shape;5943;p36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4" name="Google Shape;5944;p36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5" name="Google Shape;5945;p36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6" name="Google Shape;5946;p36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7" name="Google Shape;5947;p36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8" name="Google Shape;5948;p36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9" name="Google Shape;5949;p36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0" name="Google Shape;5950;p36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1" name="Google Shape;5951;p36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2" name="Google Shape;5952;p36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3" name="Google Shape;5953;p36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4" name="Google Shape;5954;p36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5" name="Google Shape;5955;p36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6" name="Google Shape;5956;p36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7" name="Google Shape;5957;p36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8" name="Google Shape;5958;p36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9" name="Google Shape;5959;p36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0" name="Google Shape;5960;p36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1" name="Google Shape;5961;p36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2" name="Google Shape;5962;p36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3" name="Google Shape;5963;p36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4" name="Google Shape;5964;p36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5" name="Google Shape;5965;p36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6" name="Google Shape;5966;p36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7" name="Google Shape;5967;p36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8" name="Google Shape;5968;p36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9" name="Google Shape;5969;p36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0" name="Google Shape;5970;p36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1" name="Google Shape;5971;p36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2" name="Google Shape;5972;p36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3" name="Google Shape;5973;p36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4" name="Google Shape;5974;p36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5" name="Google Shape;5975;p36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76" name="Google Shape;5976;p36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5977" name="Google Shape;5977;p36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8" name="Google Shape;5978;p36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79" name="Google Shape;5979;p36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5980" name="Google Shape;5980;p36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1" name="Google Shape;5981;p36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2" name="Google Shape;5982;p36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3" name="Google Shape;5983;p36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4" name="Google Shape;5984;p36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5" name="Google Shape;5985;p36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6" name="Google Shape;5986;p36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7" name="Google Shape;5987;p36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8" name="Google Shape;5988;p36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9" name="Google Shape;5989;p36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0" name="Google Shape;5990;p36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1" name="Google Shape;5991;p36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2" name="Google Shape;5992;p36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3" name="Google Shape;5993;p36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4" name="Google Shape;5994;p36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5" name="Google Shape;5995;p36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6" name="Google Shape;5996;p36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7" name="Google Shape;5997;p36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8" name="Google Shape;5998;p36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9" name="Google Shape;5999;p36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0" name="Google Shape;6000;p36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1" name="Google Shape;6001;p36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2" name="Google Shape;6002;p36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3" name="Google Shape;6003;p36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4" name="Google Shape;6004;p36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5" name="Google Shape;6005;p36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6" name="Google Shape;6006;p36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7" name="Google Shape;6007;p36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008" name="Google Shape;6008;p36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6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6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6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6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13" name="Google Shape;6013;p36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6014" name="Google Shape;6014;p36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6015" name="Google Shape;6015;p36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6" name="Google Shape;6016;p36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7" name="Google Shape;6017;p36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8" name="Google Shape;6018;p36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9" name="Google Shape;6019;p36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0" name="Google Shape;6020;p36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1" name="Google Shape;6021;p36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2" name="Google Shape;6022;p36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3" name="Google Shape;6023;p36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4" name="Google Shape;6024;p36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5" name="Google Shape;6025;p36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6" name="Google Shape;6026;p36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7" name="Google Shape;6027;p36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8" name="Google Shape;6028;p36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9" name="Google Shape;6029;p36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30" name="Google Shape;6030;p36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6031" name="Google Shape;6031;p36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2" name="Google Shape;6032;p36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3" name="Google Shape;6033;p36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4" name="Google Shape;6034;p36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5" name="Google Shape;6035;p36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6" name="Google Shape;6036;p36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37" name="Google Shape;6037;p36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6038" name="Google Shape;6038;p36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9" name="Google Shape;6039;p36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0" name="Google Shape;6040;p36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1" name="Google Shape;6041;p36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2" name="Google Shape;6042;p36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3" name="Google Shape;6043;p36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4" name="Google Shape;6044;p36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5" name="Google Shape;6045;p36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6" name="Google Shape;6046;p36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7" name="Google Shape;6047;p36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48" name="Google Shape;6048;p36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6049" name="Google Shape;6049;p36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0" name="Google Shape;6050;p36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1" name="Google Shape;6051;p36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2" name="Google Shape;6052;p36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3" name="Google Shape;6053;p36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4" name="Google Shape;6054;p36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5" name="Google Shape;6055;p36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6" name="Google Shape;6056;p36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7" name="Google Shape;6057;p36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8" name="Google Shape;6058;p36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9" name="Google Shape;6059;p36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0" name="Google Shape;6060;p36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1" name="Google Shape;6061;p36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2" name="Google Shape;6062;p36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3" name="Google Shape;6063;p36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4" name="Google Shape;6064;p36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5" name="Google Shape;6065;p36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6" name="Google Shape;6066;p36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7" name="Google Shape;6067;p36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8" name="Google Shape;6068;p36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9" name="Google Shape;6069;p36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0" name="Google Shape;6070;p36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1" name="Google Shape;6071;p36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2" name="Google Shape;6072;p36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3" name="Google Shape;6073;p36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4" name="Google Shape;6074;p36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5" name="Google Shape;6075;p36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6" name="Google Shape;6076;p36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7" name="Google Shape;6077;p36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8" name="Google Shape;6078;p36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9" name="Google Shape;6079;p36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0" name="Google Shape;6080;p36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1" name="Google Shape;6081;p36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10_1_1_1_1_1">
    <p:spTree>
      <p:nvGrpSpPr>
        <p:cNvPr id="1" name="Shape 6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3" name="Google Shape;6083;p37"/>
          <p:cNvGrpSpPr/>
          <p:nvPr/>
        </p:nvGrpSpPr>
        <p:grpSpPr>
          <a:xfrm>
            <a:off x="-202790" y="116561"/>
            <a:ext cx="9545220" cy="5235159"/>
            <a:chOff x="-202790" y="116561"/>
            <a:chExt cx="9545220" cy="5235159"/>
          </a:xfrm>
        </p:grpSpPr>
        <p:sp>
          <p:nvSpPr>
            <p:cNvPr id="6084" name="Google Shape;6084;p37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7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86" name="Google Shape;6086;p37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6087" name="Google Shape;6087;p37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8" name="Google Shape;6088;p37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9" name="Google Shape;6089;p37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0" name="Google Shape;6090;p37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1" name="Google Shape;6091;p37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92" name="Google Shape;6092;p37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6093" name="Google Shape;6093;p37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6094" name="Google Shape;6094;p37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5" name="Google Shape;6095;p37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6" name="Google Shape;6096;p37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7" name="Google Shape;6097;p37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8" name="Google Shape;6098;p37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9" name="Google Shape;6099;p37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00" name="Google Shape;6100;p37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6101" name="Google Shape;6101;p37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2" name="Google Shape;6102;p37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3" name="Google Shape;6103;p37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4" name="Google Shape;6104;p37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5" name="Google Shape;6105;p37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6" name="Google Shape;6106;p37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7" name="Google Shape;6107;p37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8" name="Google Shape;6108;p37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09" name="Google Shape;6109;p37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6110" name="Google Shape;6110;p37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1" name="Google Shape;6111;p37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2" name="Google Shape;6112;p37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3" name="Google Shape;6113;p37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4" name="Google Shape;6114;p37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5" name="Google Shape;6115;p37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6" name="Google Shape;6116;p37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7" name="Google Shape;6117;p37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8" name="Google Shape;6118;p37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19" name="Google Shape;6119;p37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6120" name="Google Shape;6120;p37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121" name="Google Shape;6121;p37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6122" name="Google Shape;6122;p37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3" name="Google Shape;6123;p37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4" name="Google Shape;6124;p37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5" name="Google Shape;6125;p37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6" name="Google Shape;6126;p37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7" name="Google Shape;6127;p37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8" name="Google Shape;6128;p37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9" name="Google Shape;6129;p37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0" name="Google Shape;6130;p37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1" name="Google Shape;6131;p37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2" name="Google Shape;6132;p37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3" name="Google Shape;6133;p37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4" name="Google Shape;6134;p37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135" name="Google Shape;6135;p37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6136" name="Google Shape;6136;p37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7" name="Google Shape;6137;p37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8" name="Google Shape;6138;p37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9" name="Google Shape;6139;p37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0" name="Google Shape;6140;p37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1" name="Google Shape;6141;p37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42" name="Google Shape;6142;p37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6143" name="Google Shape;6143;p37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4" name="Google Shape;6144;p37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5" name="Google Shape;6145;p37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6" name="Google Shape;6146;p37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7" name="Google Shape;6147;p37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8" name="Google Shape;6148;p37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9" name="Google Shape;6149;p37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0" name="Google Shape;6150;p37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1" name="Google Shape;6151;p37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2" name="Google Shape;6152;p37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3" name="Google Shape;6153;p37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4" name="Google Shape;6154;p37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5" name="Google Shape;6155;p37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6" name="Google Shape;6156;p37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7" name="Google Shape;6157;p37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8" name="Google Shape;6158;p37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59" name="Google Shape;6159;p37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6160" name="Google Shape;6160;p37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1" name="Google Shape;6161;p37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2" name="Google Shape;6162;p37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3" name="Google Shape;6163;p37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4" name="Google Shape;6164;p37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5" name="Google Shape;6165;p37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6" name="Google Shape;6166;p37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7" name="Google Shape;6167;p37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8" name="Google Shape;6168;p37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9" name="Google Shape;6169;p37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0" name="Google Shape;6170;p37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1" name="Google Shape;6171;p37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2" name="Google Shape;6172;p37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3" name="Google Shape;6173;p37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4" name="Google Shape;6174;p37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5" name="Google Shape;6175;p37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6" name="Google Shape;6176;p37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7" name="Google Shape;6177;p37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8" name="Google Shape;6178;p37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9" name="Google Shape;6179;p37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0" name="Google Shape;6180;p37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1" name="Google Shape;6181;p37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2" name="Google Shape;6182;p37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3" name="Google Shape;6183;p37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4" name="Google Shape;6184;p37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5" name="Google Shape;6185;p37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6" name="Google Shape;6186;p37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7" name="Google Shape;6187;p37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8" name="Google Shape;6188;p37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9" name="Google Shape;6189;p37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0" name="Google Shape;6190;p37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1" name="Google Shape;6191;p37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2" name="Google Shape;6192;p37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3" name="Google Shape;6193;p37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4" name="Google Shape;6194;p37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5" name="Google Shape;6195;p37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6" name="Google Shape;6196;p37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7" name="Google Shape;6197;p37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8" name="Google Shape;6198;p37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9" name="Google Shape;6199;p37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0" name="Google Shape;6200;p37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1" name="Google Shape;6201;p37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2" name="Google Shape;6202;p37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3" name="Google Shape;6203;p37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4" name="Google Shape;6204;p37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5" name="Google Shape;6205;p37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6" name="Google Shape;6206;p37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7" name="Google Shape;6207;p37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8" name="Google Shape;6208;p37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09" name="Google Shape;6209;p37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6210" name="Google Shape;6210;p3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1" name="Google Shape;6211;p3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2" name="Google Shape;6212;p3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3" name="Google Shape;6213;p3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4" name="Google Shape;6214;p3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5" name="Google Shape;6215;p3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6" name="Google Shape;6216;p3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7" name="Google Shape;6217;p3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8" name="Google Shape;6218;p3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9" name="Google Shape;6219;p3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0" name="Google Shape;6220;p3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1" name="Google Shape;6221;p3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2" name="Google Shape;6222;p3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3" name="Google Shape;6223;p3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4" name="Google Shape;6224;p3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5" name="Google Shape;6225;p3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6" name="Google Shape;6226;p3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7" name="Google Shape;6227;p3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8" name="Google Shape;6228;p3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9" name="Google Shape;6229;p3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0" name="Google Shape;6230;p3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1" name="Google Shape;6231;p3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2" name="Google Shape;6232;p3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3" name="Google Shape;6233;p3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4" name="Google Shape;6234;p3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5" name="Google Shape;6235;p3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6" name="Google Shape;6236;p3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7" name="Google Shape;6237;p3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8" name="Google Shape;6238;p3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9" name="Google Shape;6239;p3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0" name="Google Shape;6240;p3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1" name="Google Shape;6241;p3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2" name="Google Shape;6242;p3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43" name="Google Shape;6243;p37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6244" name="Google Shape;6244;p37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5" name="Google Shape;6245;p37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6" name="Google Shape;6246;p37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7" name="Google Shape;6247;p37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8" name="Google Shape;6248;p37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9" name="Google Shape;6249;p37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0" name="Google Shape;6250;p37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251" name="Google Shape;6251;p37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6252" name="Google Shape;6252;p37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6253" name="Google Shape;6253;p37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4" name="Google Shape;6254;p37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5" name="Google Shape;6255;p37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6" name="Google Shape;6256;p37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7" name="Google Shape;6257;p37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8" name="Google Shape;6258;p37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9" name="Google Shape;6259;p37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0" name="Google Shape;6260;p37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61" name="Google Shape;6261;p37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6262" name="Google Shape;6262;p37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3" name="Google Shape;6263;p37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64" name="Google Shape;6264;p37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6265" name="Google Shape;6265;p3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6" name="Google Shape;6266;p3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7" name="Google Shape;6267;p3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8" name="Google Shape;6268;p3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9" name="Google Shape;6269;p3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0" name="Google Shape;6270;p3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1" name="Google Shape;6271;p3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2" name="Google Shape;6272;p3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3" name="Google Shape;6273;p3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4" name="Google Shape;6274;p3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5" name="Google Shape;6275;p3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6" name="Google Shape;6276;p3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7" name="Google Shape;6277;p3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8" name="Google Shape;6278;p3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9" name="Google Shape;6279;p3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0" name="Google Shape;6280;p3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81" name="Google Shape;6281;p37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6282" name="Google Shape;6282;p37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3" name="Google Shape;6283;p37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4" name="Google Shape;6284;p37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5" name="Google Shape;6285;p37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6" name="Google Shape;6286;p37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7" name="Google Shape;6287;p37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8" name="Google Shape;6288;p37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9" name="Google Shape;6289;p37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0" name="Google Shape;6290;p37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1" name="Google Shape;6291;p37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2" name="Google Shape;6292;p37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3" name="Google Shape;6293;p37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4" name="Google Shape;6294;p37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5" name="Google Shape;6295;p37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6" name="Google Shape;6296;p37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7" name="Google Shape;6297;p37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8" name="Google Shape;6298;p37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9" name="Google Shape;6299;p37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0" name="Google Shape;6300;p37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1" name="Google Shape;6301;p37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2" name="Google Shape;6302;p37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3" name="Google Shape;6303;p37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4" name="Google Shape;6304;p37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5" name="Google Shape;6305;p37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6" name="Google Shape;6306;p37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7" name="Google Shape;6307;p37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8" name="Google Shape;6308;p37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9" name="Google Shape;6309;p37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10" name="Google Shape;6310;p37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6311" name="Google Shape;6311;p37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2" name="Google Shape;6312;p37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3" name="Google Shape;6313;p37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4" name="Google Shape;6314;p37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5" name="Google Shape;6315;p37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6" name="Google Shape;6316;p37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7" name="Google Shape;6317;p37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8" name="Google Shape;6318;p37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9" name="Google Shape;6319;p37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0" name="Google Shape;6320;p37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1" name="Google Shape;6321;p37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2" name="Google Shape;6322;p37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3" name="Google Shape;6323;p37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4" name="Google Shape;6324;p37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5" name="Google Shape;6325;p37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6" name="Google Shape;6326;p37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7" name="Google Shape;6327;p37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8" name="Google Shape;6328;p37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9" name="Google Shape;6329;p37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0" name="Google Shape;6330;p37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1" name="Google Shape;6331;p37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2" name="Google Shape;6332;p37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3" name="Google Shape;6333;p37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4" name="Google Shape;6334;p37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5" name="Google Shape;6335;p37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6" name="Google Shape;6336;p37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7" name="Google Shape;6337;p37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8" name="Google Shape;6338;p37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9" name="Google Shape;6339;p37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0" name="Google Shape;6340;p37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1" name="Google Shape;6341;p37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2" name="Google Shape;6342;p37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3" name="Google Shape;6343;p37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4" name="Google Shape;6344;p37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45" name="Google Shape;6345;p37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6346" name="Google Shape;6346;p37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7" name="Google Shape;6347;p37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8" name="Google Shape;6348;p37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9" name="Google Shape;6349;p37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0" name="Google Shape;6350;p37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1" name="Google Shape;6351;p37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2" name="Google Shape;6352;p37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3" name="Google Shape;6353;p37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4" name="Google Shape;6354;p37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5" name="Google Shape;6355;p37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6" name="Google Shape;6356;p37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7" name="Google Shape;6357;p37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8" name="Google Shape;6358;p37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9" name="Google Shape;6359;p37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0" name="Google Shape;6360;p37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1" name="Google Shape;6361;p37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2" name="Google Shape;6362;p37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3" name="Google Shape;6363;p37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4" name="Google Shape;6364;p37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5" name="Google Shape;6365;p37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6" name="Google Shape;6366;p37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7" name="Google Shape;6367;p37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8" name="Google Shape;6368;p37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9" name="Google Shape;6369;p37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0" name="Google Shape;6370;p37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1" name="Google Shape;6371;p37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4"/>
          <p:cNvGrpSpPr/>
          <p:nvPr/>
        </p:nvGrpSpPr>
        <p:grpSpPr>
          <a:xfrm>
            <a:off x="-170350" y="210475"/>
            <a:ext cx="9393825" cy="5110823"/>
            <a:chOff x="-170350" y="210475"/>
            <a:chExt cx="9393825" cy="5110823"/>
          </a:xfrm>
        </p:grpSpPr>
        <p:sp>
          <p:nvSpPr>
            <p:cNvPr id="468" name="Google Shape;468;p4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0" name="Google Shape;470;p4"/>
            <p:cNvGrpSpPr/>
            <p:nvPr/>
          </p:nvGrpSpPr>
          <p:grpSpPr>
            <a:xfrm>
              <a:off x="7548382" y="4595329"/>
              <a:ext cx="1192604" cy="610986"/>
              <a:chOff x="4976050" y="4611525"/>
              <a:chExt cx="1664950" cy="852975"/>
            </a:xfrm>
          </p:grpSpPr>
          <p:sp>
            <p:nvSpPr>
              <p:cNvPr id="471" name="Google Shape;471;p4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3" name="Google Shape;473;p4"/>
            <p:cNvGrpSpPr/>
            <p:nvPr/>
          </p:nvGrpSpPr>
          <p:grpSpPr>
            <a:xfrm>
              <a:off x="8719604" y="2638917"/>
              <a:ext cx="411085" cy="2288937"/>
              <a:chOff x="6611150" y="1880250"/>
              <a:chExt cx="573900" cy="3195500"/>
            </a:xfrm>
          </p:grpSpPr>
          <p:sp>
            <p:nvSpPr>
              <p:cNvPr id="474" name="Google Shape;474;p4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4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4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4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4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4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4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4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4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4"/>
            <p:cNvGrpSpPr/>
            <p:nvPr/>
          </p:nvGrpSpPr>
          <p:grpSpPr>
            <a:xfrm>
              <a:off x="8256219" y="4327844"/>
              <a:ext cx="967256" cy="993454"/>
              <a:chOff x="582350" y="682150"/>
              <a:chExt cx="1350350" cy="1386925"/>
            </a:xfrm>
          </p:grpSpPr>
          <p:sp>
            <p:nvSpPr>
              <p:cNvPr id="528" name="Google Shape;528;p4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4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4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4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4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4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4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4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4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4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4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4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4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4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4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4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4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4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4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4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4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4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4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4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4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4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6" name="Google Shape;556;p4"/>
            <p:cNvSpPr/>
            <p:nvPr/>
          </p:nvSpPr>
          <p:spPr>
            <a:xfrm>
              <a:off x="8089981" y="2104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-170350" y="1850586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153450" y="42988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8286150" y="395822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oogle Shape;815;p7"/>
          <p:cNvGrpSpPr/>
          <p:nvPr/>
        </p:nvGrpSpPr>
        <p:grpSpPr>
          <a:xfrm>
            <a:off x="-484971" y="116561"/>
            <a:ext cx="9798976" cy="5254514"/>
            <a:chOff x="-484971" y="116561"/>
            <a:chExt cx="9798976" cy="5254514"/>
          </a:xfrm>
        </p:grpSpPr>
        <p:sp>
          <p:nvSpPr>
            <p:cNvPr id="816" name="Google Shape;816;p7"/>
            <p:cNvSpPr/>
            <p:nvPr/>
          </p:nvSpPr>
          <p:spPr>
            <a:xfrm>
              <a:off x="-38725" y="3910875"/>
              <a:ext cx="9209436" cy="1271624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-65450" y="4159419"/>
              <a:ext cx="9209483" cy="102272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8" name="Google Shape;818;p7"/>
            <p:cNvGrpSpPr/>
            <p:nvPr/>
          </p:nvGrpSpPr>
          <p:grpSpPr>
            <a:xfrm rot="1611936">
              <a:off x="8025637" y="3464511"/>
              <a:ext cx="762272" cy="1496516"/>
              <a:chOff x="3245000" y="616925"/>
              <a:chExt cx="522875" cy="1026525"/>
            </a:xfrm>
          </p:grpSpPr>
          <p:sp>
            <p:nvSpPr>
              <p:cNvPr id="819" name="Google Shape;819;p7"/>
              <p:cNvSpPr/>
              <p:nvPr/>
            </p:nvSpPr>
            <p:spPr>
              <a:xfrm>
                <a:off x="3245000" y="616925"/>
                <a:ext cx="522875" cy="946325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7853" extrusionOk="0">
                    <a:moveTo>
                      <a:pt x="8480" y="0"/>
                    </a:moveTo>
                    <a:cubicBezTo>
                      <a:pt x="7561" y="0"/>
                      <a:pt x="6799" y="942"/>
                      <a:pt x="6371" y="1827"/>
                    </a:cubicBezTo>
                    <a:cubicBezTo>
                      <a:pt x="5228" y="4375"/>
                      <a:pt x="5140" y="7436"/>
                      <a:pt x="6172" y="10068"/>
                    </a:cubicBezTo>
                    <a:lnTo>
                      <a:pt x="6172" y="10068"/>
                    </a:lnTo>
                    <a:cubicBezTo>
                      <a:pt x="5760" y="9160"/>
                      <a:pt x="4736" y="8648"/>
                      <a:pt x="3734" y="8648"/>
                    </a:cubicBezTo>
                    <a:cubicBezTo>
                      <a:pt x="3009" y="8648"/>
                      <a:pt x="2295" y="8916"/>
                      <a:pt x="1835" y="9499"/>
                    </a:cubicBezTo>
                    <a:cubicBezTo>
                      <a:pt x="1034" y="10400"/>
                      <a:pt x="1034" y="11734"/>
                      <a:pt x="1201" y="12935"/>
                    </a:cubicBezTo>
                    <a:cubicBezTo>
                      <a:pt x="1540" y="15708"/>
                      <a:pt x="2533" y="18395"/>
                      <a:pt x="4023" y="20734"/>
                    </a:cubicBezTo>
                    <a:lnTo>
                      <a:pt x="4023" y="20734"/>
                    </a:lnTo>
                    <a:cubicBezTo>
                      <a:pt x="3647" y="20368"/>
                      <a:pt x="3100" y="20175"/>
                      <a:pt x="2549" y="20175"/>
                    </a:cubicBezTo>
                    <a:cubicBezTo>
                      <a:pt x="2119" y="20175"/>
                      <a:pt x="1687" y="20293"/>
                      <a:pt x="1334" y="20540"/>
                    </a:cubicBezTo>
                    <a:cubicBezTo>
                      <a:pt x="334" y="21241"/>
                      <a:pt x="0" y="22575"/>
                      <a:pt x="167" y="23809"/>
                    </a:cubicBezTo>
                    <a:cubicBezTo>
                      <a:pt x="367" y="25010"/>
                      <a:pt x="1001" y="26078"/>
                      <a:pt x="1668" y="27078"/>
                    </a:cubicBezTo>
                    <a:cubicBezTo>
                      <a:pt x="4370" y="31215"/>
                      <a:pt x="7806" y="34917"/>
                      <a:pt x="11842" y="37853"/>
                    </a:cubicBezTo>
                    <a:cubicBezTo>
                      <a:pt x="16679" y="31581"/>
                      <a:pt x="20381" y="26311"/>
                      <a:pt x="20848" y="20207"/>
                    </a:cubicBezTo>
                    <a:cubicBezTo>
                      <a:pt x="20915" y="18839"/>
                      <a:pt x="20581" y="17138"/>
                      <a:pt x="19247" y="16737"/>
                    </a:cubicBezTo>
                    <a:cubicBezTo>
                      <a:pt x="19107" y="16704"/>
                      <a:pt x="18967" y="16688"/>
                      <a:pt x="18827" y="16688"/>
                    </a:cubicBezTo>
                    <a:cubicBezTo>
                      <a:pt x="18132" y="16688"/>
                      <a:pt x="17457" y="17077"/>
                      <a:pt x="17012" y="17605"/>
                    </a:cubicBezTo>
                    <a:cubicBezTo>
                      <a:pt x="16478" y="18272"/>
                      <a:pt x="16178" y="19106"/>
                      <a:pt x="15911" y="19906"/>
                    </a:cubicBezTo>
                    <a:cubicBezTo>
                      <a:pt x="16645" y="16270"/>
                      <a:pt x="17046" y="12568"/>
                      <a:pt x="17146" y="8899"/>
                    </a:cubicBezTo>
                    <a:cubicBezTo>
                      <a:pt x="17179" y="7598"/>
                      <a:pt x="16979" y="5996"/>
                      <a:pt x="15711" y="5529"/>
                    </a:cubicBezTo>
                    <a:cubicBezTo>
                      <a:pt x="15525" y="5459"/>
                      <a:pt x="15334" y="5427"/>
                      <a:pt x="15143" y="5427"/>
                    </a:cubicBezTo>
                    <a:cubicBezTo>
                      <a:pt x="14343" y="5427"/>
                      <a:pt x="13547" y="5996"/>
                      <a:pt x="13143" y="6697"/>
                    </a:cubicBezTo>
                    <a:cubicBezTo>
                      <a:pt x="12642" y="7598"/>
                      <a:pt x="12576" y="8665"/>
                      <a:pt x="12542" y="9699"/>
                    </a:cubicBezTo>
                    <a:cubicBezTo>
                      <a:pt x="12175" y="6997"/>
                      <a:pt x="11408" y="4329"/>
                      <a:pt x="10341" y="1760"/>
                    </a:cubicBezTo>
                    <a:cubicBezTo>
                      <a:pt x="10007" y="1026"/>
                      <a:pt x="9540" y="192"/>
                      <a:pt x="8740" y="26"/>
                    </a:cubicBezTo>
                    <a:cubicBezTo>
                      <a:pt x="8652" y="9"/>
                      <a:pt x="8565" y="0"/>
                      <a:pt x="84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7"/>
              <p:cNvSpPr/>
              <p:nvPr/>
            </p:nvSpPr>
            <p:spPr>
              <a:xfrm>
                <a:off x="3423450" y="666125"/>
                <a:ext cx="141000" cy="977325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39093" extrusionOk="0">
                    <a:moveTo>
                      <a:pt x="480" y="1"/>
                    </a:moveTo>
                    <a:cubicBezTo>
                      <a:pt x="451" y="1"/>
                      <a:pt x="417" y="176"/>
                      <a:pt x="401" y="526"/>
                    </a:cubicBezTo>
                    <a:cubicBezTo>
                      <a:pt x="0" y="12234"/>
                      <a:pt x="1101" y="24510"/>
                      <a:pt x="4170" y="35851"/>
                    </a:cubicBezTo>
                    <a:cubicBezTo>
                      <a:pt x="4788" y="38024"/>
                      <a:pt x="5276" y="39093"/>
                      <a:pt x="5468" y="39093"/>
                    </a:cubicBezTo>
                    <a:cubicBezTo>
                      <a:pt x="5640" y="39093"/>
                      <a:pt x="5579" y="38249"/>
                      <a:pt x="5171" y="36585"/>
                    </a:cubicBezTo>
                    <a:cubicBezTo>
                      <a:pt x="3903" y="31181"/>
                      <a:pt x="2602" y="25010"/>
                      <a:pt x="1735" y="18739"/>
                    </a:cubicBezTo>
                    <a:cubicBezTo>
                      <a:pt x="868" y="12501"/>
                      <a:pt x="434" y="6163"/>
                      <a:pt x="534" y="526"/>
                    </a:cubicBezTo>
                    <a:cubicBezTo>
                      <a:pt x="534" y="176"/>
                      <a:pt x="50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7"/>
              <p:cNvSpPr/>
              <p:nvPr/>
            </p:nvSpPr>
            <p:spPr>
              <a:xfrm>
                <a:off x="3459650" y="913575"/>
                <a:ext cx="115675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2872" extrusionOk="0">
                    <a:moveTo>
                      <a:pt x="4578" y="0"/>
                    </a:moveTo>
                    <a:cubicBezTo>
                      <a:pt x="4548" y="0"/>
                      <a:pt x="4503" y="43"/>
                      <a:pt x="4457" y="135"/>
                    </a:cubicBezTo>
                    <a:cubicBezTo>
                      <a:pt x="3089" y="3937"/>
                      <a:pt x="1555" y="7807"/>
                      <a:pt x="254" y="11610"/>
                    </a:cubicBezTo>
                    <a:cubicBezTo>
                      <a:pt x="0" y="12429"/>
                      <a:pt x="89" y="12871"/>
                      <a:pt x="313" y="12871"/>
                    </a:cubicBezTo>
                    <a:cubicBezTo>
                      <a:pt x="472" y="12871"/>
                      <a:pt x="699" y="12648"/>
                      <a:pt x="921" y="12177"/>
                    </a:cubicBezTo>
                    <a:cubicBezTo>
                      <a:pt x="2489" y="8674"/>
                      <a:pt x="3556" y="3937"/>
                      <a:pt x="4590" y="168"/>
                    </a:cubicBezTo>
                    <a:cubicBezTo>
                      <a:pt x="4626" y="60"/>
                      <a:pt x="4613" y="0"/>
                      <a:pt x="45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3334950" y="933850"/>
                <a:ext cx="127825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8695" extrusionOk="0">
                    <a:moveTo>
                      <a:pt x="49" y="1"/>
                    </a:moveTo>
                    <a:cubicBezTo>
                      <a:pt x="16" y="1"/>
                      <a:pt x="0" y="63"/>
                      <a:pt x="38" y="158"/>
                    </a:cubicBezTo>
                    <a:cubicBezTo>
                      <a:pt x="805" y="3026"/>
                      <a:pt x="2106" y="5962"/>
                      <a:pt x="4074" y="8230"/>
                    </a:cubicBezTo>
                    <a:cubicBezTo>
                      <a:pt x="4349" y="8557"/>
                      <a:pt x="4597" y="8694"/>
                      <a:pt x="4769" y="8694"/>
                    </a:cubicBezTo>
                    <a:cubicBezTo>
                      <a:pt x="5034" y="8694"/>
                      <a:pt x="5112" y="8363"/>
                      <a:pt x="4808" y="7897"/>
                    </a:cubicBezTo>
                    <a:cubicBezTo>
                      <a:pt x="4074" y="6696"/>
                      <a:pt x="3140" y="5495"/>
                      <a:pt x="2273" y="4161"/>
                    </a:cubicBezTo>
                    <a:cubicBezTo>
                      <a:pt x="1439" y="2826"/>
                      <a:pt x="638" y="1459"/>
                      <a:pt x="138" y="124"/>
                    </a:cubicBezTo>
                    <a:cubicBezTo>
                      <a:pt x="109" y="38"/>
                      <a:pt x="74" y="1"/>
                      <a:pt x="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3322475" y="1199200"/>
                <a:ext cx="181425" cy="237475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9499" extrusionOk="0">
                    <a:moveTo>
                      <a:pt x="43" y="0"/>
                    </a:moveTo>
                    <a:cubicBezTo>
                      <a:pt x="13" y="0"/>
                      <a:pt x="0" y="58"/>
                      <a:pt x="37" y="185"/>
                    </a:cubicBezTo>
                    <a:cubicBezTo>
                      <a:pt x="1304" y="3454"/>
                      <a:pt x="3306" y="6656"/>
                      <a:pt x="6041" y="9058"/>
                    </a:cubicBezTo>
                    <a:cubicBezTo>
                      <a:pt x="6426" y="9368"/>
                      <a:pt x="6732" y="9498"/>
                      <a:pt x="6925" y="9498"/>
                    </a:cubicBezTo>
                    <a:cubicBezTo>
                      <a:pt x="7252" y="9498"/>
                      <a:pt x="7257" y="9127"/>
                      <a:pt x="6775" y="8624"/>
                    </a:cubicBezTo>
                    <a:cubicBezTo>
                      <a:pt x="5641" y="7423"/>
                      <a:pt x="4373" y="6089"/>
                      <a:pt x="3139" y="4688"/>
                    </a:cubicBezTo>
                    <a:cubicBezTo>
                      <a:pt x="1938" y="3220"/>
                      <a:pt x="871" y="1686"/>
                      <a:pt x="137" y="118"/>
                    </a:cubicBezTo>
                    <a:cubicBezTo>
                      <a:pt x="106" y="42"/>
                      <a:pt x="69" y="0"/>
                      <a:pt x="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3517600" y="1176800"/>
                <a:ext cx="164850" cy="310600"/>
              </a:xfrm>
              <a:custGeom>
                <a:avLst/>
                <a:gdLst/>
                <a:ahLst/>
                <a:cxnLst/>
                <a:rect l="l" t="t" r="r" b="b"/>
                <a:pathLst>
                  <a:path w="6594" h="12424" extrusionOk="0">
                    <a:moveTo>
                      <a:pt x="6551" y="0"/>
                    </a:moveTo>
                    <a:cubicBezTo>
                      <a:pt x="6521" y="0"/>
                      <a:pt x="6474" y="50"/>
                      <a:pt x="6442" y="147"/>
                    </a:cubicBezTo>
                    <a:cubicBezTo>
                      <a:pt x="5041" y="4116"/>
                      <a:pt x="2939" y="7819"/>
                      <a:pt x="504" y="11155"/>
                    </a:cubicBezTo>
                    <a:cubicBezTo>
                      <a:pt x="19" y="11956"/>
                      <a:pt x="1" y="12424"/>
                      <a:pt x="272" y="12424"/>
                    </a:cubicBezTo>
                    <a:cubicBezTo>
                      <a:pt x="430" y="12424"/>
                      <a:pt x="685" y="12265"/>
                      <a:pt x="1005" y="11922"/>
                    </a:cubicBezTo>
                    <a:cubicBezTo>
                      <a:pt x="2339" y="10421"/>
                      <a:pt x="3506" y="8453"/>
                      <a:pt x="4440" y="6351"/>
                    </a:cubicBezTo>
                    <a:cubicBezTo>
                      <a:pt x="5341" y="4283"/>
                      <a:pt x="6075" y="2115"/>
                      <a:pt x="6542" y="180"/>
                    </a:cubicBezTo>
                    <a:cubicBezTo>
                      <a:pt x="6594" y="59"/>
                      <a:pt x="6583" y="0"/>
                      <a:pt x="65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7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826" name="Google Shape;826;p7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7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7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7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7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7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2" name="Google Shape;842;p7"/>
            <p:cNvGrpSpPr/>
            <p:nvPr/>
          </p:nvGrpSpPr>
          <p:grpSpPr>
            <a:xfrm>
              <a:off x="1430740" y="4048019"/>
              <a:ext cx="327012" cy="329491"/>
              <a:chOff x="8108325" y="1123200"/>
              <a:chExt cx="530950" cy="534975"/>
            </a:xfrm>
          </p:grpSpPr>
          <p:sp>
            <p:nvSpPr>
              <p:cNvPr id="843" name="Google Shape;843;p7"/>
              <p:cNvSpPr/>
              <p:nvPr/>
            </p:nvSpPr>
            <p:spPr>
              <a:xfrm>
                <a:off x="8108325" y="1123200"/>
                <a:ext cx="530950" cy="534975"/>
              </a:xfrm>
              <a:custGeom>
                <a:avLst/>
                <a:gdLst/>
                <a:ahLst/>
                <a:cxnLst/>
                <a:rect l="l" t="t" r="r" b="b"/>
                <a:pathLst>
                  <a:path w="21238" h="21399" extrusionOk="0">
                    <a:moveTo>
                      <a:pt x="11312" y="841"/>
                    </a:moveTo>
                    <a:cubicBezTo>
                      <a:pt x="11904" y="841"/>
                      <a:pt x="12487" y="1142"/>
                      <a:pt x="12875" y="1835"/>
                    </a:cubicBezTo>
                    <a:cubicBezTo>
                      <a:pt x="13907" y="3688"/>
                      <a:pt x="12557" y="6431"/>
                      <a:pt x="11725" y="8071"/>
                    </a:cubicBezTo>
                    <a:lnTo>
                      <a:pt x="11725" y="8071"/>
                    </a:lnTo>
                    <a:cubicBezTo>
                      <a:pt x="11724" y="8071"/>
                      <a:pt x="11724" y="8071"/>
                      <a:pt x="11724" y="8072"/>
                    </a:cubicBezTo>
                    <a:cubicBezTo>
                      <a:pt x="11724" y="8072"/>
                      <a:pt x="11724" y="8072"/>
                      <a:pt x="11724" y="8072"/>
                    </a:cubicBezTo>
                    <a:lnTo>
                      <a:pt x="11724" y="8072"/>
                    </a:lnTo>
                    <a:cubicBezTo>
                      <a:pt x="11715" y="8090"/>
                      <a:pt x="11706" y="8108"/>
                      <a:pt x="11697" y="8125"/>
                    </a:cubicBezTo>
                    <a:cubicBezTo>
                      <a:pt x="11556" y="8407"/>
                      <a:pt x="11794" y="8720"/>
                      <a:pt x="12058" y="8720"/>
                    </a:cubicBezTo>
                    <a:cubicBezTo>
                      <a:pt x="12144" y="8720"/>
                      <a:pt x="12233" y="8686"/>
                      <a:pt x="12313" y="8607"/>
                    </a:cubicBezTo>
                    <a:cubicBezTo>
                      <a:pt x="13250" y="7608"/>
                      <a:pt x="15273" y="5881"/>
                      <a:pt x="16954" y="5881"/>
                    </a:cubicBezTo>
                    <a:cubicBezTo>
                      <a:pt x="17480" y="5881"/>
                      <a:pt x="17973" y="6050"/>
                      <a:pt x="18389" y="6466"/>
                    </a:cubicBezTo>
                    <a:cubicBezTo>
                      <a:pt x="20878" y="8901"/>
                      <a:pt x="15525" y="10936"/>
                      <a:pt x="13945" y="11283"/>
                    </a:cubicBezTo>
                    <a:cubicBezTo>
                      <a:pt x="13544" y="11364"/>
                      <a:pt x="13597" y="11872"/>
                      <a:pt x="13945" y="12006"/>
                    </a:cubicBezTo>
                    <a:cubicBezTo>
                      <a:pt x="15310" y="12541"/>
                      <a:pt x="17077" y="13452"/>
                      <a:pt x="17800" y="14790"/>
                    </a:cubicBezTo>
                    <a:cubicBezTo>
                      <a:pt x="18530" y="16250"/>
                      <a:pt x="17687" y="17162"/>
                      <a:pt x="16435" y="17162"/>
                    </a:cubicBezTo>
                    <a:cubicBezTo>
                      <a:pt x="16173" y="17162"/>
                      <a:pt x="15893" y="17122"/>
                      <a:pt x="15605" y="17038"/>
                    </a:cubicBezTo>
                    <a:cubicBezTo>
                      <a:pt x="13999" y="16556"/>
                      <a:pt x="12741" y="15272"/>
                      <a:pt x="11777" y="13987"/>
                    </a:cubicBezTo>
                    <a:cubicBezTo>
                      <a:pt x="11687" y="13874"/>
                      <a:pt x="11535" y="13813"/>
                      <a:pt x="11393" y="13813"/>
                    </a:cubicBezTo>
                    <a:cubicBezTo>
                      <a:pt x="11198" y="13813"/>
                      <a:pt x="11024" y="13927"/>
                      <a:pt x="11055" y="14174"/>
                    </a:cubicBezTo>
                    <a:cubicBezTo>
                      <a:pt x="11242" y="15620"/>
                      <a:pt x="11269" y="17199"/>
                      <a:pt x="10921" y="18644"/>
                    </a:cubicBezTo>
                    <a:cubicBezTo>
                      <a:pt x="10696" y="19682"/>
                      <a:pt x="9913" y="20630"/>
                      <a:pt x="9062" y="20630"/>
                    </a:cubicBezTo>
                    <a:cubicBezTo>
                      <a:pt x="8595" y="20630"/>
                      <a:pt x="8109" y="20345"/>
                      <a:pt x="7682" y="19634"/>
                    </a:cubicBezTo>
                    <a:cubicBezTo>
                      <a:pt x="6853" y="18243"/>
                      <a:pt x="7495" y="15994"/>
                      <a:pt x="7896" y="14549"/>
                    </a:cubicBezTo>
                    <a:cubicBezTo>
                      <a:pt x="7938" y="14318"/>
                      <a:pt x="7717" y="14054"/>
                      <a:pt x="7491" y="14054"/>
                    </a:cubicBezTo>
                    <a:cubicBezTo>
                      <a:pt x="7428" y="14054"/>
                      <a:pt x="7365" y="14074"/>
                      <a:pt x="7308" y="14121"/>
                    </a:cubicBezTo>
                    <a:cubicBezTo>
                      <a:pt x="6103" y="15031"/>
                      <a:pt x="4631" y="16021"/>
                      <a:pt x="3159" y="16289"/>
                    </a:cubicBezTo>
                    <a:cubicBezTo>
                      <a:pt x="3018" y="16314"/>
                      <a:pt x="2882" y="16325"/>
                      <a:pt x="2752" y="16325"/>
                    </a:cubicBezTo>
                    <a:cubicBezTo>
                      <a:pt x="1206" y="16325"/>
                      <a:pt x="487" y="14647"/>
                      <a:pt x="1499" y="13264"/>
                    </a:cubicBezTo>
                    <a:cubicBezTo>
                      <a:pt x="2520" y="11963"/>
                      <a:pt x="4416" y="11513"/>
                      <a:pt x="5982" y="11219"/>
                    </a:cubicBezTo>
                    <a:lnTo>
                      <a:pt x="5982" y="11219"/>
                    </a:lnTo>
                    <a:cubicBezTo>
                      <a:pt x="6023" y="11232"/>
                      <a:pt x="6064" y="11239"/>
                      <a:pt x="6103" y="11239"/>
                    </a:cubicBezTo>
                    <a:cubicBezTo>
                      <a:pt x="6252" y="11239"/>
                      <a:pt x="6378" y="11147"/>
                      <a:pt x="6446" y="11026"/>
                    </a:cubicBezTo>
                    <a:lnTo>
                      <a:pt x="6446" y="11026"/>
                    </a:lnTo>
                    <a:cubicBezTo>
                      <a:pt x="6465" y="10996"/>
                      <a:pt x="6479" y="10962"/>
                      <a:pt x="6487" y="10927"/>
                    </a:cubicBezTo>
                    <a:lnTo>
                      <a:pt x="6487" y="10927"/>
                    </a:lnTo>
                    <a:cubicBezTo>
                      <a:pt x="6512" y="10832"/>
                      <a:pt x="6502" y="10731"/>
                      <a:pt x="6443" y="10646"/>
                    </a:cubicBezTo>
                    <a:lnTo>
                      <a:pt x="6443" y="10646"/>
                    </a:lnTo>
                    <a:cubicBezTo>
                      <a:pt x="6383" y="10530"/>
                      <a:pt x="6273" y="10438"/>
                      <a:pt x="6133" y="10423"/>
                    </a:cubicBezTo>
                    <a:lnTo>
                      <a:pt x="6133" y="10423"/>
                    </a:lnTo>
                    <a:cubicBezTo>
                      <a:pt x="4855" y="9645"/>
                      <a:pt x="3565" y="8740"/>
                      <a:pt x="2543" y="7617"/>
                    </a:cubicBezTo>
                    <a:cubicBezTo>
                      <a:pt x="1526" y="6546"/>
                      <a:pt x="750" y="5074"/>
                      <a:pt x="2543" y="4191"/>
                    </a:cubicBezTo>
                    <a:cubicBezTo>
                      <a:pt x="2916" y="4004"/>
                      <a:pt x="3277" y="3922"/>
                      <a:pt x="3625" y="3922"/>
                    </a:cubicBezTo>
                    <a:cubicBezTo>
                      <a:pt x="5527" y="3922"/>
                      <a:pt x="7037" y="6387"/>
                      <a:pt x="7896" y="7857"/>
                    </a:cubicBezTo>
                    <a:cubicBezTo>
                      <a:pt x="7971" y="7995"/>
                      <a:pt x="8099" y="8058"/>
                      <a:pt x="8226" y="8058"/>
                    </a:cubicBezTo>
                    <a:cubicBezTo>
                      <a:pt x="8420" y="8058"/>
                      <a:pt x="8608" y="7913"/>
                      <a:pt x="8592" y="7670"/>
                    </a:cubicBezTo>
                    <a:cubicBezTo>
                      <a:pt x="8512" y="5850"/>
                      <a:pt x="8592" y="3789"/>
                      <a:pt x="9395" y="2130"/>
                    </a:cubicBezTo>
                    <a:cubicBezTo>
                      <a:pt x="9786" y="1334"/>
                      <a:pt x="10556" y="841"/>
                      <a:pt x="11312" y="841"/>
                    </a:cubicBezTo>
                    <a:close/>
                    <a:moveTo>
                      <a:pt x="11120" y="1"/>
                    </a:moveTo>
                    <a:cubicBezTo>
                      <a:pt x="10887" y="1"/>
                      <a:pt x="10650" y="31"/>
                      <a:pt x="10412" y="95"/>
                    </a:cubicBezTo>
                    <a:cubicBezTo>
                      <a:pt x="8223" y="709"/>
                      <a:pt x="7824" y="3901"/>
                      <a:pt x="7796" y="6230"/>
                    </a:cubicBezTo>
                    <a:lnTo>
                      <a:pt x="7796" y="6230"/>
                    </a:lnTo>
                    <a:cubicBezTo>
                      <a:pt x="6805" y="4697"/>
                      <a:pt x="5415" y="3120"/>
                      <a:pt x="3560" y="3120"/>
                    </a:cubicBezTo>
                    <a:cubicBezTo>
                      <a:pt x="2276" y="3120"/>
                      <a:pt x="643" y="4110"/>
                      <a:pt x="589" y="5529"/>
                    </a:cubicBezTo>
                    <a:cubicBezTo>
                      <a:pt x="498" y="7607"/>
                      <a:pt x="3095" y="9471"/>
                      <a:pt x="4990" y="10638"/>
                    </a:cubicBezTo>
                    <a:lnTo>
                      <a:pt x="4990" y="10638"/>
                    </a:lnTo>
                    <a:cubicBezTo>
                      <a:pt x="3326" y="11019"/>
                      <a:pt x="1498" y="11674"/>
                      <a:pt x="616" y="13130"/>
                    </a:cubicBezTo>
                    <a:cubicBezTo>
                      <a:pt x="1" y="14174"/>
                      <a:pt x="54" y="15753"/>
                      <a:pt x="1018" y="16583"/>
                    </a:cubicBezTo>
                    <a:cubicBezTo>
                      <a:pt x="1470" y="17002"/>
                      <a:pt x="2018" y="17172"/>
                      <a:pt x="2609" y="17172"/>
                    </a:cubicBezTo>
                    <a:cubicBezTo>
                      <a:pt x="4021" y="17172"/>
                      <a:pt x="5679" y="16206"/>
                      <a:pt x="6869" y="15364"/>
                    </a:cubicBezTo>
                    <a:lnTo>
                      <a:pt x="6869" y="15364"/>
                    </a:lnTo>
                    <a:cubicBezTo>
                      <a:pt x="6487" y="16997"/>
                      <a:pt x="6280" y="18952"/>
                      <a:pt x="7174" y="20304"/>
                    </a:cubicBezTo>
                    <a:cubicBezTo>
                      <a:pt x="7627" y="20992"/>
                      <a:pt x="8423" y="21398"/>
                      <a:pt x="9222" y="21398"/>
                    </a:cubicBezTo>
                    <a:cubicBezTo>
                      <a:pt x="9604" y="21398"/>
                      <a:pt x="9986" y="21305"/>
                      <a:pt x="10332" y="21106"/>
                    </a:cubicBezTo>
                    <a:cubicBezTo>
                      <a:pt x="12027" y="20125"/>
                      <a:pt x="12105" y="17342"/>
                      <a:pt x="11945" y="15295"/>
                    </a:cubicBezTo>
                    <a:lnTo>
                      <a:pt x="11945" y="15295"/>
                    </a:lnTo>
                    <a:cubicBezTo>
                      <a:pt x="13164" y="16511"/>
                      <a:pt x="15223" y="18099"/>
                      <a:pt x="16819" y="18099"/>
                    </a:cubicBezTo>
                    <a:cubicBezTo>
                      <a:pt x="17603" y="18099"/>
                      <a:pt x="18276" y="17716"/>
                      <a:pt x="18683" y="16717"/>
                    </a:cubicBezTo>
                    <a:cubicBezTo>
                      <a:pt x="19627" y="14491"/>
                      <a:pt x="17173" y="12681"/>
                      <a:pt x="15189" y="11715"/>
                    </a:cubicBezTo>
                    <a:lnTo>
                      <a:pt x="15189" y="11715"/>
                    </a:lnTo>
                    <a:cubicBezTo>
                      <a:pt x="17631" y="10900"/>
                      <a:pt x="21237" y="8820"/>
                      <a:pt x="19138" y="6144"/>
                    </a:cubicBezTo>
                    <a:cubicBezTo>
                      <a:pt x="18557" y="5401"/>
                      <a:pt x="17823" y="5108"/>
                      <a:pt x="17036" y="5108"/>
                    </a:cubicBezTo>
                    <a:cubicBezTo>
                      <a:pt x="15748" y="5108"/>
                      <a:pt x="14316" y="5892"/>
                      <a:pt x="13171" y="6770"/>
                    </a:cubicBezTo>
                    <a:lnTo>
                      <a:pt x="13171" y="6770"/>
                    </a:lnTo>
                    <a:cubicBezTo>
                      <a:pt x="13843" y="5165"/>
                      <a:pt x="14295" y="3362"/>
                      <a:pt x="13678" y="1782"/>
                    </a:cubicBezTo>
                    <a:cubicBezTo>
                      <a:pt x="13256" y="717"/>
                      <a:pt x="12246" y="1"/>
                      <a:pt x="111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7"/>
              <p:cNvSpPr/>
              <p:nvPr/>
            </p:nvSpPr>
            <p:spPr>
              <a:xfrm>
                <a:off x="8300375" y="1355075"/>
                <a:ext cx="106750" cy="95350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3814" extrusionOk="0">
                    <a:moveTo>
                      <a:pt x="2263" y="1"/>
                    </a:moveTo>
                    <a:cubicBezTo>
                      <a:pt x="2085" y="1"/>
                      <a:pt x="1892" y="18"/>
                      <a:pt x="1686" y="55"/>
                    </a:cubicBezTo>
                    <a:cubicBezTo>
                      <a:pt x="161" y="322"/>
                      <a:pt x="0" y="2758"/>
                      <a:pt x="1151" y="3534"/>
                    </a:cubicBezTo>
                    <a:cubicBezTo>
                      <a:pt x="1430" y="3727"/>
                      <a:pt x="1765" y="3814"/>
                      <a:pt x="2109" y="3814"/>
                    </a:cubicBezTo>
                    <a:cubicBezTo>
                      <a:pt x="3150" y="3814"/>
                      <a:pt x="4270" y="3015"/>
                      <a:pt x="4149" y="1928"/>
                    </a:cubicBezTo>
                    <a:cubicBezTo>
                      <a:pt x="4010" y="724"/>
                      <a:pt x="3410" y="1"/>
                      <a:pt x="22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5" name="Google Shape;845;p7"/>
            <p:cNvGrpSpPr/>
            <p:nvPr/>
          </p:nvGrpSpPr>
          <p:grpSpPr>
            <a:xfrm rot="10800000">
              <a:off x="6057775" y="3936175"/>
              <a:ext cx="647450" cy="635425"/>
              <a:chOff x="5773925" y="1794275"/>
              <a:chExt cx="647450" cy="635425"/>
            </a:xfrm>
          </p:grpSpPr>
          <p:sp>
            <p:nvSpPr>
              <p:cNvPr id="846" name="Google Shape;846;p7"/>
              <p:cNvSpPr/>
              <p:nvPr/>
            </p:nvSpPr>
            <p:spPr>
              <a:xfrm>
                <a:off x="6070300" y="1794275"/>
                <a:ext cx="159600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3197" extrusionOk="0">
                    <a:moveTo>
                      <a:pt x="4796" y="0"/>
                    </a:moveTo>
                    <a:cubicBezTo>
                      <a:pt x="4457" y="0"/>
                      <a:pt x="4107" y="101"/>
                      <a:pt x="3799" y="279"/>
                    </a:cubicBezTo>
                    <a:cubicBezTo>
                      <a:pt x="3283" y="613"/>
                      <a:pt x="2857" y="1160"/>
                      <a:pt x="2523" y="1677"/>
                    </a:cubicBezTo>
                    <a:cubicBezTo>
                      <a:pt x="395" y="5081"/>
                      <a:pt x="0" y="9489"/>
                      <a:pt x="1489" y="13197"/>
                    </a:cubicBezTo>
                    <a:cubicBezTo>
                      <a:pt x="3648" y="9975"/>
                      <a:pt x="5714" y="6571"/>
                      <a:pt x="6231" y="2710"/>
                    </a:cubicBezTo>
                    <a:cubicBezTo>
                      <a:pt x="6383" y="1829"/>
                      <a:pt x="6353" y="735"/>
                      <a:pt x="5623" y="248"/>
                    </a:cubicBezTo>
                    <a:cubicBezTo>
                      <a:pt x="5382" y="78"/>
                      <a:pt x="5093" y="0"/>
                      <a:pt x="47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7"/>
              <p:cNvSpPr/>
              <p:nvPr/>
            </p:nvSpPr>
            <p:spPr>
              <a:xfrm>
                <a:off x="5871950" y="1844175"/>
                <a:ext cx="229525" cy="2785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11140" extrusionOk="0">
                    <a:moveTo>
                      <a:pt x="2512" y="0"/>
                    </a:moveTo>
                    <a:cubicBezTo>
                      <a:pt x="2101" y="0"/>
                      <a:pt x="1696" y="98"/>
                      <a:pt x="1338" y="319"/>
                    </a:cubicBezTo>
                    <a:cubicBezTo>
                      <a:pt x="305" y="927"/>
                      <a:pt x="1" y="2325"/>
                      <a:pt x="365" y="3450"/>
                    </a:cubicBezTo>
                    <a:cubicBezTo>
                      <a:pt x="821" y="4970"/>
                      <a:pt x="2159" y="6003"/>
                      <a:pt x="3405" y="7006"/>
                    </a:cubicBezTo>
                    <a:cubicBezTo>
                      <a:pt x="5350" y="8404"/>
                      <a:pt x="7265" y="9833"/>
                      <a:pt x="9180" y="11140"/>
                    </a:cubicBezTo>
                    <a:cubicBezTo>
                      <a:pt x="8572" y="7614"/>
                      <a:pt x="7782" y="3875"/>
                      <a:pt x="5290" y="1383"/>
                    </a:cubicBezTo>
                    <a:cubicBezTo>
                      <a:pt x="4742" y="836"/>
                      <a:pt x="4165" y="380"/>
                      <a:pt x="3466" y="167"/>
                    </a:cubicBezTo>
                    <a:cubicBezTo>
                      <a:pt x="3159" y="60"/>
                      <a:pt x="2834" y="0"/>
                      <a:pt x="2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5773925" y="2035525"/>
                <a:ext cx="3290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13163" h="6132" extrusionOk="0">
                    <a:moveTo>
                      <a:pt x="5222" y="0"/>
                    </a:moveTo>
                    <a:cubicBezTo>
                      <a:pt x="5042" y="0"/>
                      <a:pt x="4862" y="7"/>
                      <a:pt x="4682" y="21"/>
                    </a:cubicBezTo>
                    <a:cubicBezTo>
                      <a:pt x="3131" y="173"/>
                      <a:pt x="1551" y="933"/>
                      <a:pt x="730" y="2301"/>
                    </a:cubicBezTo>
                    <a:cubicBezTo>
                      <a:pt x="153" y="3243"/>
                      <a:pt x="1" y="4580"/>
                      <a:pt x="761" y="5371"/>
                    </a:cubicBezTo>
                    <a:cubicBezTo>
                      <a:pt x="1308" y="5948"/>
                      <a:pt x="2159" y="6100"/>
                      <a:pt x="2979" y="6130"/>
                    </a:cubicBezTo>
                    <a:cubicBezTo>
                      <a:pt x="3027" y="6131"/>
                      <a:pt x="3075" y="6132"/>
                      <a:pt x="3123" y="6132"/>
                    </a:cubicBezTo>
                    <a:cubicBezTo>
                      <a:pt x="6655" y="6132"/>
                      <a:pt x="9953" y="3938"/>
                      <a:pt x="13162" y="3668"/>
                    </a:cubicBezTo>
                    <a:cubicBezTo>
                      <a:pt x="11885" y="2726"/>
                      <a:pt x="10639" y="1784"/>
                      <a:pt x="9241" y="1054"/>
                    </a:cubicBezTo>
                    <a:cubicBezTo>
                      <a:pt x="8002" y="408"/>
                      <a:pt x="6620" y="0"/>
                      <a:pt x="5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5877275" y="2122650"/>
                <a:ext cx="223425" cy="264875"/>
              </a:xfrm>
              <a:custGeom>
                <a:avLst/>
                <a:gdLst/>
                <a:ahLst/>
                <a:cxnLst/>
                <a:rect l="l" t="t" r="r" b="b"/>
                <a:pathLst>
                  <a:path w="8937" h="10595" extrusionOk="0">
                    <a:moveTo>
                      <a:pt x="8937" y="1"/>
                    </a:moveTo>
                    <a:lnTo>
                      <a:pt x="8937" y="1"/>
                    </a:lnTo>
                    <a:cubicBezTo>
                      <a:pt x="5077" y="578"/>
                      <a:pt x="1611" y="3466"/>
                      <a:pt x="365" y="7174"/>
                    </a:cubicBezTo>
                    <a:cubicBezTo>
                      <a:pt x="152" y="7752"/>
                      <a:pt x="1" y="8360"/>
                      <a:pt x="92" y="8937"/>
                    </a:cubicBezTo>
                    <a:cubicBezTo>
                      <a:pt x="152" y="9545"/>
                      <a:pt x="456" y="10092"/>
                      <a:pt x="943" y="10396"/>
                    </a:cubicBezTo>
                    <a:cubicBezTo>
                      <a:pt x="1188" y="10535"/>
                      <a:pt x="1455" y="10595"/>
                      <a:pt x="1725" y="10595"/>
                    </a:cubicBezTo>
                    <a:cubicBezTo>
                      <a:pt x="2226" y="10595"/>
                      <a:pt x="2736" y="10388"/>
                      <a:pt x="3131" y="10092"/>
                    </a:cubicBezTo>
                    <a:cubicBezTo>
                      <a:pt x="3739" y="9606"/>
                      <a:pt x="4104" y="8937"/>
                      <a:pt x="4499" y="8238"/>
                    </a:cubicBezTo>
                    <a:cubicBezTo>
                      <a:pt x="6049" y="5594"/>
                      <a:pt x="7508" y="2889"/>
                      <a:pt x="89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6044450" y="2124175"/>
                <a:ext cx="158850" cy="305525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12221" extrusionOk="0">
                    <a:moveTo>
                      <a:pt x="2432" y="1"/>
                    </a:moveTo>
                    <a:cubicBezTo>
                      <a:pt x="669" y="2584"/>
                      <a:pt x="1" y="5989"/>
                      <a:pt x="730" y="9059"/>
                    </a:cubicBezTo>
                    <a:cubicBezTo>
                      <a:pt x="912" y="9819"/>
                      <a:pt x="1156" y="10548"/>
                      <a:pt x="1642" y="11156"/>
                    </a:cubicBezTo>
                    <a:cubicBezTo>
                      <a:pt x="2098" y="11764"/>
                      <a:pt x="2827" y="12220"/>
                      <a:pt x="3587" y="12220"/>
                    </a:cubicBezTo>
                    <a:cubicBezTo>
                      <a:pt x="3604" y="12220"/>
                      <a:pt x="3620" y="12220"/>
                      <a:pt x="3637" y="12220"/>
                    </a:cubicBezTo>
                    <a:cubicBezTo>
                      <a:pt x="4801" y="12220"/>
                      <a:pt x="5780" y="11170"/>
                      <a:pt x="6049" y="10031"/>
                    </a:cubicBezTo>
                    <a:cubicBezTo>
                      <a:pt x="6353" y="8907"/>
                      <a:pt x="6049" y="7691"/>
                      <a:pt x="5715" y="6536"/>
                    </a:cubicBezTo>
                    <a:cubicBezTo>
                      <a:pt x="4925" y="4195"/>
                      <a:pt x="3770" y="1976"/>
                      <a:pt x="24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6100675" y="1920625"/>
                <a:ext cx="300200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12008" h="8386" extrusionOk="0">
                    <a:moveTo>
                      <a:pt x="9661" y="0"/>
                    </a:moveTo>
                    <a:cubicBezTo>
                      <a:pt x="9175" y="0"/>
                      <a:pt x="8671" y="116"/>
                      <a:pt x="8208" y="270"/>
                    </a:cubicBezTo>
                    <a:cubicBezTo>
                      <a:pt x="4439" y="1547"/>
                      <a:pt x="1794" y="4890"/>
                      <a:pt x="1" y="8386"/>
                    </a:cubicBezTo>
                    <a:cubicBezTo>
                      <a:pt x="2129" y="6593"/>
                      <a:pt x="5199" y="6380"/>
                      <a:pt x="7995" y="5650"/>
                    </a:cubicBezTo>
                    <a:cubicBezTo>
                      <a:pt x="9211" y="5346"/>
                      <a:pt x="10487" y="4830"/>
                      <a:pt x="11247" y="3827"/>
                    </a:cubicBezTo>
                    <a:cubicBezTo>
                      <a:pt x="12007" y="2793"/>
                      <a:pt x="12007" y="1121"/>
                      <a:pt x="10974" y="392"/>
                    </a:cubicBezTo>
                    <a:cubicBezTo>
                      <a:pt x="10585" y="108"/>
                      <a:pt x="10131" y="0"/>
                      <a:pt x="96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6097650" y="2065425"/>
                <a:ext cx="323725" cy="13607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5443" extrusionOk="0">
                    <a:moveTo>
                      <a:pt x="7799" y="0"/>
                    </a:moveTo>
                    <a:cubicBezTo>
                      <a:pt x="5028" y="0"/>
                      <a:pt x="2250" y="869"/>
                      <a:pt x="0" y="2472"/>
                    </a:cubicBezTo>
                    <a:cubicBezTo>
                      <a:pt x="1459" y="2594"/>
                      <a:pt x="2797" y="3050"/>
                      <a:pt x="3982" y="3658"/>
                    </a:cubicBezTo>
                    <a:cubicBezTo>
                      <a:pt x="5198" y="4235"/>
                      <a:pt x="6353" y="4904"/>
                      <a:pt x="7690" y="5238"/>
                    </a:cubicBezTo>
                    <a:cubicBezTo>
                      <a:pt x="8162" y="5370"/>
                      <a:pt x="8666" y="5442"/>
                      <a:pt x="9163" y="5442"/>
                    </a:cubicBezTo>
                    <a:cubicBezTo>
                      <a:pt x="10045" y="5442"/>
                      <a:pt x="10910" y="5216"/>
                      <a:pt x="11551" y="4691"/>
                    </a:cubicBezTo>
                    <a:cubicBezTo>
                      <a:pt x="12584" y="3840"/>
                      <a:pt x="12949" y="2108"/>
                      <a:pt x="12037" y="1105"/>
                    </a:cubicBezTo>
                    <a:cubicBezTo>
                      <a:pt x="11551" y="527"/>
                      <a:pt x="10760" y="314"/>
                      <a:pt x="10031" y="193"/>
                    </a:cubicBezTo>
                    <a:cubicBezTo>
                      <a:pt x="9294" y="63"/>
                      <a:pt x="8547" y="0"/>
                      <a:pt x="77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6102975" y="2129825"/>
                <a:ext cx="25990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8872" extrusionOk="0">
                    <a:moveTo>
                      <a:pt x="828" y="0"/>
                    </a:moveTo>
                    <a:cubicBezTo>
                      <a:pt x="556" y="0"/>
                      <a:pt x="280" y="16"/>
                      <a:pt x="0" y="48"/>
                    </a:cubicBezTo>
                    <a:cubicBezTo>
                      <a:pt x="1581" y="2328"/>
                      <a:pt x="3161" y="4608"/>
                      <a:pt x="4955" y="6735"/>
                    </a:cubicBezTo>
                    <a:cubicBezTo>
                      <a:pt x="5532" y="7434"/>
                      <a:pt x="6140" y="8134"/>
                      <a:pt x="6961" y="8559"/>
                    </a:cubicBezTo>
                    <a:cubicBezTo>
                      <a:pt x="7347" y="8759"/>
                      <a:pt x="7787" y="8872"/>
                      <a:pt x="8217" y="8872"/>
                    </a:cubicBezTo>
                    <a:cubicBezTo>
                      <a:pt x="8701" y="8872"/>
                      <a:pt x="9174" y="8729"/>
                      <a:pt x="9544" y="8407"/>
                    </a:cubicBezTo>
                    <a:cubicBezTo>
                      <a:pt x="10304" y="7769"/>
                      <a:pt x="10395" y="6553"/>
                      <a:pt x="10000" y="5641"/>
                    </a:cubicBezTo>
                    <a:cubicBezTo>
                      <a:pt x="9605" y="4729"/>
                      <a:pt x="8845" y="4000"/>
                      <a:pt x="8085" y="3361"/>
                    </a:cubicBezTo>
                    <a:cubicBezTo>
                      <a:pt x="5982" y="1618"/>
                      <a:pt x="36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4" name="Google Shape;854;p7"/>
            <p:cNvGrpSpPr/>
            <p:nvPr/>
          </p:nvGrpSpPr>
          <p:grpSpPr>
            <a:xfrm rot="10800000">
              <a:off x="5166900" y="4328400"/>
              <a:ext cx="1627550" cy="885025"/>
              <a:chOff x="6449650" y="376500"/>
              <a:chExt cx="1627550" cy="885025"/>
            </a:xfrm>
          </p:grpSpPr>
          <p:sp>
            <p:nvSpPr>
              <p:cNvPr id="855" name="Google Shape;855;p7"/>
              <p:cNvSpPr/>
              <p:nvPr/>
            </p:nvSpPr>
            <p:spPr>
              <a:xfrm>
                <a:off x="6608300" y="376500"/>
                <a:ext cx="1468900" cy="885025"/>
              </a:xfrm>
              <a:custGeom>
                <a:avLst/>
                <a:gdLst/>
                <a:ahLst/>
                <a:cxnLst/>
                <a:rect l="l" t="t" r="r" b="b"/>
                <a:pathLst>
                  <a:path w="58756" h="35401" extrusionOk="0">
                    <a:moveTo>
                      <a:pt x="25832" y="1"/>
                    </a:moveTo>
                    <a:cubicBezTo>
                      <a:pt x="24623" y="1"/>
                      <a:pt x="23392" y="185"/>
                      <a:pt x="22219" y="393"/>
                    </a:cubicBezTo>
                    <a:cubicBezTo>
                      <a:pt x="14377" y="1822"/>
                      <a:pt x="6778" y="4557"/>
                      <a:pt x="0" y="8721"/>
                    </a:cubicBezTo>
                    <a:cubicBezTo>
                      <a:pt x="6231" y="19755"/>
                      <a:pt x="11703" y="28539"/>
                      <a:pt x="20426" y="32886"/>
                    </a:cubicBezTo>
                    <a:cubicBezTo>
                      <a:pt x="21495" y="33412"/>
                      <a:pt x="22795" y="33831"/>
                      <a:pt x="23980" y="33831"/>
                    </a:cubicBezTo>
                    <a:cubicBezTo>
                      <a:pt x="24985" y="33831"/>
                      <a:pt x="25908" y="33529"/>
                      <a:pt x="26536" y="32734"/>
                    </a:cubicBezTo>
                    <a:cubicBezTo>
                      <a:pt x="27387" y="31670"/>
                      <a:pt x="27265" y="30090"/>
                      <a:pt x="26657" y="28874"/>
                    </a:cubicBezTo>
                    <a:cubicBezTo>
                      <a:pt x="26019" y="27658"/>
                      <a:pt x="24985" y="26746"/>
                      <a:pt x="23952" y="25834"/>
                    </a:cubicBezTo>
                    <a:lnTo>
                      <a:pt x="23952" y="25834"/>
                    </a:lnTo>
                    <a:cubicBezTo>
                      <a:pt x="28876" y="29147"/>
                      <a:pt x="34043" y="32035"/>
                      <a:pt x="39423" y="34467"/>
                    </a:cubicBezTo>
                    <a:cubicBezTo>
                      <a:pt x="40513" y="34968"/>
                      <a:pt x="41799" y="35401"/>
                      <a:pt x="42974" y="35401"/>
                    </a:cubicBezTo>
                    <a:cubicBezTo>
                      <a:pt x="43864" y="35401"/>
                      <a:pt x="44691" y="35152"/>
                      <a:pt x="45320" y="34497"/>
                    </a:cubicBezTo>
                    <a:cubicBezTo>
                      <a:pt x="46445" y="33342"/>
                      <a:pt x="46202" y="31275"/>
                      <a:pt x="45168" y="29998"/>
                    </a:cubicBezTo>
                    <a:cubicBezTo>
                      <a:pt x="44165" y="28691"/>
                      <a:pt x="42615" y="27931"/>
                      <a:pt x="41126" y="27263"/>
                    </a:cubicBezTo>
                    <a:lnTo>
                      <a:pt x="41126" y="27263"/>
                    </a:lnTo>
                    <a:cubicBezTo>
                      <a:pt x="45381" y="28387"/>
                      <a:pt x="49788" y="28965"/>
                      <a:pt x="54196" y="28965"/>
                    </a:cubicBezTo>
                    <a:cubicBezTo>
                      <a:pt x="55533" y="28935"/>
                      <a:pt x="57023" y="28783"/>
                      <a:pt x="57782" y="27719"/>
                    </a:cubicBezTo>
                    <a:cubicBezTo>
                      <a:pt x="58755" y="26290"/>
                      <a:pt x="57782" y="24375"/>
                      <a:pt x="56627" y="23099"/>
                    </a:cubicBezTo>
                    <a:cubicBezTo>
                      <a:pt x="53591" y="19794"/>
                      <a:pt x="49126" y="17773"/>
                      <a:pt x="44574" y="17691"/>
                    </a:cubicBezTo>
                    <a:lnTo>
                      <a:pt x="44574" y="17691"/>
                    </a:lnTo>
                    <a:cubicBezTo>
                      <a:pt x="47352" y="17596"/>
                      <a:pt x="49439" y="14048"/>
                      <a:pt x="48117" y="11609"/>
                    </a:cubicBezTo>
                    <a:cubicBezTo>
                      <a:pt x="47205" y="9877"/>
                      <a:pt x="45229" y="9056"/>
                      <a:pt x="43375" y="8509"/>
                    </a:cubicBezTo>
                    <a:cubicBezTo>
                      <a:pt x="40753" y="7784"/>
                      <a:pt x="38013" y="7422"/>
                      <a:pt x="35272" y="7422"/>
                    </a:cubicBezTo>
                    <a:cubicBezTo>
                      <a:pt x="33557" y="7422"/>
                      <a:pt x="31842" y="7564"/>
                      <a:pt x="30155" y="7847"/>
                    </a:cubicBezTo>
                    <a:lnTo>
                      <a:pt x="30155" y="7847"/>
                    </a:lnTo>
                    <a:cubicBezTo>
                      <a:pt x="31504" y="7257"/>
                      <a:pt x="32359" y="5517"/>
                      <a:pt x="32068" y="4010"/>
                    </a:cubicBezTo>
                    <a:cubicBezTo>
                      <a:pt x="31642" y="2095"/>
                      <a:pt x="29879" y="727"/>
                      <a:pt x="27995" y="241"/>
                    </a:cubicBezTo>
                    <a:cubicBezTo>
                      <a:pt x="27294" y="69"/>
                      <a:pt x="26567" y="1"/>
                      <a:pt x="258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6449650" y="567150"/>
                <a:ext cx="1550450" cy="431325"/>
              </a:xfrm>
              <a:custGeom>
                <a:avLst/>
                <a:gdLst/>
                <a:ahLst/>
                <a:cxnLst/>
                <a:rect l="l" t="t" r="r" b="b"/>
                <a:pathLst>
                  <a:path w="62018" h="17253" extrusionOk="0">
                    <a:moveTo>
                      <a:pt x="2374" y="1"/>
                    </a:moveTo>
                    <a:cubicBezTo>
                      <a:pt x="0" y="1"/>
                      <a:pt x="827" y="685"/>
                      <a:pt x="5009" y="1339"/>
                    </a:cubicBezTo>
                    <a:cubicBezTo>
                      <a:pt x="13793" y="2858"/>
                      <a:pt x="23702" y="4773"/>
                      <a:pt x="33459" y="7418"/>
                    </a:cubicBezTo>
                    <a:cubicBezTo>
                      <a:pt x="43216" y="10062"/>
                      <a:pt x="52882" y="13345"/>
                      <a:pt x="61119" y="16992"/>
                    </a:cubicBezTo>
                    <a:cubicBezTo>
                      <a:pt x="61551" y="17170"/>
                      <a:pt x="61813" y="17253"/>
                      <a:pt x="61899" y="17253"/>
                    </a:cubicBezTo>
                    <a:cubicBezTo>
                      <a:pt x="62018" y="17253"/>
                      <a:pt x="61794" y="17093"/>
                      <a:pt x="61210" y="16810"/>
                    </a:cubicBezTo>
                    <a:cubicBezTo>
                      <a:pt x="44128" y="8877"/>
                      <a:pt x="25344" y="2980"/>
                      <a:pt x="6681" y="366"/>
                    </a:cubicBezTo>
                    <a:cubicBezTo>
                      <a:pt x="4751" y="108"/>
                      <a:pt x="3312" y="1"/>
                      <a:pt x="2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7132850" y="686650"/>
                <a:ext cx="415500" cy="362775"/>
              </a:xfrm>
              <a:custGeom>
                <a:avLst/>
                <a:gdLst/>
                <a:ahLst/>
                <a:cxnLst/>
                <a:rect l="l" t="t" r="r" b="b"/>
                <a:pathLst>
                  <a:path w="16620" h="14511" extrusionOk="0">
                    <a:moveTo>
                      <a:pt x="471" y="1"/>
                    </a:moveTo>
                    <a:cubicBezTo>
                      <a:pt x="0" y="1"/>
                      <a:pt x="31" y="581"/>
                      <a:pt x="842" y="1483"/>
                    </a:cubicBezTo>
                    <a:cubicBezTo>
                      <a:pt x="5037" y="6042"/>
                      <a:pt x="11450" y="10480"/>
                      <a:pt x="16283" y="14401"/>
                    </a:cubicBezTo>
                    <a:cubicBezTo>
                      <a:pt x="16393" y="14477"/>
                      <a:pt x="16478" y="14511"/>
                      <a:pt x="16529" y="14511"/>
                    </a:cubicBezTo>
                    <a:cubicBezTo>
                      <a:pt x="16620" y="14511"/>
                      <a:pt x="16600" y="14405"/>
                      <a:pt x="16405" y="14249"/>
                    </a:cubicBezTo>
                    <a:cubicBezTo>
                      <a:pt x="11633" y="9872"/>
                      <a:pt x="6891" y="5161"/>
                      <a:pt x="2058" y="905"/>
                    </a:cubicBezTo>
                    <a:cubicBezTo>
                      <a:pt x="1353" y="274"/>
                      <a:pt x="794" y="1"/>
                      <a:pt x="4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7260575" y="673600"/>
                <a:ext cx="4070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16281" h="2567" extrusionOk="0">
                    <a:moveTo>
                      <a:pt x="10525" y="0"/>
                    </a:moveTo>
                    <a:cubicBezTo>
                      <a:pt x="7480" y="0"/>
                      <a:pt x="4406" y="366"/>
                      <a:pt x="1508" y="1275"/>
                    </a:cubicBezTo>
                    <a:cubicBezTo>
                      <a:pt x="0" y="1706"/>
                      <a:pt x="43" y="2567"/>
                      <a:pt x="1067" y="2567"/>
                    </a:cubicBezTo>
                    <a:cubicBezTo>
                      <a:pt x="1198" y="2567"/>
                      <a:pt x="1346" y="2553"/>
                      <a:pt x="1508" y="2521"/>
                    </a:cubicBezTo>
                    <a:cubicBezTo>
                      <a:pt x="3758" y="2157"/>
                      <a:pt x="6159" y="1579"/>
                      <a:pt x="8651" y="1154"/>
                    </a:cubicBezTo>
                    <a:cubicBezTo>
                      <a:pt x="10718" y="771"/>
                      <a:pt x="12869" y="517"/>
                      <a:pt x="14855" y="517"/>
                    </a:cubicBezTo>
                    <a:cubicBezTo>
                      <a:pt x="15236" y="517"/>
                      <a:pt x="15610" y="526"/>
                      <a:pt x="15977" y="546"/>
                    </a:cubicBezTo>
                    <a:cubicBezTo>
                      <a:pt x="16250" y="546"/>
                      <a:pt x="16281" y="394"/>
                      <a:pt x="15977" y="363"/>
                    </a:cubicBezTo>
                    <a:cubicBezTo>
                      <a:pt x="14201" y="134"/>
                      <a:pt x="12368" y="0"/>
                      <a:pt x="10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6814425" y="497500"/>
                <a:ext cx="468675" cy="122275"/>
              </a:xfrm>
              <a:custGeom>
                <a:avLst/>
                <a:gdLst/>
                <a:ahLst/>
                <a:cxnLst/>
                <a:rect l="l" t="t" r="r" b="b"/>
                <a:pathLst>
                  <a:path w="18747" h="4891" extrusionOk="0">
                    <a:moveTo>
                      <a:pt x="17122" y="0"/>
                    </a:moveTo>
                    <a:cubicBezTo>
                      <a:pt x="11873" y="0"/>
                      <a:pt x="6347" y="1034"/>
                      <a:pt x="1573" y="3365"/>
                    </a:cubicBezTo>
                    <a:cubicBezTo>
                      <a:pt x="95" y="4128"/>
                      <a:pt x="0" y="4891"/>
                      <a:pt x="821" y="4891"/>
                    </a:cubicBezTo>
                    <a:cubicBezTo>
                      <a:pt x="1046" y="4891"/>
                      <a:pt x="1341" y="4833"/>
                      <a:pt x="1695" y="4702"/>
                    </a:cubicBezTo>
                    <a:cubicBezTo>
                      <a:pt x="4217" y="3790"/>
                      <a:pt x="6923" y="2696"/>
                      <a:pt x="9841" y="1815"/>
                    </a:cubicBezTo>
                    <a:cubicBezTo>
                      <a:pt x="12667" y="933"/>
                      <a:pt x="15677" y="325"/>
                      <a:pt x="18412" y="204"/>
                    </a:cubicBezTo>
                    <a:cubicBezTo>
                      <a:pt x="18747" y="173"/>
                      <a:pt x="18747" y="21"/>
                      <a:pt x="18412" y="21"/>
                    </a:cubicBezTo>
                    <a:cubicBezTo>
                      <a:pt x="17984" y="7"/>
                      <a:pt x="17554" y="0"/>
                      <a:pt x="171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6725375" y="614150"/>
                <a:ext cx="365800" cy="430475"/>
              </a:xfrm>
              <a:custGeom>
                <a:avLst/>
                <a:gdLst/>
                <a:ahLst/>
                <a:cxnLst/>
                <a:rect l="l" t="t" r="r" b="b"/>
                <a:pathLst>
                  <a:path w="14632" h="17219" extrusionOk="0">
                    <a:moveTo>
                      <a:pt x="385" y="0"/>
                    </a:moveTo>
                    <a:cubicBezTo>
                      <a:pt x="47" y="0"/>
                      <a:pt x="0" y="555"/>
                      <a:pt x="484" y="1556"/>
                    </a:cubicBezTo>
                    <a:cubicBezTo>
                      <a:pt x="1852" y="4444"/>
                      <a:pt x="4010" y="7422"/>
                      <a:pt x="6503" y="10067"/>
                    </a:cubicBezTo>
                    <a:cubicBezTo>
                      <a:pt x="8995" y="12711"/>
                      <a:pt x="11761" y="15082"/>
                      <a:pt x="14315" y="17088"/>
                    </a:cubicBezTo>
                    <a:cubicBezTo>
                      <a:pt x="14428" y="17179"/>
                      <a:pt x="14512" y="17219"/>
                      <a:pt x="14557" y="17219"/>
                    </a:cubicBezTo>
                    <a:cubicBezTo>
                      <a:pt x="14631" y="17219"/>
                      <a:pt x="14596" y="17107"/>
                      <a:pt x="14406" y="16936"/>
                    </a:cubicBezTo>
                    <a:cubicBezTo>
                      <a:pt x="9451" y="12498"/>
                      <a:pt x="5257" y="6936"/>
                      <a:pt x="1791" y="1374"/>
                    </a:cubicBezTo>
                    <a:cubicBezTo>
                      <a:pt x="1207" y="433"/>
                      <a:pt x="683" y="0"/>
                      <a:pt x="3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1" name="Google Shape;861;p7"/>
            <p:cNvGrpSpPr/>
            <p:nvPr/>
          </p:nvGrpSpPr>
          <p:grpSpPr>
            <a:xfrm rot="10800000">
              <a:off x="6339425" y="4398750"/>
              <a:ext cx="986375" cy="972325"/>
              <a:chOff x="5918300" y="218850"/>
              <a:chExt cx="986375" cy="972325"/>
            </a:xfrm>
          </p:grpSpPr>
          <p:sp>
            <p:nvSpPr>
              <p:cNvPr id="862" name="Google Shape;862;p7"/>
              <p:cNvSpPr/>
              <p:nvPr/>
            </p:nvSpPr>
            <p:spPr>
              <a:xfrm>
                <a:off x="6238225" y="660625"/>
                <a:ext cx="353375" cy="5305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21222" extrusionOk="0">
                    <a:moveTo>
                      <a:pt x="7387" y="1"/>
                    </a:moveTo>
                    <a:cubicBezTo>
                      <a:pt x="4104" y="4408"/>
                      <a:pt x="760" y="9089"/>
                      <a:pt x="152" y="14530"/>
                    </a:cubicBezTo>
                    <a:cubicBezTo>
                      <a:pt x="0" y="15776"/>
                      <a:pt x="61" y="17114"/>
                      <a:pt x="578" y="18269"/>
                    </a:cubicBezTo>
                    <a:cubicBezTo>
                      <a:pt x="1125" y="19454"/>
                      <a:pt x="2219" y="20396"/>
                      <a:pt x="3466" y="20488"/>
                    </a:cubicBezTo>
                    <a:cubicBezTo>
                      <a:pt x="3492" y="20488"/>
                      <a:pt x="3518" y="20489"/>
                      <a:pt x="3544" y="20489"/>
                    </a:cubicBezTo>
                    <a:cubicBezTo>
                      <a:pt x="4611" y="20489"/>
                      <a:pt x="5641" y="19890"/>
                      <a:pt x="6353" y="19089"/>
                    </a:cubicBezTo>
                    <a:cubicBezTo>
                      <a:pt x="7083" y="18238"/>
                      <a:pt x="7539" y="17205"/>
                      <a:pt x="7995" y="16202"/>
                    </a:cubicBezTo>
                    <a:cubicBezTo>
                      <a:pt x="8177" y="17600"/>
                      <a:pt x="8359" y="19029"/>
                      <a:pt x="9271" y="20153"/>
                    </a:cubicBezTo>
                    <a:cubicBezTo>
                      <a:pt x="9825" y="20799"/>
                      <a:pt x="10716" y="21221"/>
                      <a:pt x="11547" y="21221"/>
                    </a:cubicBezTo>
                    <a:cubicBezTo>
                      <a:pt x="12085" y="21221"/>
                      <a:pt x="12598" y="21045"/>
                      <a:pt x="12979" y="20639"/>
                    </a:cubicBezTo>
                    <a:cubicBezTo>
                      <a:pt x="13496" y="20062"/>
                      <a:pt x="13648" y="19211"/>
                      <a:pt x="13679" y="18421"/>
                    </a:cubicBezTo>
                    <a:cubicBezTo>
                      <a:pt x="14134" y="11673"/>
                      <a:pt x="10791" y="5320"/>
                      <a:pt x="73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6378050" y="670500"/>
                <a:ext cx="526625" cy="378175"/>
              </a:xfrm>
              <a:custGeom>
                <a:avLst/>
                <a:gdLst/>
                <a:ahLst/>
                <a:cxnLst/>
                <a:rect l="l" t="t" r="r" b="b"/>
                <a:pathLst>
                  <a:path w="21065" h="15127" extrusionOk="0">
                    <a:moveTo>
                      <a:pt x="3528" y="1"/>
                    </a:moveTo>
                    <a:cubicBezTo>
                      <a:pt x="2335" y="1"/>
                      <a:pt x="1154" y="37"/>
                      <a:pt x="0" y="92"/>
                    </a:cubicBezTo>
                    <a:cubicBezTo>
                      <a:pt x="2189" y="5107"/>
                      <a:pt x="4560" y="10366"/>
                      <a:pt x="8967" y="13588"/>
                    </a:cubicBezTo>
                    <a:cubicBezTo>
                      <a:pt x="10000" y="14348"/>
                      <a:pt x="11186" y="14986"/>
                      <a:pt x="12432" y="15108"/>
                    </a:cubicBezTo>
                    <a:cubicBezTo>
                      <a:pt x="12563" y="15120"/>
                      <a:pt x="12695" y="15127"/>
                      <a:pt x="12829" y="15127"/>
                    </a:cubicBezTo>
                    <a:cubicBezTo>
                      <a:pt x="13964" y="15127"/>
                      <a:pt x="15150" y="14662"/>
                      <a:pt x="15776" y="13709"/>
                    </a:cubicBezTo>
                    <a:cubicBezTo>
                      <a:pt x="16384" y="12737"/>
                      <a:pt x="16353" y="11521"/>
                      <a:pt x="15988" y="10457"/>
                    </a:cubicBezTo>
                    <a:cubicBezTo>
                      <a:pt x="15654" y="9424"/>
                      <a:pt x="14985" y="8481"/>
                      <a:pt x="14317" y="7630"/>
                    </a:cubicBezTo>
                    <a:lnTo>
                      <a:pt x="14317" y="7630"/>
                    </a:lnTo>
                    <a:cubicBezTo>
                      <a:pt x="15412" y="8063"/>
                      <a:pt x="16570" y="8539"/>
                      <a:pt x="17722" y="8539"/>
                    </a:cubicBezTo>
                    <a:cubicBezTo>
                      <a:pt x="17945" y="8539"/>
                      <a:pt x="18168" y="8521"/>
                      <a:pt x="18390" y="8481"/>
                    </a:cubicBezTo>
                    <a:cubicBezTo>
                      <a:pt x="19757" y="8269"/>
                      <a:pt x="21065" y="6901"/>
                      <a:pt x="20669" y="5533"/>
                    </a:cubicBezTo>
                    <a:cubicBezTo>
                      <a:pt x="20457" y="4773"/>
                      <a:pt x="19788" y="4226"/>
                      <a:pt x="19119" y="3770"/>
                    </a:cubicBezTo>
                    <a:cubicBezTo>
                      <a:pt x="14542" y="735"/>
                      <a:pt x="8906" y="1"/>
                      <a:pt x="35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7"/>
              <p:cNvSpPr/>
              <p:nvPr/>
            </p:nvSpPr>
            <p:spPr>
              <a:xfrm>
                <a:off x="6367400" y="337075"/>
                <a:ext cx="506875" cy="394325"/>
              </a:xfrm>
              <a:custGeom>
                <a:avLst/>
                <a:gdLst/>
                <a:ahLst/>
                <a:cxnLst/>
                <a:rect l="l" t="t" r="r" b="b"/>
                <a:pathLst>
                  <a:path w="20275" h="15773" extrusionOk="0">
                    <a:moveTo>
                      <a:pt x="14574" y="1"/>
                    </a:moveTo>
                    <a:cubicBezTo>
                      <a:pt x="13964" y="1"/>
                      <a:pt x="13346" y="252"/>
                      <a:pt x="12767" y="541"/>
                    </a:cubicBezTo>
                    <a:cubicBezTo>
                      <a:pt x="6749" y="3490"/>
                      <a:pt x="2888" y="9569"/>
                      <a:pt x="1" y="15223"/>
                    </a:cubicBezTo>
                    <a:cubicBezTo>
                      <a:pt x="2492" y="15501"/>
                      <a:pt x="5048" y="15773"/>
                      <a:pt x="7568" y="15773"/>
                    </a:cubicBezTo>
                    <a:cubicBezTo>
                      <a:pt x="10550" y="15773"/>
                      <a:pt x="13483" y="15392"/>
                      <a:pt x="16202" y="14189"/>
                    </a:cubicBezTo>
                    <a:cubicBezTo>
                      <a:pt x="17387" y="13672"/>
                      <a:pt x="18512" y="12973"/>
                      <a:pt x="19241" y="11940"/>
                    </a:cubicBezTo>
                    <a:cubicBezTo>
                      <a:pt x="20001" y="10937"/>
                      <a:pt x="20275" y="9478"/>
                      <a:pt x="19697" y="8353"/>
                    </a:cubicBezTo>
                    <a:cubicBezTo>
                      <a:pt x="19211" y="7350"/>
                      <a:pt x="18086" y="6742"/>
                      <a:pt x="17022" y="6560"/>
                    </a:cubicBezTo>
                    <a:cubicBezTo>
                      <a:pt x="16596" y="6465"/>
                      <a:pt x="16170" y="6430"/>
                      <a:pt x="15741" y="6430"/>
                    </a:cubicBezTo>
                    <a:cubicBezTo>
                      <a:pt x="15067" y="6430"/>
                      <a:pt x="14384" y="6516"/>
                      <a:pt x="13679" y="6590"/>
                    </a:cubicBezTo>
                    <a:cubicBezTo>
                      <a:pt x="14803" y="5770"/>
                      <a:pt x="15958" y="4797"/>
                      <a:pt x="16475" y="3520"/>
                    </a:cubicBezTo>
                    <a:cubicBezTo>
                      <a:pt x="16962" y="2183"/>
                      <a:pt x="16414" y="390"/>
                      <a:pt x="15047" y="55"/>
                    </a:cubicBezTo>
                    <a:cubicBezTo>
                      <a:pt x="14890" y="18"/>
                      <a:pt x="14732" y="1"/>
                      <a:pt x="145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7"/>
              <p:cNvSpPr/>
              <p:nvPr/>
            </p:nvSpPr>
            <p:spPr>
              <a:xfrm>
                <a:off x="6230625" y="218850"/>
                <a:ext cx="353375" cy="5299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21198" extrusionOk="0">
                    <a:moveTo>
                      <a:pt x="2574" y="1"/>
                    </a:moveTo>
                    <a:cubicBezTo>
                      <a:pt x="2049" y="1"/>
                      <a:pt x="1551" y="170"/>
                      <a:pt x="1186" y="559"/>
                    </a:cubicBezTo>
                    <a:cubicBezTo>
                      <a:pt x="669" y="1137"/>
                      <a:pt x="517" y="1988"/>
                      <a:pt x="456" y="2778"/>
                    </a:cubicBezTo>
                    <a:cubicBezTo>
                      <a:pt x="1" y="9526"/>
                      <a:pt x="3344" y="15879"/>
                      <a:pt x="6779" y="21198"/>
                    </a:cubicBezTo>
                    <a:cubicBezTo>
                      <a:pt x="10031" y="16790"/>
                      <a:pt x="13375" y="12140"/>
                      <a:pt x="13983" y="6699"/>
                    </a:cubicBezTo>
                    <a:cubicBezTo>
                      <a:pt x="14135" y="5422"/>
                      <a:pt x="14104" y="4115"/>
                      <a:pt x="13587" y="2930"/>
                    </a:cubicBezTo>
                    <a:cubicBezTo>
                      <a:pt x="13040" y="1745"/>
                      <a:pt x="11946" y="802"/>
                      <a:pt x="10700" y="711"/>
                    </a:cubicBezTo>
                    <a:cubicBezTo>
                      <a:pt x="10673" y="710"/>
                      <a:pt x="10646" y="710"/>
                      <a:pt x="10619" y="710"/>
                    </a:cubicBezTo>
                    <a:cubicBezTo>
                      <a:pt x="9524" y="710"/>
                      <a:pt x="8495" y="1309"/>
                      <a:pt x="7812" y="2140"/>
                    </a:cubicBezTo>
                    <a:cubicBezTo>
                      <a:pt x="7083" y="2960"/>
                      <a:pt x="6627" y="3994"/>
                      <a:pt x="6171" y="5027"/>
                    </a:cubicBezTo>
                    <a:cubicBezTo>
                      <a:pt x="5988" y="3599"/>
                      <a:pt x="5776" y="2170"/>
                      <a:pt x="4864" y="1076"/>
                    </a:cubicBezTo>
                    <a:cubicBezTo>
                      <a:pt x="4305" y="424"/>
                      <a:pt x="3405" y="1"/>
                      <a:pt x="25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5918300" y="360750"/>
                <a:ext cx="526650" cy="378175"/>
              </a:xfrm>
              <a:custGeom>
                <a:avLst/>
                <a:gdLst/>
                <a:ahLst/>
                <a:cxnLst/>
                <a:rect l="l" t="t" r="r" b="b"/>
                <a:pathLst>
                  <a:path w="21066" h="15127" extrusionOk="0">
                    <a:moveTo>
                      <a:pt x="8236" y="1"/>
                    </a:moveTo>
                    <a:cubicBezTo>
                      <a:pt x="7095" y="1"/>
                      <a:pt x="5888" y="466"/>
                      <a:pt x="5290" y="1418"/>
                    </a:cubicBezTo>
                    <a:cubicBezTo>
                      <a:pt x="4682" y="2391"/>
                      <a:pt x="4712" y="3607"/>
                      <a:pt x="5047" y="4671"/>
                    </a:cubicBezTo>
                    <a:cubicBezTo>
                      <a:pt x="5381" y="5734"/>
                      <a:pt x="6080" y="6646"/>
                      <a:pt x="6718" y="7497"/>
                    </a:cubicBezTo>
                    <a:cubicBezTo>
                      <a:pt x="5649" y="7064"/>
                      <a:pt x="4473" y="6589"/>
                      <a:pt x="3315" y="6589"/>
                    </a:cubicBezTo>
                    <a:cubicBezTo>
                      <a:pt x="3091" y="6589"/>
                      <a:pt x="2867" y="6607"/>
                      <a:pt x="2645" y="6646"/>
                    </a:cubicBezTo>
                    <a:cubicBezTo>
                      <a:pt x="1278" y="6859"/>
                      <a:pt x="1" y="8227"/>
                      <a:pt x="366" y="9595"/>
                    </a:cubicBezTo>
                    <a:cubicBezTo>
                      <a:pt x="609" y="10355"/>
                      <a:pt x="1247" y="10902"/>
                      <a:pt x="1946" y="11358"/>
                    </a:cubicBezTo>
                    <a:cubicBezTo>
                      <a:pt x="6499" y="14392"/>
                      <a:pt x="12150" y="15127"/>
                      <a:pt x="17535" y="15127"/>
                    </a:cubicBezTo>
                    <a:cubicBezTo>
                      <a:pt x="18730" y="15127"/>
                      <a:pt x="19912" y="15091"/>
                      <a:pt x="21065" y="15035"/>
                    </a:cubicBezTo>
                    <a:cubicBezTo>
                      <a:pt x="18846" y="10020"/>
                      <a:pt x="16506" y="4792"/>
                      <a:pt x="12068" y="1540"/>
                    </a:cubicBezTo>
                    <a:cubicBezTo>
                      <a:pt x="11065" y="780"/>
                      <a:pt x="9879" y="142"/>
                      <a:pt x="8633" y="20"/>
                    </a:cubicBezTo>
                    <a:cubicBezTo>
                      <a:pt x="8502" y="7"/>
                      <a:pt x="8370" y="1"/>
                      <a:pt x="82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5948700" y="678300"/>
                <a:ext cx="506125" cy="394075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15763" extrusionOk="0">
                    <a:moveTo>
                      <a:pt x="12759" y="0"/>
                    </a:moveTo>
                    <a:cubicBezTo>
                      <a:pt x="9762" y="0"/>
                      <a:pt x="6809" y="380"/>
                      <a:pt x="4074" y="1574"/>
                    </a:cubicBezTo>
                    <a:cubicBezTo>
                      <a:pt x="2888" y="2121"/>
                      <a:pt x="1733" y="2789"/>
                      <a:pt x="1034" y="3823"/>
                    </a:cubicBezTo>
                    <a:cubicBezTo>
                      <a:pt x="274" y="4856"/>
                      <a:pt x="1" y="6285"/>
                      <a:pt x="578" y="7440"/>
                    </a:cubicBezTo>
                    <a:cubicBezTo>
                      <a:pt x="1065" y="8413"/>
                      <a:pt x="2159" y="9020"/>
                      <a:pt x="3223" y="9203"/>
                    </a:cubicBezTo>
                    <a:cubicBezTo>
                      <a:pt x="3649" y="9298"/>
                      <a:pt x="4079" y="9332"/>
                      <a:pt x="4513" y="9332"/>
                    </a:cubicBezTo>
                    <a:cubicBezTo>
                      <a:pt x="5193" y="9332"/>
                      <a:pt x="5879" y="9247"/>
                      <a:pt x="6566" y="9172"/>
                    </a:cubicBezTo>
                    <a:lnTo>
                      <a:pt x="6566" y="9172"/>
                    </a:lnTo>
                    <a:cubicBezTo>
                      <a:pt x="5472" y="10024"/>
                      <a:pt x="4287" y="10966"/>
                      <a:pt x="3800" y="12242"/>
                    </a:cubicBezTo>
                    <a:cubicBezTo>
                      <a:pt x="3314" y="13580"/>
                      <a:pt x="3831" y="15373"/>
                      <a:pt x="5198" y="15708"/>
                    </a:cubicBezTo>
                    <a:cubicBezTo>
                      <a:pt x="5355" y="15745"/>
                      <a:pt x="5514" y="15762"/>
                      <a:pt x="5674" y="15762"/>
                    </a:cubicBezTo>
                    <a:cubicBezTo>
                      <a:pt x="6291" y="15762"/>
                      <a:pt x="6923" y="15511"/>
                      <a:pt x="7478" y="15221"/>
                    </a:cubicBezTo>
                    <a:cubicBezTo>
                      <a:pt x="13527" y="12242"/>
                      <a:pt x="17357" y="6163"/>
                      <a:pt x="20244" y="540"/>
                    </a:cubicBezTo>
                    <a:cubicBezTo>
                      <a:pt x="17785" y="264"/>
                      <a:pt x="15257" y="0"/>
                      <a:pt x="127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6405150" y="447525"/>
                <a:ext cx="82350" cy="228425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9137" extrusionOk="0">
                    <a:moveTo>
                      <a:pt x="2571" y="1"/>
                    </a:moveTo>
                    <a:cubicBezTo>
                      <a:pt x="2544" y="1"/>
                      <a:pt x="2503" y="14"/>
                      <a:pt x="2503" y="14"/>
                    </a:cubicBezTo>
                    <a:cubicBezTo>
                      <a:pt x="2290" y="1473"/>
                      <a:pt x="1956" y="2841"/>
                      <a:pt x="1530" y="4148"/>
                    </a:cubicBezTo>
                    <a:cubicBezTo>
                      <a:pt x="1135" y="5485"/>
                      <a:pt x="679" y="6732"/>
                      <a:pt x="132" y="8039"/>
                    </a:cubicBezTo>
                    <a:cubicBezTo>
                      <a:pt x="0" y="8302"/>
                      <a:pt x="1376" y="9136"/>
                      <a:pt x="1903" y="9136"/>
                    </a:cubicBezTo>
                    <a:cubicBezTo>
                      <a:pt x="1984" y="9136"/>
                      <a:pt x="2045" y="9117"/>
                      <a:pt x="2077" y="9072"/>
                    </a:cubicBezTo>
                    <a:cubicBezTo>
                      <a:pt x="2959" y="7735"/>
                      <a:pt x="3293" y="6093"/>
                      <a:pt x="3293" y="4543"/>
                    </a:cubicBezTo>
                    <a:cubicBezTo>
                      <a:pt x="3293" y="2993"/>
                      <a:pt x="2989" y="1412"/>
                      <a:pt x="2594" y="14"/>
                    </a:cubicBezTo>
                    <a:cubicBezTo>
                      <a:pt x="2594" y="4"/>
                      <a:pt x="2584" y="1"/>
                      <a:pt x="25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6380325" y="479025"/>
                <a:ext cx="67650" cy="1934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7739" extrusionOk="0">
                    <a:moveTo>
                      <a:pt x="92" y="0"/>
                    </a:moveTo>
                    <a:cubicBezTo>
                      <a:pt x="61" y="0"/>
                      <a:pt x="0" y="61"/>
                      <a:pt x="0" y="61"/>
                    </a:cubicBezTo>
                    <a:cubicBezTo>
                      <a:pt x="152" y="2584"/>
                      <a:pt x="152" y="5016"/>
                      <a:pt x="335" y="7447"/>
                    </a:cubicBezTo>
                    <a:cubicBezTo>
                      <a:pt x="352" y="7624"/>
                      <a:pt x="1067" y="7739"/>
                      <a:pt x="1675" y="7739"/>
                    </a:cubicBezTo>
                    <a:cubicBezTo>
                      <a:pt x="2114" y="7739"/>
                      <a:pt x="2498" y="7679"/>
                      <a:pt x="2523" y="7538"/>
                    </a:cubicBezTo>
                    <a:cubicBezTo>
                      <a:pt x="2706" y="6201"/>
                      <a:pt x="2402" y="4833"/>
                      <a:pt x="1915" y="3587"/>
                    </a:cubicBezTo>
                    <a:cubicBezTo>
                      <a:pt x="1429" y="2280"/>
                      <a:pt x="700" y="1125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6319525" y="517025"/>
                <a:ext cx="10240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6045" extrusionOk="0">
                    <a:moveTo>
                      <a:pt x="92" y="0"/>
                    </a:moveTo>
                    <a:cubicBezTo>
                      <a:pt x="62" y="0"/>
                      <a:pt x="1" y="61"/>
                      <a:pt x="1" y="61"/>
                    </a:cubicBezTo>
                    <a:cubicBezTo>
                      <a:pt x="335" y="2189"/>
                      <a:pt x="913" y="4225"/>
                      <a:pt x="2007" y="6018"/>
                    </a:cubicBezTo>
                    <a:cubicBezTo>
                      <a:pt x="2022" y="6036"/>
                      <a:pt x="2054" y="6045"/>
                      <a:pt x="2100" y="6045"/>
                    </a:cubicBezTo>
                    <a:cubicBezTo>
                      <a:pt x="2523" y="6045"/>
                      <a:pt x="4095" y="5356"/>
                      <a:pt x="4013" y="5137"/>
                    </a:cubicBezTo>
                    <a:cubicBezTo>
                      <a:pt x="3405" y="3131"/>
                      <a:pt x="1460" y="1672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6257225" y="604400"/>
                <a:ext cx="146525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4111" extrusionOk="0">
                    <a:moveTo>
                      <a:pt x="92" y="1"/>
                    </a:moveTo>
                    <a:cubicBezTo>
                      <a:pt x="61" y="1"/>
                      <a:pt x="0" y="92"/>
                      <a:pt x="0" y="92"/>
                    </a:cubicBezTo>
                    <a:cubicBezTo>
                      <a:pt x="1277" y="1672"/>
                      <a:pt x="2645" y="3162"/>
                      <a:pt x="4347" y="4104"/>
                    </a:cubicBezTo>
                    <a:cubicBezTo>
                      <a:pt x="4354" y="4108"/>
                      <a:pt x="4363" y="4110"/>
                      <a:pt x="4373" y="4110"/>
                    </a:cubicBezTo>
                    <a:cubicBezTo>
                      <a:pt x="4649" y="4110"/>
                      <a:pt x="5860" y="2547"/>
                      <a:pt x="5684" y="2371"/>
                    </a:cubicBezTo>
                    <a:cubicBezTo>
                      <a:pt x="4256" y="1004"/>
                      <a:pt x="1976" y="730"/>
                      <a:pt x="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6195675" y="661400"/>
                <a:ext cx="188475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2577" extrusionOk="0">
                    <a:moveTo>
                      <a:pt x="6991" y="0"/>
                    </a:moveTo>
                    <a:cubicBezTo>
                      <a:pt x="4590" y="0"/>
                      <a:pt x="2371" y="1398"/>
                      <a:pt x="31" y="2219"/>
                    </a:cubicBezTo>
                    <a:cubicBezTo>
                      <a:pt x="0" y="2219"/>
                      <a:pt x="31" y="2341"/>
                      <a:pt x="31" y="2341"/>
                    </a:cubicBezTo>
                    <a:cubicBezTo>
                      <a:pt x="1199" y="2487"/>
                      <a:pt x="2361" y="2577"/>
                      <a:pt x="3516" y="2577"/>
                    </a:cubicBezTo>
                    <a:cubicBezTo>
                      <a:pt x="4764" y="2577"/>
                      <a:pt x="6003" y="2472"/>
                      <a:pt x="7234" y="2219"/>
                    </a:cubicBezTo>
                    <a:cubicBezTo>
                      <a:pt x="7538" y="2189"/>
                      <a:pt x="7295" y="61"/>
                      <a:pt x="69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6190350" y="686075"/>
                <a:ext cx="208625" cy="109500"/>
              </a:xfrm>
              <a:custGeom>
                <a:avLst/>
                <a:gdLst/>
                <a:ahLst/>
                <a:cxnLst/>
                <a:rect l="l" t="t" r="r" b="b"/>
                <a:pathLst>
                  <a:path w="8345" h="4380" extrusionOk="0">
                    <a:moveTo>
                      <a:pt x="6653" y="0"/>
                    </a:moveTo>
                    <a:cubicBezTo>
                      <a:pt x="6630" y="0"/>
                      <a:pt x="6611" y="5"/>
                      <a:pt x="6596" y="16"/>
                    </a:cubicBezTo>
                    <a:cubicBezTo>
                      <a:pt x="5654" y="746"/>
                      <a:pt x="4773" y="1567"/>
                      <a:pt x="3709" y="2357"/>
                    </a:cubicBezTo>
                    <a:cubicBezTo>
                      <a:pt x="2675" y="3117"/>
                      <a:pt x="1399" y="3816"/>
                      <a:pt x="1" y="4089"/>
                    </a:cubicBezTo>
                    <a:lnTo>
                      <a:pt x="1" y="4181"/>
                    </a:lnTo>
                    <a:cubicBezTo>
                      <a:pt x="601" y="4311"/>
                      <a:pt x="1224" y="4380"/>
                      <a:pt x="1852" y="4380"/>
                    </a:cubicBezTo>
                    <a:cubicBezTo>
                      <a:pt x="2687" y="4380"/>
                      <a:pt x="3532" y="4258"/>
                      <a:pt x="4347" y="3998"/>
                    </a:cubicBezTo>
                    <a:cubicBezTo>
                      <a:pt x="5806" y="3542"/>
                      <a:pt x="7144" y="2722"/>
                      <a:pt x="8116" y="1567"/>
                    </a:cubicBezTo>
                    <a:cubicBezTo>
                      <a:pt x="8345" y="1281"/>
                      <a:pt x="7015" y="0"/>
                      <a:pt x="66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7"/>
              <p:cNvSpPr/>
              <p:nvPr/>
            </p:nvSpPr>
            <p:spPr>
              <a:xfrm>
                <a:off x="6306625" y="713950"/>
                <a:ext cx="1026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258" extrusionOk="0">
                    <a:moveTo>
                      <a:pt x="2784" y="1"/>
                    </a:moveTo>
                    <a:cubicBezTo>
                      <a:pt x="2306" y="1"/>
                      <a:pt x="1864" y="53"/>
                      <a:pt x="1824" y="148"/>
                    </a:cubicBezTo>
                    <a:cubicBezTo>
                      <a:pt x="1641" y="1059"/>
                      <a:pt x="1611" y="2002"/>
                      <a:pt x="1429" y="3066"/>
                    </a:cubicBezTo>
                    <a:cubicBezTo>
                      <a:pt x="1216" y="4129"/>
                      <a:pt x="821" y="5284"/>
                      <a:pt x="0" y="6196"/>
                    </a:cubicBezTo>
                    <a:lnTo>
                      <a:pt x="91" y="6257"/>
                    </a:lnTo>
                    <a:cubicBezTo>
                      <a:pt x="1216" y="5801"/>
                      <a:pt x="2249" y="4980"/>
                      <a:pt x="2979" y="3917"/>
                    </a:cubicBezTo>
                    <a:cubicBezTo>
                      <a:pt x="3708" y="2853"/>
                      <a:pt x="4104" y="1546"/>
                      <a:pt x="4043" y="269"/>
                    </a:cubicBezTo>
                    <a:cubicBezTo>
                      <a:pt x="4043" y="83"/>
                      <a:pt x="3384" y="1"/>
                      <a:pt x="2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7"/>
              <p:cNvSpPr/>
              <p:nvPr/>
            </p:nvSpPr>
            <p:spPr>
              <a:xfrm>
                <a:off x="6374250" y="736525"/>
                <a:ext cx="6765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7587" extrusionOk="0">
                    <a:moveTo>
                      <a:pt x="1578" y="0"/>
                    </a:moveTo>
                    <a:cubicBezTo>
                      <a:pt x="939" y="0"/>
                      <a:pt x="70" y="145"/>
                      <a:pt x="31" y="339"/>
                    </a:cubicBezTo>
                    <a:cubicBezTo>
                      <a:pt x="0" y="2831"/>
                      <a:pt x="1368" y="5172"/>
                      <a:pt x="2128" y="7573"/>
                    </a:cubicBezTo>
                    <a:cubicBezTo>
                      <a:pt x="2128" y="7583"/>
                      <a:pt x="2142" y="7586"/>
                      <a:pt x="2160" y="7586"/>
                    </a:cubicBezTo>
                    <a:cubicBezTo>
                      <a:pt x="2196" y="7586"/>
                      <a:pt x="2250" y="7573"/>
                      <a:pt x="2250" y="7573"/>
                    </a:cubicBezTo>
                    <a:cubicBezTo>
                      <a:pt x="2584" y="5050"/>
                      <a:pt x="2706" y="2588"/>
                      <a:pt x="2250" y="156"/>
                    </a:cubicBezTo>
                    <a:cubicBezTo>
                      <a:pt x="2228" y="47"/>
                      <a:pt x="1939" y="0"/>
                      <a:pt x="15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7"/>
              <p:cNvSpPr/>
              <p:nvPr/>
            </p:nvSpPr>
            <p:spPr>
              <a:xfrm>
                <a:off x="6406125" y="711225"/>
                <a:ext cx="112525" cy="200400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016" extrusionOk="0">
                    <a:moveTo>
                      <a:pt x="1821" y="1"/>
                    </a:moveTo>
                    <a:cubicBezTo>
                      <a:pt x="1192" y="1"/>
                      <a:pt x="1" y="313"/>
                      <a:pt x="93" y="591"/>
                    </a:cubicBezTo>
                    <a:cubicBezTo>
                      <a:pt x="336" y="2050"/>
                      <a:pt x="975" y="3357"/>
                      <a:pt x="1765" y="4603"/>
                    </a:cubicBezTo>
                    <a:cubicBezTo>
                      <a:pt x="2555" y="5819"/>
                      <a:pt x="3558" y="6913"/>
                      <a:pt x="4440" y="8007"/>
                    </a:cubicBezTo>
                    <a:cubicBezTo>
                      <a:pt x="4440" y="8014"/>
                      <a:pt x="4442" y="8016"/>
                      <a:pt x="4446" y="8016"/>
                    </a:cubicBezTo>
                    <a:cubicBezTo>
                      <a:pt x="4462" y="8016"/>
                      <a:pt x="4500" y="7977"/>
                      <a:pt x="4500" y="7977"/>
                    </a:cubicBezTo>
                    <a:cubicBezTo>
                      <a:pt x="3710" y="5272"/>
                      <a:pt x="3072" y="2658"/>
                      <a:pt x="2190" y="105"/>
                    </a:cubicBezTo>
                    <a:cubicBezTo>
                      <a:pt x="2161" y="32"/>
                      <a:pt x="2019" y="1"/>
                      <a:pt x="18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7"/>
              <p:cNvSpPr/>
              <p:nvPr/>
            </p:nvSpPr>
            <p:spPr>
              <a:xfrm>
                <a:off x="6424650" y="702925"/>
                <a:ext cx="183675" cy="102875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4115" extrusionOk="0">
                    <a:moveTo>
                      <a:pt x="1622" y="1"/>
                    </a:moveTo>
                    <a:cubicBezTo>
                      <a:pt x="1292" y="1"/>
                      <a:pt x="0" y="1449"/>
                      <a:pt x="203" y="1652"/>
                    </a:cubicBezTo>
                    <a:cubicBezTo>
                      <a:pt x="1115" y="2595"/>
                      <a:pt x="2270" y="3172"/>
                      <a:pt x="3547" y="3507"/>
                    </a:cubicBezTo>
                    <a:cubicBezTo>
                      <a:pt x="4793" y="3841"/>
                      <a:pt x="6070" y="4023"/>
                      <a:pt x="7285" y="4114"/>
                    </a:cubicBezTo>
                    <a:lnTo>
                      <a:pt x="7346" y="4023"/>
                    </a:lnTo>
                    <a:cubicBezTo>
                      <a:pt x="6313" y="3355"/>
                      <a:pt x="5370" y="2686"/>
                      <a:pt x="4459" y="1987"/>
                    </a:cubicBezTo>
                    <a:cubicBezTo>
                      <a:pt x="3547" y="1318"/>
                      <a:pt x="2635" y="680"/>
                      <a:pt x="1662" y="11"/>
                    </a:cubicBezTo>
                    <a:cubicBezTo>
                      <a:pt x="1651" y="4"/>
                      <a:pt x="1637" y="1"/>
                      <a:pt x="16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7"/>
              <p:cNvSpPr/>
              <p:nvPr/>
            </p:nvSpPr>
            <p:spPr>
              <a:xfrm>
                <a:off x="6470050" y="659875"/>
                <a:ext cx="201350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8054" h="2479" extrusionOk="0">
                    <a:moveTo>
                      <a:pt x="874" y="0"/>
                    </a:moveTo>
                    <a:cubicBezTo>
                      <a:pt x="597" y="0"/>
                      <a:pt x="0" y="2008"/>
                      <a:pt x="302" y="2159"/>
                    </a:cubicBezTo>
                    <a:cubicBezTo>
                      <a:pt x="947" y="2378"/>
                      <a:pt x="1627" y="2478"/>
                      <a:pt x="2309" y="2478"/>
                    </a:cubicBezTo>
                    <a:cubicBezTo>
                      <a:pt x="3041" y="2478"/>
                      <a:pt x="3774" y="2363"/>
                      <a:pt x="4466" y="2159"/>
                    </a:cubicBezTo>
                    <a:cubicBezTo>
                      <a:pt x="5773" y="1794"/>
                      <a:pt x="6989" y="1095"/>
                      <a:pt x="8053" y="426"/>
                    </a:cubicBezTo>
                    <a:cubicBezTo>
                      <a:pt x="8053" y="365"/>
                      <a:pt x="8023" y="304"/>
                      <a:pt x="8023" y="304"/>
                    </a:cubicBezTo>
                    <a:cubicBezTo>
                      <a:pt x="7320" y="390"/>
                      <a:pt x="6628" y="427"/>
                      <a:pt x="5945" y="427"/>
                    </a:cubicBezTo>
                    <a:cubicBezTo>
                      <a:pt x="5416" y="427"/>
                      <a:pt x="4893" y="405"/>
                      <a:pt x="4375" y="365"/>
                    </a:cubicBezTo>
                    <a:cubicBezTo>
                      <a:pt x="3190" y="304"/>
                      <a:pt x="2065" y="152"/>
                      <a:pt x="880" y="0"/>
                    </a:cubicBezTo>
                    <a:cubicBezTo>
                      <a:pt x="878" y="0"/>
                      <a:pt x="876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7"/>
              <p:cNvSpPr/>
              <p:nvPr/>
            </p:nvSpPr>
            <p:spPr>
              <a:xfrm>
                <a:off x="6449775" y="572500"/>
                <a:ext cx="2163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8652" h="5359" extrusionOk="0">
                    <a:moveTo>
                      <a:pt x="8560" y="0"/>
                    </a:moveTo>
                    <a:cubicBezTo>
                      <a:pt x="5672" y="821"/>
                      <a:pt x="2846" y="1824"/>
                      <a:pt x="292" y="3374"/>
                    </a:cubicBezTo>
                    <a:cubicBezTo>
                      <a:pt x="0" y="3608"/>
                      <a:pt x="832" y="5358"/>
                      <a:pt x="1193" y="5358"/>
                    </a:cubicBezTo>
                    <a:cubicBezTo>
                      <a:pt x="1208" y="5358"/>
                      <a:pt x="1222" y="5356"/>
                      <a:pt x="1235" y="5350"/>
                    </a:cubicBezTo>
                    <a:cubicBezTo>
                      <a:pt x="4001" y="4286"/>
                      <a:pt x="6189" y="1885"/>
                      <a:pt x="8621" y="122"/>
                    </a:cubicBezTo>
                    <a:cubicBezTo>
                      <a:pt x="8651" y="61"/>
                      <a:pt x="8560" y="0"/>
                      <a:pt x="85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7"/>
              <p:cNvSpPr/>
              <p:nvPr/>
            </p:nvSpPr>
            <p:spPr>
              <a:xfrm>
                <a:off x="6388975" y="545125"/>
                <a:ext cx="160075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6647" extrusionOk="0">
                    <a:moveTo>
                      <a:pt x="6342" y="1"/>
                    </a:moveTo>
                    <a:cubicBezTo>
                      <a:pt x="4062" y="1429"/>
                      <a:pt x="1873" y="3040"/>
                      <a:pt x="171" y="5046"/>
                    </a:cubicBezTo>
                    <a:cubicBezTo>
                      <a:pt x="0" y="5246"/>
                      <a:pt x="1244" y="6647"/>
                      <a:pt x="1601" y="6647"/>
                    </a:cubicBezTo>
                    <a:cubicBezTo>
                      <a:pt x="1625" y="6647"/>
                      <a:pt x="1645" y="6640"/>
                      <a:pt x="1661" y="6627"/>
                    </a:cubicBezTo>
                    <a:cubicBezTo>
                      <a:pt x="3758" y="4955"/>
                      <a:pt x="4883" y="2311"/>
                      <a:pt x="6402" y="62"/>
                    </a:cubicBezTo>
                    <a:lnTo>
                      <a:pt x="634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7"/>
              <p:cNvSpPr/>
              <p:nvPr/>
            </p:nvSpPr>
            <p:spPr>
              <a:xfrm>
                <a:off x="6112075" y="592125"/>
                <a:ext cx="278850" cy="117175"/>
              </a:xfrm>
              <a:custGeom>
                <a:avLst/>
                <a:gdLst/>
                <a:ahLst/>
                <a:cxnLst/>
                <a:rect l="l" t="t" r="r" b="b"/>
                <a:pathLst>
                  <a:path w="11154" h="4687" extrusionOk="0">
                    <a:moveTo>
                      <a:pt x="51" y="0"/>
                    </a:moveTo>
                    <a:cubicBezTo>
                      <a:pt x="25" y="0"/>
                      <a:pt x="1" y="96"/>
                      <a:pt x="1" y="96"/>
                    </a:cubicBezTo>
                    <a:cubicBezTo>
                      <a:pt x="1429" y="1343"/>
                      <a:pt x="3071" y="2407"/>
                      <a:pt x="4834" y="3197"/>
                    </a:cubicBezTo>
                    <a:cubicBezTo>
                      <a:pt x="6566" y="3987"/>
                      <a:pt x="8481" y="4534"/>
                      <a:pt x="10396" y="4686"/>
                    </a:cubicBezTo>
                    <a:cubicBezTo>
                      <a:pt x="10400" y="4686"/>
                      <a:pt x="10403" y="4687"/>
                      <a:pt x="10407" y="4687"/>
                    </a:cubicBezTo>
                    <a:cubicBezTo>
                      <a:pt x="10916" y="4687"/>
                      <a:pt x="11153" y="2589"/>
                      <a:pt x="10761" y="2559"/>
                    </a:cubicBezTo>
                    <a:cubicBezTo>
                      <a:pt x="9028" y="2163"/>
                      <a:pt x="7296" y="1951"/>
                      <a:pt x="5472" y="1616"/>
                    </a:cubicBezTo>
                    <a:cubicBezTo>
                      <a:pt x="3648" y="1252"/>
                      <a:pt x="1794" y="796"/>
                      <a:pt x="62" y="5"/>
                    </a:cubicBezTo>
                    <a:cubicBezTo>
                      <a:pt x="58" y="2"/>
                      <a:pt x="55" y="0"/>
                      <a:pt x="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7"/>
              <p:cNvSpPr/>
              <p:nvPr/>
            </p:nvSpPr>
            <p:spPr>
              <a:xfrm>
                <a:off x="6238525" y="482900"/>
                <a:ext cx="14727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7455" extrusionOk="0">
                    <a:moveTo>
                      <a:pt x="127" y="0"/>
                    </a:moveTo>
                    <a:cubicBezTo>
                      <a:pt x="58" y="0"/>
                      <a:pt x="1" y="59"/>
                      <a:pt x="19" y="149"/>
                    </a:cubicBezTo>
                    <a:cubicBezTo>
                      <a:pt x="384" y="1426"/>
                      <a:pt x="718" y="2885"/>
                      <a:pt x="1417" y="4253"/>
                    </a:cubicBezTo>
                    <a:cubicBezTo>
                      <a:pt x="2055" y="5590"/>
                      <a:pt x="3028" y="6806"/>
                      <a:pt x="4335" y="7383"/>
                    </a:cubicBezTo>
                    <a:cubicBezTo>
                      <a:pt x="4446" y="7433"/>
                      <a:pt x="4556" y="7455"/>
                      <a:pt x="4664" y="7455"/>
                    </a:cubicBezTo>
                    <a:cubicBezTo>
                      <a:pt x="5351" y="7455"/>
                      <a:pt x="5890" y="6546"/>
                      <a:pt x="5338" y="6046"/>
                    </a:cubicBezTo>
                    <a:cubicBezTo>
                      <a:pt x="4396" y="5225"/>
                      <a:pt x="3454" y="4344"/>
                      <a:pt x="2572" y="3341"/>
                    </a:cubicBezTo>
                    <a:cubicBezTo>
                      <a:pt x="1660" y="2368"/>
                      <a:pt x="870" y="1244"/>
                      <a:pt x="262" y="89"/>
                    </a:cubicBezTo>
                    <a:cubicBezTo>
                      <a:pt x="225" y="27"/>
                      <a:pt x="174" y="0"/>
                      <a:pt x="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7"/>
              <p:cNvSpPr/>
              <p:nvPr/>
            </p:nvSpPr>
            <p:spPr>
              <a:xfrm>
                <a:off x="6327025" y="446450"/>
                <a:ext cx="158200" cy="263400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10536" extrusionOk="0">
                    <a:moveTo>
                      <a:pt x="138" y="1"/>
                    </a:moveTo>
                    <a:cubicBezTo>
                      <a:pt x="65" y="1"/>
                      <a:pt x="0" y="70"/>
                      <a:pt x="35" y="209"/>
                    </a:cubicBezTo>
                    <a:cubicBezTo>
                      <a:pt x="278" y="1911"/>
                      <a:pt x="643" y="3917"/>
                      <a:pt x="1403" y="5802"/>
                    </a:cubicBezTo>
                    <a:cubicBezTo>
                      <a:pt x="2102" y="7656"/>
                      <a:pt x="3318" y="9358"/>
                      <a:pt x="4838" y="10361"/>
                    </a:cubicBezTo>
                    <a:cubicBezTo>
                      <a:pt x="5043" y="10482"/>
                      <a:pt x="5243" y="10535"/>
                      <a:pt x="5427" y="10535"/>
                    </a:cubicBezTo>
                    <a:cubicBezTo>
                      <a:pt x="5707" y="10535"/>
                      <a:pt x="5949" y="10411"/>
                      <a:pt x="6114" y="10209"/>
                    </a:cubicBezTo>
                    <a:cubicBezTo>
                      <a:pt x="6327" y="9905"/>
                      <a:pt x="6327" y="9449"/>
                      <a:pt x="5932" y="8993"/>
                    </a:cubicBezTo>
                    <a:cubicBezTo>
                      <a:pt x="4777" y="7717"/>
                      <a:pt x="3652" y="6410"/>
                      <a:pt x="2649" y="4920"/>
                    </a:cubicBezTo>
                    <a:cubicBezTo>
                      <a:pt x="1677" y="3431"/>
                      <a:pt x="825" y="1850"/>
                      <a:pt x="278" y="118"/>
                    </a:cubicBezTo>
                    <a:cubicBezTo>
                      <a:pt x="252" y="40"/>
                      <a:pt x="19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7"/>
              <p:cNvSpPr/>
              <p:nvPr/>
            </p:nvSpPr>
            <p:spPr>
              <a:xfrm>
                <a:off x="6431725" y="472450"/>
                <a:ext cx="117850" cy="1920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683" extrusionOk="0">
                    <a:moveTo>
                      <a:pt x="4556" y="0"/>
                    </a:moveTo>
                    <a:cubicBezTo>
                      <a:pt x="4526" y="0"/>
                      <a:pt x="4497" y="15"/>
                      <a:pt x="4480" y="51"/>
                    </a:cubicBezTo>
                    <a:cubicBezTo>
                      <a:pt x="2990" y="1966"/>
                      <a:pt x="528" y="4124"/>
                      <a:pt x="103" y="6646"/>
                    </a:cubicBezTo>
                    <a:cubicBezTo>
                      <a:pt x="0" y="7219"/>
                      <a:pt x="532" y="7682"/>
                      <a:pt x="1029" y="7682"/>
                    </a:cubicBezTo>
                    <a:cubicBezTo>
                      <a:pt x="1271" y="7682"/>
                      <a:pt x="1504" y="7573"/>
                      <a:pt x="1653" y="7315"/>
                    </a:cubicBezTo>
                    <a:cubicBezTo>
                      <a:pt x="2838" y="5066"/>
                      <a:pt x="3628" y="2482"/>
                      <a:pt x="4692" y="172"/>
                    </a:cubicBezTo>
                    <a:cubicBezTo>
                      <a:pt x="4714" y="86"/>
                      <a:pt x="4629" y="0"/>
                      <a:pt x="45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7"/>
              <p:cNvSpPr/>
              <p:nvPr/>
            </p:nvSpPr>
            <p:spPr>
              <a:xfrm>
                <a:off x="6435025" y="702700"/>
                <a:ext cx="15277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2092" extrusionOk="0">
                    <a:moveTo>
                      <a:pt x="1551" y="1"/>
                    </a:moveTo>
                    <a:cubicBezTo>
                      <a:pt x="1433" y="1"/>
                      <a:pt x="1311" y="7"/>
                      <a:pt x="1186" y="20"/>
                    </a:cubicBezTo>
                    <a:cubicBezTo>
                      <a:pt x="609" y="111"/>
                      <a:pt x="1" y="1357"/>
                      <a:pt x="639" y="1661"/>
                    </a:cubicBezTo>
                    <a:cubicBezTo>
                      <a:pt x="1407" y="1963"/>
                      <a:pt x="2249" y="2091"/>
                      <a:pt x="3075" y="2091"/>
                    </a:cubicBezTo>
                    <a:cubicBezTo>
                      <a:pt x="3165" y="2091"/>
                      <a:pt x="3255" y="2090"/>
                      <a:pt x="3344" y="2087"/>
                    </a:cubicBezTo>
                    <a:cubicBezTo>
                      <a:pt x="4287" y="2026"/>
                      <a:pt x="5168" y="1874"/>
                      <a:pt x="6019" y="1722"/>
                    </a:cubicBezTo>
                    <a:cubicBezTo>
                      <a:pt x="6111" y="1692"/>
                      <a:pt x="6111" y="1479"/>
                      <a:pt x="6019" y="1479"/>
                    </a:cubicBezTo>
                    <a:cubicBezTo>
                      <a:pt x="5199" y="1327"/>
                      <a:pt x="4348" y="902"/>
                      <a:pt x="3588" y="567"/>
                    </a:cubicBezTo>
                    <a:cubicBezTo>
                      <a:pt x="2883" y="228"/>
                      <a:pt x="2269" y="1"/>
                      <a:pt x="15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7"/>
              <p:cNvSpPr/>
              <p:nvPr/>
            </p:nvSpPr>
            <p:spPr>
              <a:xfrm>
                <a:off x="6407950" y="722650"/>
                <a:ext cx="177650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7614" extrusionOk="0">
                    <a:moveTo>
                      <a:pt x="1207" y="1"/>
                    </a:moveTo>
                    <a:cubicBezTo>
                      <a:pt x="532" y="1"/>
                      <a:pt x="1" y="746"/>
                      <a:pt x="567" y="1411"/>
                    </a:cubicBezTo>
                    <a:cubicBezTo>
                      <a:pt x="2452" y="3569"/>
                      <a:pt x="4823" y="5514"/>
                      <a:pt x="6859" y="7550"/>
                    </a:cubicBezTo>
                    <a:cubicBezTo>
                      <a:pt x="6895" y="7595"/>
                      <a:pt x="6933" y="7613"/>
                      <a:pt x="6967" y="7613"/>
                    </a:cubicBezTo>
                    <a:cubicBezTo>
                      <a:pt x="7049" y="7613"/>
                      <a:pt x="7106" y="7506"/>
                      <a:pt x="7042" y="7398"/>
                    </a:cubicBezTo>
                    <a:cubicBezTo>
                      <a:pt x="5522" y="5088"/>
                      <a:pt x="4154" y="1654"/>
                      <a:pt x="1692" y="134"/>
                    </a:cubicBezTo>
                    <a:cubicBezTo>
                      <a:pt x="1530" y="42"/>
                      <a:pt x="1365" y="1"/>
                      <a:pt x="12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7"/>
              <p:cNvSpPr/>
              <p:nvPr/>
            </p:nvSpPr>
            <p:spPr>
              <a:xfrm>
                <a:off x="6241475" y="716325"/>
                <a:ext cx="136600" cy="12602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5041" extrusionOk="0">
                    <a:moveTo>
                      <a:pt x="4377" y="0"/>
                    </a:moveTo>
                    <a:cubicBezTo>
                      <a:pt x="4120" y="0"/>
                      <a:pt x="3909" y="109"/>
                      <a:pt x="3822" y="326"/>
                    </a:cubicBezTo>
                    <a:cubicBezTo>
                      <a:pt x="3518" y="1208"/>
                      <a:pt x="3092" y="2059"/>
                      <a:pt x="2485" y="2879"/>
                    </a:cubicBezTo>
                    <a:cubicBezTo>
                      <a:pt x="1907" y="3670"/>
                      <a:pt x="1086" y="4399"/>
                      <a:pt x="114" y="4794"/>
                    </a:cubicBezTo>
                    <a:cubicBezTo>
                      <a:pt x="0" y="4851"/>
                      <a:pt x="72" y="5040"/>
                      <a:pt x="156" y="5040"/>
                    </a:cubicBezTo>
                    <a:cubicBezTo>
                      <a:pt x="162" y="5040"/>
                      <a:pt x="168" y="5039"/>
                      <a:pt x="174" y="5037"/>
                    </a:cubicBezTo>
                    <a:cubicBezTo>
                      <a:pt x="722" y="4946"/>
                      <a:pt x="1299" y="4885"/>
                      <a:pt x="1846" y="4703"/>
                    </a:cubicBezTo>
                    <a:cubicBezTo>
                      <a:pt x="2424" y="4490"/>
                      <a:pt x="3032" y="4278"/>
                      <a:pt x="3579" y="3882"/>
                    </a:cubicBezTo>
                    <a:cubicBezTo>
                      <a:pt x="4126" y="3518"/>
                      <a:pt x="4582" y="3062"/>
                      <a:pt x="4947" y="2515"/>
                    </a:cubicBezTo>
                    <a:cubicBezTo>
                      <a:pt x="5281" y="1998"/>
                      <a:pt x="5463" y="1390"/>
                      <a:pt x="5463" y="782"/>
                    </a:cubicBezTo>
                    <a:cubicBezTo>
                      <a:pt x="5463" y="387"/>
                      <a:pt x="5099" y="144"/>
                      <a:pt x="4703" y="53"/>
                    </a:cubicBezTo>
                    <a:cubicBezTo>
                      <a:pt x="4590" y="18"/>
                      <a:pt x="4480" y="0"/>
                      <a:pt x="43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7"/>
              <p:cNvSpPr/>
              <p:nvPr/>
            </p:nvSpPr>
            <p:spPr>
              <a:xfrm>
                <a:off x="6404650" y="697100"/>
                <a:ext cx="109450" cy="876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07" extrusionOk="0">
                    <a:moveTo>
                      <a:pt x="0" y="1"/>
                    </a:moveTo>
                    <a:cubicBezTo>
                      <a:pt x="334" y="1126"/>
                      <a:pt x="760" y="2281"/>
                      <a:pt x="1642" y="3071"/>
                    </a:cubicBezTo>
                    <a:cubicBezTo>
                      <a:pt x="1824" y="3253"/>
                      <a:pt x="2097" y="3405"/>
                      <a:pt x="2371" y="3496"/>
                    </a:cubicBezTo>
                    <a:cubicBezTo>
                      <a:pt x="2420" y="3502"/>
                      <a:pt x="2471" y="3506"/>
                      <a:pt x="2523" y="3506"/>
                    </a:cubicBezTo>
                    <a:cubicBezTo>
                      <a:pt x="2732" y="3506"/>
                      <a:pt x="2961" y="3448"/>
                      <a:pt x="3131" y="3253"/>
                    </a:cubicBezTo>
                    <a:cubicBezTo>
                      <a:pt x="3283" y="3071"/>
                      <a:pt x="3313" y="2797"/>
                      <a:pt x="3222" y="2585"/>
                    </a:cubicBezTo>
                    <a:cubicBezTo>
                      <a:pt x="3192" y="2341"/>
                      <a:pt x="3040" y="2129"/>
                      <a:pt x="2918" y="1916"/>
                    </a:cubicBezTo>
                    <a:lnTo>
                      <a:pt x="2918" y="1916"/>
                    </a:lnTo>
                    <a:cubicBezTo>
                      <a:pt x="3168" y="2055"/>
                      <a:pt x="3418" y="2193"/>
                      <a:pt x="3690" y="2193"/>
                    </a:cubicBezTo>
                    <a:cubicBezTo>
                      <a:pt x="3716" y="2193"/>
                      <a:pt x="3743" y="2192"/>
                      <a:pt x="3769" y="2189"/>
                    </a:cubicBezTo>
                    <a:cubicBezTo>
                      <a:pt x="4073" y="2159"/>
                      <a:pt x="4377" y="1916"/>
                      <a:pt x="4347" y="1612"/>
                    </a:cubicBezTo>
                    <a:cubicBezTo>
                      <a:pt x="4286" y="1460"/>
                      <a:pt x="4195" y="1308"/>
                      <a:pt x="4043" y="1186"/>
                    </a:cubicBezTo>
                    <a:cubicBezTo>
                      <a:pt x="2888" y="305"/>
                      <a:pt x="136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7"/>
              <p:cNvSpPr/>
              <p:nvPr/>
            </p:nvSpPr>
            <p:spPr>
              <a:xfrm>
                <a:off x="6401600" y="632625"/>
                <a:ext cx="11172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3268" extrusionOk="0">
                    <a:moveTo>
                      <a:pt x="3402" y="1"/>
                    </a:moveTo>
                    <a:cubicBezTo>
                      <a:pt x="3279" y="1"/>
                      <a:pt x="3145" y="36"/>
                      <a:pt x="3040" y="57"/>
                    </a:cubicBezTo>
                    <a:cubicBezTo>
                      <a:pt x="1672" y="604"/>
                      <a:pt x="730" y="1820"/>
                      <a:pt x="1" y="2945"/>
                    </a:cubicBezTo>
                    <a:cubicBezTo>
                      <a:pt x="734" y="3118"/>
                      <a:pt x="1493" y="3268"/>
                      <a:pt x="2237" y="3268"/>
                    </a:cubicBezTo>
                    <a:cubicBezTo>
                      <a:pt x="2664" y="3268"/>
                      <a:pt x="3086" y="3219"/>
                      <a:pt x="3496" y="3097"/>
                    </a:cubicBezTo>
                    <a:cubicBezTo>
                      <a:pt x="3770" y="3036"/>
                      <a:pt x="4043" y="2914"/>
                      <a:pt x="4195" y="2671"/>
                    </a:cubicBezTo>
                    <a:cubicBezTo>
                      <a:pt x="4378" y="2489"/>
                      <a:pt x="4469" y="2185"/>
                      <a:pt x="4378" y="1911"/>
                    </a:cubicBezTo>
                    <a:cubicBezTo>
                      <a:pt x="4317" y="1698"/>
                      <a:pt x="4074" y="1546"/>
                      <a:pt x="3861" y="1455"/>
                    </a:cubicBezTo>
                    <a:cubicBezTo>
                      <a:pt x="3618" y="1394"/>
                      <a:pt x="3405" y="1394"/>
                      <a:pt x="3131" y="1394"/>
                    </a:cubicBezTo>
                    <a:cubicBezTo>
                      <a:pt x="3405" y="1242"/>
                      <a:pt x="3648" y="1060"/>
                      <a:pt x="3770" y="787"/>
                    </a:cubicBezTo>
                    <a:cubicBezTo>
                      <a:pt x="3922" y="513"/>
                      <a:pt x="3861" y="87"/>
                      <a:pt x="3557" y="27"/>
                    </a:cubicBezTo>
                    <a:cubicBezTo>
                      <a:pt x="3510" y="8"/>
                      <a:pt x="3457" y="1"/>
                      <a:pt x="34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7"/>
              <p:cNvSpPr/>
              <p:nvPr/>
            </p:nvSpPr>
            <p:spPr>
              <a:xfrm>
                <a:off x="6378050" y="597475"/>
                <a:ext cx="79050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4655" extrusionOk="0">
                    <a:moveTo>
                      <a:pt x="768" y="0"/>
                    </a:moveTo>
                    <a:cubicBezTo>
                      <a:pt x="661" y="0"/>
                      <a:pt x="553" y="31"/>
                      <a:pt x="456" y="95"/>
                    </a:cubicBezTo>
                    <a:cubicBezTo>
                      <a:pt x="335" y="217"/>
                      <a:pt x="274" y="399"/>
                      <a:pt x="274" y="551"/>
                    </a:cubicBezTo>
                    <a:cubicBezTo>
                      <a:pt x="0" y="2010"/>
                      <a:pt x="578" y="3439"/>
                      <a:pt x="1216" y="4655"/>
                    </a:cubicBezTo>
                    <a:cubicBezTo>
                      <a:pt x="2006" y="3773"/>
                      <a:pt x="2827" y="2861"/>
                      <a:pt x="3070" y="1706"/>
                    </a:cubicBezTo>
                    <a:cubicBezTo>
                      <a:pt x="3161" y="1433"/>
                      <a:pt x="3161" y="1129"/>
                      <a:pt x="3070" y="886"/>
                    </a:cubicBezTo>
                    <a:cubicBezTo>
                      <a:pt x="3009" y="642"/>
                      <a:pt x="2766" y="399"/>
                      <a:pt x="2523" y="369"/>
                    </a:cubicBezTo>
                    <a:cubicBezTo>
                      <a:pt x="2492" y="365"/>
                      <a:pt x="2460" y="363"/>
                      <a:pt x="2428" y="363"/>
                    </a:cubicBezTo>
                    <a:cubicBezTo>
                      <a:pt x="2211" y="363"/>
                      <a:pt x="1987" y="449"/>
                      <a:pt x="1854" y="582"/>
                    </a:cubicBezTo>
                    <a:cubicBezTo>
                      <a:pt x="1672" y="734"/>
                      <a:pt x="1550" y="977"/>
                      <a:pt x="1429" y="1159"/>
                    </a:cubicBezTo>
                    <a:cubicBezTo>
                      <a:pt x="1429" y="855"/>
                      <a:pt x="1398" y="551"/>
                      <a:pt x="1247" y="278"/>
                    </a:cubicBezTo>
                    <a:cubicBezTo>
                      <a:pt x="1148" y="101"/>
                      <a:pt x="962" y="0"/>
                      <a:pt x="7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>
                <a:off x="6308900" y="623925"/>
                <a:ext cx="109450" cy="88400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36" extrusionOk="0">
                    <a:moveTo>
                      <a:pt x="1840" y="0"/>
                    </a:moveTo>
                    <a:cubicBezTo>
                      <a:pt x="1616" y="0"/>
                      <a:pt x="1392" y="59"/>
                      <a:pt x="1246" y="253"/>
                    </a:cubicBezTo>
                    <a:cubicBezTo>
                      <a:pt x="1095" y="435"/>
                      <a:pt x="1064" y="709"/>
                      <a:pt x="1125" y="922"/>
                    </a:cubicBezTo>
                    <a:cubicBezTo>
                      <a:pt x="1186" y="1165"/>
                      <a:pt x="1338" y="1378"/>
                      <a:pt x="1429" y="1590"/>
                    </a:cubicBezTo>
                    <a:cubicBezTo>
                      <a:pt x="1207" y="1452"/>
                      <a:pt x="960" y="1313"/>
                      <a:pt x="687" y="1313"/>
                    </a:cubicBezTo>
                    <a:cubicBezTo>
                      <a:pt x="661" y="1313"/>
                      <a:pt x="635" y="1314"/>
                      <a:pt x="608" y="1317"/>
                    </a:cubicBezTo>
                    <a:cubicBezTo>
                      <a:pt x="304" y="1347"/>
                      <a:pt x="0" y="1590"/>
                      <a:pt x="31" y="1894"/>
                    </a:cubicBezTo>
                    <a:cubicBezTo>
                      <a:pt x="61" y="2046"/>
                      <a:pt x="183" y="2198"/>
                      <a:pt x="335" y="2320"/>
                    </a:cubicBezTo>
                    <a:cubicBezTo>
                      <a:pt x="1490" y="3262"/>
                      <a:pt x="3009" y="3445"/>
                      <a:pt x="4377" y="3536"/>
                    </a:cubicBezTo>
                    <a:cubicBezTo>
                      <a:pt x="4013" y="2411"/>
                      <a:pt x="3617" y="1226"/>
                      <a:pt x="2736" y="435"/>
                    </a:cubicBezTo>
                    <a:cubicBezTo>
                      <a:pt x="2554" y="253"/>
                      <a:pt x="2280" y="101"/>
                      <a:pt x="2006" y="10"/>
                    </a:cubicBezTo>
                    <a:cubicBezTo>
                      <a:pt x="1952" y="4"/>
                      <a:pt x="1896" y="0"/>
                      <a:pt x="18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>
                <a:off x="6309650" y="694350"/>
                <a:ext cx="11097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3268" extrusionOk="0">
                    <a:moveTo>
                      <a:pt x="2223" y="1"/>
                    </a:moveTo>
                    <a:cubicBezTo>
                      <a:pt x="1793" y="1"/>
                      <a:pt x="1364" y="50"/>
                      <a:pt x="943" y="172"/>
                    </a:cubicBezTo>
                    <a:cubicBezTo>
                      <a:pt x="669" y="263"/>
                      <a:pt x="426" y="354"/>
                      <a:pt x="274" y="597"/>
                    </a:cubicBezTo>
                    <a:cubicBezTo>
                      <a:pt x="92" y="780"/>
                      <a:pt x="1" y="1084"/>
                      <a:pt x="92" y="1357"/>
                    </a:cubicBezTo>
                    <a:cubicBezTo>
                      <a:pt x="153" y="1570"/>
                      <a:pt x="365" y="1722"/>
                      <a:pt x="609" y="1813"/>
                    </a:cubicBezTo>
                    <a:cubicBezTo>
                      <a:pt x="852" y="1874"/>
                      <a:pt x="1065" y="1874"/>
                      <a:pt x="1338" y="1874"/>
                    </a:cubicBezTo>
                    <a:cubicBezTo>
                      <a:pt x="1065" y="2026"/>
                      <a:pt x="791" y="2239"/>
                      <a:pt x="669" y="2482"/>
                    </a:cubicBezTo>
                    <a:cubicBezTo>
                      <a:pt x="517" y="2755"/>
                      <a:pt x="609" y="3181"/>
                      <a:pt x="913" y="3242"/>
                    </a:cubicBezTo>
                    <a:cubicBezTo>
                      <a:pt x="960" y="3260"/>
                      <a:pt x="1010" y="3268"/>
                      <a:pt x="1061" y="3268"/>
                    </a:cubicBezTo>
                    <a:cubicBezTo>
                      <a:pt x="1175" y="3268"/>
                      <a:pt x="1294" y="3232"/>
                      <a:pt x="1399" y="3211"/>
                    </a:cubicBezTo>
                    <a:cubicBezTo>
                      <a:pt x="2767" y="2695"/>
                      <a:pt x="3739" y="1479"/>
                      <a:pt x="4438" y="324"/>
                    </a:cubicBezTo>
                    <a:cubicBezTo>
                      <a:pt x="3724" y="150"/>
                      <a:pt x="2973" y="1"/>
                      <a:pt x="2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>
                <a:off x="6365875" y="695600"/>
                <a:ext cx="790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4655" extrusionOk="0">
                    <a:moveTo>
                      <a:pt x="1946" y="0"/>
                    </a:moveTo>
                    <a:cubicBezTo>
                      <a:pt x="1126" y="882"/>
                      <a:pt x="335" y="1793"/>
                      <a:pt x="62" y="2979"/>
                    </a:cubicBezTo>
                    <a:cubicBezTo>
                      <a:pt x="1" y="3252"/>
                      <a:pt x="1" y="3556"/>
                      <a:pt x="62" y="3769"/>
                    </a:cubicBezTo>
                    <a:cubicBezTo>
                      <a:pt x="153" y="4043"/>
                      <a:pt x="366" y="4255"/>
                      <a:pt x="639" y="4316"/>
                    </a:cubicBezTo>
                    <a:cubicBezTo>
                      <a:pt x="665" y="4319"/>
                      <a:pt x="690" y="4321"/>
                      <a:pt x="715" y="4321"/>
                    </a:cubicBezTo>
                    <a:cubicBezTo>
                      <a:pt x="932" y="4321"/>
                      <a:pt x="1141" y="4209"/>
                      <a:pt x="1278" y="4073"/>
                    </a:cubicBezTo>
                    <a:cubicBezTo>
                      <a:pt x="1490" y="3921"/>
                      <a:pt x="1582" y="3708"/>
                      <a:pt x="1703" y="3496"/>
                    </a:cubicBezTo>
                    <a:cubicBezTo>
                      <a:pt x="1703" y="3800"/>
                      <a:pt x="1734" y="4103"/>
                      <a:pt x="1885" y="4377"/>
                    </a:cubicBezTo>
                    <a:cubicBezTo>
                      <a:pt x="1984" y="4554"/>
                      <a:pt x="2183" y="4654"/>
                      <a:pt x="2386" y="4654"/>
                    </a:cubicBezTo>
                    <a:cubicBezTo>
                      <a:pt x="2497" y="4654"/>
                      <a:pt x="2609" y="4624"/>
                      <a:pt x="2706" y="4559"/>
                    </a:cubicBezTo>
                    <a:cubicBezTo>
                      <a:pt x="2797" y="4468"/>
                      <a:pt x="2889" y="4255"/>
                      <a:pt x="2889" y="4103"/>
                    </a:cubicBezTo>
                    <a:cubicBezTo>
                      <a:pt x="3162" y="2645"/>
                      <a:pt x="2585" y="1186"/>
                      <a:pt x="19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>
                <a:off x="6357525" y="650000"/>
                <a:ext cx="107925" cy="108675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4347" extrusionOk="0">
                    <a:moveTo>
                      <a:pt x="2159" y="0"/>
                    </a:moveTo>
                    <a:cubicBezTo>
                      <a:pt x="943" y="0"/>
                      <a:pt x="1" y="973"/>
                      <a:pt x="1" y="2189"/>
                    </a:cubicBezTo>
                    <a:cubicBezTo>
                      <a:pt x="1" y="3374"/>
                      <a:pt x="943" y="4347"/>
                      <a:pt x="2159" y="4347"/>
                    </a:cubicBezTo>
                    <a:cubicBezTo>
                      <a:pt x="3344" y="4347"/>
                      <a:pt x="4317" y="3374"/>
                      <a:pt x="4317" y="2189"/>
                    </a:cubicBezTo>
                    <a:cubicBezTo>
                      <a:pt x="4317" y="973"/>
                      <a:pt x="3344" y="0"/>
                      <a:pt x="21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5" name="Google Shape;895;p7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896" name="Google Shape;896;p7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7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7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7"/>
            <p:cNvGrpSpPr/>
            <p:nvPr/>
          </p:nvGrpSpPr>
          <p:grpSpPr>
            <a:xfrm>
              <a:off x="7009895" y="4293137"/>
              <a:ext cx="1352964" cy="1047482"/>
              <a:chOff x="2612025" y="1964075"/>
              <a:chExt cx="1100150" cy="851750"/>
            </a:xfrm>
          </p:grpSpPr>
          <p:sp>
            <p:nvSpPr>
              <p:cNvPr id="925" name="Google Shape;925;p7"/>
              <p:cNvSpPr/>
              <p:nvPr/>
            </p:nvSpPr>
            <p:spPr>
              <a:xfrm>
                <a:off x="2736300" y="1964075"/>
                <a:ext cx="442825" cy="768925"/>
              </a:xfrm>
              <a:custGeom>
                <a:avLst/>
                <a:gdLst/>
                <a:ahLst/>
                <a:cxnLst/>
                <a:rect l="l" t="t" r="r" b="b"/>
                <a:pathLst>
                  <a:path w="17713" h="30757" extrusionOk="0">
                    <a:moveTo>
                      <a:pt x="12696" y="1"/>
                    </a:moveTo>
                    <a:cubicBezTo>
                      <a:pt x="12623" y="1"/>
                      <a:pt x="12549" y="4"/>
                      <a:pt x="12476" y="11"/>
                    </a:cubicBezTo>
                    <a:cubicBezTo>
                      <a:pt x="11475" y="112"/>
                      <a:pt x="10508" y="1012"/>
                      <a:pt x="10574" y="2013"/>
                    </a:cubicBezTo>
                    <a:cubicBezTo>
                      <a:pt x="10057" y="1027"/>
                      <a:pt x="8974" y="460"/>
                      <a:pt x="7879" y="460"/>
                    </a:cubicBezTo>
                    <a:cubicBezTo>
                      <a:pt x="7492" y="460"/>
                      <a:pt x="7104" y="531"/>
                      <a:pt x="6738" y="679"/>
                    </a:cubicBezTo>
                    <a:cubicBezTo>
                      <a:pt x="5371" y="1279"/>
                      <a:pt x="4670" y="3014"/>
                      <a:pt x="5171" y="4381"/>
                    </a:cubicBezTo>
                    <a:cubicBezTo>
                      <a:pt x="4763" y="4138"/>
                      <a:pt x="4301" y="4028"/>
                      <a:pt x="3830" y="4028"/>
                    </a:cubicBezTo>
                    <a:cubicBezTo>
                      <a:pt x="2683" y="4028"/>
                      <a:pt x="1482" y="4679"/>
                      <a:pt x="867" y="5649"/>
                    </a:cubicBezTo>
                    <a:cubicBezTo>
                      <a:pt x="0" y="7050"/>
                      <a:pt x="34" y="8851"/>
                      <a:pt x="567" y="10452"/>
                    </a:cubicBezTo>
                    <a:cubicBezTo>
                      <a:pt x="1134" y="11987"/>
                      <a:pt x="2068" y="13354"/>
                      <a:pt x="3002" y="14722"/>
                    </a:cubicBezTo>
                    <a:cubicBezTo>
                      <a:pt x="5337" y="18224"/>
                      <a:pt x="10141" y="27398"/>
                      <a:pt x="10708" y="28599"/>
                    </a:cubicBezTo>
                    <a:cubicBezTo>
                      <a:pt x="11239" y="29691"/>
                      <a:pt x="12240" y="30757"/>
                      <a:pt x="13365" y="30757"/>
                    </a:cubicBezTo>
                    <a:cubicBezTo>
                      <a:pt x="13512" y="30757"/>
                      <a:pt x="13660" y="30738"/>
                      <a:pt x="13810" y="30700"/>
                    </a:cubicBezTo>
                    <a:cubicBezTo>
                      <a:pt x="14844" y="30400"/>
                      <a:pt x="15378" y="29199"/>
                      <a:pt x="15711" y="28165"/>
                    </a:cubicBezTo>
                    <a:cubicBezTo>
                      <a:pt x="17346" y="22928"/>
                      <a:pt x="17713" y="17424"/>
                      <a:pt x="17413" y="12020"/>
                    </a:cubicBezTo>
                    <a:cubicBezTo>
                      <a:pt x="17313" y="9351"/>
                      <a:pt x="16979" y="6683"/>
                      <a:pt x="16312" y="4081"/>
                    </a:cubicBezTo>
                    <a:cubicBezTo>
                      <a:pt x="16045" y="3080"/>
                      <a:pt x="15711" y="2080"/>
                      <a:pt x="15078" y="1312"/>
                    </a:cubicBezTo>
                    <a:cubicBezTo>
                      <a:pt x="14521" y="571"/>
                      <a:pt x="13621" y="1"/>
                      <a:pt x="12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3070700" y="1972350"/>
                <a:ext cx="527900" cy="767900"/>
              </a:xfrm>
              <a:custGeom>
                <a:avLst/>
                <a:gdLst/>
                <a:ahLst/>
                <a:cxnLst/>
                <a:rect l="l" t="t" r="r" b="b"/>
                <a:pathLst>
                  <a:path w="21116" h="30716" extrusionOk="0">
                    <a:moveTo>
                      <a:pt x="8148" y="1"/>
                    </a:moveTo>
                    <a:cubicBezTo>
                      <a:pt x="7267" y="1"/>
                      <a:pt x="6379" y="430"/>
                      <a:pt x="5704" y="1048"/>
                    </a:cubicBezTo>
                    <a:cubicBezTo>
                      <a:pt x="4937" y="1782"/>
                      <a:pt x="4437" y="2716"/>
                      <a:pt x="3970" y="3683"/>
                    </a:cubicBezTo>
                    <a:cubicBezTo>
                      <a:pt x="34" y="11889"/>
                      <a:pt x="0" y="21396"/>
                      <a:pt x="601" y="30169"/>
                    </a:cubicBezTo>
                    <a:cubicBezTo>
                      <a:pt x="907" y="30552"/>
                      <a:pt x="1379" y="30715"/>
                      <a:pt x="1870" y="30715"/>
                    </a:cubicBezTo>
                    <a:cubicBezTo>
                      <a:pt x="2234" y="30715"/>
                      <a:pt x="2609" y="30625"/>
                      <a:pt x="2936" y="30469"/>
                    </a:cubicBezTo>
                    <a:cubicBezTo>
                      <a:pt x="3670" y="30035"/>
                      <a:pt x="4170" y="29335"/>
                      <a:pt x="4670" y="28634"/>
                    </a:cubicBezTo>
                    <a:lnTo>
                      <a:pt x="12309" y="17493"/>
                    </a:lnTo>
                    <a:cubicBezTo>
                      <a:pt x="13944" y="15125"/>
                      <a:pt x="15645" y="12690"/>
                      <a:pt x="18047" y="11122"/>
                    </a:cubicBezTo>
                    <a:cubicBezTo>
                      <a:pt x="19114" y="10455"/>
                      <a:pt x="20315" y="9854"/>
                      <a:pt x="20782" y="8720"/>
                    </a:cubicBezTo>
                    <a:cubicBezTo>
                      <a:pt x="21115" y="7886"/>
                      <a:pt x="20949" y="6852"/>
                      <a:pt x="20315" y="6185"/>
                    </a:cubicBezTo>
                    <a:cubicBezTo>
                      <a:pt x="19648" y="5551"/>
                      <a:pt x="18614" y="5318"/>
                      <a:pt x="16779" y="5184"/>
                    </a:cubicBezTo>
                    <a:cubicBezTo>
                      <a:pt x="17179" y="3650"/>
                      <a:pt x="16312" y="1882"/>
                      <a:pt x="14811" y="1282"/>
                    </a:cubicBezTo>
                    <a:cubicBezTo>
                      <a:pt x="14443" y="1131"/>
                      <a:pt x="14049" y="1060"/>
                      <a:pt x="13654" y="1060"/>
                    </a:cubicBezTo>
                    <a:cubicBezTo>
                      <a:pt x="12475" y="1060"/>
                      <a:pt x="11283" y="1691"/>
                      <a:pt x="10708" y="2716"/>
                    </a:cubicBezTo>
                    <a:cubicBezTo>
                      <a:pt x="10608" y="1282"/>
                      <a:pt x="9674" y="281"/>
                      <a:pt x="8640" y="47"/>
                    </a:cubicBezTo>
                    <a:cubicBezTo>
                      <a:pt x="8477" y="16"/>
                      <a:pt x="8313" y="1"/>
                      <a:pt x="81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3091550" y="2254800"/>
                <a:ext cx="620625" cy="498375"/>
              </a:xfrm>
              <a:custGeom>
                <a:avLst/>
                <a:gdLst/>
                <a:ahLst/>
                <a:cxnLst/>
                <a:rect l="l" t="t" r="r" b="b"/>
                <a:pathLst>
                  <a:path w="24825" h="19935" extrusionOk="0">
                    <a:moveTo>
                      <a:pt x="18942" y="0"/>
                    </a:moveTo>
                    <a:cubicBezTo>
                      <a:pt x="18196" y="0"/>
                      <a:pt x="17466" y="196"/>
                      <a:pt x="16712" y="391"/>
                    </a:cubicBezTo>
                    <a:cubicBezTo>
                      <a:pt x="12843" y="1592"/>
                      <a:pt x="9440" y="4060"/>
                      <a:pt x="6672" y="7062"/>
                    </a:cubicBezTo>
                    <a:cubicBezTo>
                      <a:pt x="4003" y="10098"/>
                      <a:pt x="1935" y="13667"/>
                      <a:pt x="0" y="19038"/>
                    </a:cubicBezTo>
                    <a:cubicBezTo>
                      <a:pt x="614" y="19674"/>
                      <a:pt x="1488" y="19935"/>
                      <a:pt x="2365" y="19935"/>
                    </a:cubicBezTo>
                    <a:cubicBezTo>
                      <a:pt x="2822" y="19935"/>
                      <a:pt x="3280" y="19864"/>
                      <a:pt x="3703" y="19738"/>
                    </a:cubicBezTo>
                    <a:cubicBezTo>
                      <a:pt x="4971" y="19371"/>
                      <a:pt x="6105" y="18571"/>
                      <a:pt x="7205" y="17870"/>
                    </a:cubicBezTo>
                    <a:cubicBezTo>
                      <a:pt x="10541" y="15869"/>
                      <a:pt x="14444" y="14768"/>
                      <a:pt x="18313" y="14768"/>
                    </a:cubicBezTo>
                    <a:cubicBezTo>
                      <a:pt x="18794" y="14768"/>
                      <a:pt x="19285" y="14784"/>
                      <a:pt x="19776" y="14784"/>
                    </a:cubicBezTo>
                    <a:cubicBezTo>
                      <a:pt x="20512" y="14784"/>
                      <a:pt x="21249" y="14748"/>
                      <a:pt x="21949" y="14568"/>
                    </a:cubicBezTo>
                    <a:cubicBezTo>
                      <a:pt x="23117" y="14268"/>
                      <a:pt x="24284" y="13500"/>
                      <a:pt x="24551" y="12266"/>
                    </a:cubicBezTo>
                    <a:cubicBezTo>
                      <a:pt x="24824" y="11203"/>
                      <a:pt x="24103" y="9892"/>
                      <a:pt x="22838" y="9892"/>
                    </a:cubicBezTo>
                    <a:cubicBezTo>
                      <a:pt x="22714" y="9892"/>
                      <a:pt x="22584" y="9904"/>
                      <a:pt x="22450" y="9931"/>
                    </a:cubicBezTo>
                    <a:cubicBezTo>
                      <a:pt x="23184" y="9264"/>
                      <a:pt x="23884" y="8497"/>
                      <a:pt x="24284" y="7529"/>
                    </a:cubicBezTo>
                    <a:cubicBezTo>
                      <a:pt x="24651" y="6562"/>
                      <a:pt x="24651" y="5428"/>
                      <a:pt x="24118" y="4594"/>
                    </a:cubicBezTo>
                    <a:cubicBezTo>
                      <a:pt x="23710" y="3971"/>
                      <a:pt x="22994" y="3555"/>
                      <a:pt x="22177" y="3555"/>
                    </a:cubicBezTo>
                    <a:cubicBezTo>
                      <a:pt x="21857" y="3555"/>
                      <a:pt x="21521" y="3619"/>
                      <a:pt x="21182" y="3760"/>
                    </a:cubicBezTo>
                    <a:cubicBezTo>
                      <a:pt x="21949" y="3260"/>
                      <a:pt x="22116" y="2126"/>
                      <a:pt x="21649" y="1358"/>
                    </a:cubicBezTo>
                    <a:cubicBezTo>
                      <a:pt x="21182" y="558"/>
                      <a:pt x="20315" y="91"/>
                      <a:pt x="19381" y="24"/>
                    </a:cubicBezTo>
                    <a:cubicBezTo>
                      <a:pt x="19234" y="8"/>
                      <a:pt x="19087" y="0"/>
                      <a:pt x="189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2612025" y="2249825"/>
                <a:ext cx="463700" cy="487950"/>
              </a:xfrm>
              <a:custGeom>
                <a:avLst/>
                <a:gdLst/>
                <a:ahLst/>
                <a:cxnLst/>
                <a:rect l="l" t="t" r="r" b="b"/>
                <a:pathLst>
                  <a:path w="18548" h="19518" extrusionOk="0">
                    <a:moveTo>
                      <a:pt x="7132" y="0"/>
                    </a:moveTo>
                    <a:cubicBezTo>
                      <a:pt x="6643" y="0"/>
                      <a:pt x="6166" y="141"/>
                      <a:pt x="5772" y="457"/>
                    </a:cubicBezTo>
                    <a:cubicBezTo>
                      <a:pt x="5105" y="957"/>
                      <a:pt x="4938" y="2091"/>
                      <a:pt x="5505" y="2692"/>
                    </a:cubicBezTo>
                    <a:cubicBezTo>
                      <a:pt x="4827" y="2546"/>
                      <a:pt x="4180" y="2463"/>
                      <a:pt x="3583" y="2463"/>
                    </a:cubicBezTo>
                    <a:cubicBezTo>
                      <a:pt x="2534" y="2463"/>
                      <a:pt x="1639" y="2721"/>
                      <a:pt x="1002" y="3359"/>
                    </a:cubicBezTo>
                    <a:cubicBezTo>
                      <a:pt x="201" y="4193"/>
                      <a:pt x="1" y="5427"/>
                      <a:pt x="268" y="6561"/>
                    </a:cubicBezTo>
                    <a:cubicBezTo>
                      <a:pt x="501" y="7695"/>
                      <a:pt x="1102" y="8696"/>
                      <a:pt x="1669" y="9630"/>
                    </a:cubicBezTo>
                    <a:cubicBezTo>
                      <a:pt x="1102" y="9930"/>
                      <a:pt x="668" y="10297"/>
                      <a:pt x="435" y="10764"/>
                    </a:cubicBezTo>
                    <a:cubicBezTo>
                      <a:pt x="201" y="11231"/>
                      <a:pt x="134" y="11865"/>
                      <a:pt x="468" y="12265"/>
                    </a:cubicBezTo>
                    <a:cubicBezTo>
                      <a:pt x="781" y="12676"/>
                      <a:pt x="1265" y="12777"/>
                      <a:pt x="1794" y="12777"/>
                    </a:cubicBezTo>
                    <a:cubicBezTo>
                      <a:pt x="2168" y="12777"/>
                      <a:pt x="2564" y="12726"/>
                      <a:pt x="2936" y="12699"/>
                    </a:cubicBezTo>
                    <a:cubicBezTo>
                      <a:pt x="3095" y="12685"/>
                      <a:pt x="3253" y="12678"/>
                      <a:pt x="3412" y="12678"/>
                    </a:cubicBezTo>
                    <a:cubicBezTo>
                      <a:pt x="5157" y="12678"/>
                      <a:pt x="6903" y="13494"/>
                      <a:pt x="8340" y="14533"/>
                    </a:cubicBezTo>
                    <a:cubicBezTo>
                      <a:pt x="9975" y="15634"/>
                      <a:pt x="11342" y="17035"/>
                      <a:pt x="13010" y="18069"/>
                    </a:cubicBezTo>
                    <a:cubicBezTo>
                      <a:pt x="14326" y="18902"/>
                      <a:pt x="15879" y="19518"/>
                      <a:pt x="17427" y="19518"/>
                    </a:cubicBezTo>
                    <a:cubicBezTo>
                      <a:pt x="17802" y="19518"/>
                      <a:pt x="18177" y="19482"/>
                      <a:pt x="18548" y="19403"/>
                    </a:cubicBezTo>
                    <a:cubicBezTo>
                      <a:pt x="18481" y="12032"/>
                      <a:pt x="15112" y="6027"/>
                      <a:pt x="10208" y="1591"/>
                    </a:cubicBezTo>
                    <a:cubicBezTo>
                      <a:pt x="9608" y="1024"/>
                      <a:pt x="8941" y="457"/>
                      <a:pt x="8140" y="190"/>
                    </a:cubicBezTo>
                    <a:cubicBezTo>
                      <a:pt x="7813" y="67"/>
                      <a:pt x="7470" y="0"/>
                      <a:pt x="7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2690875" y="2423375"/>
                <a:ext cx="322300" cy="246300"/>
              </a:xfrm>
              <a:custGeom>
                <a:avLst/>
                <a:gdLst/>
                <a:ahLst/>
                <a:cxnLst/>
                <a:rect l="l" t="t" r="r" b="b"/>
                <a:pathLst>
                  <a:path w="12892" h="9852" extrusionOk="0">
                    <a:moveTo>
                      <a:pt x="73" y="0"/>
                    </a:moveTo>
                    <a:cubicBezTo>
                      <a:pt x="1" y="0"/>
                      <a:pt x="0" y="80"/>
                      <a:pt x="149" y="186"/>
                    </a:cubicBezTo>
                    <a:cubicBezTo>
                      <a:pt x="1017" y="987"/>
                      <a:pt x="1884" y="1854"/>
                      <a:pt x="2818" y="2654"/>
                    </a:cubicBezTo>
                    <a:cubicBezTo>
                      <a:pt x="3719" y="3455"/>
                      <a:pt x="4686" y="4256"/>
                      <a:pt x="5587" y="4989"/>
                    </a:cubicBezTo>
                    <a:lnTo>
                      <a:pt x="6320" y="5590"/>
                    </a:lnTo>
                    <a:cubicBezTo>
                      <a:pt x="6554" y="5790"/>
                      <a:pt x="6821" y="5957"/>
                      <a:pt x="7021" y="6157"/>
                    </a:cubicBezTo>
                    <a:cubicBezTo>
                      <a:pt x="7521" y="6524"/>
                      <a:pt x="8022" y="6924"/>
                      <a:pt x="8522" y="7258"/>
                    </a:cubicBezTo>
                    <a:cubicBezTo>
                      <a:pt x="9022" y="7591"/>
                      <a:pt x="9489" y="7958"/>
                      <a:pt x="9990" y="8292"/>
                    </a:cubicBezTo>
                    <a:cubicBezTo>
                      <a:pt x="10490" y="8659"/>
                      <a:pt x="10924" y="9026"/>
                      <a:pt x="11391" y="9426"/>
                    </a:cubicBezTo>
                    <a:cubicBezTo>
                      <a:pt x="11491" y="9493"/>
                      <a:pt x="11557" y="9526"/>
                      <a:pt x="11658" y="9593"/>
                    </a:cubicBezTo>
                    <a:lnTo>
                      <a:pt x="11891" y="9693"/>
                    </a:lnTo>
                    <a:cubicBezTo>
                      <a:pt x="12024" y="9793"/>
                      <a:pt x="12158" y="9793"/>
                      <a:pt x="12225" y="9826"/>
                    </a:cubicBezTo>
                    <a:cubicBezTo>
                      <a:pt x="12308" y="9843"/>
                      <a:pt x="12391" y="9851"/>
                      <a:pt x="12471" y="9851"/>
                    </a:cubicBezTo>
                    <a:cubicBezTo>
                      <a:pt x="12550" y="9851"/>
                      <a:pt x="12625" y="9843"/>
                      <a:pt x="12692" y="9826"/>
                    </a:cubicBezTo>
                    <a:cubicBezTo>
                      <a:pt x="12825" y="9793"/>
                      <a:pt x="12892" y="9659"/>
                      <a:pt x="12892" y="9426"/>
                    </a:cubicBezTo>
                    <a:cubicBezTo>
                      <a:pt x="12892" y="9293"/>
                      <a:pt x="12825" y="9159"/>
                      <a:pt x="12725" y="9026"/>
                    </a:cubicBezTo>
                    <a:cubicBezTo>
                      <a:pt x="12658" y="8959"/>
                      <a:pt x="12525" y="8792"/>
                      <a:pt x="12391" y="8659"/>
                    </a:cubicBezTo>
                    <a:cubicBezTo>
                      <a:pt x="12191" y="8459"/>
                      <a:pt x="11991" y="8258"/>
                      <a:pt x="11791" y="8092"/>
                    </a:cubicBezTo>
                    <a:cubicBezTo>
                      <a:pt x="11557" y="7858"/>
                      <a:pt x="11357" y="7691"/>
                      <a:pt x="11124" y="7491"/>
                    </a:cubicBezTo>
                    <a:cubicBezTo>
                      <a:pt x="10657" y="7091"/>
                      <a:pt x="10123" y="6691"/>
                      <a:pt x="9623" y="6357"/>
                    </a:cubicBezTo>
                    <a:cubicBezTo>
                      <a:pt x="9056" y="6024"/>
                      <a:pt x="8555" y="5657"/>
                      <a:pt x="8022" y="5323"/>
                    </a:cubicBezTo>
                    <a:cubicBezTo>
                      <a:pt x="7788" y="5156"/>
                      <a:pt x="7488" y="4989"/>
                      <a:pt x="7221" y="4823"/>
                    </a:cubicBezTo>
                    <a:cubicBezTo>
                      <a:pt x="6988" y="4656"/>
                      <a:pt x="6687" y="4456"/>
                      <a:pt x="6420" y="4289"/>
                    </a:cubicBezTo>
                    <a:cubicBezTo>
                      <a:pt x="5353" y="3588"/>
                      <a:pt x="4219" y="2921"/>
                      <a:pt x="3185" y="2187"/>
                    </a:cubicBezTo>
                    <a:cubicBezTo>
                      <a:pt x="2151" y="1520"/>
                      <a:pt x="1183" y="753"/>
                      <a:pt x="249" y="86"/>
                    </a:cubicBezTo>
                    <a:cubicBezTo>
                      <a:pt x="177" y="26"/>
                      <a:pt x="113" y="0"/>
                      <a:pt x="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2739625" y="2407675"/>
                <a:ext cx="272725" cy="237225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9489" extrusionOk="0">
                    <a:moveTo>
                      <a:pt x="108" y="0"/>
                    </a:moveTo>
                    <a:cubicBezTo>
                      <a:pt x="36" y="0"/>
                      <a:pt x="1" y="31"/>
                      <a:pt x="1" y="80"/>
                    </a:cubicBezTo>
                    <a:cubicBezTo>
                      <a:pt x="1" y="114"/>
                      <a:pt x="34" y="147"/>
                      <a:pt x="167" y="180"/>
                    </a:cubicBezTo>
                    <a:cubicBezTo>
                      <a:pt x="401" y="314"/>
                      <a:pt x="568" y="480"/>
                      <a:pt x="835" y="614"/>
                    </a:cubicBezTo>
                    <a:cubicBezTo>
                      <a:pt x="1035" y="781"/>
                      <a:pt x="1235" y="914"/>
                      <a:pt x="1435" y="1081"/>
                    </a:cubicBezTo>
                    <a:lnTo>
                      <a:pt x="2069" y="1581"/>
                    </a:lnTo>
                    <a:cubicBezTo>
                      <a:pt x="2269" y="1748"/>
                      <a:pt x="2436" y="1948"/>
                      <a:pt x="2669" y="2115"/>
                    </a:cubicBezTo>
                    <a:cubicBezTo>
                      <a:pt x="3436" y="2849"/>
                      <a:pt x="4204" y="3616"/>
                      <a:pt x="5004" y="4350"/>
                    </a:cubicBezTo>
                    <a:cubicBezTo>
                      <a:pt x="5771" y="5117"/>
                      <a:pt x="6505" y="5851"/>
                      <a:pt x="7239" y="6652"/>
                    </a:cubicBezTo>
                    <a:cubicBezTo>
                      <a:pt x="7606" y="7018"/>
                      <a:pt x="8006" y="7452"/>
                      <a:pt x="8340" y="7819"/>
                    </a:cubicBezTo>
                    <a:cubicBezTo>
                      <a:pt x="8507" y="8019"/>
                      <a:pt x="8707" y="8219"/>
                      <a:pt x="8907" y="8419"/>
                    </a:cubicBezTo>
                    <a:cubicBezTo>
                      <a:pt x="9107" y="8620"/>
                      <a:pt x="9274" y="8786"/>
                      <a:pt x="9507" y="8953"/>
                    </a:cubicBezTo>
                    <a:cubicBezTo>
                      <a:pt x="9897" y="9319"/>
                      <a:pt x="10251" y="9488"/>
                      <a:pt x="10505" y="9488"/>
                    </a:cubicBezTo>
                    <a:cubicBezTo>
                      <a:pt x="10599" y="9488"/>
                      <a:pt x="10679" y="9465"/>
                      <a:pt x="10742" y="9420"/>
                    </a:cubicBezTo>
                    <a:cubicBezTo>
                      <a:pt x="10908" y="9253"/>
                      <a:pt x="10908" y="8786"/>
                      <a:pt x="10508" y="8286"/>
                    </a:cubicBezTo>
                    <a:cubicBezTo>
                      <a:pt x="10175" y="7886"/>
                      <a:pt x="9841" y="7485"/>
                      <a:pt x="9507" y="7119"/>
                    </a:cubicBezTo>
                    <a:cubicBezTo>
                      <a:pt x="9174" y="6752"/>
                      <a:pt x="8774" y="6318"/>
                      <a:pt x="8373" y="5951"/>
                    </a:cubicBezTo>
                    <a:cubicBezTo>
                      <a:pt x="7573" y="5150"/>
                      <a:pt x="6705" y="4417"/>
                      <a:pt x="5771" y="3683"/>
                    </a:cubicBezTo>
                    <a:lnTo>
                      <a:pt x="3036" y="1681"/>
                    </a:lnTo>
                    <a:cubicBezTo>
                      <a:pt x="2836" y="1515"/>
                      <a:pt x="2569" y="1348"/>
                      <a:pt x="2336" y="1181"/>
                    </a:cubicBezTo>
                    <a:cubicBezTo>
                      <a:pt x="2069" y="1014"/>
                      <a:pt x="1869" y="914"/>
                      <a:pt x="1602" y="747"/>
                    </a:cubicBezTo>
                    <a:cubicBezTo>
                      <a:pt x="1368" y="614"/>
                      <a:pt x="1168" y="480"/>
                      <a:pt x="901" y="347"/>
                    </a:cubicBezTo>
                    <a:cubicBezTo>
                      <a:pt x="701" y="247"/>
                      <a:pt x="434" y="114"/>
                      <a:pt x="201" y="13"/>
                    </a:cubicBezTo>
                    <a:cubicBezTo>
                      <a:pt x="165" y="5"/>
                      <a:pt x="134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2825350" y="2373325"/>
                <a:ext cx="224525" cy="277100"/>
              </a:xfrm>
              <a:custGeom>
                <a:avLst/>
                <a:gdLst/>
                <a:ahLst/>
                <a:cxnLst/>
                <a:rect l="l" t="t" r="r" b="b"/>
                <a:pathLst>
                  <a:path w="8981" h="11084" extrusionOk="0">
                    <a:moveTo>
                      <a:pt x="62" y="1"/>
                    </a:moveTo>
                    <a:cubicBezTo>
                      <a:pt x="3" y="1"/>
                      <a:pt x="1" y="80"/>
                      <a:pt x="107" y="187"/>
                    </a:cubicBezTo>
                    <a:cubicBezTo>
                      <a:pt x="474" y="587"/>
                      <a:pt x="808" y="987"/>
                      <a:pt x="1175" y="1354"/>
                    </a:cubicBezTo>
                    <a:cubicBezTo>
                      <a:pt x="1342" y="1588"/>
                      <a:pt x="1542" y="1754"/>
                      <a:pt x="1709" y="1955"/>
                    </a:cubicBezTo>
                    <a:lnTo>
                      <a:pt x="2276" y="2522"/>
                    </a:lnTo>
                    <a:cubicBezTo>
                      <a:pt x="2976" y="3289"/>
                      <a:pt x="3643" y="4123"/>
                      <a:pt x="4277" y="4990"/>
                    </a:cubicBezTo>
                    <a:lnTo>
                      <a:pt x="4744" y="5624"/>
                    </a:lnTo>
                    <a:cubicBezTo>
                      <a:pt x="4911" y="5824"/>
                      <a:pt x="5078" y="6091"/>
                      <a:pt x="5178" y="6258"/>
                    </a:cubicBezTo>
                    <a:cubicBezTo>
                      <a:pt x="5311" y="6458"/>
                      <a:pt x="5445" y="6658"/>
                      <a:pt x="5611" y="6925"/>
                    </a:cubicBezTo>
                    <a:lnTo>
                      <a:pt x="5845" y="7292"/>
                    </a:lnTo>
                    <a:cubicBezTo>
                      <a:pt x="5878" y="7325"/>
                      <a:pt x="5945" y="7425"/>
                      <a:pt x="5978" y="7458"/>
                    </a:cubicBezTo>
                    <a:lnTo>
                      <a:pt x="6112" y="7625"/>
                    </a:lnTo>
                    <a:cubicBezTo>
                      <a:pt x="6412" y="7992"/>
                      <a:pt x="6612" y="8426"/>
                      <a:pt x="6912" y="8859"/>
                    </a:cubicBezTo>
                    <a:cubicBezTo>
                      <a:pt x="6979" y="8993"/>
                      <a:pt x="7079" y="9126"/>
                      <a:pt x="7112" y="9260"/>
                    </a:cubicBezTo>
                    <a:lnTo>
                      <a:pt x="7313" y="9593"/>
                    </a:lnTo>
                    <a:cubicBezTo>
                      <a:pt x="7446" y="9793"/>
                      <a:pt x="7579" y="9994"/>
                      <a:pt x="7680" y="10160"/>
                    </a:cubicBezTo>
                    <a:cubicBezTo>
                      <a:pt x="7846" y="10461"/>
                      <a:pt x="8013" y="10761"/>
                      <a:pt x="8247" y="10928"/>
                    </a:cubicBezTo>
                    <a:cubicBezTo>
                      <a:pt x="8372" y="11032"/>
                      <a:pt x="8497" y="11084"/>
                      <a:pt x="8606" y="11084"/>
                    </a:cubicBezTo>
                    <a:cubicBezTo>
                      <a:pt x="8671" y="11084"/>
                      <a:pt x="8730" y="11065"/>
                      <a:pt x="8780" y="11028"/>
                    </a:cubicBezTo>
                    <a:cubicBezTo>
                      <a:pt x="8914" y="10994"/>
                      <a:pt x="8980" y="10828"/>
                      <a:pt x="8980" y="10661"/>
                    </a:cubicBezTo>
                    <a:cubicBezTo>
                      <a:pt x="8947" y="10494"/>
                      <a:pt x="8947" y="10294"/>
                      <a:pt x="8814" y="9960"/>
                    </a:cubicBezTo>
                    <a:lnTo>
                      <a:pt x="8680" y="9593"/>
                    </a:lnTo>
                    <a:cubicBezTo>
                      <a:pt x="8647" y="9460"/>
                      <a:pt x="8547" y="9326"/>
                      <a:pt x="8513" y="9193"/>
                    </a:cubicBezTo>
                    <a:cubicBezTo>
                      <a:pt x="8380" y="8960"/>
                      <a:pt x="8280" y="8759"/>
                      <a:pt x="8147" y="8493"/>
                    </a:cubicBezTo>
                    <a:cubicBezTo>
                      <a:pt x="8013" y="8292"/>
                      <a:pt x="7913" y="8026"/>
                      <a:pt x="7780" y="7825"/>
                    </a:cubicBezTo>
                    <a:cubicBezTo>
                      <a:pt x="7646" y="7592"/>
                      <a:pt x="7479" y="7325"/>
                      <a:pt x="7313" y="7092"/>
                    </a:cubicBezTo>
                    <a:cubicBezTo>
                      <a:pt x="7246" y="6958"/>
                      <a:pt x="7112" y="6825"/>
                      <a:pt x="7012" y="6691"/>
                    </a:cubicBezTo>
                    <a:cubicBezTo>
                      <a:pt x="6946" y="6625"/>
                      <a:pt x="6846" y="6524"/>
                      <a:pt x="6812" y="6424"/>
                    </a:cubicBezTo>
                    <a:cubicBezTo>
                      <a:pt x="6645" y="6191"/>
                      <a:pt x="6512" y="5991"/>
                      <a:pt x="6312" y="5757"/>
                    </a:cubicBezTo>
                    <a:cubicBezTo>
                      <a:pt x="6245" y="5624"/>
                      <a:pt x="6145" y="5490"/>
                      <a:pt x="6012" y="5357"/>
                    </a:cubicBezTo>
                    <a:lnTo>
                      <a:pt x="5912" y="5190"/>
                    </a:lnTo>
                    <a:lnTo>
                      <a:pt x="5778" y="5023"/>
                    </a:lnTo>
                    <a:cubicBezTo>
                      <a:pt x="5578" y="4823"/>
                      <a:pt x="5411" y="4623"/>
                      <a:pt x="5178" y="4390"/>
                    </a:cubicBezTo>
                    <a:cubicBezTo>
                      <a:pt x="4377" y="3556"/>
                      <a:pt x="3543" y="2788"/>
                      <a:pt x="2676" y="2088"/>
                    </a:cubicBezTo>
                    <a:cubicBezTo>
                      <a:pt x="2476" y="1888"/>
                      <a:pt x="2209" y="1721"/>
                      <a:pt x="2009" y="1588"/>
                    </a:cubicBezTo>
                    <a:lnTo>
                      <a:pt x="1375" y="1087"/>
                    </a:lnTo>
                    <a:cubicBezTo>
                      <a:pt x="975" y="754"/>
                      <a:pt x="608" y="420"/>
                      <a:pt x="208" y="87"/>
                    </a:cubicBezTo>
                    <a:cubicBezTo>
                      <a:pt x="147" y="26"/>
                      <a:pt x="96" y="1"/>
                      <a:pt x="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2877325" y="2185200"/>
                <a:ext cx="168375" cy="499700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19988" extrusionOk="0">
                    <a:moveTo>
                      <a:pt x="76" y="1"/>
                    </a:moveTo>
                    <a:cubicBezTo>
                      <a:pt x="15" y="1"/>
                      <a:pt x="1" y="115"/>
                      <a:pt x="97" y="306"/>
                    </a:cubicBezTo>
                    <a:cubicBezTo>
                      <a:pt x="430" y="1007"/>
                      <a:pt x="730" y="1741"/>
                      <a:pt x="1097" y="2475"/>
                    </a:cubicBezTo>
                    <a:cubicBezTo>
                      <a:pt x="1498" y="3175"/>
                      <a:pt x="1865" y="3876"/>
                      <a:pt x="2198" y="4576"/>
                    </a:cubicBezTo>
                    <a:cubicBezTo>
                      <a:pt x="2365" y="4976"/>
                      <a:pt x="2532" y="5310"/>
                      <a:pt x="2698" y="5677"/>
                    </a:cubicBezTo>
                    <a:cubicBezTo>
                      <a:pt x="2865" y="6044"/>
                      <a:pt x="2999" y="6377"/>
                      <a:pt x="3099" y="6744"/>
                    </a:cubicBezTo>
                    <a:cubicBezTo>
                      <a:pt x="3366" y="7511"/>
                      <a:pt x="3532" y="8245"/>
                      <a:pt x="3699" y="9046"/>
                    </a:cubicBezTo>
                    <a:cubicBezTo>
                      <a:pt x="3866" y="9846"/>
                      <a:pt x="4033" y="10580"/>
                      <a:pt x="4200" y="11381"/>
                    </a:cubicBezTo>
                    <a:cubicBezTo>
                      <a:pt x="4266" y="11748"/>
                      <a:pt x="4366" y="12181"/>
                      <a:pt x="4500" y="12548"/>
                    </a:cubicBezTo>
                    <a:cubicBezTo>
                      <a:pt x="4566" y="12915"/>
                      <a:pt x="4700" y="13349"/>
                      <a:pt x="4767" y="13716"/>
                    </a:cubicBezTo>
                    <a:cubicBezTo>
                      <a:pt x="5000" y="14483"/>
                      <a:pt x="5167" y="15217"/>
                      <a:pt x="5267" y="15984"/>
                    </a:cubicBezTo>
                    <a:cubicBezTo>
                      <a:pt x="5400" y="16718"/>
                      <a:pt x="5467" y="17485"/>
                      <a:pt x="5534" y="18219"/>
                    </a:cubicBezTo>
                    <a:lnTo>
                      <a:pt x="5534" y="18586"/>
                    </a:lnTo>
                    <a:cubicBezTo>
                      <a:pt x="5534" y="18753"/>
                      <a:pt x="5567" y="18886"/>
                      <a:pt x="5567" y="18986"/>
                    </a:cubicBezTo>
                    <a:cubicBezTo>
                      <a:pt x="5601" y="19186"/>
                      <a:pt x="5634" y="19353"/>
                      <a:pt x="5701" y="19487"/>
                    </a:cubicBezTo>
                    <a:cubicBezTo>
                      <a:pt x="5767" y="19687"/>
                      <a:pt x="5867" y="19820"/>
                      <a:pt x="5934" y="19887"/>
                    </a:cubicBezTo>
                    <a:cubicBezTo>
                      <a:pt x="5967" y="19920"/>
                      <a:pt x="6068" y="19987"/>
                      <a:pt x="6134" y="19987"/>
                    </a:cubicBezTo>
                    <a:cubicBezTo>
                      <a:pt x="6234" y="19987"/>
                      <a:pt x="6301" y="19920"/>
                      <a:pt x="6434" y="19820"/>
                    </a:cubicBezTo>
                    <a:cubicBezTo>
                      <a:pt x="6535" y="19687"/>
                      <a:pt x="6601" y="19520"/>
                      <a:pt x="6635" y="19353"/>
                    </a:cubicBezTo>
                    <a:cubicBezTo>
                      <a:pt x="6668" y="19053"/>
                      <a:pt x="6701" y="18820"/>
                      <a:pt x="6701" y="18619"/>
                    </a:cubicBezTo>
                    <a:cubicBezTo>
                      <a:pt x="6701" y="18519"/>
                      <a:pt x="6701" y="18453"/>
                      <a:pt x="6735" y="18353"/>
                    </a:cubicBezTo>
                    <a:lnTo>
                      <a:pt x="6735" y="18052"/>
                    </a:lnTo>
                    <a:lnTo>
                      <a:pt x="6735" y="17485"/>
                    </a:lnTo>
                    <a:cubicBezTo>
                      <a:pt x="6735" y="17052"/>
                      <a:pt x="6701" y="16685"/>
                      <a:pt x="6668" y="16284"/>
                    </a:cubicBezTo>
                    <a:cubicBezTo>
                      <a:pt x="6601" y="15851"/>
                      <a:pt x="6568" y="15450"/>
                      <a:pt x="6501" y="15017"/>
                    </a:cubicBezTo>
                    <a:cubicBezTo>
                      <a:pt x="6401" y="14617"/>
                      <a:pt x="6334" y="14183"/>
                      <a:pt x="6201" y="13816"/>
                    </a:cubicBezTo>
                    <a:cubicBezTo>
                      <a:pt x="6068" y="13382"/>
                      <a:pt x="6001" y="13015"/>
                      <a:pt x="5867" y="12615"/>
                    </a:cubicBezTo>
                    <a:cubicBezTo>
                      <a:pt x="5734" y="12215"/>
                      <a:pt x="5601" y="11815"/>
                      <a:pt x="5534" y="11381"/>
                    </a:cubicBezTo>
                    <a:cubicBezTo>
                      <a:pt x="5267" y="10614"/>
                      <a:pt x="5067" y="9780"/>
                      <a:pt x="4833" y="8979"/>
                    </a:cubicBezTo>
                    <a:cubicBezTo>
                      <a:pt x="4566" y="8145"/>
                      <a:pt x="4266" y="7345"/>
                      <a:pt x="3933" y="6511"/>
                    </a:cubicBezTo>
                    <a:cubicBezTo>
                      <a:pt x="3766" y="6077"/>
                      <a:pt x="3566" y="5710"/>
                      <a:pt x="3366" y="5343"/>
                    </a:cubicBezTo>
                    <a:cubicBezTo>
                      <a:pt x="3165" y="4976"/>
                      <a:pt x="2932" y="4576"/>
                      <a:pt x="2732" y="4242"/>
                    </a:cubicBezTo>
                    <a:cubicBezTo>
                      <a:pt x="2532" y="3876"/>
                      <a:pt x="2332" y="3542"/>
                      <a:pt x="2065" y="3208"/>
                    </a:cubicBezTo>
                    <a:cubicBezTo>
                      <a:pt x="1865" y="2875"/>
                      <a:pt x="1598" y="2541"/>
                      <a:pt x="1398" y="2208"/>
                    </a:cubicBezTo>
                    <a:cubicBezTo>
                      <a:pt x="997" y="1541"/>
                      <a:pt x="597" y="873"/>
                      <a:pt x="263" y="206"/>
                    </a:cubicBezTo>
                    <a:cubicBezTo>
                      <a:pt x="192" y="64"/>
                      <a:pt x="121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2949775" y="2123625"/>
                <a:ext cx="133450" cy="548275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21931" extrusionOk="0">
                    <a:moveTo>
                      <a:pt x="67" y="1"/>
                    </a:moveTo>
                    <a:cubicBezTo>
                      <a:pt x="34" y="1"/>
                      <a:pt x="1" y="134"/>
                      <a:pt x="67" y="301"/>
                    </a:cubicBezTo>
                    <a:cubicBezTo>
                      <a:pt x="167" y="501"/>
                      <a:pt x="301" y="668"/>
                      <a:pt x="401" y="835"/>
                    </a:cubicBezTo>
                    <a:cubicBezTo>
                      <a:pt x="534" y="1001"/>
                      <a:pt x="634" y="1235"/>
                      <a:pt x="701" y="1402"/>
                    </a:cubicBezTo>
                    <a:cubicBezTo>
                      <a:pt x="868" y="1769"/>
                      <a:pt x="1001" y="2169"/>
                      <a:pt x="1135" y="2569"/>
                    </a:cubicBezTo>
                    <a:cubicBezTo>
                      <a:pt x="1235" y="2969"/>
                      <a:pt x="1335" y="3403"/>
                      <a:pt x="1402" y="3770"/>
                    </a:cubicBezTo>
                    <a:lnTo>
                      <a:pt x="1668" y="5004"/>
                    </a:lnTo>
                    <a:lnTo>
                      <a:pt x="2169" y="7506"/>
                    </a:lnTo>
                    <a:cubicBezTo>
                      <a:pt x="2236" y="7940"/>
                      <a:pt x="2336" y="8340"/>
                      <a:pt x="2369" y="8774"/>
                    </a:cubicBezTo>
                    <a:lnTo>
                      <a:pt x="2636" y="10008"/>
                    </a:lnTo>
                    <a:cubicBezTo>
                      <a:pt x="2803" y="10842"/>
                      <a:pt x="3003" y="11676"/>
                      <a:pt x="3136" y="12510"/>
                    </a:cubicBezTo>
                    <a:cubicBezTo>
                      <a:pt x="3236" y="13344"/>
                      <a:pt x="3403" y="14177"/>
                      <a:pt x="3536" y="15011"/>
                    </a:cubicBezTo>
                    <a:cubicBezTo>
                      <a:pt x="3637" y="15445"/>
                      <a:pt x="3670" y="15845"/>
                      <a:pt x="3737" y="16279"/>
                    </a:cubicBezTo>
                    <a:lnTo>
                      <a:pt x="3837" y="16913"/>
                    </a:lnTo>
                    <a:cubicBezTo>
                      <a:pt x="3870" y="17113"/>
                      <a:pt x="3870" y="17280"/>
                      <a:pt x="3903" y="17480"/>
                    </a:cubicBezTo>
                    <a:cubicBezTo>
                      <a:pt x="4003" y="18280"/>
                      <a:pt x="4003" y="19081"/>
                      <a:pt x="3970" y="19915"/>
                    </a:cubicBezTo>
                    <a:cubicBezTo>
                      <a:pt x="3903" y="21116"/>
                      <a:pt x="4170" y="21783"/>
                      <a:pt x="4404" y="21916"/>
                    </a:cubicBezTo>
                    <a:cubicBezTo>
                      <a:pt x="4438" y="21926"/>
                      <a:pt x="4471" y="21930"/>
                      <a:pt x="4503" y="21930"/>
                    </a:cubicBezTo>
                    <a:cubicBezTo>
                      <a:pt x="4819" y="21930"/>
                      <a:pt x="5050" y="21484"/>
                      <a:pt x="5171" y="20515"/>
                    </a:cubicBezTo>
                    <a:cubicBezTo>
                      <a:pt x="5238" y="19748"/>
                      <a:pt x="5338" y="18914"/>
                      <a:pt x="5338" y="18014"/>
                    </a:cubicBezTo>
                    <a:cubicBezTo>
                      <a:pt x="5338" y="17580"/>
                      <a:pt x="5304" y="17146"/>
                      <a:pt x="5204" y="16679"/>
                    </a:cubicBezTo>
                    <a:cubicBezTo>
                      <a:pt x="5171" y="16479"/>
                      <a:pt x="5138" y="16279"/>
                      <a:pt x="5071" y="16012"/>
                    </a:cubicBezTo>
                    <a:lnTo>
                      <a:pt x="4971" y="15412"/>
                    </a:lnTo>
                    <a:cubicBezTo>
                      <a:pt x="4804" y="14511"/>
                      <a:pt x="4637" y="13677"/>
                      <a:pt x="4404" y="12810"/>
                    </a:cubicBezTo>
                    <a:cubicBezTo>
                      <a:pt x="4370" y="12610"/>
                      <a:pt x="4337" y="12343"/>
                      <a:pt x="4237" y="12143"/>
                    </a:cubicBezTo>
                    <a:cubicBezTo>
                      <a:pt x="4204" y="11943"/>
                      <a:pt x="4137" y="11676"/>
                      <a:pt x="4070" y="11476"/>
                    </a:cubicBezTo>
                    <a:cubicBezTo>
                      <a:pt x="3970" y="11009"/>
                      <a:pt x="3837" y="10608"/>
                      <a:pt x="3703" y="10175"/>
                    </a:cubicBezTo>
                    <a:cubicBezTo>
                      <a:pt x="3570" y="9774"/>
                      <a:pt x="3470" y="9341"/>
                      <a:pt x="3336" y="8907"/>
                    </a:cubicBezTo>
                    <a:cubicBezTo>
                      <a:pt x="3203" y="8440"/>
                      <a:pt x="3069" y="8006"/>
                      <a:pt x="2969" y="7573"/>
                    </a:cubicBezTo>
                    <a:cubicBezTo>
                      <a:pt x="2703" y="6672"/>
                      <a:pt x="2469" y="5805"/>
                      <a:pt x="2202" y="4971"/>
                    </a:cubicBezTo>
                    <a:lnTo>
                      <a:pt x="1835" y="3737"/>
                    </a:lnTo>
                    <a:cubicBezTo>
                      <a:pt x="1702" y="3303"/>
                      <a:pt x="1568" y="2903"/>
                      <a:pt x="1402" y="2469"/>
                    </a:cubicBezTo>
                    <a:cubicBezTo>
                      <a:pt x="1235" y="2069"/>
                      <a:pt x="1068" y="1669"/>
                      <a:pt x="901" y="1302"/>
                    </a:cubicBezTo>
                    <a:cubicBezTo>
                      <a:pt x="868" y="1235"/>
                      <a:pt x="835" y="1135"/>
                      <a:pt x="734" y="1001"/>
                    </a:cubicBezTo>
                    <a:cubicBezTo>
                      <a:pt x="701" y="935"/>
                      <a:pt x="634" y="801"/>
                      <a:pt x="568" y="735"/>
                    </a:cubicBezTo>
                    <a:cubicBezTo>
                      <a:pt x="468" y="568"/>
                      <a:pt x="334" y="401"/>
                      <a:pt x="234" y="268"/>
                    </a:cubicBezTo>
                    <a:cubicBezTo>
                      <a:pt x="167" y="101"/>
                      <a:pt x="134" y="1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3035675" y="2144475"/>
                <a:ext cx="66725" cy="526375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21055" extrusionOk="0">
                    <a:moveTo>
                      <a:pt x="67" y="1"/>
                    </a:moveTo>
                    <a:cubicBezTo>
                      <a:pt x="67" y="1"/>
                      <a:pt x="34" y="1"/>
                      <a:pt x="0" y="101"/>
                    </a:cubicBezTo>
                    <a:lnTo>
                      <a:pt x="0" y="301"/>
                    </a:lnTo>
                    <a:cubicBezTo>
                      <a:pt x="34" y="401"/>
                      <a:pt x="67" y="468"/>
                      <a:pt x="100" y="601"/>
                    </a:cubicBezTo>
                    <a:cubicBezTo>
                      <a:pt x="167" y="668"/>
                      <a:pt x="167" y="768"/>
                      <a:pt x="201" y="868"/>
                    </a:cubicBezTo>
                    <a:cubicBezTo>
                      <a:pt x="234" y="1101"/>
                      <a:pt x="267" y="1268"/>
                      <a:pt x="367" y="1468"/>
                    </a:cubicBezTo>
                    <a:cubicBezTo>
                      <a:pt x="501" y="1835"/>
                      <a:pt x="668" y="2236"/>
                      <a:pt x="768" y="2602"/>
                    </a:cubicBezTo>
                    <a:cubicBezTo>
                      <a:pt x="868" y="2769"/>
                      <a:pt x="901" y="2969"/>
                      <a:pt x="934" y="3136"/>
                    </a:cubicBezTo>
                    <a:cubicBezTo>
                      <a:pt x="1001" y="3303"/>
                      <a:pt x="1001" y="3503"/>
                      <a:pt x="1034" y="3737"/>
                    </a:cubicBezTo>
                    <a:cubicBezTo>
                      <a:pt x="1068" y="4104"/>
                      <a:pt x="1101" y="4504"/>
                      <a:pt x="1168" y="4904"/>
                    </a:cubicBezTo>
                    <a:cubicBezTo>
                      <a:pt x="1235" y="6472"/>
                      <a:pt x="1201" y="8073"/>
                      <a:pt x="1268" y="9674"/>
                    </a:cubicBezTo>
                    <a:lnTo>
                      <a:pt x="1401" y="12076"/>
                    </a:lnTo>
                    <a:cubicBezTo>
                      <a:pt x="1401" y="12443"/>
                      <a:pt x="1401" y="12810"/>
                      <a:pt x="1368" y="13243"/>
                    </a:cubicBezTo>
                    <a:cubicBezTo>
                      <a:pt x="1368" y="13644"/>
                      <a:pt x="1335" y="14011"/>
                      <a:pt x="1335" y="14444"/>
                    </a:cubicBezTo>
                    <a:cubicBezTo>
                      <a:pt x="1335" y="14845"/>
                      <a:pt x="1268" y="15245"/>
                      <a:pt x="1268" y="15645"/>
                    </a:cubicBezTo>
                    <a:cubicBezTo>
                      <a:pt x="1268" y="16012"/>
                      <a:pt x="1235" y="16446"/>
                      <a:pt x="1235" y="16813"/>
                    </a:cubicBezTo>
                    <a:cubicBezTo>
                      <a:pt x="1201" y="17613"/>
                      <a:pt x="1168" y="18347"/>
                      <a:pt x="1068" y="19148"/>
                    </a:cubicBezTo>
                    <a:cubicBezTo>
                      <a:pt x="934" y="20282"/>
                      <a:pt x="1101" y="20916"/>
                      <a:pt x="1401" y="21016"/>
                    </a:cubicBezTo>
                    <a:cubicBezTo>
                      <a:pt x="1432" y="21041"/>
                      <a:pt x="1468" y="21054"/>
                      <a:pt x="1507" y="21054"/>
                    </a:cubicBezTo>
                    <a:cubicBezTo>
                      <a:pt x="1720" y="21054"/>
                      <a:pt x="2033" y="20661"/>
                      <a:pt x="2202" y="19815"/>
                    </a:cubicBezTo>
                    <a:cubicBezTo>
                      <a:pt x="2369" y="19081"/>
                      <a:pt x="2502" y="18280"/>
                      <a:pt x="2536" y="17480"/>
                    </a:cubicBezTo>
                    <a:cubicBezTo>
                      <a:pt x="2602" y="16679"/>
                      <a:pt x="2669" y="15845"/>
                      <a:pt x="2669" y="15011"/>
                    </a:cubicBezTo>
                    <a:lnTo>
                      <a:pt x="2669" y="13777"/>
                    </a:lnTo>
                    <a:lnTo>
                      <a:pt x="2669" y="13143"/>
                    </a:lnTo>
                    <a:lnTo>
                      <a:pt x="2669" y="12810"/>
                    </a:lnTo>
                    <a:lnTo>
                      <a:pt x="2669" y="12476"/>
                    </a:lnTo>
                    <a:cubicBezTo>
                      <a:pt x="2602" y="11609"/>
                      <a:pt x="2502" y="10742"/>
                      <a:pt x="2369" y="9908"/>
                    </a:cubicBezTo>
                    <a:cubicBezTo>
                      <a:pt x="2102" y="8240"/>
                      <a:pt x="2035" y="6505"/>
                      <a:pt x="1735" y="4837"/>
                    </a:cubicBezTo>
                    <a:cubicBezTo>
                      <a:pt x="1668" y="4437"/>
                      <a:pt x="1602" y="4003"/>
                      <a:pt x="1501" y="3603"/>
                    </a:cubicBezTo>
                    <a:cubicBezTo>
                      <a:pt x="1435" y="3403"/>
                      <a:pt x="1401" y="3170"/>
                      <a:pt x="1335" y="2969"/>
                    </a:cubicBezTo>
                    <a:cubicBezTo>
                      <a:pt x="1235" y="2769"/>
                      <a:pt x="1201" y="2569"/>
                      <a:pt x="1101" y="2402"/>
                    </a:cubicBezTo>
                    <a:cubicBezTo>
                      <a:pt x="934" y="2002"/>
                      <a:pt x="734" y="1668"/>
                      <a:pt x="601" y="1302"/>
                    </a:cubicBezTo>
                    <a:cubicBezTo>
                      <a:pt x="534" y="1135"/>
                      <a:pt x="501" y="968"/>
                      <a:pt x="401" y="768"/>
                    </a:cubicBezTo>
                    <a:cubicBezTo>
                      <a:pt x="367" y="668"/>
                      <a:pt x="334" y="601"/>
                      <a:pt x="334" y="468"/>
                    </a:cubicBezTo>
                    <a:lnTo>
                      <a:pt x="201" y="234"/>
                    </a:lnTo>
                    <a:cubicBezTo>
                      <a:pt x="100" y="101"/>
                      <a:pt x="100" y="1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3045675" y="2090825"/>
                <a:ext cx="209350" cy="583225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23329" extrusionOk="0">
                    <a:moveTo>
                      <a:pt x="8337" y="0"/>
                    </a:moveTo>
                    <a:cubicBezTo>
                      <a:pt x="8282" y="0"/>
                      <a:pt x="8184" y="49"/>
                      <a:pt x="8106" y="179"/>
                    </a:cubicBezTo>
                    <a:lnTo>
                      <a:pt x="7873" y="479"/>
                    </a:lnTo>
                    <a:lnTo>
                      <a:pt x="7639" y="746"/>
                    </a:lnTo>
                    <a:lnTo>
                      <a:pt x="7139" y="1246"/>
                    </a:lnTo>
                    <a:lnTo>
                      <a:pt x="6639" y="1746"/>
                    </a:lnTo>
                    <a:cubicBezTo>
                      <a:pt x="6472" y="1913"/>
                      <a:pt x="6339" y="2113"/>
                      <a:pt x="6172" y="2280"/>
                    </a:cubicBezTo>
                    <a:cubicBezTo>
                      <a:pt x="5872" y="2647"/>
                      <a:pt x="5638" y="3081"/>
                      <a:pt x="5371" y="3481"/>
                    </a:cubicBezTo>
                    <a:lnTo>
                      <a:pt x="5004" y="4081"/>
                    </a:lnTo>
                    <a:lnTo>
                      <a:pt x="4637" y="4682"/>
                    </a:lnTo>
                    <a:cubicBezTo>
                      <a:pt x="4437" y="5149"/>
                      <a:pt x="4304" y="5616"/>
                      <a:pt x="4104" y="6016"/>
                    </a:cubicBezTo>
                    <a:cubicBezTo>
                      <a:pt x="4037" y="6116"/>
                      <a:pt x="4004" y="6250"/>
                      <a:pt x="3937" y="6316"/>
                    </a:cubicBezTo>
                    <a:lnTo>
                      <a:pt x="3770" y="6650"/>
                    </a:lnTo>
                    <a:lnTo>
                      <a:pt x="3436" y="7284"/>
                    </a:lnTo>
                    <a:cubicBezTo>
                      <a:pt x="3203" y="7684"/>
                      <a:pt x="2969" y="8118"/>
                      <a:pt x="2769" y="8585"/>
                    </a:cubicBezTo>
                    <a:cubicBezTo>
                      <a:pt x="2536" y="8985"/>
                      <a:pt x="2336" y="9418"/>
                      <a:pt x="2136" y="9919"/>
                    </a:cubicBezTo>
                    <a:cubicBezTo>
                      <a:pt x="1769" y="10819"/>
                      <a:pt x="1502" y="11787"/>
                      <a:pt x="1302" y="12687"/>
                    </a:cubicBezTo>
                    <a:cubicBezTo>
                      <a:pt x="1101" y="13621"/>
                      <a:pt x="835" y="14522"/>
                      <a:pt x="634" y="15456"/>
                    </a:cubicBezTo>
                    <a:cubicBezTo>
                      <a:pt x="434" y="16357"/>
                      <a:pt x="201" y="17324"/>
                      <a:pt x="134" y="18325"/>
                    </a:cubicBezTo>
                    <a:cubicBezTo>
                      <a:pt x="34" y="19292"/>
                      <a:pt x="34" y="20260"/>
                      <a:pt x="1" y="21194"/>
                    </a:cubicBezTo>
                    <a:cubicBezTo>
                      <a:pt x="1" y="21594"/>
                      <a:pt x="34" y="21861"/>
                      <a:pt x="101" y="22128"/>
                    </a:cubicBezTo>
                    <a:cubicBezTo>
                      <a:pt x="134" y="22361"/>
                      <a:pt x="167" y="22528"/>
                      <a:pt x="167" y="22695"/>
                    </a:cubicBezTo>
                    <a:cubicBezTo>
                      <a:pt x="234" y="22995"/>
                      <a:pt x="301" y="23195"/>
                      <a:pt x="401" y="23295"/>
                    </a:cubicBezTo>
                    <a:cubicBezTo>
                      <a:pt x="468" y="23328"/>
                      <a:pt x="534" y="23328"/>
                      <a:pt x="634" y="23328"/>
                    </a:cubicBezTo>
                    <a:cubicBezTo>
                      <a:pt x="701" y="23295"/>
                      <a:pt x="801" y="23262"/>
                      <a:pt x="868" y="23128"/>
                    </a:cubicBezTo>
                    <a:cubicBezTo>
                      <a:pt x="1168" y="22961"/>
                      <a:pt x="1302" y="22461"/>
                      <a:pt x="1335" y="21894"/>
                    </a:cubicBezTo>
                    <a:cubicBezTo>
                      <a:pt x="1335" y="21661"/>
                      <a:pt x="1335" y="21427"/>
                      <a:pt x="1368" y="21227"/>
                    </a:cubicBezTo>
                    <a:cubicBezTo>
                      <a:pt x="1368" y="20993"/>
                      <a:pt x="1402" y="20760"/>
                      <a:pt x="1402" y="20560"/>
                    </a:cubicBezTo>
                    <a:lnTo>
                      <a:pt x="1535" y="19159"/>
                    </a:lnTo>
                    <a:cubicBezTo>
                      <a:pt x="1602" y="18725"/>
                      <a:pt x="1635" y="18258"/>
                      <a:pt x="1702" y="17791"/>
                    </a:cubicBezTo>
                    <a:lnTo>
                      <a:pt x="1969" y="16423"/>
                    </a:lnTo>
                    <a:cubicBezTo>
                      <a:pt x="2136" y="15489"/>
                      <a:pt x="2336" y="14489"/>
                      <a:pt x="2536" y="13488"/>
                    </a:cubicBezTo>
                    <a:cubicBezTo>
                      <a:pt x="2703" y="12487"/>
                      <a:pt x="2869" y="11520"/>
                      <a:pt x="3136" y="10619"/>
                    </a:cubicBezTo>
                    <a:cubicBezTo>
                      <a:pt x="3203" y="10419"/>
                      <a:pt x="3270" y="10152"/>
                      <a:pt x="3336" y="9952"/>
                    </a:cubicBezTo>
                    <a:cubicBezTo>
                      <a:pt x="3436" y="9752"/>
                      <a:pt x="3503" y="9485"/>
                      <a:pt x="3603" y="9252"/>
                    </a:cubicBezTo>
                    <a:cubicBezTo>
                      <a:pt x="3770" y="8785"/>
                      <a:pt x="3970" y="8318"/>
                      <a:pt x="4170" y="7851"/>
                    </a:cubicBezTo>
                    <a:cubicBezTo>
                      <a:pt x="4370" y="7417"/>
                      <a:pt x="4537" y="6950"/>
                      <a:pt x="4771" y="6483"/>
                    </a:cubicBezTo>
                    <a:cubicBezTo>
                      <a:pt x="4971" y="5983"/>
                      <a:pt x="5038" y="5482"/>
                      <a:pt x="5204" y="5082"/>
                    </a:cubicBezTo>
                    <a:cubicBezTo>
                      <a:pt x="5304" y="4849"/>
                      <a:pt x="5371" y="4648"/>
                      <a:pt x="5505" y="4448"/>
                    </a:cubicBezTo>
                    <a:cubicBezTo>
                      <a:pt x="5638" y="4248"/>
                      <a:pt x="5705" y="4015"/>
                      <a:pt x="5838" y="3781"/>
                    </a:cubicBezTo>
                    <a:cubicBezTo>
                      <a:pt x="6038" y="3347"/>
                      <a:pt x="6272" y="2947"/>
                      <a:pt x="6505" y="2514"/>
                    </a:cubicBezTo>
                    <a:cubicBezTo>
                      <a:pt x="6639" y="2313"/>
                      <a:pt x="6772" y="2147"/>
                      <a:pt x="6872" y="1980"/>
                    </a:cubicBezTo>
                    <a:cubicBezTo>
                      <a:pt x="7039" y="1813"/>
                      <a:pt x="7172" y="1613"/>
                      <a:pt x="7339" y="1446"/>
                    </a:cubicBezTo>
                    <a:cubicBezTo>
                      <a:pt x="7506" y="1279"/>
                      <a:pt x="7639" y="1113"/>
                      <a:pt x="7806" y="912"/>
                    </a:cubicBezTo>
                    <a:cubicBezTo>
                      <a:pt x="7873" y="812"/>
                      <a:pt x="7973" y="746"/>
                      <a:pt x="8006" y="612"/>
                    </a:cubicBezTo>
                    <a:cubicBezTo>
                      <a:pt x="8073" y="512"/>
                      <a:pt x="8140" y="445"/>
                      <a:pt x="8207" y="312"/>
                    </a:cubicBezTo>
                    <a:cubicBezTo>
                      <a:pt x="8340" y="145"/>
                      <a:pt x="8373" y="78"/>
                      <a:pt x="8373" y="12"/>
                    </a:cubicBezTo>
                    <a:cubicBezTo>
                      <a:pt x="8366" y="4"/>
                      <a:pt x="8353" y="0"/>
                      <a:pt x="83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3056525" y="2127500"/>
                <a:ext cx="260200" cy="550725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22029" extrusionOk="0">
                    <a:moveTo>
                      <a:pt x="10342" y="1"/>
                    </a:moveTo>
                    <a:cubicBezTo>
                      <a:pt x="10293" y="1"/>
                      <a:pt x="10203" y="50"/>
                      <a:pt x="10074" y="179"/>
                    </a:cubicBezTo>
                    <a:cubicBezTo>
                      <a:pt x="9507" y="913"/>
                      <a:pt x="8940" y="1614"/>
                      <a:pt x="8373" y="2314"/>
                    </a:cubicBezTo>
                    <a:cubicBezTo>
                      <a:pt x="8073" y="2681"/>
                      <a:pt x="7773" y="3015"/>
                      <a:pt x="7439" y="3348"/>
                    </a:cubicBezTo>
                    <a:lnTo>
                      <a:pt x="6939" y="3849"/>
                    </a:lnTo>
                    <a:cubicBezTo>
                      <a:pt x="6772" y="4015"/>
                      <a:pt x="6605" y="4182"/>
                      <a:pt x="6505" y="4416"/>
                    </a:cubicBezTo>
                    <a:cubicBezTo>
                      <a:pt x="6205" y="4783"/>
                      <a:pt x="5905" y="5116"/>
                      <a:pt x="5604" y="5483"/>
                    </a:cubicBezTo>
                    <a:cubicBezTo>
                      <a:pt x="5337" y="5850"/>
                      <a:pt x="5037" y="6250"/>
                      <a:pt x="4770" y="6617"/>
                    </a:cubicBezTo>
                    <a:cubicBezTo>
                      <a:pt x="4537" y="6984"/>
                      <a:pt x="4237" y="7418"/>
                      <a:pt x="4037" y="7818"/>
                    </a:cubicBezTo>
                    <a:cubicBezTo>
                      <a:pt x="3770" y="8252"/>
                      <a:pt x="3570" y="8652"/>
                      <a:pt x="3369" y="9086"/>
                    </a:cubicBezTo>
                    <a:cubicBezTo>
                      <a:pt x="2936" y="9920"/>
                      <a:pt x="2535" y="10753"/>
                      <a:pt x="2169" y="11621"/>
                    </a:cubicBezTo>
                    <a:cubicBezTo>
                      <a:pt x="1768" y="12488"/>
                      <a:pt x="1501" y="13355"/>
                      <a:pt x="1201" y="14256"/>
                    </a:cubicBezTo>
                    <a:lnTo>
                      <a:pt x="1001" y="14923"/>
                    </a:lnTo>
                    <a:cubicBezTo>
                      <a:pt x="901" y="15157"/>
                      <a:pt x="868" y="15357"/>
                      <a:pt x="768" y="15624"/>
                    </a:cubicBezTo>
                    <a:cubicBezTo>
                      <a:pt x="667" y="16091"/>
                      <a:pt x="567" y="16524"/>
                      <a:pt x="434" y="16991"/>
                    </a:cubicBezTo>
                    <a:cubicBezTo>
                      <a:pt x="367" y="17425"/>
                      <a:pt x="234" y="17859"/>
                      <a:pt x="167" y="18326"/>
                    </a:cubicBezTo>
                    <a:lnTo>
                      <a:pt x="34" y="19093"/>
                    </a:lnTo>
                    <a:cubicBezTo>
                      <a:pt x="0" y="19326"/>
                      <a:pt x="0" y="19626"/>
                      <a:pt x="0" y="19827"/>
                    </a:cubicBezTo>
                    <a:lnTo>
                      <a:pt x="0" y="20294"/>
                    </a:lnTo>
                    <a:cubicBezTo>
                      <a:pt x="0" y="20427"/>
                      <a:pt x="0" y="20527"/>
                      <a:pt x="34" y="20694"/>
                    </a:cubicBezTo>
                    <a:cubicBezTo>
                      <a:pt x="67" y="20961"/>
                      <a:pt x="67" y="21194"/>
                      <a:pt x="167" y="21428"/>
                    </a:cubicBezTo>
                    <a:cubicBezTo>
                      <a:pt x="267" y="21828"/>
                      <a:pt x="501" y="22028"/>
                      <a:pt x="601" y="22028"/>
                    </a:cubicBezTo>
                    <a:cubicBezTo>
                      <a:pt x="768" y="22028"/>
                      <a:pt x="868" y="21928"/>
                      <a:pt x="934" y="21661"/>
                    </a:cubicBezTo>
                    <a:cubicBezTo>
                      <a:pt x="1001" y="21528"/>
                      <a:pt x="1034" y="21361"/>
                      <a:pt x="1068" y="21161"/>
                    </a:cubicBezTo>
                    <a:cubicBezTo>
                      <a:pt x="1034" y="20994"/>
                      <a:pt x="1068" y="20761"/>
                      <a:pt x="1101" y="20460"/>
                    </a:cubicBezTo>
                    <a:cubicBezTo>
                      <a:pt x="1168" y="19993"/>
                      <a:pt x="1168" y="19593"/>
                      <a:pt x="1235" y="19193"/>
                    </a:cubicBezTo>
                    <a:cubicBezTo>
                      <a:pt x="1335" y="18793"/>
                      <a:pt x="1435" y="18359"/>
                      <a:pt x="1568" y="17959"/>
                    </a:cubicBezTo>
                    <a:cubicBezTo>
                      <a:pt x="1601" y="17758"/>
                      <a:pt x="1702" y="17492"/>
                      <a:pt x="1735" y="17258"/>
                    </a:cubicBezTo>
                    <a:cubicBezTo>
                      <a:pt x="1768" y="17025"/>
                      <a:pt x="1868" y="16791"/>
                      <a:pt x="1902" y="16591"/>
                    </a:cubicBezTo>
                    <a:cubicBezTo>
                      <a:pt x="2035" y="16124"/>
                      <a:pt x="2102" y="15690"/>
                      <a:pt x="2235" y="15257"/>
                    </a:cubicBezTo>
                    <a:cubicBezTo>
                      <a:pt x="2535" y="14323"/>
                      <a:pt x="2769" y="13422"/>
                      <a:pt x="3103" y="12521"/>
                    </a:cubicBezTo>
                    <a:cubicBezTo>
                      <a:pt x="3269" y="12088"/>
                      <a:pt x="3436" y="11621"/>
                      <a:pt x="3603" y="11187"/>
                    </a:cubicBezTo>
                    <a:cubicBezTo>
                      <a:pt x="3770" y="10753"/>
                      <a:pt x="3936" y="10286"/>
                      <a:pt x="4170" y="9853"/>
                    </a:cubicBezTo>
                    <a:cubicBezTo>
                      <a:pt x="4337" y="9419"/>
                      <a:pt x="4537" y="8986"/>
                      <a:pt x="4737" y="8519"/>
                    </a:cubicBezTo>
                    <a:cubicBezTo>
                      <a:pt x="4937" y="8085"/>
                      <a:pt x="5171" y="7651"/>
                      <a:pt x="5404" y="7251"/>
                    </a:cubicBezTo>
                    <a:lnTo>
                      <a:pt x="6171" y="5983"/>
                    </a:lnTo>
                    <a:cubicBezTo>
                      <a:pt x="6405" y="5583"/>
                      <a:pt x="6705" y="5149"/>
                      <a:pt x="6939" y="4783"/>
                    </a:cubicBezTo>
                    <a:cubicBezTo>
                      <a:pt x="7072" y="4582"/>
                      <a:pt x="7205" y="4416"/>
                      <a:pt x="7372" y="4249"/>
                    </a:cubicBezTo>
                    <a:cubicBezTo>
                      <a:pt x="7506" y="4082"/>
                      <a:pt x="7672" y="3849"/>
                      <a:pt x="7839" y="3682"/>
                    </a:cubicBezTo>
                    <a:cubicBezTo>
                      <a:pt x="8006" y="3515"/>
                      <a:pt x="8106" y="3315"/>
                      <a:pt x="8273" y="3115"/>
                    </a:cubicBezTo>
                    <a:cubicBezTo>
                      <a:pt x="8406" y="2915"/>
                      <a:pt x="8540" y="2748"/>
                      <a:pt x="8707" y="2514"/>
                    </a:cubicBezTo>
                    <a:cubicBezTo>
                      <a:pt x="9240" y="1780"/>
                      <a:pt x="9741" y="1013"/>
                      <a:pt x="10241" y="313"/>
                    </a:cubicBezTo>
                    <a:cubicBezTo>
                      <a:pt x="10374" y="146"/>
                      <a:pt x="10408" y="79"/>
                      <a:pt x="10374" y="12"/>
                    </a:cubicBezTo>
                    <a:cubicBezTo>
                      <a:pt x="10367" y="5"/>
                      <a:pt x="10356" y="1"/>
                      <a:pt x="103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3064850" y="2225650"/>
                <a:ext cx="263775" cy="445575"/>
              </a:xfrm>
              <a:custGeom>
                <a:avLst/>
                <a:gdLst/>
                <a:ahLst/>
                <a:cxnLst/>
                <a:rect l="l" t="t" r="r" b="b"/>
                <a:pathLst>
                  <a:path w="10551" h="17823" extrusionOk="0">
                    <a:moveTo>
                      <a:pt x="10475" y="1"/>
                    </a:moveTo>
                    <a:cubicBezTo>
                      <a:pt x="10431" y="1"/>
                      <a:pt x="10352" y="37"/>
                      <a:pt x="10242" y="123"/>
                    </a:cubicBezTo>
                    <a:lnTo>
                      <a:pt x="9374" y="890"/>
                    </a:lnTo>
                    <a:cubicBezTo>
                      <a:pt x="9074" y="1123"/>
                      <a:pt x="8774" y="1424"/>
                      <a:pt x="8540" y="1724"/>
                    </a:cubicBezTo>
                    <a:cubicBezTo>
                      <a:pt x="8240" y="2024"/>
                      <a:pt x="8007" y="2258"/>
                      <a:pt x="7706" y="2524"/>
                    </a:cubicBezTo>
                    <a:cubicBezTo>
                      <a:pt x="7373" y="2758"/>
                      <a:pt x="7073" y="3025"/>
                      <a:pt x="6772" y="3292"/>
                    </a:cubicBezTo>
                    <a:cubicBezTo>
                      <a:pt x="6205" y="3859"/>
                      <a:pt x="5672" y="4426"/>
                      <a:pt x="5171" y="5060"/>
                    </a:cubicBezTo>
                    <a:cubicBezTo>
                      <a:pt x="4904" y="5360"/>
                      <a:pt x="4671" y="5693"/>
                      <a:pt x="4437" y="6027"/>
                    </a:cubicBezTo>
                    <a:cubicBezTo>
                      <a:pt x="4204" y="6360"/>
                      <a:pt x="4004" y="6694"/>
                      <a:pt x="3737" y="7028"/>
                    </a:cubicBezTo>
                    <a:cubicBezTo>
                      <a:pt x="3337" y="7728"/>
                      <a:pt x="2936" y="8429"/>
                      <a:pt x="2603" y="9129"/>
                    </a:cubicBezTo>
                    <a:cubicBezTo>
                      <a:pt x="2269" y="9863"/>
                      <a:pt x="1902" y="10530"/>
                      <a:pt x="1569" y="11264"/>
                    </a:cubicBezTo>
                    <a:cubicBezTo>
                      <a:pt x="1402" y="11631"/>
                      <a:pt x="1235" y="11964"/>
                      <a:pt x="1068" y="12398"/>
                    </a:cubicBezTo>
                    <a:cubicBezTo>
                      <a:pt x="902" y="12765"/>
                      <a:pt x="768" y="13199"/>
                      <a:pt x="668" y="13566"/>
                    </a:cubicBezTo>
                    <a:cubicBezTo>
                      <a:pt x="535" y="13933"/>
                      <a:pt x="435" y="14299"/>
                      <a:pt x="368" y="14700"/>
                    </a:cubicBezTo>
                    <a:lnTo>
                      <a:pt x="234" y="15233"/>
                    </a:lnTo>
                    <a:lnTo>
                      <a:pt x="101" y="15867"/>
                    </a:lnTo>
                    <a:cubicBezTo>
                      <a:pt x="1" y="16468"/>
                      <a:pt x="68" y="16935"/>
                      <a:pt x="168" y="17268"/>
                    </a:cubicBezTo>
                    <a:cubicBezTo>
                      <a:pt x="234" y="17602"/>
                      <a:pt x="368" y="17769"/>
                      <a:pt x="501" y="17802"/>
                    </a:cubicBezTo>
                    <a:cubicBezTo>
                      <a:pt x="522" y="17816"/>
                      <a:pt x="546" y="17823"/>
                      <a:pt x="572" y="17823"/>
                    </a:cubicBezTo>
                    <a:cubicBezTo>
                      <a:pt x="669" y="17823"/>
                      <a:pt x="796" y="17727"/>
                      <a:pt x="902" y="17568"/>
                    </a:cubicBezTo>
                    <a:cubicBezTo>
                      <a:pt x="935" y="17268"/>
                      <a:pt x="1068" y="16935"/>
                      <a:pt x="1168" y="16501"/>
                    </a:cubicBezTo>
                    <a:cubicBezTo>
                      <a:pt x="1235" y="16134"/>
                      <a:pt x="1335" y="15834"/>
                      <a:pt x="1435" y="15500"/>
                    </a:cubicBezTo>
                    <a:cubicBezTo>
                      <a:pt x="1569" y="15100"/>
                      <a:pt x="1702" y="14733"/>
                      <a:pt x="1769" y="14400"/>
                    </a:cubicBezTo>
                    <a:cubicBezTo>
                      <a:pt x="1902" y="14033"/>
                      <a:pt x="2002" y="13632"/>
                      <a:pt x="2102" y="13332"/>
                    </a:cubicBezTo>
                    <a:cubicBezTo>
                      <a:pt x="2169" y="13165"/>
                      <a:pt x="2236" y="12999"/>
                      <a:pt x="2336" y="12765"/>
                    </a:cubicBezTo>
                    <a:cubicBezTo>
                      <a:pt x="2403" y="12598"/>
                      <a:pt x="2503" y="12398"/>
                      <a:pt x="2536" y="12231"/>
                    </a:cubicBezTo>
                    <a:cubicBezTo>
                      <a:pt x="2836" y="11531"/>
                      <a:pt x="3203" y="10764"/>
                      <a:pt x="3537" y="9963"/>
                    </a:cubicBezTo>
                    <a:cubicBezTo>
                      <a:pt x="3870" y="9196"/>
                      <a:pt x="4171" y="8429"/>
                      <a:pt x="4504" y="7728"/>
                    </a:cubicBezTo>
                    <a:cubicBezTo>
                      <a:pt x="4571" y="7561"/>
                      <a:pt x="4671" y="7361"/>
                      <a:pt x="4771" y="7194"/>
                    </a:cubicBezTo>
                    <a:cubicBezTo>
                      <a:pt x="4871" y="7028"/>
                      <a:pt x="5004" y="6861"/>
                      <a:pt x="5071" y="6627"/>
                    </a:cubicBezTo>
                    <a:cubicBezTo>
                      <a:pt x="5271" y="6294"/>
                      <a:pt x="5505" y="5927"/>
                      <a:pt x="5705" y="5593"/>
                    </a:cubicBezTo>
                    <a:cubicBezTo>
                      <a:pt x="6172" y="4926"/>
                      <a:pt x="6606" y="4259"/>
                      <a:pt x="7106" y="3692"/>
                    </a:cubicBezTo>
                    <a:cubicBezTo>
                      <a:pt x="7373" y="3392"/>
                      <a:pt x="7673" y="3091"/>
                      <a:pt x="7940" y="2858"/>
                    </a:cubicBezTo>
                    <a:cubicBezTo>
                      <a:pt x="8273" y="2558"/>
                      <a:pt x="8540" y="2224"/>
                      <a:pt x="8774" y="1924"/>
                    </a:cubicBezTo>
                    <a:lnTo>
                      <a:pt x="9541" y="1057"/>
                    </a:lnTo>
                    <a:cubicBezTo>
                      <a:pt x="9841" y="790"/>
                      <a:pt x="10075" y="523"/>
                      <a:pt x="10375" y="256"/>
                    </a:cubicBezTo>
                    <a:cubicBezTo>
                      <a:pt x="10523" y="108"/>
                      <a:pt x="10550" y="1"/>
                      <a:pt x="104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3099875" y="2339625"/>
                <a:ext cx="320275" cy="376625"/>
              </a:xfrm>
              <a:custGeom>
                <a:avLst/>
                <a:gdLst/>
                <a:ahLst/>
                <a:cxnLst/>
                <a:rect l="l" t="t" r="r" b="b"/>
                <a:pathLst>
                  <a:path w="12811" h="15065" extrusionOk="0">
                    <a:moveTo>
                      <a:pt x="12743" y="0"/>
                    </a:moveTo>
                    <a:cubicBezTo>
                      <a:pt x="12710" y="0"/>
                      <a:pt x="12710" y="34"/>
                      <a:pt x="12677" y="34"/>
                    </a:cubicBezTo>
                    <a:cubicBezTo>
                      <a:pt x="12643" y="100"/>
                      <a:pt x="12577" y="100"/>
                      <a:pt x="12510" y="134"/>
                    </a:cubicBezTo>
                    <a:cubicBezTo>
                      <a:pt x="12476" y="134"/>
                      <a:pt x="12476" y="134"/>
                      <a:pt x="12410" y="167"/>
                    </a:cubicBezTo>
                    <a:cubicBezTo>
                      <a:pt x="12243" y="267"/>
                      <a:pt x="12076" y="300"/>
                      <a:pt x="11943" y="367"/>
                    </a:cubicBezTo>
                    <a:lnTo>
                      <a:pt x="11442" y="634"/>
                    </a:lnTo>
                    <a:cubicBezTo>
                      <a:pt x="11109" y="801"/>
                      <a:pt x="10775" y="934"/>
                      <a:pt x="10442" y="1101"/>
                    </a:cubicBezTo>
                    <a:cubicBezTo>
                      <a:pt x="9775" y="1435"/>
                      <a:pt x="9141" y="1835"/>
                      <a:pt x="8507" y="2335"/>
                    </a:cubicBezTo>
                    <a:cubicBezTo>
                      <a:pt x="7940" y="2802"/>
                      <a:pt x="7339" y="3303"/>
                      <a:pt x="6772" y="3803"/>
                    </a:cubicBezTo>
                    <a:cubicBezTo>
                      <a:pt x="6205" y="4303"/>
                      <a:pt x="5638" y="4804"/>
                      <a:pt x="5105" y="5337"/>
                    </a:cubicBezTo>
                    <a:cubicBezTo>
                      <a:pt x="4804" y="5571"/>
                      <a:pt x="4537" y="5871"/>
                      <a:pt x="4304" y="6171"/>
                    </a:cubicBezTo>
                    <a:cubicBezTo>
                      <a:pt x="4037" y="6471"/>
                      <a:pt x="3804" y="6772"/>
                      <a:pt x="3537" y="7072"/>
                    </a:cubicBezTo>
                    <a:cubicBezTo>
                      <a:pt x="3103" y="7706"/>
                      <a:pt x="2669" y="8373"/>
                      <a:pt x="2303" y="9007"/>
                    </a:cubicBezTo>
                    <a:cubicBezTo>
                      <a:pt x="2102" y="9340"/>
                      <a:pt x="1869" y="9640"/>
                      <a:pt x="1702" y="9974"/>
                    </a:cubicBezTo>
                    <a:cubicBezTo>
                      <a:pt x="1502" y="10308"/>
                      <a:pt x="1302" y="10641"/>
                      <a:pt x="1135" y="10975"/>
                    </a:cubicBezTo>
                    <a:cubicBezTo>
                      <a:pt x="968" y="11308"/>
                      <a:pt x="801" y="11675"/>
                      <a:pt x="635" y="12042"/>
                    </a:cubicBezTo>
                    <a:cubicBezTo>
                      <a:pt x="535" y="12209"/>
                      <a:pt x="501" y="12409"/>
                      <a:pt x="435" y="12609"/>
                    </a:cubicBezTo>
                    <a:lnTo>
                      <a:pt x="268" y="13143"/>
                    </a:lnTo>
                    <a:cubicBezTo>
                      <a:pt x="68" y="13643"/>
                      <a:pt x="1" y="14144"/>
                      <a:pt x="34" y="14477"/>
                    </a:cubicBezTo>
                    <a:cubicBezTo>
                      <a:pt x="68" y="14811"/>
                      <a:pt x="201" y="15011"/>
                      <a:pt x="368" y="15044"/>
                    </a:cubicBezTo>
                    <a:cubicBezTo>
                      <a:pt x="396" y="15058"/>
                      <a:pt x="425" y="15065"/>
                      <a:pt x="455" y="15065"/>
                    </a:cubicBezTo>
                    <a:cubicBezTo>
                      <a:pt x="569" y="15065"/>
                      <a:pt x="696" y="14969"/>
                      <a:pt x="801" y="14811"/>
                    </a:cubicBezTo>
                    <a:cubicBezTo>
                      <a:pt x="1035" y="14677"/>
                      <a:pt x="1168" y="14444"/>
                      <a:pt x="1369" y="14010"/>
                    </a:cubicBezTo>
                    <a:cubicBezTo>
                      <a:pt x="1469" y="13843"/>
                      <a:pt x="1502" y="13677"/>
                      <a:pt x="1602" y="13510"/>
                    </a:cubicBezTo>
                    <a:cubicBezTo>
                      <a:pt x="1669" y="13343"/>
                      <a:pt x="1702" y="13176"/>
                      <a:pt x="1802" y="13009"/>
                    </a:cubicBezTo>
                    <a:cubicBezTo>
                      <a:pt x="1936" y="12676"/>
                      <a:pt x="2102" y="12376"/>
                      <a:pt x="2202" y="12042"/>
                    </a:cubicBezTo>
                    <a:cubicBezTo>
                      <a:pt x="2369" y="11709"/>
                      <a:pt x="2536" y="11442"/>
                      <a:pt x="2703" y="11141"/>
                    </a:cubicBezTo>
                    <a:cubicBezTo>
                      <a:pt x="2803" y="10975"/>
                      <a:pt x="2870" y="10841"/>
                      <a:pt x="3003" y="10674"/>
                    </a:cubicBezTo>
                    <a:cubicBezTo>
                      <a:pt x="3070" y="10508"/>
                      <a:pt x="3203" y="10341"/>
                      <a:pt x="3303" y="10174"/>
                    </a:cubicBezTo>
                    <a:cubicBezTo>
                      <a:pt x="3704" y="9507"/>
                      <a:pt x="4070" y="8840"/>
                      <a:pt x="4471" y="8173"/>
                    </a:cubicBezTo>
                    <a:cubicBezTo>
                      <a:pt x="4671" y="7839"/>
                      <a:pt x="4871" y="7539"/>
                      <a:pt x="5071" y="7205"/>
                    </a:cubicBezTo>
                    <a:cubicBezTo>
                      <a:pt x="5305" y="6938"/>
                      <a:pt x="5538" y="6605"/>
                      <a:pt x="5805" y="6305"/>
                    </a:cubicBezTo>
                    <a:cubicBezTo>
                      <a:pt x="6305" y="5704"/>
                      <a:pt x="6839" y="5137"/>
                      <a:pt x="7339" y="4503"/>
                    </a:cubicBezTo>
                    <a:cubicBezTo>
                      <a:pt x="7840" y="3936"/>
                      <a:pt x="8374" y="3336"/>
                      <a:pt x="8907" y="2802"/>
                    </a:cubicBezTo>
                    <a:cubicBezTo>
                      <a:pt x="9474" y="2268"/>
                      <a:pt x="10041" y="1801"/>
                      <a:pt x="10675" y="1435"/>
                    </a:cubicBezTo>
                    <a:cubicBezTo>
                      <a:pt x="10975" y="1201"/>
                      <a:pt x="11309" y="1034"/>
                      <a:pt x="11643" y="867"/>
                    </a:cubicBezTo>
                    <a:cubicBezTo>
                      <a:pt x="11809" y="801"/>
                      <a:pt x="11976" y="667"/>
                      <a:pt x="12076" y="601"/>
                    </a:cubicBezTo>
                    <a:cubicBezTo>
                      <a:pt x="12243" y="501"/>
                      <a:pt x="12376" y="434"/>
                      <a:pt x="12543" y="334"/>
                    </a:cubicBezTo>
                    <a:cubicBezTo>
                      <a:pt x="12543" y="334"/>
                      <a:pt x="12577" y="334"/>
                      <a:pt x="12577" y="300"/>
                    </a:cubicBezTo>
                    <a:cubicBezTo>
                      <a:pt x="12643" y="300"/>
                      <a:pt x="12677" y="267"/>
                      <a:pt x="12710" y="200"/>
                    </a:cubicBezTo>
                    <a:cubicBezTo>
                      <a:pt x="12743" y="167"/>
                      <a:pt x="12810" y="134"/>
                      <a:pt x="12810" y="100"/>
                    </a:cubicBezTo>
                    <a:cubicBezTo>
                      <a:pt x="12810" y="0"/>
                      <a:pt x="12810" y="0"/>
                      <a:pt x="127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3100725" y="2443525"/>
                <a:ext cx="376125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15045" h="11243" extrusionOk="0">
                    <a:moveTo>
                      <a:pt x="14932" y="0"/>
                    </a:moveTo>
                    <a:cubicBezTo>
                      <a:pt x="14900" y="0"/>
                      <a:pt x="14860" y="4"/>
                      <a:pt x="14811" y="14"/>
                    </a:cubicBezTo>
                    <a:cubicBezTo>
                      <a:pt x="14477" y="81"/>
                      <a:pt x="14144" y="214"/>
                      <a:pt x="13810" y="347"/>
                    </a:cubicBezTo>
                    <a:cubicBezTo>
                      <a:pt x="13477" y="481"/>
                      <a:pt x="13143" y="548"/>
                      <a:pt x="12809" y="648"/>
                    </a:cubicBezTo>
                    <a:cubicBezTo>
                      <a:pt x="12476" y="714"/>
                      <a:pt x="12109" y="848"/>
                      <a:pt x="11775" y="981"/>
                    </a:cubicBezTo>
                    <a:cubicBezTo>
                      <a:pt x="11442" y="1115"/>
                      <a:pt x="11108" y="1215"/>
                      <a:pt x="10775" y="1381"/>
                    </a:cubicBezTo>
                    <a:cubicBezTo>
                      <a:pt x="10441" y="1515"/>
                      <a:pt x="10107" y="1682"/>
                      <a:pt x="9774" y="1848"/>
                    </a:cubicBezTo>
                    <a:cubicBezTo>
                      <a:pt x="9440" y="2015"/>
                      <a:pt x="9140" y="2215"/>
                      <a:pt x="8807" y="2416"/>
                    </a:cubicBezTo>
                    <a:lnTo>
                      <a:pt x="7939" y="3049"/>
                    </a:lnTo>
                    <a:cubicBezTo>
                      <a:pt x="7639" y="3249"/>
                      <a:pt x="7339" y="3450"/>
                      <a:pt x="7039" y="3650"/>
                    </a:cubicBezTo>
                    <a:cubicBezTo>
                      <a:pt x="6472" y="4050"/>
                      <a:pt x="5838" y="4450"/>
                      <a:pt x="5271" y="4851"/>
                    </a:cubicBezTo>
                    <a:lnTo>
                      <a:pt x="4370" y="5484"/>
                    </a:lnTo>
                    <a:lnTo>
                      <a:pt x="3503" y="6118"/>
                    </a:lnTo>
                    <a:cubicBezTo>
                      <a:pt x="2936" y="6518"/>
                      <a:pt x="2335" y="6985"/>
                      <a:pt x="1802" y="7519"/>
                    </a:cubicBezTo>
                    <a:cubicBezTo>
                      <a:pt x="1268" y="8053"/>
                      <a:pt x="767" y="8653"/>
                      <a:pt x="367" y="9354"/>
                    </a:cubicBezTo>
                    <a:cubicBezTo>
                      <a:pt x="100" y="9854"/>
                      <a:pt x="0" y="10321"/>
                      <a:pt x="0" y="10655"/>
                    </a:cubicBezTo>
                    <a:cubicBezTo>
                      <a:pt x="0" y="10988"/>
                      <a:pt x="134" y="11188"/>
                      <a:pt x="267" y="11222"/>
                    </a:cubicBezTo>
                    <a:cubicBezTo>
                      <a:pt x="288" y="11236"/>
                      <a:pt x="313" y="11243"/>
                      <a:pt x="339" y="11243"/>
                    </a:cubicBezTo>
                    <a:cubicBezTo>
                      <a:pt x="437" y="11243"/>
                      <a:pt x="562" y="11153"/>
                      <a:pt x="667" y="11022"/>
                    </a:cubicBezTo>
                    <a:cubicBezTo>
                      <a:pt x="801" y="10822"/>
                      <a:pt x="968" y="10555"/>
                      <a:pt x="1168" y="10221"/>
                    </a:cubicBezTo>
                    <a:cubicBezTo>
                      <a:pt x="1501" y="9687"/>
                      <a:pt x="1935" y="9220"/>
                      <a:pt x="2402" y="8720"/>
                    </a:cubicBezTo>
                    <a:cubicBezTo>
                      <a:pt x="2836" y="8286"/>
                      <a:pt x="3403" y="7853"/>
                      <a:pt x="3936" y="7386"/>
                    </a:cubicBezTo>
                    <a:lnTo>
                      <a:pt x="5671" y="6018"/>
                    </a:lnTo>
                    <a:cubicBezTo>
                      <a:pt x="6271" y="5551"/>
                      <a:pt x="6838" y="5051"/>
                      <a:pt x="7439" y="4617"/>
                    </a:cubicBezTo>
                    <a:lnTo>
                      <a:pt x="7839" y="4217"/>
                    </a:lnTo>
                    <a:cubicBezTo>
                      <a:pt x="8006" y="4083"/>
                      <a:pt x="8139" y="3983"/>
                      <a:pt x="8306" y="3850"/>
                    </a:cubicBezTo>
                    <a:lnTo>
                      <a:pt x="9173" y="3083"/>
                    </a:lnTo>
                    <a:cubicBezTo>
                      <a:pt x="9474" y="2849"/>
                      <a:pt x="9774" y="2649"/>
                      <a:pt x="10041" y="2416"/>
                    </a:cubicBezTo>
                    <a:cubicBezTo>
                      <a:pt x="10341" y="2215"/>
                      <a:pt x="10675" y="2015"/>
                      <a:pt x="10975" y="1848"/>
                    </a:cubicBezTo>
                    <a:cubicBezTo>
                      <a:pt x="11308" y="1682"/>
                      <a:pt x="11609" y="1515"/>
                      <a:pt x="11942" y="1348"/>
                    </a:cubicBezTo>
                    <a:cubicBezTo>
                      <a:pt x="12276" y="1181"/>
                      <a:pt x="12543" y="1048"/>
                      <a:pt x="12876" y="948"/>
                    </a:cubicBezTo>
                    <a:lnTo>
                      <a:pt x="13877" y="548"/>
                    </a:lnTo>
                    <a:cubicBezTo>
                      <a:pt x="14210" y="414"/>
                      <a:pt x="14511" y="281"/>
                      <a:pt x="14844" y="181"/>
                    </a:cubicBezTo>
                    <a:cubicBezTo>
                      <a:pt x="15011" y="147"/>
                      <a:pt x="15044" y="114"/>
                      <a:pt x="15044" y="47"/>
                    </a:cubicBezTo>
                    <a:cubicBezTo>
                      <a:pt x="15044" y="24"/>
                      <a:pt x="15011" y="0"/>
                      <a:pt x="14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3116575" y="2528075"/>
                <a:ext cx="390300" cy="183900"/>
              </a:xfrm>
              <a:custGeom>
                <a:avLst/>
                <a:gdLst/>
                <a:ahLst/>
                <a:cxnLst/>
                <a:rect l="l" t="t" r="r" b="b"/>
                <a:pathLst>
                  <a:path w="15612" h="7356" extrusionOk="0">
                    <a:moveTo>
                      <a:pt x="15544" y="1"/>
                    </a:moveTo>
                    <a:cubicBezTo>
                      <a:pt x="15511" y="1"/>
                      <a:pt x="15511" y="1"/>
                      <a:pt x="15478" y="68"/>
                    </a:cubicBezTo>
                    <a:cubicBezTo>
                      <a:pt x="15444" y="101"/>
                      <a:pt x="15378" y="101"/>
                      <a:pt x="15344" y="134"/>
                    </a:cubicBezTo>
                    <a:cubicBezTo>
                      <a:pt x="15044" y="268"/>
                      <a:pt x="14711" y="234"/>
                      <a:pt x="14444" y="268"/>
                    </a:cubicBezTo>
                    <a:cubicBezTo>
                      <a:pt x="14110" y="301"/>
                      <a:pt x="13810" y="301"/>
                      <a:pt x="13476" y="334"/>
                    </a:cubicBezTo>
                    <a:cubicBezTo>
                      <a:pt x="12809" y="435"/>
                      <a:pt x="12175" y="568"/>
                      <a:pt x="11508" y="668"/>
                    </a:cubicBezTo>
                    <a:cubicBezTo>
                      <a:pt x="10207" y="968"/>
                      <a:pt x="8973" y="1435"/>
                      <a:pt x="7772" y="1902"/>
                    </a:cubicBezTo>
                    <a:cubicBezTo>
                      <a:pt x="6505" y="2303"/>
                      <a:pt x="5304" y="2836"/>
                      <a:pt x="4103" y="3470"/>
                    </a:cubicBezTo>
                    <a:cubicBezTo>
                      <a:pt x="3503" y="3770"/>
                      <a:pt x="2935" y="4070"/>
                      <a:pt x="2335" y="4404"/>
                    </a:cubicBezTo>
                    <a:lnTo>
                      <a:pt x="2135" y="4504"/>
                    </a:lnTo>
                    <a:cubicBezTo>
                      <a:pt x="2035" y="4571"/>
                      <a:pt x="1968" y="4604"/>
                      <a:pt x="1868" y="4671"/>
                    </a:cubicBezTo>
                    <a:cubicBezTo>
                      <a:pt x="1701" y="4804"/>
                      <a:pt x="1601" y="4904"/>
                      <a:pt x="1434" y="5004"/>
                    </a:cubicBezTo>
                    <a:cubicBezTo>
                      <a:pt x="1134" y="5271"/>
                      <a:pt x="867" y="5505"/>
                      <a:pt x="667" y="5772"/>
                    </a:cubicBezTo>
                    <a:cubicBezTo>
                      <a:pt x="334" y="6139"/>
                      <a:pt x="167" y="6439"/>
                      <a:pt x="100" y="6672"/>
                    </a:cubicBezTo>
                    <a:cubicBezTo>
                      <a:pt x="0" y="6939"/>
                      <a:pt x="0" y="7106"/>
                      <a:pt x="100" y="7239"/>
                    </a:cubicBezTo>
                    <a:cubicBezTo>
                      <a:pt x="144" y="7305"/>
                      <a:pt x="229" y="7356"/>
                      <a:pt x="339" y="7356"/>
                    </a:cubicBezTo>
                    <a:cubicBezTo>
                      <a:pt x="398" y="7356"/>
                      <a:pt x="464" y="7341"/>
                      <a:pt x="534" y="7306"/>
                    </a:cubicBezTo>
                    <a:cubicBezTo>
                      <a:pt x="801" y="7139"/>
                      <a:pt x="1034" y="6973"/>
                      <a:pt x="1334" y="6739"/>
                    </a:cubicBezTo>
                    <a:cubicBezTo>
                      <a:pt x="1801" y="6305"/>
                      <a:pt x="2202" y="5938"/>
                      <a:pt x="2702" y="5638"/>
                    </a:cubicBezTo>
                    <a:cubicBezTo>
                      <a:pt x="2769" y="5605"/>
                      <a:pt x="2835" y="5605"/>
                      <a:pt x="2869" y="5572"/>
                    </a:cubicBezTo>
                    <a:lnTo>
                      <a:pt x="3102" y="5438"/>
                    </a:lnTo>
                    <a:cubicBezTo>
                      <a:pt x="3202" y="5338"/>
                      <a:pt x="3369" y="5271"/>
                      <a:pt x="3503" y="5238"/>
                    </a:cubicBezTo>
                    <a:cubicBezTo>
                      <a:pt x="3803" y="5071"/>
                      <a:pt x="4103" y="4938"/>
                      <a:pt x="4370" y="4771"/>
                    </a:cubicBezTo>
                    <a:cubicBezTo>
                      <a:pt x="5537" y="4137"/>
                      <a:pt x="6705" y="3470"/>
                      <a:pt x="7939" y="2903"/>
                    </a:cubicBezTo>
                    <a:cubicBezTo>
                      <a:pt x="9173" y="2303"/>
                      <a:pt x="10374" y="1669"/>
                      <a:pt x="11642" y="1235"/>
                    </a:cubicBezTo>
                    <a:cubicBezTo>
                      <a:pt x="12275" y="968"/>
                      <a:pt x="12876" y="801"/>
                      <a:pt x="13510" y="668"/>
                    </a:cubicBezTo>
                    <a:cubicBezTo>
                      <a:pt x="13843" y="601"/>
                      <a:pt x="14143" y="568"/>
                      <a:pt x="14477" y="501"/>
                    </a:cubicBezTo>
                    <a:cubicBezTo>
                      <a:pt x="14777" y="435"/>
                      <a:pt x="15111" y="435"/>
                      <a:pt x="15444" y="268"/>
                    </a:cubicBezTo>
                    <a:cubicBezTo>
                      <a:pt x="15511" y="234"/>
                      <a:pt x="15544" y="134"/>
                      <a:pt x="15611" y="101"/>
                    </a:cubicBezTo>
                    <a:cubicBezTo>
                      <a:pt x="15611" y="1"/>
                      <a:pt x="15611" y="1"/>
                      <a:pt x="155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3110725" y="2437300"/>
                <a:ext cx="263550" cy="2460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842" extrusionOk="0">
                    <a:moveTo>
                      <a:pt x="10431" y="1"/>
                    </a:moveTo>
                    <a:cubicBezTo>
                      <a:pt x="10403" y="1"/>
                      <a:pt x="10372" y="9"/>
                      <a:pt x="10341" y="29"/>
                    </a:cubicBezTo>
                    <a:cubicBezTo>
                      <a:pt x="10208" y="63"/>
                      <a:pt x="10074" y="129"/>
                      <a:pt x="9941" y="196"/>
                    </a:cubicBezTo>
                    <a:cubicBezTo>
                      <a:pt x="9908" y="229"/>
                      <a:pt x="9841" y="229"/>
                      <a:pt x="9774" y="263"/>
                    </a:cubicBezTo>
                    <a:lnTo>
                      <a:pt x="9574" y="296"/>
                    </a:lnTo>
                    <a:cubicBezTo>
                      <a:pt x="9341" y="396"/>
                      <a:pt x="9040" y="463"/>
                      <a:pt x="8773" y="596"/>
                    </a:cubicBezTo>
                    <a:cubicBezTo>
                      <a:pt x="8273" y="863"/>
                      <a:pt x="7906" y="1264"/>
                      <a:pt x="7439" y="1464"/>
                    </a:cubicBezTo>
                    <a:cubicBezTo>
                      <a:pt x="7339" y="1564"/>
                      <a:pt x="7206" y="1597"/>
                      <a:pt x="7072" y="1697"/>
                    </a:cubicBezTo>
                    <a:cubicBezTo>
                      <a:pt x="6939" y="1764"/>
                      <a:pt x="6872" y="1864"/>
                      <a:pt x="6739" y="1964"/>
                    </a:cubicBezTo>
                    <a:cubicBezTo>
                      <a:pt x="6539" y="2198"/>
                      <a:pt x="6372" y="2364"/>
                      <a:pt x="6172" y="2531"/>
                    </a:cubicBezTo>
                    <a:lnTo>
                      <a:pt x="4937" y="3599"/>
                    </a:lnTo>
                    <a:cubicBezTo>
                      <a:pt x="4103" y="4299"/>
                      <a:pt x="3270" y="5033"/>
                      <a:pt x="2536" y="5767"/>
                    </a:cubicBezTo>
                    <a:cubicBezTo>
                      <a:pt x="1702" y="6567"/>
                      <a:pt x="1035" y="7468"/>
                      <a:pt x="434" y="8402"/>
                    </a:cubicBezTo>
                    <a:cubicBezTo>
                      <a:pt x="34" y="9036"/>
                      <a:pt x="1" y="9536"/>
                      <a:pt x="201" y="9736"/>
                    </a:cubicBezTo>
                    <a:cubicBezTo>
                      <a:pt x="269" y="9804"/>
                      <a:pt x="363" y="9841"/>
                      <a:pt x="476" y="9841"/>
                    </a:cubicBezTo>
                    <a:cubicBezTo>
                      <a:pt x="695" y="9841"/>
                      <a:pt x="981" y="9700"/>
                      <a:pt x="1268" y="9369"/>
                    </a:cubicBezTo>
                    <a:cubicBezTo>
                      <a:pt x="2002" y="8602"/>
                      <a:pt x="2602" y="7735"/>
                      <a:pt x="3270" y="6968"/>
                    </a:cubicBezTo>
                    <a:cubicBezTo>
                      <a:pt x="3670" y="6601"/>
                      <a:pt x="4037" y="6200"/>
                      <a:pt x="4404" y="5767"/>
                    </a:cubicBezTo>
                    <a:cubicBezTo>
                      <a:pt x="4771" y="5366"/>
                      <a:pt x="5204" y="4933"/>
                      <a:pt x="5571" y="4533"/>
                    </a:cubicBezTo>
                    <a:cubicBezTo>
                      <a:pt x="5938" y="4099"/>
                      <a:pt x="6338" y="3632"/>
                      <a:pt x="6705" y="3232"/>
                    </a:cubicBezTo>
                    <a:lnTo>
                      <a:pt x="6839" y="3065"/>
                    </a:lnTo>
                    <a:lnTo>
                      <a:pt x="6939" y="2898"/>
                    </a:lnTo>
                    <a:lnTo>
                      <a:pt x="7206" y="2564"/>
                    </a:lnTo>
                    <a:cubicBezTo>
                      <a:pt x="7272" y="2464"/>
                      <a:pt x="7372" y="2364"/>
                      <a:pt x="7439" y="2264"/>
                    </a:cubicBezTo>
                    <a:cubicBezTo>
                      <a:pt x="7539" y="2198"/>
                      <a:pt x="7606" y="2097"/>
                      <a:pt x="7739" y="2031"/>
                    </a:cubicBezTo>
                    <a:cubicBezTo>
                      <a:pt x="7873" y="1931"/>
                      <a:pt x="8006" y="1864"/>
                      <a:pt x="8106" y="1731"/>
                    </a:cubicBezTo>
                    <a:cubicBezTo>
                      <a:pt x="8240" y="1630"/>
                      <a:pt x="8340" y="1530"/>
                      <a:pt x="8407" y="1430"/>
                    </a:cubicBezTo>
                    <a:cubicBezTo>
                      <a:pt x="8607" y="1230"/>
                      <a:pt x="8773" y="1063"/>
                      <a:pt x="9007" y="930"/>
                    </a:cubicBezTo>
                    <a:cubicBezTo>
                      <a:pt x="9207" y="763"/>
                      <a:pt x="9407" y="696"/>
                      <a:pt x="9674" y="596"/>
                    </a:cubicBezTo>
                    <a:lnTo>
                      <a:pt x="9874" y="530"/>
                    </a:lnTo>
                    <a:cubicBezTo>
                      <a:pt x="9941" y="463"/>
                      <a:pt x="10008" y="430"/>
                      <a:pt x="10074" y="396"/>
                    </a:cubicBezTo>
                    <a:cubicBezTo>
                      <a:pt x="10208" y="296"/>
                      <a:pt x="10275" y="263"/>
                      <a:pt x="10408" y="196"/>
                    </a:cubicBezTo>
                    <a:cubicBezTo>
                      <a:pt x="10508" y="129"/>
                      <a:pt x="10541" y="96"/>
                      <a:pt x="10541" y="63"/>
                    </a:cubicBezTo>
                    <a:cubicBezTo>
                      <a:pt x="10541" y="40"/>
                      <a:pt x="10494" y="1"/>
                      <a:pt x="10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3116575" y="2577275"/>
                <a:ext cx="3244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5372" extrusionOk="0">
                    <a:moveTo>
                      <a:pt x="12809" y="1"/>
                    </a:moveTo>
                    <a:cubicBezTo>
                      <a:pt x="12542" y="1"/>
                      <a:pt x="12275" y="101"/>
                      <a:pt x="12009" y="168"/>
                    </a:cubicBezTo>
                    <a:cubicBezTo>
                      <a:pt x="11942" y="168"/>
                      <a:pt x="11875" y="201"/>
                      <a:pt x="11842" y="201"/>
                    </a:cubicBezTo>
                    <a:cubicBezTo>
                      <a:pt x="11775" y="201"/>
                      <a:pt x="11708" y="268"/>
                      <a:pt x="11642" y="268"/>
                    </a:cubicBezTo>
                    <a:lnTo>
                      <a:pt x="11275" y="368"/>
                    </a:lnTo>
                    <a:cubicBezTo>
                      <a:pt x="11041" y="468"/>
                      <a:pt x="10774" y="468"/>
                      <a:pt x="10508" y="535"/>
                    </a:cubicBezTo>
                    <a:cubicBezTo>
                      <a:pt x="10441" y="535"/>
                      <a:pt x="10374" y="601"/>
                      <a:pt x="10307" y="601"/>
                    </a:cubicBezTo>
                    <a:lnTo>
                      <a:pt x="10107" y="635"/>
                    </a:lnTo>
                    <a:lnTo>
                      <a:pt x="9707" y="768"/>
                    </a:lnTo>
                    <a:cubicBezTo>
                      <a:pt x="8706" y="1035"/>
                      <a:pt x="7672" y="1369"/>
                      <a:pt x="6671" y="1769"/>
                    </a:cubicBezTo>
                    <a:cubicBezTo>
                      <a:pt x="6438" y="1836"/>
                      <a:pt x="6171" y="1969"/>
                      <a:pt x="5938" y="2102"/>
                    </a:cubicBezTo>
                    <a:cubicBezTo>
                      <a:pt x="5671" y="2203"/>
                      <a:pt x="5437" y="2336"/>
                      <a:pt x="5204" y="2469"/>
                    </a:cubicBezTo>
                    <a:cubicBezTo>
                      <a:pt x="4970" y="2603"/>
                      <a:pt x="4770" y="2703"/>
                      <a:pt x="4537" y="2803"/>
                    </a:cubicBezTo>
                    <a:cubicBezTo>
                      <a:pt x="4336" y="2870"/>
                      <a:pt x="4103" y="2970"/>
                      <a:pt x="3869" y="3036"/>
                    </a:cubicBezTo>
                    <a:cubicBezTo>
                      <a:pt x="3436" y="3203"/>
                      <a:pt x="2935" y="3337"/>
                      <a:pt x="2368" y="3503"/>
                    </a:cubicBezTo>
                    <a:lnTo>
                      <a:pt x="2168" y="3604"/>
                    </a:lnTo>
                    <a:cubicBezTo>
                      <a:pt x="2135" y="3604"/>
                      <a:pt x="2102" y="3637"/>
                      <a:pt x="2001" y="3637"/>
                    </a:cubicBezTo>
                    <a:cubicBezTo>
                      <a:pt x="1868" y="3670"/>
                      <a:pt x="1801" y="3704"/>
                      <a:pt x="1668" y="3704"/>
                    </a:cubicBezTo>
                    <a:cubicBezTo>
                      <a:pt x="1434" y="3804"/>
                      <a:pt x="1134" y="3837"/>
                      <a:pt x="834" y="3970"/>
                    </a:cubicBezTo>
                    <a:cubicBezTo>
                      <a:pt x="767" y="4004"/>
                      <a:pt x="701" y="4004"/>
                      <a:pt x="667" y="4037"/>
                    </a:cubicBezTo>
                    <a:cubicBezTo>
                      <a:pt x="634" y="4104"/>
                      <a:pt x="534" y="4104"/>
                      <a:pt x="467" y="4137"/>
                    </a:cubicBezTo>
                    <a:cubicBezTo>
                      <a:pt x="367" y="4171"/>
                      <a:pt x="334" y="4204"/>
                      <a:pt x="267" y="4271"/>
                    </a:cubicBezTo>
                    <a:cubicBezTo>
                      <a:pt x="167" y="4304"/>
                      <a:pt x="133" y="4337"/>
                      <a:pt x="100" y="4371"/>
                    </a:cubicBezTo>
                    <a:cubicBezTo>
                      <a:pt x="0" y="4471"/>
                      <a:pt x="100" y="4504"/>
                      <a:pt x="100" y="4538"/>
                    </a:cubicBezTo>
                    <a:cubicBezTo>
                      <a:pt x="100" y="4604"/>
                      <a:pt x="33" y="4671"/>
                      <a:pt x="33" y="4771"/>
                    </a:cubicBezTo>
                    <a:cubicBezTo>
                      <a:pt x="33" y="4838"/>
                      <a:pt x="0" y="4871"/>
                      <a:pt x="33" y="4971"/>
                    </a:cubicBezTo>
                    <a:cubicBezTo>
                      <a:pt x="100" y="5038"/>
                      <a:pt x="133" y="5105"/>
                      <a:pt x="200" y="5171"/>
                    </a:cubicBezTo>
                    <a:cubicBezTo>
                      <a:pt x="334" y="5205"/>
                      <a:pt x="467" y="5205"/>
                      <a:pt x="600" y="5205"/>
                    </a:cubicBezTo>
                    <a:cubicBezTo>
                      <a:pt x="634" y="5371"/>
                      <a:pt x="767" y="5371"/>
                      <a:pt x="934" y="5371"/>
                    </a:cubicBezTo>
                    <a:cubicBezTo>
                      <a:pt x="1001" y="5371"/>
                      <a:pt x="1034" y="5338"/>
                      <a:pt x="1134" y="5338"/>
                    </a:cubicBezTo>
                    <a:cubicBezTo>
                      <a:pt x="1168" y="5338"/>
                      <a:pt x="1201" y="5338"/>
                      <a:pt x="1268" y="5305"/>
                    </a:cubicBezTo>
                    <a:cubicBezTo>
                      <a:pt x="1301" y="5305"/>
                      <a:pt x="1301" y="5305"/>
                      <a:pt x="1334" y="5271"/>
                    </a:cubicBezTo>
                    <a:cubicBezTo>
                      <a:pt x="1434" y="5205"/>
                      <a:pt x="1534" y="5205"/>
                      <a:pt x="1668" y="5171"/>
                    </a:cubicBezTo>
                    <a:cubicBezTo>
                      <a:pt x="1935" y="5138"/>
                      <a:pt x="2168" y="5105"/>
                      <a:pt x="2468" y="5005"/>
                    </a:cubicBezTo>
                    <a:lnTo>
                      <a:pt x="3202" y="4771"/>
                    </a:lnTo>
                    <a:lnTo>
                      <a:pt x="3970" y="4504"/>
                    </a:lnTo>
                    <a:cubicBezTo>
                      <a:pt x="4203" y="4437"/>
                      <a:pt x="4503" y="4304"/>
                      <a:pt x="4803" y="4171"/>
                    </a:cubicBezTo>
                    <a:cubicBezTo>
                      <a:pt x="5104" y="4037"/>
                      <a:pt x="5337" y="3870"/>
                      <a:pt x="5604" y="3770"/>
                    </a:cubicBezTo>
                    <a:cubicBezTo>
                      <a:pt x="6104" y="3470"/>
                      <a:pt x="6505" y="3137"/>
                      <a:pt x="6972" y="2870"/>
                    </a:cubicBezTo>
                    <a:cubicBezTo>
                      <a:pt x="7939" y="2336"/>
                      <a:pt x="8940" y="1869"/>
                      <a:pt x="9874" y="1369"/>
                    </a:cubicBezTo>
                    <a:cubicBezTo>
                      <a:pt x="10007" y="1335"/>
                      <a:pt x="10141" y="1269"/>
                      <a:pt x="10274" y="1202"/>
                    </a:cubicBezTo>
                    <a:lnTo>
                      <a:pt x="10441" y="1135"/>
                    </a:lnTo>
                    <a:cubicBezTo>
                      <a:pt x="10474" y="1102"/>
                      <a:pt x="10541" y="1102"/>
                      <a:pt x="10608" y="1035"/>
                    </a:cubicBezTo>
                    <a:lnTo>
                      <a:pt x="10975" y="935"/>
                    </a:lnTo>
                    <a:cubicBezTo>
                      <a:pt x="11108" y="868"/>
                      <a:pt x="11275" y="835"/>
                      <a:pt x="11375" y="768"/>
                    </a:cubicBezTo>
                    <a:cubicBezTo>
                      <a:pt x="11508" y="701"/>
                      <a:pt x="11642" y="635"/>
                      <a:pt x="11708" y="601"/>
                    </a:cubicBezTo>
                    <a:cubicBezTo>
                      <a:pt x="11775" y="535"/>
                      <a:pt x="11842" y="535"/>
                      <a:pt x="11875" y="501"/>
                    </a:cubicBezTo>
                    <a:cubicBezTo>
                      <a:pt x="11975" y="468"/>
                      <a:pt x="12009" y="468"/>
                      <a:pt x="12109" y="435"/>
                    </a:cubicBezTo>
                    <a:cubicBezTo>
                      <a:pt x="12342" y="335"/>
                      <a:pt x="12542" y="201"/>
                      <a:pt x="12809" y="168"/>
                    </a:cubicBezTo>
                    <a:cubicBezTo>
                      <a:pt x="12943" y="168"/>
                      <a:pt x="12976" y="134"/>
                      <a:pt x="12976" y="101"/>
                    </a:cubicBezTo>
                    <a:cubicBezTo>
                      <a:pt x="12976" y="34"/>
                      <a:pt x="12943" y="1"/>
                      <a:pt x="128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3042350" y="2200350"/>
                <a:ext cx="62575" cy="4970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9882" extrusionOk="0">
                    <a:moveTo>
                      <a:pt x="167" y="1"/>
                    </a:moveTo>
                    <a:lnTo>
                      <a:pt x="0" y="34"/>
                    </a:lnTo>
                    <a:cubicBezTo>
                      <a:pt x="2102" y="6338"/>
                      <a:pt x="2302" y="13377"/>
                      <a:pt x="667" y="19848"/>
                    </a:cubicBezTo>
                    <a:lnTo>
                      <a:pt x="834" y="19881"/>
                    </a:lnTo>
                    <a:cubicBezTo>
                      <a:pt x="2502" y="13377"/>
                      <a:pt x="2269" y="6338"/>
                      <a:pt x="167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3060700" y="2276250"/>
                <a:ext cx="77575" cy="43450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7380" extrusionOk="0">
                    <a:moveTo>
                      <a:pt x="2235" y="0"/>
                    </a:moveTo>
                    <a:cubicBezTo>
                      <a:pt x="2902" y="5838"/>
                      <a:pt x="2168" y="11842"/>
                      <a:pt x="0" y="17346"/>
                    </a:cubicBezTo>
                    <a:lnTo>
                      <a:pt x="167" y="17379"/>
                    </a:lnTo>
                    <a:cubicBezTo>
                      <a:pt x="2368" y="11875"/>
                      <a:pt x="3102" y="5838"/>
                      <a:pt x="2402" y="0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3036500" y="2292075"/>
                <a:ext cx="34225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5713" extrusionOk="0">
                    <a:moveTo>
                      <a:pt x="168" y="1"/>
                    </a:moveTo>
                    <a:lnTo>
                      <a:pt x="1" y="34"/>
                    </a:lnTo>
                    <a:cubicBezTo>
                      <a:pt x="968" y="5205"/>
                      <a:pt x="1202" y="10442"/>
                      <a:pt x="801" y="15712"/>
                    </a:cubicBezTo>
                    <a:lnTo>
                      <a:pt x="968" y="15712"/>
                    </a:lnTo>
                    <a:cubicBezTo>
                      <a:pt x="1368" y="10442"/>
                      <a:pt x="1068" y="517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3085700" y="2226200"/>
                <a:ext cx="105100" cy="455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14" extrusionOk="0">
                    <a:moveTo>
                      <a:pt x="3970" y="1"/>
                    </a:moveTo>
                    <a:cubicBezTo>
                      <a:pt x="4037" y="6205"/>
                      <a:pt x="2669" y="12510"/>
                      <a:pt x="1" y="18147"/>
                    </a:cubicBezTo>
                    <a:lnTo>
                      <a:pt x="168" y="18214"/>
                    </a:lnTo>
                    <a:cubicBezTo>
                      <a:pt x="2836" y="12543"/>
                      <a:pt x="4204" y="6238"/>
                      <a:pt x="4170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3087375" y="2293750"/>
                <a:ext cx="161800" cy="42532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17013" extrusionOk="0">
                    <a:moveTo>
                      <a:pt x="6305" y="1"/>
                    </a:moveTo>
                    <a:cubicBezTo>
                      <a:pt x="6205" y="6172"/>
                      <a:pt x="4003" y="12176"/>
                      <a:pt x="1" y="16946"/>
                    </a:cubicBezTo>
                    <a:lnTo>
                      <a:pt x="134" y="17013"/>
                    </a:lnTo>
                    <a:cubicBezTo>
                      <a:pt x="4137" y="12276"/>
                      <a:pt x="6372" y="6205"/>
                      <a:pt x="6472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3095725" y="2172825"/>
                <a:ext cx="140125" cy="5162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20649" extrusionOk="0">
                    <a:moveTo>
                      <a:pt x="5237" y="1"/>
                    </a:moveTo>
                    <a:cubicBezTo>
                      <a:pt x="5471" y="7139"/>
                      <a:pt x="3569" y="14444"/>
                      <a:pt x="0" y="20549"/>
                    </a:cubicBezTo>
                    <a:lnTo>
                      <a:pt x="134" y="20649"/>
                    </a:lnTo>
                    <a:cubicBezTo>
                      <a:pt x="3703" y="14478"/>
                      <a:pt x="5604" y="7139"/>
                      <a:pt x="5437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3095725" y="2163650"/>
                <a:ext cx="65050" cy="49287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9715" extrusionOk="0">
                    <a:moveTo>
                      <a:pt x="1134" y="1"/>
                    </a:moveTo>
                    <a:lnTo>
                      <a:pt x="967" y="34"/>
                    </a:lnTo>
                    <a:cubicBezTo>
                      <a:pt x="2435" y="6539"/>
                      <a:pt x="2102" y="13344"/>
                      <a:pt x="0" y="19682"/>
                    </a:cubicBezTo>
                    <a:lnTo>
                      <a:pt x="167" y="19715"/>
                    </a:lnTo>
                    <a:cubicBezTo>
                      <a:pt x="2268" y="13344"/>
                      <a:pt x="2602" y="6505"/>
                      <a:pt x="1134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2964800" y="2518900"/>
                <a:ext cx="154300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1676" extrusionOk="0">
                    <a:moveTo>
                      <a:pt x="1368" y="1"/>
                    </a:moveTo>
                    <a:cubicBezTo>
                      <a:pt x="0" y="3937"/>
                      <a:pt x="1268" y="8640"/>
                      <a:pt x="5104" y="11676"/>
                    </a:cubicBezTo>
                    <a:cubicBezTo>
                      <a:pt x="6038" y="9641"/>
                      <a:pt x="6171" y="7206"/>
                      <a:pt x="5437" y="5038"/>
                    </a:cubicBezTo>
                    <a:cubicBezTo>
                      <a:pt x="4737" y="2936"/>
                      <a:pt x="3202" y="1035"/>
                      <a:pt x="1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3061525" y="2502225"/>
                <a:ext cx="196825" cy="3136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12544" extrusionOk="0">
                    <a:moveTo>
                      <a:pt x="7873" y="1"/>
                    </a:moveTo>
                    <a:lnTo>
                      <a:pt x="7873" y="1"/>
                    </a:lnTo>
                    <a:cubicBezTo>
                      <a:pt x="4971" y="168"/>
                      <a:pt x="2235" y="2002"/>
                      <a:pt x="1035" y="4637"/>
                    </a:cubicBezTo>
                    <a:cubicBezTo>
                      <a:pt x="0" y="6939"/>
                      <a:pt x="167" y="9975"/>
                      <a:pt x="1301" y="12543"/>
                    </a:cubicBezTo>
                    <a:cubicBezTo>
                      <a:pt x="5171" y="9608"/>
                      <a:pt x="7639" y="4871"/>
                      <a:pt x="78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3013150" y="2179500"/>
                <a:ext cx="525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02" extrusionOk="0">
                    <a:moveTo>
                      <a:pt x="1068" y="1"/>
                    </a:moveTo>
                    <a:cubicBezTo>
                      <a:pt x="1" y="1"/>
                      <a:pt x="1" y="1602"/>
                      <a:pt x="1068" y="1602"/>
                    </a:cubicBezTo>
                    <a:cubicBezTo>
                      <a:pt x="2102" y="1602"/>
                      <a:pt x="2102" y="1"/>
                      <a:pt x="1068" y="1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3099050" y="2143650"/>
                <a:ext cx="5172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35" extrusionOk="0">
                    <a:moveTo>
                      <a:pt x="1035" y="0"/>
                    </a:moveTo>
                    <a:cubicBezTo>
                      <a:pt x="1" y="0"/>
                      <a:pt x="1" y="1635"/>
                      <a:pt x="1035" y="1635"/>
                    </a:cubicBezTo>
                    <a:cubicBezTo>
                      <a:pt x="2035" y="1601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3161600" y="2212850"/>
                <a:ext cx="5172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cubicBezTo>
                      <a:pt x="2068" y="1602"/>
                      <a:pt x="2068" y="1"/>
                      <a:pt x="1034" y="1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3092375" y="2248725"/>
                <a:ext cx="525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35" extrusionOk="0">
                    <a:moveTo>
                      <a:pt x="1068" y="0"/>
                    </a:moveTo>
                    <a:cubicBezTo>
                      <a:pt x="1" y="0"/>
                      <a:pt x="1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3200800" y="2155325"/>
                <a:ext cx="52550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635" extrusionOk="0">
                    <a:moveTo>
                      <a:pt x="1068" y="0"/>
                    </a:moveTo>
                    <a:cubicBezTo>
                      <a:pt x="0" y="0"/>
                      <a:pt x="0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3221650" y="2269575"/>
                <a:ext cx="52550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635" extrusionOk="0">
                    <a:moveTo>
                      <a:pt x="1067" y="0"/>
                    </a:moveTo>
                    <a:cubicBezTo>
                      <a:pt x="0" y="0"/>
                      <a:pt x="0" y="1635"/>
                      <a:pt x="1067" y="1635"/>
                    </a:cubicBezTo>
                    <a:cubicBezTo>
                      <a:pt x="2102" y="1635"/>
                      <a:pt x="2102" y="0"/>
                      <a:pt x="1067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3013150" y="2269575"/>
                <a:ext cx="525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35" extrusionOk="0">
                    <a:moveTo>
                      <a:pt x="1068" y="0"/>
                    </a:moveTo>
                    <a:cubicBezTo>
                      <a:pt x="1" y="0"/>
                      <a:pt x="1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9" name="Google Shape;959;p7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960" name="Google Shape;960;p7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7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7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7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7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7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7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7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7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7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7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6" name="Google Shape;986;p7"/>
            <p:cNvGrpSpPr/>
            <p:nvPr/>
          </p:nvGrpSpPr>
          <p:grpSpPr>
            <a:xfrm>
              <a:off x="8175688" y="4427800"/>
              <a:ext cx="916500" cy="914225"/>
              <a:chOff x="5318975" y="1933800"/>
              <a:chExt cx="916500" cy="914225"/>
            </a:xfrm>
          </p:grpSpPr>
          <p:sp>
            <p:nvSpPr>
              <p:cNvPr id="987" name="Google Shape;987;p7"/>
              <p:cNvSpPr/>
              <p:nvPr/>
            </p:nvSpPr>
            <p:spPr>
              <a:xfrm>
                <a:off x="5318975" y="1933800"/>
                <a:ext cx="916500" cy="914225"/>
              </a:xfrm>
              <a:custGeom>
                <a:avLst/>
                <a:gdLst/>
                <a:ahLst/>
                <a:cxnLst/>
                <a:rect l="l" t="t" r="r" b="b"/>
                <a:pathLst>
                  <a:path w="36660" h="36569" extrusionOk="0">
                    <a:moveTo>
                      <a:pt x="31091" y="1"/>
                    </a:moveTo>
                    <a:cubicBezTo>
                      <a:pt x="28232" y="1"/>
                      <a:pt x="25429" y="1129"/>
                      <a:pt x="22283" y="2257"/>
                    </a:cubicBezTo>
                    <a:cubicBezTo>
                      <a:pt x="12909" y="5759"/>
                      <a:pt x="5004" y="13064"/>
                      <a:pt x="901" y="22204"/>
                    </a:cubicBezTo>
                    <a:cubicBezTo>
                      <a:pt x="334" y="23405"/>
                      <a:pt x="0" y="25206"/>
                      <a:pt x="1234" y="25807"/>
                    </a:cubicBezTo>
                    <a:cubicBezTo>
                      <a:pt x="1447" y="25917"/>
                      <a:pt x="1672" y="25964"/>
                      <a:pt x="1902" y="25964"/>
                    </a:cubicBezTo>
                    <a:cubicBezTo>
                      <a:pt x="2503" y="25964"/>
                      <a:pt x="3139" y="25644"/>
                      <a:pt x="3670" y="25306"/>
                    </a:cubicBezTo>
                    <a:cubicBezTo>
                      <a:pt x="5804" y="24005"/>
                      <a:pt x="7739" y="22271"/>
                      <a:pt x="9807" y="20436"/>
                    </a:cubicBezTo>
                    <a:lnTo>
                      <a:pt x="9807" y="20436"/>
                    </a:lnTo>
                    <a:cubicBezTo>
                      <a:pt x="8673" y="24572"/>
                      <a:pt x="7572" y="28842"/>
                      <a:pt x="7939" y="33079"/>
                    </a:cubicBezTo>
                    <a:cubicBezTo>
                      <a:pt x="8006" y="33912"/>
                      <a:pt x="8139" y="34746"/>
                      <a:pt x="8606" y="35447"/>
                    </a:cubicBezTo>
                    <a:cubicBezTo>
                      <a:pt x="9025" y="36075"/>
                      <a:pt x="9684" y="36568"/>
                      <a:pt x="10417" y="36568"/>
                    </a:cubicBezTo>
                    <a:cubicBezTo>
                      <a:pt x="10502" y="36568"/>
                      <a:pt x="10588" y="36562"/>
                      <a:pt x="10675" y="36548"/>
                    </a:cubicBezTo>
                    <a:cubicBezTo>
                      <a:pt x="11642" y="36381"/>
                      <a:pt x="12276" y="35447"/>
                      <a:pt x="12676" y="34580"/>
                    </a:cubicBezTo>
                    <a:cubicBezTo>
                      <a:pt x="14611" y="30510"/>
                      <a:pt x="14777" y="25840"/>
                      <a:pt x="14944" y="21370"/>
                    </a:cubicBezTo>
                    <a:cubicBezTo>
                      <a:pt x="15845" y="25106"/>
                      <a:pt x="16812" y="29009"/>
                      <a:pt x="19281" y="32011"/>
                    </a:cubicBezTo>
                    <a:cubicBezTo>
                      <a:pt x="20049" y="32933"/>
                      <a:pt x="21129" y="33798"/>
                      <a:pt x="22311" y="33798"/>
                    </a:cubicBezTo>
                    <a:cubicBezTo>
                      <a:pt x="22412" y="33798"/>
                      <a:pt x="22514" y="33792"/>
                      <a:pt x="22616" y="33779"/>
                    </a:cubicBezTo>
                    <a:cubicBezTo>
                      <a:pt x="24151" y="33579"/>
                      <a:pt x="25052" y="31944"/>
                      <a:pt x="25318" y="30410"/>
                    </a:cubicBezTo>
                    <a:cubicBezTo>
                      <a:pt x="25719" y="27942"/>
                      <a:pt x="25018" y="25440"/>
                      <a:pt x="23851" y="23272"/>
                    </a:cubicBezTo>
                    <a:cubicBezTo>
                      <a:pt x="22650" y="21103"/>
                      <a:pt x="20982" y="19235"/>
                      <a:pt x="19047" y="17267"/>
                    </a:cubicBezTo>
                    <a:lnTo>
                      <a:pt x="19047" y="17267"/>
                    </a:lnTo>
                    <a:cubicBezTo>
                      <a:pt x="21607" y="19445"/>
                      <a:pt x="24983" y="20611"/>
                      <a:pt x="28351" y="20611"/>
                    </a:cubicBezTo>
                    <a:cubicBezTo>
                      <a:pt x="29987" y="20611"/>
                      <a:pt x="31620" y="20336"/>
                      <a:pt x="33157" y="19769"/>
                    </a:cubicBezTo>
                    <a:cubicBezTo>
                      <a:pt x="34025" y="19435"/>
                      <a:pt x="34959" y="19002"/>
                      <a:pt x="35292" y="18101"/>
                    </a:cubicBezTo>
                    <a:cubicBezTo>
                      <a:pt x="35692" y="17034"/>
                      <a:pt x="35092" y="15833"/>
                      <a:pt x="34291" y="14999"/>
                    </a:cubicBezTo>
                    <a:cubicBezTo>
                      <a:pt x="32790" y="13398"/>
                      <a:pt x="30656" y="12531"/>
                      <a:pt x="28521" y="12097"/>
                    </a:cubicBezTo>
                    <a:cubicBezTo>
                      <a:pt x="26419" y="11697"/>
                      <a:pt x="24184" y="11763"/>
                      <a:pt x="21783" y="11530"/>
                    </a:cubicBezTo>
                    <a:cubicBezTo>
                      <a:pt x="25519" y="11029"/>
                      <a:pt x="29255" y="9862"/>
                      <a:pt x="32590" y="8061"/>
                    </a:cubicBezTo>
                    <a:cubicBezTo>
                      <a:pt x="33691" y="7427"/>
                      <a:pt x="34825" y="6760"/>
                      <a:pt x="35592" y="5726"/>
                    </a:cubicBezTo>
                    <a:cubicBezTo>
                      <a:pt x="36326" y="4692"/>
                      <a:pt x="36660" y="3257"/>
                      <a:pt x="36093" y="2090"/>
                    </a:cubicBezTo>
                    <a:cubicBezTo>
                      <a:pt x="35359" y="722"/>
                      <a:pt x="33691" y="188"/>
                      <a:pt x="32157" y="55"/>
                    </a:cubicBezTo>
                    <a:cubicBezTo>
                      <a:pt x="31800" y="18"/>
                      <a:pt x="31445" y="1"/>
                      <a:pt x="310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7"/>
              <p:cNvSpPr/>
              <p:nvPr/>
            </p:nvSpPr>
            <p:spPr>
              <a:xfrm>
                <a:off x="5583325" y="2316375"/>
                <a:ext cx="682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14315" extrusionOk="0">
                    <a:moveTo>
                      <a:pt x="1792" y="1"/>
                    </a:moveTo>
                    <a:cubicBezTo>
                      <a:pt x="1422" y="1"/>
                      <a:pt x="1031" y="282"/>
                      <a:pt x="901" y="930"/>
                    </a:cubicBezTo>
                    <a:cubicBezTo>
                      <a:pt x="101" y="5300"/>
                      <a:pt x="0" y="9770"/>
                      <a:pt x="201" y="14140"/>
                    </a:cubicBezTo>
                    <a:cubicBezTo>
                      <a:pt x="201" y="14256"/>
                      <a:pt x="251" y="14315"/>
                      <a:pt x="301" y="14315"/>
                    </a:cubicBezTo>
                    <a:cubicBezTo>
                      <a:pt x="351" y="14315"/>
                      <a:pt x="401" y="14256"/>
                      <a:pt x="401" y="14140"/>
                    </a:cubicBezTo>
                    <a:cubicBezTo>
                      <a:pt x="601" y="9770"/>
                      <a:pt x="1401" y="5433"/>
                      <a:pt x="2502" y="1264"/>
                    </a:cubicBezTo>
                    <a:cubicBezTo>
                      <a:pt x="2730" y="487"/>
                      <a:pt x="2279" y="1"/>
                      <a:pt x="1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7"/>
              <p:cNvSpPr/>
              <p:nvPr/>
            </p:nvSpPr>
            <p:spPr>
              <a:xfrm>
                <a:off x="5659300" y="2299700"/>
                <a:ext cx="195575" cy="3184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12736" extrusionOk="0">
                    <a:moveTo>
                      <a:pt x="1073" y="1"/>
                    </a:moveTo>
                    <a:cubicBezTo>
                      <a:pt x="449" y="1"/>
                      <a:pt x="1" y="743"/>
                      <a:pt x="631" y="1530"/>
                    </a:cubicBezTo>
                    <a:cubicBezTo>
                      <a:pt x="3233" y="4966"/>
                      <a:pt x="5634" y="8702"/>
                      <a:pt x="7569" y="12638"/>
                    </a:cubicBezTo>
                    <a:cubicBezTo>
                      <a:pt x="7609" y="12706"/>
                      <a:pt x="7661" y="12735"/>
                      <a:pt x="7705" y="12735"/>
                    </a:cubicBezTo>
                    <a:cubicBezTo>
                      <a:pt x="7771" y="12735"/>
                      <a:pt x="7822" y="12671"/>
                      <a:pt x="7803" y="12572"/>
                    </a:cubicBezTo>
                    <a:cubicBezTo>
                      <a:pt x="6235" y="8435"/>
                      <a:pt x="4367" y="4366"/>
                      <a:pt x="1998" y="596"/>
                    </a:cubicBezTo>
                    <a:cubicBezTo>
                      <a:pt x="1716" y="173"/>
                      <a:pt x="1374" y="1"/>
                      <a:pt x="1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7"/>
              <p:cNvSpPr/>
              <p:nvPr/>
            </p:nvSpPr>
            <p:spPr>
              <a:xfrm>
                <a:off x="5720925" y="2246800"/>
                <a:ext cx="366575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14663" h="4852" extrusionOk="0">
                    <a:moveTo>
                      <a:pt x="1363" y="1"/>
                    </a:moveTo>
                    <a:cubicBezTo>
                      <a:pt x="184" y="1"/>
                      <a:pt x="0" y="1435"/>
                      <a:pt x="1368" y="1678"/>
                    </a:cubicBezTo>
                    <a:cubicBezTo>
                      <a:pt x="5738" y="2479"/>
                      <a:pt x="10108" y="3480"/>
                      <a:pt x="14411" y="4847"/>
                    </a:cubicBezTo>
                    <a:cubicBezTo>
                      <a:pt x="14429" y="4850"/>
                      <a:pt x="14445" y="4852"/>
                      <a:pt x="14461" y="4852"/>
                    </a:cubicBezTo>
                    <a:cubicBezTo>
                      <a:pt x="14621" y="4852"/>
                      <a:pt x="14663" y="4708"/>
                      <a:pt x="14511" y="4647"/>
                    </a:cubicBezTo>
                    <a:cubicBezTo>
                      <a:pt x="10375" y="2846"/>
                      <a:pt x="6105" y="1245"/>
                      <a:pt x="1735" y="44"/>
                    </a:cubicBezTo>
                    <a:cubicBezTo>
                      <a:pt x="1602" y="14"/>
                      <a:pt x="1478" y="1"/>
                      <a:pt x="13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7"/>
              <p:cNvSpPr/>
              <p:nvPr/>
            </p:nvSpPr>
            <p:spPr>
              <a:xfrm>
                <a:off x="5747025" y="2039300"/>
                <a:ext cx="338325" cy="1407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5628" extrusionOk="0">
                    <a:moveTo>
                      <a:pt x="13376" y="1"/>
                    </a:moveTo>
                    <a:cubicBezTo>
                      <a:pt x="13363" y="1"/>
                      <a:pt x="13349" y="2"/>
                      <a:pt x="13333" y="5"/>
                    </a:cubicBezTo>
                    <a:cubicBezTo>
                      <a:pt x="9064" y="538"/>
                      <a:pt x="4861" y="1839"/>
                      <a:pt x="1025" y="3974"/>
                    </a:cubicBezTo>
                    <a:cubicBezTo>
                      <a:pt x="0" y="4604"/>
                      <a:pt x="403" y="5627"/>
                      <a:pt x="1190" y="5627"/>
                    </a:cubicBezTo>
                    <a:cubicBezTo>
                      <a:pt x="1403" y="5627"/>
                      <a:pt x="1643" y="5553"/>
                      <a:pt x="1892" y="5375"/>
                    </a:cubicBezTo>
                    <a:cubicBezTo>
                      <a:pt x="5361" y="3040"/>
                      <a:pt x="9230" y="1205"/>
                      <a:pt x="13367" y="205"/>
                    </a:cubicBezTo>
                    <a:cubicBezTo>
                      <a:pt x="13521" y="174"/>
                      <a:pt x="13533" y="1"/>
                      <a:pt x="133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7"/>
              <p:cNvSpPr/>
              <p:nvPr/>
            </p:nvSpPr>
            <p:spPr>
              <a:xfrm>
                <a:off x="5421825" y="2272875"/>
                <a:ext cx="174650" cy="195575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7823" extrusionOk="0">
                    <a:moveTo>
                      <a:pt x="5783" y="0"/>
                    </a:moveTo>
                    <a:cubicBezTo>
                      <a:pt x="5635" y="0"/>
                      <a:pt x="5480" y="50"/>
                      <a:pt x="5326" y="168"/>
                    </a:cubicBezTo>
                    <a:cubicBezTo>
                      <a:pt x="2858" y="2170"/>
                      <a:pt x="1123" y="4838"/>
                      <a:pt x="23" y="7674"/>
                    </a:cubicBezTo>
                    <a:cubicBezTo>
                      <a:pt x="0" y="7763"/>
                      <a:pt x="67" y="7822"/>
                      <a:pt x="134" y="7822"/>
                    </a:cubicBezTo>
                    <a:cubicBezTo>
                      <a:pt x="167" y="7822"/>
                      <a:pt x="200" y="7807"/>
                      <a:pt x="223" y="7774"/>
                    </a:cubicBezTo>
                    <a:cubicBezTo>
                      <a:pt x="1690" y="5139"/>
                      <a:pt x="3892" y="3004"/>
                      <a:pt x="6327" y="1469"/>
                    </a:cubicBezTo>
                    <a:cubicBezTo>
                      <a:pt x="6986" y="1085"/>
                      <a:pt x="6470" y="0"/>
                      <a:pt x="57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7"/>
              <p:cNvSpPr/>
              <p:nvPr/>
            </p:nvSpPr>
            <p:spPr>
              <a:xfrm>
                <a:off x="5491600" y="1945225"/>
                <a:ext cx="367775" cy="415975"/>
              </a:xfrm>
              <a:custGeom>
                <a:avLst/>
                <a:gdLst/>
                <a:ahLst/>
                <a:cxnLst/>
                <a:rect l="l" t="t" r="r" b="b"/>
                <a:pathLst>
                  <a:path w="14711" h="16639" extrusionOk="0">
                    <a:moveTo>
                      <a:pt x="4903" y="0"/>
                    </a:moveTo>
                    <a:cubicBezTo>
                      <a:pt x="4681" y="0"/>
                      <a:pt x="4459" y="20"/>
                      <a:pt x="4237" y="65"/>
                    </a:cubicBezTo>
                    <a:cubicBezTo>
                      <a:pt x="3036" y="298"/>
                      <a:pt x="2002" y="1199"/>
                      <a:pt x="1368" y="2267"/>
                    </a:cubicBezTo>
                    <a:cubicBezTo>
                      <a:pt x="734" y="3367"/>
                      <a:pt x="501" y="4602"/>
                      <a:pt x="367" y="5869"/>
                    </a:cubicBezTo>
                    <a:cubicBezTo>
                      <a:pt x="0" y="9038"/>
                      <a:pt x="267" y="12274"/>
                      <a:pt x="1535" y="15810"/>
                    </a:cubicBezTo>
                    <a:cubicBezTo>
                      <a:pt x="2734" y="16365"/>
                      <a:pt x="4048" y="16639"/>
                      <a:pt x="5366" y="16639"/>
                    </a:cubicBezTo>
                    <a:cubicBezTo>
                      <a:pt x="7053" y="16639"/>
                      <a:pt x="8746" y="16190"/>
                      <a:pt x="10207" y="15309"/>
                    </a:cubicBezTo>
                    <a:cubicBezTo>
                      <a:pt x="12776" y="13775"/>
                      <a:pt x="14511" y="10906"/>
                      <a:pt x="14711" y="8204"/>
                    </a:cubicBezTo>
                    <a:cubicBezTo>
                      <a:pt x="13243" y="5235"/>
                      <a:pt x="10908" y="2734"/>
                      <a:pt x="8073" y="1066"/>
                    </a:cubicBezTo>
                    <a:cubicBezTo>
                      <a:pt x="7100" y="510"/>
                      <a:pt x="6011" y="0"/>
                      <a:pt x="49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4" name="Google Shape;994;p7"/>
            <p:cNvGrpSpPr/>
            <p:nvPr/>
          </p:nvGrpSpPr>
          <p:grpSpPr>
            <a:xfrm>
              <a:off x="-484971" y="116561"/>
              <a:ext cx="9798976" cy="3456814"/>
              <a:chOff x="-484971" y="116561"/>
              <a:chExt cx="9798976" cy="3456814"/>
            </a:xfrm>
          </p:grpSpPr>
          <p:sp>
            <p:nvSpPr>
              <p:cNvPr id="995" name="Google Shape;995;p7"/>
              <p:cNvSpPr/>
              <p:nvPr/>
            </p:nvSpPr>
            <p:spPr>
              <a:xfrm>
                <a:off x="7701475" y="33996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7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7"/>
              <p:cNvSpPr/>
              <p:nvPr/>
            </p:nvSpPr>
            <p:spPr>
              <a:xfrm>
                <a:off x="-484971" y="2074675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7"/>
              <p:cNvSpPr/>
              <p:nvPr/>
            </p:nvSpPr>
            <p:spPr>
              <a:xfrm>
                <a:off x="8721799" y="107017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7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0" name="Google Shape;1000;p7"/>
          <p:cNvSpPr txBox="1">
            <a:spLocks noGrp="1"/>
          </p:cNvSpPr>
          <p:nvPr>
            <p:ph type="body" idx="1"/>
          </p:nvPr>
        </p:nvSpPr>
        <p:spPr>
          <a:xfrm>
            <a:off x="720000" y="1399675"/>
            <a:ext cx="4423500" cy="25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76DB2"/>
              </a:buClr>
              <a:buSzPts val="1400"/>
              <a:buFont typeface="Barlow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Barlow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9pPr>
          </a:lstStyle>
          <a:p>
            <a:endParaRPr/>
          </a:p>
        </p:txBody>
      </p:sp>
      <p:sp>
        <p:nvSpPr>
          <p:cNvPr id="1001" name="Google Shape;1001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8"/>
          <p:cNvGrpSpPr/>
          <p:nvPr/>
        </p:nvGrpSpPr>
        <p:grpSpPr>
          <a:xfrm>
            <a:off x="-161499" y="191125"/>
            <a:ext cx="9332210" cy="5537762"/>
            <a:chOff x="-161499" y="191125"/>
            <a:chExt cx="9332210" cy="5537762"/>
          </a:xfrm>
        </p:grpSpPr>
        <p:grpSp>
          <p:nvGrpSpPr>
            <p:cNvPr id="1004" name="Google Shape;1004;p8"/>
            <p:cNvGrpSpPr/>
            <p:nvPr/>
          </p:nvGrpSpPr>
          <p:grpSpPr>
            <a:xfrm>
              <a:off x="-65450" y="3697900"/>
              <a:ext cx="9236161" cy="1484501"/>
              <a:chOff x="-65450" y="3697900"/>
              <a:chExt cx="9236161" cy="1484501"/>
            </a:xfrm>
          </p:grpSpPr>
          <p:sp>
            <p:nvSpPr>
              <p:cNvPr id="1005" name="Google Shape;1005;p8"/>
              <p:cNvSpPr/>
              <p:nvPr/>
            </p:nvSpPr>
            <p:spPr>
              <a:xfrm flipH="1">
                <a:off x="-65450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 flipH="1">
                <a:off x="-38772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8"/>
            <p:cNvGrpSpPr/>
            <p:nvPr/>
          </p:nvGrpSpPr>
          <p:grpSpPr>
            <a:xfrm>
              <a:off x="-161499" y="2884614"/>
              <a:ext cx="3523719" cy="2844273"/>
              <a:chOff x="-58250" y="1860425"/>
              <a:chExt cx="4896775" cy="3952575"/>
            </a:xfrm>
          </p:grpSpPr>
          <p:sp>
            <p:nvSpPr>
              <p:cNvPr id="1008" name="Google Shape;1008;p8"/>
              <p:cNvSpPr/>
              <p:nvPr/>
            </p:nvSpPr>
            <p:spPr>
              <a:xfrm>
                <a:off x="3311125" y="3194100"/>
                <a:ext cx="1527400" cy="2491250"/>
              </a:xfrm>
              <a:custGeom>
                <a:avLst/>
                <a:gdLst/>
                <a:ahLst/>
                <a:cxnLst/>
                <a:rect l="l" t="t" r="r" b="b"/>
                <a:pathLst>
                  <a:path w="61096" h="99650" extrusionOk="0">
                    <a:moveTo>
                      <a:pt x="37995" y="1"/>
                    </a:moveTo>
                    <a:cubicBezTo>
                      <a:pt x="37964" y="6749"/>
                      <a:pt x="39484" y="13436"/>
                      <a:pt x="40396" y="20123"/>
                    </a:cubicBezTo>
                    <a:cubicBezTo>
                      <a:pt x="41673" y="29788"/>
                      <a:pt x="41703" y="39576"/>
                      <a:pt x="41703" y="49363"/>
                    </a:cubicBezTo>
                    <a:cubicBezTo>
                      <a:pt x="41703" y="60002"/>
                      <a:pt x="41703" y="70670"/>
                      <a:pt x="39940" y="81157"/>
                    </a:cubicBezTo>
                    <a:cubicBezTo>
                      <a:pt x="38147" y="64622"/>
                      <a:pt x="33648" y="48360"/>
                      <a:pt x="26748" y="33254"/>
                    </a:cubicBezTo>
                    <a:cubicBezTo>
                      <a:pt x="24803" y="29029"/>
                      <a:pt x="22675" y="24895"/>
                      <a:pt x="19970" y="21126"/>
                    </a:cubicBezTo>
                    <a:lnTo>
                      <a:pt x="19970" y="21126"/>
                    </a:lnTo>
                    <a:cubicBezTo>
                      <a:pt x="26323" y="40001"/>
                      <a:pt x="29910" y="59789"/>
                      <a:pt x="30578" y="79698"/>
                    </a:cubicBezTo>
                    <a:cubicBezTo>
                      <a:pt x="24803" y="62281"/>
                      <a:pt x="14104" y="46506"/>
                      <a:pt x="0" y="34712"/>
                    </a:cubicBezTo>
                    <a:lnTo>
                      <a:pt x="0" y="34712"/>
                    </a:lnTo>
                    <a:cubicBezTo>
                      <a:pt x="6961" y="41521"/>
                      <a:pt x="11399" y="50427"/>
                      <a:pt x="15198" y="59333"/>
                    </a:cubicBezTo>
                    <a:cubicBezTo>
                      <a:pt x="19818" y="70184"/>
                      <a:pt x="23770" y="81765"/>
                      <a:pt x="22554" y="93467"/>
                    </a:cubicBezTo>
                    <a:cubicBezTo>
                      <a:pt x="24871" y="93023"/>
                      <a:pt x="27193" y="92826"/>
                      <a:pt x="29512" y="92826"/>
                    </a:cubicBezTo>
                    <a:cubicBezTo>
                      <a:pt x="37658" y="92826"/>
                      <a:pt x="45756" y="95255"/>
                      <a:pt x="53375" y="97905"/>
                    </a:cubicBezTo>
                    <a:cubicBezTo>
                      <a:pt x="54617" y="98319"/>
                      <a:pt x="56931" y="99649"/>
                      <a:pt x="58607" y="99649"/>
                    </a:cubicBezTo>
                    <a:cubicBezTo>
                      <a:pt x="59391" y="99649"/>
                      <a:pt x="60036" y="99358"/>
                      <a:pt x="60366" y="98543"/>
                    </a:cubicBezTo>
                    <a:cubicBezTo>
                      <a:pt x="61096" y="96811"/>
                      <a:pt x="58269" y="92373"/>
                      <a:pt x="57661" y="90792"/>
                    </a:cubicBezTo>
                    <a:cubicBezTo>
                      <a:pt x="54287" y="82251"/>
                      <a:pt x="55229" y="72859"/>
                      <a:pt x="54378" y="63831"/>
                    </a:cubicBezTo>
                    <a:cubicBezTo>
                      <a:pt x="53345" y="53467"/>
                      <a:pt x="51551" y="43162"/>
                      <a:pt x="49059" y="33041"/>
                    </a:cubicBezTo>
                    <a:cubicBezTo>
                      <a:pt x="47630" y="27387"/>
                      <a:pt x="46019" y="21794"/>
                      <a:pt x="44165" y="16293"/>
                    </a:cubicBezTo>
                    <a:cubicBezTo>
                      <a:pt x="43223" y="13436"/>
                      <a:pt x="42220" y="10609"/>
                      <a:pt x="41126" y="7782"/>
                    </a:cubicBezTo>
                    <a:cubicBezTo>
                      <a:pt x="40335" y="5685"/>
                      <a:pt x="37995" y="2189"/>
                      <a:pt x="37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054275" y="3868125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2879500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33" name="Google Shape;1033;p8"/>
              <p:cNvGrpSpPr/>
              <p:nvPr/>
            </p:nvGrpSpPr>
            <p:grpSpPr>
              <a:xfrm>
                <a:off x="1518525" y="2153325"/>
                <a:ext cx="1656600" cy="3659675"/>
                <a:chOff x="1518525" y="2153325"/>
                <a:chExt cx="1656600" cy="3659675"/>
              </a:xfrm>
            </p:grpSpPr>
            <p:sp>
              <p:nvSpPr>
                <p:cNvPr id="1034" name="Google Shape;1034;p8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8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8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8"/>
                <p:cNvSpPr/>
                <p:nvPr/>
              </p:nvSpPr>
              <p:spPr>
                <a:xfrm>
                  <a:off x="2699400" y="3858250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8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8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8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8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8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8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8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8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8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8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8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8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8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8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2" name="Google Shape;1052;p8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8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8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8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8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8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8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8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9" name="Google Shape;1109;p8"/>
            <p:cNvGrpSpPr/>
            <p:nvPr/>
          </p:nvGrpSpPr>
          <p:grpSpPr>
            <a:xfrm>
              <a:off x="5898626" y="3488379"/>
              <a:ext cx="3271555" cy="1998789"/>
              <a:chOff x="4857056" y="3407478"/>
              <a:chExt cx="2841618" cy="1736115"/>
            </a:xfrm>
          </p:grpSpPr>
          <p:grpSp>
            <p:nvGrpSpPr>
              <p:cNvPr id="1110" name="Google Shape;1110;p8"/>
              <p:cNvGrpSpPr/>
              <p:nvPr/>
            </p:nvGrpSpPr>
            <p:grpSpPr>
              <a:xfrm rot="10800000">
                <a:off x="6915080" y="3610099"/>
                <a:ext cx="708239" cy="1031699"/>
                <a:chOff x="4553225" y="727525"/>
                <a:chExt cx="1005450" cy="1464650"/>
              </a:xfrm>
            </p:grpSpPr>
            <p:sp>
              <p:nvSpPr>
                <p:cNvPr id="1111" name="Google Shape;1111;p8"/>
                <p:cNvSpPr/>
                <p:nvPr/>
              </p:nvSpPr>
              <p:spPr>
                <a:xfrm>
                  <a:off x="4668775" y="727525"/>
                  <a:ext cx="889900" cy="12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" h="48789" extrusionOk="0">
                      <a:moveTo>
                        <a:pt x="35421" y="1"/>
                      </a:moveTo>
                      <a:cubicBezTo>
                        <a:pt x="35332" y="1"/>
                        <a:pt x="35152" y="98"/>
                        <a:pt x="34875" y="334"/>
                      </a:cubicBezTo>
                      <a:cubicBezTo>
                        <a:pt x="30985" y="3526"/>
                        <a:pt x="27367" y="7325"/>
                        <a:pt x="24024" y="11185"/>
                      </a:cubicBezTo>
                      <a:cubicBezTo>
                        <a:pt x="20346" y="15441"/>
                        <a:pt x="16881" y="19909"/>
                        <a:pt x="13750" y="24499"/>
                      </a:cubicBezTo>
                      <a:cubicBezTo>
                        <a:pt x="11106" y="28328"/>
                        <a:pt x="8765" y="32249"/>
                        <a:pt x="6546" y="36170"/>
                      </a:cubicBezTo>
                      <a:cubicBezTo>
                        <a:pt x="4358" y="40122"/>
                        <a:pt x="2261" y="44104"/>
                        <a:pt x="163" y="48268"/>
                      </a:cubicBezTo>
                      <a:cubicBezTo>
                        <a:pt x="19" y="48577"/>
                        <a:pt x="1" y="48788"/>
                        <a:pt x="79" y="48788"/>
                      </a:cubicBezTo>
                      <a:cubicBezTo>
                        <a:pt x="117" y="48788"/>
                        <a:pt x="176" y="48740"/>
                        <a:pt x="255" y="48633"/>
                      </a:cubicBezTo>
                      <a:cubicBezTo>
                        <a:pt x="2261" y="45471"/>
                        <a:pt x="4328" y="41520"/>
                        <a:pt x="6516" y="37569"/>
                      </a:cubicBezTo>
                      <a:cubicBezTo>
                        <a:pt x="8735" y="33587"/>
                        <a:pt x="11045" y="29575"/>
                        <a:pt x="13233" y="26292"/>
                      </a:cubicBezTo>
                      <a:cubicBezTo>
                        <a:pt x="19465" y="17052"/>
                        <a:pt x="27003" y="8541"/>
                        <a:pt x="34936" y="820"/>
                      </a:cubicBezTo>
                      <a:cubicBezTo>
                        <a:pt x="35419" y="377"/>
                        <a:pt x="35596" y="1"/>
                        <a:pt x="3542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" name="Google Shape;1112;p8"/>
                <p:cNvSpPr/>
                <p:nvPr/>
              </p:nvSpPr>
              <p:spPr>
                <a:xfrm>
                  <a:off x="4771875" y="1591075"/>
                  <a:ext cx="143675" cy="1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7" h="5199" extrusionOk="0">
                      <a:moveTo>
                        <a:pt x="1351" y="0"/>
                      </a:moveTo>
                      <a:cubicBezTo>
                        <a:pt x="433" y="0"/>
                        <a:pt x="1" y="1301"/>
                        <a:pt x="659" y="1932"/>
                      </a:cubicBezTo>
                      <a:cubicBezTo>
                        <a:pt x="264" y="2449"/>
                        <a:pt x="356" y="3361"/>
                        <a:pt x="1146" y="3604"/>
                      </a:cubicBezTo>
                      <a:cubicBezTo>
                        <a:pt x="1249" y="3636"/>
                        <a:pt x="1348" y="3651"/>
                        <a:pt x="1444" y="3651"/>
                      </a:cubicBezTo>
                      <a:cubicBezTo>
                        <a:pt x="1802" y="3651"/>
                        <a:pt x="2103" y="3449"/>
                        <a:pt x="2270" y="3209"/>
                      </a:cubicBezTo>
                      <a:cubicBezTo>
                        <a:pt x="2362" y="3543"/>
                        <a:pt x="2544" y="3847"/>
                        <a:pt x="3000" y="3969"/>
                      </a:cubicBezTo>
                      <a:cubicBezTo>
                        <a:pt x="3091" y="3969"/>
                        <a:pt x="3122" y="3999"/>
                        <a:pt x="3182" y="3999"/>
                      </a:cubicBezTo>
                      <a:cubicBezTo>
                        <a:pt x="3122" y="4455"/>
                        <a:pt x="3334" y="4972"/>
                        <a:pt x="3912" y="5154"/>
                      </a:cubicBezTo>
                      <a:cubicBezTo>
                        <a:pt x="4022" y="5184"/>
                        <a:pt x="4128" y="5198"/>
                        <a:pt x="4228" y="5198"/>
                      </a:cubicBezTo>
                      <a:cubicBezTo>
                        <a:pt x="5336" y="5198"/>
                        <a:pt x="5747" y="3478"/>
                        <a:pt x="4520" y="3087"/>
                      </a:cubicBezTo>
                      <a:cubicBezTo>
                        <a:pt x="4459" y="3087"/>
                        <a:pt x="4398" y="3057"/>
                        <a:pt x="4337" y="3057"/>
                      </a:cubicBezTo>
                      <a:cubicBezTo>
                        <a:pt x="4398" y="2601"/>
                        <a:pt x="4185" y="2115"/>
                        <a:pt x="3608" y="1932"/>
                      </a:cubicBezTo>
                      <a:cubicBezTo>
                        <a:pt x="3497" y="1898"/>
                        <a:pt x="3389" y="1882"/>
                        <a:pt x="3287" y="1882"/>
                      </a:cubicBezTo>
                      <a:cubicBezTo>
                        <a:pt x="2939" y="1882"/>
                        <a:pt x="2648" y="2062"/>
                        <a:pt x="2483" y="2297"/>
                      </a:cubicBezTo>
                      <a:cubicBezTo>
                        <a:pt x="2422" y="2084"/>
                        <a:pt x="2331" y="1872"/>
                        <a:pt x="2179" y="1720"/>
                      </a:cubicBezTo>
                      <a:cubicBezTo>
                        <a:pt x="2544" y="1203"/>
                        <a:pt x="2483" y="291"/>
                        <a:pt x="1663" y="48"/>
                      </a:cubicBezTo>
                      <a:cubicBezTo>
                        <a:pt x="1554" y="15"/>
                        <a:pt x="1449" y="0"/>
                        <a:pt x="13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" name="Google Shape;1113;p8"/>
                <p:cNvSpPr/>
                <p:nvPr/>
              </p:nvSpPr>
              <p:spPr>
                <a:xfrm>
                  <a:off x="4707600" y="1631275"/>
                  <a:ext cx="75525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2139" extrusionOk="0">
                      <a:moveTo>
                        <a:pt x="1479" y="1"/>
                      </a:moveTo>
                      <a:cubicBezTo>
                        <a:pt x="404" y="1"/>
                        <a:pt x="0" y="1754"/>
                        <a:pt x="1194" y="2087"/>
                      </a:cubicBezTo>
                      <a:cubicBezTo>
                        <a:pt x="1313" y="2122"/>
                        <a:pt x="1426" y="2139"/>
                        <a:pt x="1532" y="2139"/>
                      </a:cubicBezTo>
                      <a:cubicBezTo>
                        <a:pt x="2624" y="2139"/>
                        <a:pt x="3020" y="439"/>
                        <a:pt x="1802" y="51"/>
                      </a:cubicBezTo>
                      <a:cubicBezTo>
                        <a:pt x="1689" y="17"/>
                        <a:pt x="1581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" name="Google Shape;1114;p8"/>
                <p:cNvSpPr/>
                <p:nvPr/>
              </p:nvSpPr>
              <p:spPr>
                <a:xfrm>
                  <a:off x="4648100" y="1682375"/>
                  <a:ext cx="213100" cy="30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4" h="12187" extrusionOk="0">
                      <a:moveTo>
                        <a:pt x="3696" y="1381"/>
                      </a:moveTo>
                      <a:cubicBezTo>
                        <a:pt x="3787" y="1685"/>
                        <a:pt x="4000" y="1989"/>
                        <a:pt x="4425" y="2110"/>
                      </a:cubicBezTo>
                      <a:lnTo>
                        <a:pt x="4455" y="2110"/>
                      </a:lnTo>
                      <a:cubicBezTo>
                        <a:pt x="4455" y="2414"/>
                        <a:pt x="4607" y="2718"/>
                        <a:pt x="4881" y="2901"/>
                      </a:cubicBezTo>
                      <a:cubicBezTo>
                        <a:pt x="4759" y="3083"/>
                        <a:pt x="4729" y="3326"/>
                        <a:pt x="4759" y="3539"/>
                      </a:cubicBezTo>
                      <a:cubicBezTo>
                        <a:pt x="4729" y="3539"/>
                        <a:pt x="4699" y="3508"/>
                        <a:pt x="4699" y="3508"/>
                      </a:cubicBezTo>
                      <a:cubicBezTo>
                        <a:pt x="4577" y="3478"/>
                        <a:pt x="4471" y="3463"/>
                        <a:pt x="4372" y="3463"/>
                      </a:cubicBezTo>
                      <a:cubicBezTo>
                        <a:pt x="4273" y="3463"/>
                        <a:pt x="4182" y="3478"/>
                        <a:pt x="4091" y="3508"/>
                      </a:cubicBezTo>
                      <a:cubicBezTo>
                        <a:pt x="3969" y="3265"/>
                        <a:pt x="3787" y="3053"/>
                        <a:pt x="3422" y="2931"/>
                      </a:cubicBezTo>
                      <a:cubicBezTo>
                        <a:pt x="3361" y="2901"/>
                        <a:pt x="3270" y="2901"/>
                        <a:pt x="3209" y="2901"/>
                      </a:cubicBezTo>
                      <a:cubicBezTo>
                        <a:pt x="3118" y="2718"/>
                        <a:pt x="2966" y="2505"/>
                        <a:pt x="2753" y="2414"/>
                      </a:cubicBezTo>
                      <a:cubicBezTo>
                        <a:pt x="3270" y="2414"/>
                        <a:pt x="3665" y="1867"/>
                        <a:pt x="3696" y="1381"/>
                      </a:cubicBezTo>
                      <a:close/>
                      <a:moveTo>
                        <a:pt x="4761" y="0"/>
                      </a:moveTo>
                      <a:cubicBezTo>
                        <a:pt x="4169" y="0"/>
                        <a:pt x="3778" y="527"/>
                        <a:pt x="3726" y="1077"/>
                      </a:cubicBezTo>
                      <a:cubicBezTo>
                        <a:pt x="3665" y="773"/>
                        <a:pt x="3422" y="469"/>
                        <a:pt x="3027" y="347"/>
                      </a:cubicBezTo>
                      <a:cubicBezTo>
                        <a:pt x="2899" y="309"/>
                        <a:pt x="2778" y="291"/>
                        <a:pt x="2664" y="291"/>
                      </a:cubicBezTo>
                      <a:cubicBezTo>
                        <a:pt x="1611" y="291"/>
                        <a:pt x="1186" y="1799"/>
                        <a:pt x="2145" y="2293"/>
                      </a:cubicBezTo>
                      <a:cubicBezTo>
                        <a:pt x="1082" y="2323"/>
                        <a:pt x="686" y="4025"/>
                        <a:pt x="1902" y="4390"/>
                      </a:cubicBezTo>
                      <a:cubicBezTo>
                        <a:pt x="1993" y="4420"/>
                        <a:pt x="2054" y="4420"/>
                        <a:pt x="2145" y="4420"/>
                      </a:cubicBezTo>
                      <a:cubicBezTo>
                        <a:pt x="2267" y="4694"/>
                        <a:pt x="2449" y="4907"/>
                        <a:pt x="2784" y="4998"/>
                      </a:cubicBezTo>
                      <a:cubicBezTo>
                        <a:pt x="2905" y="5028"/>
                        <a:pt x="3027" y="5028"/>
                        <a:pt x="3118" y="5028"/>
                      </a:cubicBezTo>
                      <a:cubicBezTo>
                        <a:pt x="2936" y="5393"/>
                        <a:pt x="2966" y="5849"/>
                        <a:pt x="3209" y="6214"/>
                      </a:cubicBezTo>
                      <a:cubicBezTo>
                        <a:pt x="3148" y="6244"/>
                        <a:pt x="3118" y="6305"/>
                        <a:pt x="3088" y="6366"/>
                      </a:cubicBezTo>
                      <a:cubicBezTo>
                        <a:pt x="2966" y="6153"/>
                        <a:pt x="2784" y="5970"/>
                        <a:pt x="2480" y="5910"/>
                      </a:cubicBezTo>
                      <a:cubicBezTo>
                        <a:pt x="2362" y="5875"/>
                        <a:pt x="2251" y="5859"/>
                        <a:pt x="2146" y="5859"/>
                      </a:cubicBezTo>
                      <a:cubicBezTo>
                        <a:pt x="1051" y="5859"/>
                        <a:pt x="652" y="7586"/>
                        <a:pt x="1872" y="7946"/>
                      </a:cubicBezTo>
                      <a:cubicBezTo>
                        <a:pt x="2005" y="7991"/>
                        <a:pt x="2139" y="8019"/>
                        <a:pt x="2260" y="8019"/>
                      </a:cubicBezTo>
                      <a:cubicBezTo>
                        <a:pt x="2305" y="8019"/>
                        <a:pt x="2348" y="8015"/>
                        <a:pt x="2389" y="8007"/>
                      </a:cubicBezTo>
                      <a:cubicBezTo>
                        <a:pt x="2389" y="8037"/>
                        <a:pt x="2389" y="8068"/>
                        <a:pt x="2449" y="8068"/>
                      </a:cubicBezTo>
                      <a:cubicBezTo>
                        <a:pt x="2237" y="8129"/>
                        <a:pt x="2085" y="8281"/>
                        <a:pt x="1993" y="8433"/>
                      </a:cubicBezTo>
                      <a:cubicBezTo>
                        <a:pt x="1902" y="8402"/>
                        <a:pt x="1872" y="8372"/>
                        <a:pt x="1781" y="8372"/>
                      </a:cubicBezTo>
                      <a:cubicBezTo>
                        <a:pt x="1671" y="8340"/>
                        <a:pt x="1566" y="8326"/>
                        <a:pt x="1467" y="8326"/>
                      </a:cubicBezTo>
                      <a:cubicBezTo>
                        <a:pt x="413" y="8326"/>
                        <a:pt x="1" y="9961"/>
                        <a:pt x="1112" y="10378"/>
                      </a:cubicBezTo>
                      <a:cubicBezTo>
                        <a:pt x="656" y="10925"/>
                        <a:pt x="686" y="11867"/>
                        <a:pt x="1568" y="12141"/>
                      </a:cubicBezTo>
                      <a:cubicBezTo>
                        <a:pt x="1678" y="12172"/>
                        <a:pt x="1783" y="12187"/>
                        <a:pt x="1882" y="12187"/>
                      </a:cubicBezTo>
                      <a:cubicBezTo>
                        <a:pt x="2936" y="12187"/>
                        <a:pt x="3348" y="10549"/>
                        <a:pt x="2237" y="10104"/>
                      </a:cubicBezTo>
                      <a:cubicBezTo>
                        <a:pt x="2297" y="10074"/>
                        <a:pt x="2297" y="10043"/>
                        <a:pt x="2328" y="10013"/>
                      </a:cubicBezTo>
                      <a:cubicBezTo>
                        <a:pt x="2389" y="10043"/>
                        <a:pt x="2449" y="10074"/>
                        <a:pt x="2510" y="10074"/>
                      </a:cubicBezTo>
                      <a:cubicBezTo>
                        <a:pt x="2626" y="10111"/>
                        <a:pt x="2737" y="10128"/>
                        <a:pt x="2842" y="10128"/>
                      </a:cubicBezTo>
                      <a:cubicBezTo>
                        <a:pt x="3589" y="10128"/>
                        <a:pt x="4030" y="9258"/>
                        <a:pt x="3817" y="8645"/>
                      </a:cubicBezTo>
                      <a:cubicBezTo>
                        <a:pt x="4121" y="8524"/>
                        <a:pt x="4334" y="8220"/>
                        <a:pt x="4455" y="7885"/>
                      </a:cubicBezTo>
                      <a:cubicBezTo>
                        <a:pt x="5063" y="7612"/>
                        <a:pt x="5276" y="6730"/>
                        <a:pt x="4881" y="6214"/>
                      </a:cubicBezTo>
                      <a:cubicBezTo>
                        <a:pt x="4942" y="6122"/>
                        <a:pt x="4972" y="6062"/>
                        <a:pt x="5033" y="5970"/>
                      </a:cubicBezTo>
                      <a:cubicBezTo>
                        <a:pt x="5148" y="6004"/>
                        <a:pt x="5259" y="6020"/>
                        <a:pt x="5363" y="6020"/>
                      </a:cubicBezTo>
                      <a:cubicBezTo>
                        <a:pt x="5729" y="6020"/>
                        <a:pt x="6023" y="5828"/>
                        <a:pt x="6188" y="5545"/>
                      </a:cubicBezTo>
                      <a:cubicBezTo>
                        <a:pt x="6310" y="5636"/>
                        <a:pt x="6431" y="5667"/>
                        <a:pt x="6553" y="5758"/>
                      </a:cubicBezTo>
                      <a:cubicBezTo>
                        <a:pt x="6661" y="5788"/>
                        <a:pt x="6764" y="5802"/>
                        <a:pt x="6862" y="5802"/>
                      </a:cubicBezTo>
                      <a:cubicBezTo>
                        <a:pt x="7947" y="5802"/>
                        <a:pt x="8360" y="4081"/>
                        <a:pt x="7161" y="3691"/>
                      </a:cubicBezTo>
                      <a:cubicBezTo>
                        <a:pt x="7039" y="3660"/>
                        <a:pt x="6917" y="3660"/>
                        <a:pt x="6796" y="3660"/>
                      </a:cubicBezTo>
                      <a:cubicBezTo>
                        <a:pt x="6857" y="3539"/>
                        <a:pt x="6857" y="3417"/>
                        <a:pt x="6857" y="3356"/>
                      </a:cubicBezTo>
                      <a:cubicBezTo>
                        <a:pt x="6920" y="3368"/>
                        <a:pt x="6982" y="3373"/>
                        <a:pt x="7042" y="3373"/>
                      </a:cubicBezTo>
                      <a:cubicBezTo>
                        <a:pt x="8122" y="3373"/>
                        <a:pt x="8524" y="1634"/>
                        <a:pt x="7343" y="1259"/>
                      </a:cubicBezTo>
                      <a:cubicBezTo>
                        <a:pt x="7373" y="803"/>
                        <a:pt x="7191" y="317"/>
                        <a:pt x="6614" y="165"/>
                      </a:cubicBezTo>
                      <a:cubicBezTo>
                        <a:pt x="6502" y="133"/>
                        <a:pt x="6394" y="118"/>
                        <a:pt x="6292" y="118"/>
                      </a:cubicBezTo>
                      <a:cubicBezTo>
                        <a:pt x="6005" y="118"/>
                        <a:pt x="5759" y="237"/>
                        <a:pt x="5580" y="438"/>
                      </a:cubicBezTo>
                      <a:cubicBezTo>
                        <a:pt x="5489" y="287"/>
                        <a:pt x="5276" y="135"/>
                        <a:pt x="5063" y="43"/>
                      </a:cubicBezTo>
                      <a:cubicBezTo>
                        <a:pt x="4958" y="14"/>
                        <a:pt x="4857" y="0"/>
                        <a:pt x="47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" name="Google Shape;1115;p8"/>
                <p:cNvSpPr/>
                <p:nvPr/>
              </p:nvSpPr>
              <p:spPr>
                <a:xfrm>
                  <a:off x="4639000" y="1990875"/>
                  <a:ext cx="757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162" extrusionOk="0">
                      <a:moveTo>
                        <a:pt x="1515" y="1"/>
                      </a:moveTo>
                      <a:cubicBezTo>
                        <a:pt x="443" y="1"/>
                        <a:pt x="1" y="1775"/>
                        <a:pt x="1202" y="2111"/>
                      </a:cubicBezTo>
                      <a:cubicBezTo>
                        <a:pt x="1320" y="2145"/>
                        <a:pt x="1431" y="2161"/>
                        <a:pt x="1536" y="2161"/>
                      </a:cubicBezTo>
                      <a:cubicBezTo>
                        <a:pt x="2631" y="2161"/>
                        <a:pt x="3030" y="432"/>
                        <a:pt x="1810" y="44"/>
                      </a:cubicBezTo>
                      <a:cubicBezTo>
                        <a:pt x="1707" y="15"/>
                        <a:pt x="1609" y="1"/>
                        <a:pt x="15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" name="Google Shape;1116;p8"/>
                <p:cNvSpPr/>
                <p:nvPr/>
              </p:nvSpPr>
              <p:spPr>
                <a:xfrm>
                  <a:off x="4605975" y="2052900"/>
                  <a:ext cx="89700" cy="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8" h="2508" extrusionOk="0">
                      <a:moveTo>
                        <a:pt x="2104" y="0"/>
                      </a:moveTo>
                      <a:cubicBezTo>
                        <a:pt x="1790" y="0"/>
                        <a:pt x="1528" y="154"/>
                        <a:pt x="1368" y="359"/>
                      </a:cubicBezTo>
                      <a:cubicBezTo>
                        <a:pt x="335" y="481"/>
                        <a:pt x="1" y="2092"/>
                        <a:pt x="1156" y="2457"/>
                      </a:cubicBezTo>
                      <a:cubicBezTo>
                        <a:pt x="1262" y="2492"/>
                        <a:pt x="1365" y="2508"/>
                        <a:pt x="1463" y="2508"/>
                      </a:cubicBezTo>
                      <a:cubicBezTo>
                        <a:pt x="1786" y="2508"/>
                        <a:pt x="2056" y="2339"/>
                        <a:pt x="2219" y="2153"/>
                      </a:cubicBezTo>
                      <a:cubicBezTo>
                        <a:pt x="3253" y="2031"/>
                        <a:pt x="3587" y="390"/>
                        <a:pt x="2432" y="55"/>
                      </a:cubicBezTo>
                      <a:cubicBezTo>
                        <a:pt x="2318" y="17"/>
                        <a:pt x="2208" y="0"/>
                        <a:pt x="21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" name="Google Shape;1117;p8"/>
                <p:cNvSpPr/>
                <p:nvPr/>
              </p:nvSpPr>
              <p:spPr>
                <a:xfrm>
                  <a:off x="4560075" y="1985550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31" y="1"/>
                      </a:moveTo>
                      <a:cubicBezTo>
                        <a:pt x="439" y="1"/>
                        <a:pt x="0" y="1748"/>
                        <a:pt x="1229" y="2111"/>
                      </a:cubicBezTo>
                      <a:cubicBezTo>
                        <a:pt x="1337" y="2141"/>
                        <a:pt x="1440" y="2155"/>
                        <a:pt x="1538" y="2155"/>
                      </a:cubicBezTo>
                      <a:cubicBezTo>
                        <a:pt x="2623" y="2155"/>
                        <a:pt x="3036" y="435"/>
                        <a:pt x="1837" y="44"/>
                      </a:cubicBezTo>
                      <a:cubicBezTo>
                        <a:pt x="1730" y="14"/>
                        <a:pt x="1628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8" name="Google Shape;1118;p8"/>
                <p:cNvSpPr/>
                <p:nvPr/>
              </p:nvSpPr>
              <p:spPr>
                <a:xfrm>
                  <a:off x="4577150" y="1928225"/>
                  <a:ext cx="762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69" extrusionOk="0">
                      <a:moveTo>
                        <a:pt x="1485" y="0"/>
                      </a:moveTo>
                      <a:cubicBezTo>
                        <a:pt x="439" y="0"/>
                        <a:pt x="1" y="1738"/>
                        <a:pt x="1214" y="2124"/>
                      </a:cubicBezTo>
                      <a:cubicBezTo>
                        <a:pt x="1325" y="2155"/>
                        <a:pt x="1430" y="2168"/>
                        <a:pt x="1530" y="2168"/>
                      </a:cubicBezTo>
                      <a:cubicBezTo>
                        <a:pt x="2639" y="2168"/>
                        <a:pt x="3049" y="448"/>
                        <a:pt x="1822" y="58"/>
                      </a:cubicBezTo>
                      <a:cubicBezTo>
                        <a:pt x="1704" y="18"/>
                        <a:pt x="1591" y="0"/>
                        <a:pt x="14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" name="Google Shape;1119;p8"/>
                <p:cNvSpPr/>
                <p:nvPr/>
              </p:nvSpPr>
              <p:spPr>
                <a:xfrm>
                  <a:off x="4598725" y="1857900"/>
                  <a:ext cx="750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2162" extrusionOk="0">
                      <a:moveTo>
                        <a:pt x="1509" y="1"/>
                      </a:moveTo>
                      <a:cubicBezTo>
                        <a:pt x="418" y="1"/>
                        <a:pt x="1" y="1775"/>
                        <a:pt x="1202" y="2111"/>
                      </a:cubicBezTo>
                      <a:cubicBezTo>
                        <a:pt x="1317" y="2145"/>
                        <a:pt x="1426" y="2161"/>
                        <a:pt x="1529" y="2161"/>
                      </a:cubicBezTo>
                      <a:cubicBezTo>
                        <a:pt x="2601" y="2161"/>
                        <a:pt x="3003" y="432"/>
                        <a:pt x="1810" y="44"/>
                      </a:cubicBezTo>
                      <a:cubicBezTo>
                        <a:pt x="1705" y="14"/>
                        <a:pt x="1604" y="1"/>
                        <a:pt x="15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8"/>
                <p:cNvSpPr/>
                <p:nvPr/>
              </p:nvSpPr>
              <p:spPr>
                <a:xfrm>
                  <a:off x="4622325" y="1780375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03" y="1"/>
                      </a:moveTo>
                      <a:cubicBezTo>
                        <a:pt x="415" y="1"/>
                        <a:pt x="0" y="1748"/>
                        <a:pt x="1201" y="2111"/>
                      </a:cubicBezTo>
                      <a:cubicBezTo>
                        <a:pt x="1311" y="2141"/>
                        <a:pt x="1417" y="2155"/>
                        <a:pt x="1516" y="2155"/>
                      </a:cubicBezTo>
                      <a:cubicBezTo>
                        <a:pt x="2625" y="2155"/>
                        <a:pt x="3035" y="435"/>
                        <a:pt x="1809" y="44"/>
                      </a:cubicBezTo>
                      <a:cubicBezTo>
                        <a:pt x="1702" y="15"/>
                        <a:pt x="1600" y="1"/>
                        <a:pt x="15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8"/>
                <p:cNvSpPr/>
                <p:nvPr/>
              </p:nvSpPr>
              <p:spPr>
                <a:xfrm>
                  <a:off x="4645350" y="1715625"/>
                  <a:ext cx="764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2162" extrusionOk="0">
                      <a:moveTo>
                        <a:pt x="1513" y="1"/>
                      </a:moveTo>
                      <a:cubicBezTo>
                        <a:pt x="452" y="1"/>
                        <a:pt x="0" y="1757"/>
                        <a:pt x="1222" y="2118"/>
                      </a:cubicBezTo>
                      <a:cubicBezTo>
                        <a:pt x="1332" y="2148"/>
                        <a:pt x="1438" y="2162"/>
                        <a:pt x="1538" y="2162"/>
                      </a:cubicBezTo>
                      <a:cubicBezTo>
                        <a:pt x="2646" y="2162"/>
                        <a:pt x="3057" y="441"/>
                        <a:pt x="1830" y="51"/>
                      </a:cubicBezTo>
                      <a:cubicBezTo>
                        <a:pt x="1719" y="17"/>
                        <a:pt x="1613" y="1"/>
                        <a:pt x="15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" name="Google Shape;1122;p8"/>
                <p:cNvSpPr/>
                <p:nvPr/>
              </p:nvSpPr>
              <p:spPr>
                <a:xfrm>
                  <a:off x="4642875" y="1800125"/>
                  <a:ext cx="758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156" extrusionOk="0">
                      <a:moveTo>
                        <a:pt x="1505" y="1"/>
                      </a:moveTo>
                      <a:cubicBezTo>
                        <a:pt x="438" y="1"/>
                        <a:pt x="0" y="1721"/>
                        <a:pt x="1199" y="2112"/>
                      </a:cubicBezTo>
                      <a:cubicBezTo>
                        <a:pt x="1310" y="2142"/>
                        <a:pt x="1415" y="2156"/>
                        <a:pt x="1515" y="2156"/>
                      </a:cubicBezTo>
                      <a:cubicBezTo>
                        <a:pt x="2624" y="2156"/>
                        <a:pt x="3034" y="435"/>
                        <a:pt x="1807" y="45"/>
                      </a:cubicBezTo>
                      <a:cubicBezTo>
                        <a:pt x="1702" y="15"/>
                        <a:pt x="1601" y="1"/>
                        <a:pt x="15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8"/>
                <p:cNvSpPr/>
                <p:nvPr/>
              </p:nvSpPr>
              <p:spPr>
                <a:xfrm>
                  <a:off x="4636275" y="1824875"/>
                  <a:ext cx="74700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8" h="2145" extrusionOk="0">
                      <a:moveTo>
                        <a:pt x="1431" y="0"/>
                      </a:moveTo>
                      <a:cubicBezTo>
                        <a:pt x="394" y="0"/>
                        <a:pt x="1" y="1736"/>
                        <a:pt x="1159" y="2094"/>
                      </a:cubicBezTo>
                      <a:cubicBezTo>
                        <a:pt x="1277" y="2129"/>
                        <a:pt x="1388" y="2145"/>
                        <a:pt x="1494" y="2145"/>
                      </a:cubicBezTo>
                      <a:cubicBezTo>
                        <a:pt x="2588" y="2145"/>
                        <a:pt x="2987" y="418"/>
                        <a:pt x="1767" y="58"/>
                      </a:cubicBezTo>
                      <a:cubicBezTo>
                        <a:pt x="1649" y="18"/>
                        <a:pt x="1537" y="0"/>
                        <a:pt x="14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8"/>
                <p:cNvSpPr/>
                <p:nvPr/>
              </p:nvSpPr>
              <p:spPr>
                <a:xfrm>
                  <a:off x="4605650" y="1909575"/>
                  <a:ext cx="7592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5" extrusionOk="0">
                      <a:moveTo>
                        <a:pt x="1525" y="0"/>
                      </a:moveTo>
                      <a:cubicBezTo>
                        <a:pt x="414" y="0"/>
                        <a:pt x="1" y="1748"/>
                        <a:pt x="1229" y="2111"/>
                      </a:cubicBezTo>
                      <a:cubicBezTo>
                        <a:pt x="1337" y="2141"/>
                        <a:pt x="1441" y="2155"/>
                        <a:pt x="1538" y="2155"/>
                      </a:cubicBezTo>
                      <a:cubicBezTo>
                        <a:pt x="2624" y="2155"/>
                        <a:pt x="3036" y="434"/>
                        <a:pt x="1837" y="44"/>
                      </a:cubicBezTo>
                      <a:cubicBezTo>
                        <a:pt x="1728" y="14"/>
                        <a:pt x="1624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" name="Google Shape;1125;p8"/>
                <p:cNvSpPr/>
                <p:nvPr/>
              </p:nvSpPr>
              <p:spPr>
                <a:xfrm>
                  <a:off x="4598025" y="1933900"/>
                  <a:ext cx="75775" cy="5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161" extrusionOk="0">
                      <a:moveTo>
                        <a:pt x="1530" y="0"/>
                      </a:moveTo>
                      <a:cubicBezTo>
                        <a:pt x="416" y="0"/>
                        <a:pt x="1" y="1775"/>
                        <a:pt x="1230" y="2110"/>
                      </a:cubicBezTo>
                      <a:cubicBezTo>
                        <a:pt x="1345" y="2145"/>
                        <a:pt x="1454" y="2161"/>
                        <a:pt x="1557" y="2161"/>
                      </a:cubicBezTo>
                      <a:cubicBezTo>
                        <a:pt x="2629" y="2161"/>
                        <a:pt x="3031" y="432"/>
                        <a:pt x="1838" y="43"/>
                      </a:cubicBezTo>
                      <a:cubicBezTo>
                        <a:pt x="1731" y="14"/>
                        <a:pt x="1628" y="0"/>
                        <a:pt x="15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8"/>
                <p:cNvSpPr/>
                <p:nvPr/>
              </p:nvSpPr>
              <p:spPr>
                <a:xfrm>
                  <a:off x="4602800" y="1962600"/>
                  <a:ext cx="764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2162" extrusionOk="0">
                      <a:moveTo>
                        <a:pt x="1506" y="0"/>
                      </a:moveTo>
                      <a:cubicBezTo>
                        <a:pt x="427" y="0"/>
                        <a:pt x="0" y="1756"/>
                        <a:pt x="1222" y="2117"/>
                      </a:cubicBezTo>
                      <a:cubicBezTo>
                        <a:pt x="1332" y="2147"/>
                        <a:pt x="1438" y="2161"/>
                        <a:pt x="1538" y="2161"/>
                      </a:cubicBezTo>
                      <a:cubicBezTo>
                        <a:pt x="2646" y="2161"/>
                        <a:pt x="3057" y="441"/>
                        <a:pt x="1830" y="50"/>
                      </a:cubicBezTo>
                      <a:cubicBezTo>
                        <a:pt x="1717" y="16"/>
                        <a:pt x="160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8"/>
                <p:cNvSpPr/>
                <p:nvPr/>
              </p:nvSpPr>
              <p:spPr>
                <a:xfrm>
                  <a:off x="4606025" y="1999650"/>
                  <a:ext cx="75375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" h="2145" extrusionOk="0">
                      <a:moveTo>
                        <a:pt x="1471" y="0"/>
                      </a:moveTo>
                      <a:cubicBezTo>
                        <a:pt x="389" y="0"/>
                        <a:pt x="1" y="1736"/>
                        <a:pt x="1214" y="2094"/>
                      </a:cubicBezTo>
                      <a:cubicBezTo>
                        <a:pt x="1329" y="2129"/>
                        <a:pt x="1438" y="2145"/>
                        <a:pt x="1541" y="2145"/>
                      </a:cubicBezTo>
                      <a:cubicBezTo>
                        <a:pt x="2613" y="2145"/>
                        <a:pt x="3015" y="41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8"/>
                <p:cNvSpPr/>
                <p:nvPr/>
              </p:nvSpPr>
              <p:spPr>
                <a:xfrm>
                  <a:off x="4614925" y="1997525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0" y="1730"/>
                        <a:pt x="1193" y="2118"/>
                      </a:cubicBezTo>
                      <a:cubicBezTo>
                        <a:pt x="1303" y="2149"/>
                        <a:pt x="1409" y="2162"/>
                        <a:pt x="1509" y="2162"/>
                      </a:cubicBezTo>
                      <a:cubicBezTo>
                        <a:pt x="2617" y="2162"/>
                        <a:pt x="3028" y="442"/>
                        <a:pt x="1801" y="52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8"/>
                <p:cNvSpPr/>
                <p:nvPr/>
              </p:nvSpPr>
              <p:spPr>
                <a:xfrm>
                  <a:off x="4603750" y="2034600"/>
                  <a:ext cx="762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169" extrusionOk="0">
                      <a:moveTo>
                        <a:pt x="1471" y="1"/>
                      </a:moveTo>
                      <a:cubicBezTo>
                        <a:pt x="389" y="1"/>
                        <a:pt x="0" y="1739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698" y="19"/>
                        <a:pt x="1581" y="1"/>
                        <a:pt x="1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8"/>
                <p:cNvSpPr/>
                <p:nvPr/>
              </p:nvSpPr>
              <p:spPr>
                <a:xfrm>
                  <a:off x="4613250" y="2077500"/>
                  <a:ext cx="7592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6" extrusionOk="0">
                      <a:moveTo>
                        <a:pt x="1525" y="1"/>
                      </a:moveTo>
                      <a:cubicBezTo>
                        <a:pt x="414" y="1"/>
                        <a:pt x="1" y="1748"/>
                        <a:pt x="1229" y="2111"/>
                      </a:cubicBezTo>
                      <a:cubicBezTo>
                        <a:pt x="1337" y="2141"/>
                        <a:pt x="1440" y="2155"/>
                        <a:pt x="1538" y="2155"/>
                      </a:cubicBezTo>
                      <a:cubicBezTo>
                        <a:pt x="2624" y="2155"/>
                        <a:pt x="3036" y="434"/>
                        <a:pt x="1837" y="44"/>
                      </a:cubicBezTo>
                      <a:cubicBezTo>
                        <a:pt x="1728" y="14"/>
                        <a:pt x="1624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" name="Google Shape;1131;p8"/>
                <p:cNvSpPr/>
                <p:nvPr/>
              </p:nvSpPr>
              <p:spPr>
                <a:xfrm>
                  <a:off x="4618000" y="2106225"/>
                  <a:ext cx="76250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38" extrusionOk="0">
                      <a:moveTo>
                        <a:pt x="1499" y="0"/>
                      </a:moveTo>
                      <a:cubicBezTo>
                        <a:pt x="401" y="0"/>
                        <a:pt x="0" y="1753"/>
                        <a:pt x="1222" y="2087"/>
                      </a:cubicBezTo>
                      <a:cubicBezTo>
                        <a:pt x="1339" y="2121"/>
                        <a:pt x="1451" y="2137"/>
                        <a:pt x="1556" y="2137"/>
                      </a:cubicBezTo>
                      <a:cubicBezTo>
                        <a:pt x="2651" y="2137"/>
                        <a:pt x="3050" y="411"/>
                        <a:pt x="1830" y="50"/>
                      </a:cubicBezTo>
                      <a:cubicBezTo>
                        <a:pt x="1714" y="16"/>
                        <a:pt x="1603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8"/>
                <p:cNvSpPr/>
                <p:nvPr/>
              </p:nvSpPr>
              <p:spPr>
                <a:xfrm>
                  <a:off x="4621625" y="2138300"/>
                  <a:ext cx="7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5" extrusionOk="0">
                      <a:moveTo>
                        <a:pt x="1525" y="0"/>
                      </a:moveTo>
                      <a:cubicBezTo>
                        <a:pt x="413" y="0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4" y="2155"/>
                      </a:cubicBezTo>
                      <a:cubicBezTo>
                        <a:pt x="2653" y="2155"/>
                        <a:pt x="3063" y="434"/>
                        <a:pt x="1837" y="44"/>
                      </a:cubicBezTo>
                      <a:cubicBezTo>
                        <a:pt x="1727" y="14"/>
                        <a:pt x="1623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" name="Google Shape;1133;p8"/>
                <p:cNvSpPr/>
                <p:nvPr/>
              </p:nvSpPr>
              <p:spPr>
                <a:xfrm>
                  <a:off x="4637625" y="2009100"/>
                  <a:ext cx="7655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" h="2156" extrusionOk="0">
                      <a:moveTo>
                        <a:pt x="1532" y="0"/>
                      </a:moveTo>
                      <a:cubicBezTo>
                        <a:pt x="461" y="0"/>
                        <a:pt x="0" y="1721"/>
                        <a:pt x="1227" y="2111"/>
                      </a:cubicBezTo>
                      <a:cubicBezTo>
                        <a:pt x="1337" y="2141"/>
                        <a:pt x="1443" y="2155"/>
                        <a:pt x="1543" y="2155"/>
                      </a:cubicBezTo>
                      <a:cubicBezTo>
                        <a:pt x="2652" y="2155"/>
                        <a:pt x="3062" y="435"/>
                        <a:pt x="1835" y="44"/>
                      </a:cubicBezTo>
                      <a:cubicBezTo>
                        <a:pt x="1729" y="14"/>
                        <a:pt x="1628" y="0"/>
                        <a:pt x="15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" name="Google Shape;1134;p8"/>
                <p:cNvSpPr/>
                <p:nvPr/>
              </p:nvSpPr>
              <p:spPr>
                <a:xfrm>
                  <a:off x="4694575" y="1864725"/>
                  <a:ext cx="766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6" extrusionOk="0">
                      <a:moveTo>
                        <a:pt x="1525" y="1"/>
                      </a:moveTo>
                      <a:cubicBezTo>
                        <a:pt x="413" y="1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4" y="2155"/>
                      </a:cubicBezTo>
                      <a:cubicBezTo>
                        <a:pt x="2653" y="2155"/>
                        <a:pt x="3063" y="435"/>
                        <a:pt x="1837" y="44"/>
                      </a:cubicBezTo>
                      <a:cubicBezTo>
                        <a:pt x="1727" y="15"/>
                        <a:pt x="1623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5" name="Google Shape;1135;p8"/>
                <p:cNvSpPr/>
                <p:nvPr/>
              </p:nvSpPr>
              <p:spPr>
                <a:xfrm>
                  <a:off x="4675500" y="1796350"/>
                  <a:ext cx="7592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5" extrusionOk="0">
                      <a:moveTo>
                        <a:pt x="1504" y="0"/>
                      </a:moveTo>
                      <a:cubicBezTo>
                        <a:pt x="416" y="0"/>
                        <a:pt x="1" y="1748"/>
                        <a:pt x="1201" y="2111"/>
                      </a:cubicBezTo>
                      <a:cubicBezTo>
                        <a:pt x="1312" y="2141"/>
                        <a:pt x="1417" y="2155"/>
                        <a:pt x="1517" y="2155"/>
                      </a:cubicBezTo>
                      <a:cubicBezTo>
                        <a:pt x="2626" y="2155"/>
                        <a:pt x="3036" y="434"/>
                        <a:pt x="1809" y="44"/>
                      </a:cubicBezTo>
                      <a:cubicBezTo>
                        <a:pt x="1703" y="14"/>
                        <a:pt x="1601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6" name="Google Shape;1136;p8"/>
                <p:cNvSpPr/>
                <p:nvPr/>
              </p:nvSpPr>
              <p:spPr>
                <a:xfrm>
                  <a:off x="4679550" y="1752875"/>
                  <a:ext cx="76250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38" extrusionOk="0">
                      <a:moveTo>
                        <a:pt x="1499" y="0"/>
                      </a:moveTo>
                      <a:cubicBezTo>
                        <a:pt x="402" y="0"/>
                        <a:pt x="0" y="1753"/>
                        <a:pt x="1222" y="2087"/>
                      </a:cubicBezTo>
                      <a:cubicBezTo>
                        <a:pt x="1339" y="2121"/>
                        <a:pt x="1451" y="2137"/>
                        <a:pt x="1556" y="2137"/>
                      </a:cubicBezTo>
                      <a:cubicBezTo>
                        <a:pt x="2651" y="2137"/>
                        <a:pt x="3050" y="411"/>
                        <a:pt x="1830" y="50"/>
                      </a:cubicBezTo>
                      <a:cubicBezTo>
                        <a:pt x="1714" y="16"/>
                        <a:pt x="1603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" name="Google Shape;1137;p8"/>
                <p:cNvSpPr/>
                <p:nvPr/>
              </p:nvSpPr>
              <p:spPr>
                <a:xfrm>
                  <a:off x="4713175" y="1700250"/>
                  <a:ext cx="762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169" extrusionOk="0">
                      <a:moveTo>
                        <a:pt x="1478" y="0"/>
                      </a:moveTo>
                      <a:cubicBezTo>
                        <a:pt x="414" y="0"/>
                        <a:pt x="0" y="1739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701" y="18"/>
                        <a:pt x="1586" y="0"/>
                        <a:pt x="14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" name="Google Shape;1138;p8"/>
                <p:cNvSpPr/>
                <p:nvPr/>
              </p:nvSpPr>
              <p:spPr>
                <a:xfrm>
                  <a:off x="4739375" y="1819900"/>
                  <a:ext cx="764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2162" extrusionOk="0">
                      <a:moveTo>
                        <a:pt x="1536" y="1"/>
                      </a:moveTo>
                      <a:cubicBezTo>
                        <a:pt x="441" y="1"/>
                        <a:pt x="0" y="1775"/>
                        <a:pt x="1230" y="2111"/>
                      </a:cubicBezTo>
                      <a:cubicBezTo>
                        <a:pt x="1347" y="2145"/>
                        <a:pt x="1459" y="2161"/>
                        <a:pt x="1564" y="2161"/>
                      </a:cubicBezTo>
                      <a:cubicBezTo>
                        <a:pt x="2659" y="2161"/>
                        <a:pt x="3058" y="432"/>
                        <a:pt x="1838" y="44"/>
                      </a:cubicBezTo>
                      <a:cubicBezTo>
                        <a:pt x="1733" y="15"/>
                        <a:pt x="1632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" name="Google Shape;1139;p8"/>
                <p:cNvSpPr/>
                <p:nvPr/>
              </p:nvSpPr>
              <p:spPr>
                <a:xfrm>
                  <a:off x="4696225" y="1891900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1" y="1730"/>
                        <a:pt x="1193" y="2118"/>
                      </a:cubicBezTo>
                      <a:cubicBezTo>
                        <a:pt x="1304" y="2149"/>
                        <a:pt x="1409" y="2163"/>
                        <a:pt x="1509" y="2163"/>
                      </a:cubicBezTo>
                      <a:cubicBezTo>
                        <a:pt x="2618" y="2163"/>
                        <a:pt x="3028" y="442"/>
                        <a:pt x="1801" y="52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8"/>
                <p:cNvSpPr/>
                <p:nvPr/>
              </p:nvSpPr>
              <p:spPr>
                <a:xfrm>
                  <a:off x="4673225" y="1996950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04" y="1"/>
                      </a:moveTo>
                      <a:cubicBezTo>
                        <a:pt x="416" y="1"/>
                        <a:pt x="1" y="1748"/>
                        <a:pt x="1201" y="2111"/>
                      </a:cubicBezTo>
                      <a:cubicBezTo>
                        <a:pt x="1312" y="2141"/>
                        <a:pt x="1417" y="2155"/>
                        <a:pt x="1517" y="2155"/>
                      </a:cubicBezTo>
                      <a:cubicBezTo>
                        <a:pt x="2626" y="2155"/>
                        <a:pt x="3036" y="434"/>
                        <a:pt x="1809" y="44"/>
                      </a:cubicBezTo>
                      <a:cubicBezTo>
                        <a:pt x="1702" y="14"/>
                        <a:pt x="1601" y="1"/>
                        <a:pt x="15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8"/>
                <p:cNvSpPr/>
                <p:nvPr/>
              </p:nvSpPr>
              <p:spPr>
                <a:xfrm>
                  <a:off x="4685525" y="1942825"/>
                  <a:ext cx="7485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139" extrusionOk="0">
                      <a:moveTo>
                        <a:pt x="1453" y="0"/>
                      </a:moveTo>
                      <a:cubicBezTo>
                        <a:pt x="404" y="0"/>
                        <a:pt x="0" y="1727"/>
                        <a:pt x="1165" y="2088"/>
                      </a:cubicBezTo>
                      <a:cubicBezTo>
                        <a:pt x="1282" y="2122"/>
                        <a:pt x="1394" y="2138"/>
                        <a:pt x="1499" y="2138"/>
                      </a:cubicBezTo>
                      <a:cubicBezTo>
                        <a:pt x="2594" y="2138"/>
                        <a:pt x="2993" y="412"/>
                        <a:pt x="1773" y="51"/>
                      </a:cubicBezTo>
                      <a:cubicBezTo>
                        <a:pt x="1661" y="16"/>
                        <a:pt x="1554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8"/>
                <p:cNvSpPr/>
                <p:nvPr/>
              </p:nvSpPr>
              <p:spPr>
                <a:xfrm>
                  <a:off x="4764650" y="1828075"/>
                  <a:ext cx="755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2139" extrusionOk="0">
                      <a:moveTo>
                        <a:pt x="1475" y="0"/>
                      </a:moveTo>
                      <a:cubicBezTo>
                        <a:pt x="425" y="0"/>
                        <a:pt x="1" y="1700"/>
                        <a:pt x="1192" y="2088"/>
                      </a:cubicBezTo>
                      <a:cubicBezTo>
                        <a:pt x="1309" y="2122"/>
                        <a:pt x="1421" y="2138"/>
                        <a:pt x="1526" y="2138"/>
                      </a:cubicBezTo>
                      <a:cubicBezTo>
                        <a:pt x="2621" y="2138"/>
                        <a:pt x="3020" y="412"/>
                        <a:pt x="1800" y="51"/>
                      </a:cubicBezTo>
                      <a:cubicBezTo>
                        <a:pt x="1686" y="16"/>
                        <a:pt x="1578" y="0"/>
                        <a:pt x="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8"/>
                <p:cNvSpPr/>
                <p:nvPr/>
              </p:nvSpPr>
              <p:spPr>
                <a:xfrm>
                  <a:off x="4834425" y="1727925"/>
                  <a:ext cx="76575" cy="5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3" h="2157" extrusionOk="0">
                      <a:moveTo>
                        <a:pt x="1526" y="1"/>
                      </a:moveTo>
                      <a:cubicBezTo>
                        <a:pt x="436" y="1"/>
                        <a:pt x="1" y="1722"/>
                        <a:pt x="1227" y="2112"/>
                      </a:cubicBezTo>
                      <a:cubicBezTo>
                        <a:pt x="1338" y="2142"/>
                        <a:pt x="1443" y="2156"/>
                        <a:pt x="1543" y="2156"/>
                      </a:cubicBezTo>
                      <a:cubicBezTo>
                        <a:pt x="2652" y="2156"/>
                        <a:pt x="3062" y="435"/>
                        <a:pt x="1835" y="45"/>
                      </a:cubicBezTo>
                      <a:cubicBezTo>
                        <a:pt x="1727" y="15"/>
                        <a:pt x="1624" y="1"/>
                        <a:pt x="1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8"/>
                <p:cNvSpPr/>
                <p:nvPr/>
              </p:nvSpPr>
              <p:spPr>
                <a:xfrm>
                  <a:off x="4696225" y="1699650"/>
                  <a:ext cx="75500" cy="5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2140" extrusionOk="0">
                      <a:moveTo>
                        <a:pt x="1474" y="1"/>
                      </a:moveTo>
                      <a:cubicBezTo>
                        <a:pt x="402" y="1"/>
                        <a:pt x="1" y="1727"/>
                        <a:pt x="1193" y="2088"/>
                      </a:cubicBezTo>
                      <a:cubicBezTo>
                        <a:pt x="1312" y="2123"/>
                        <a:pt x="1425" y="2139"/>
                        <a:pt x="1531" y="2139"/>
                      </a:cubicBezTo>
                      <a:cubicBezTo>
                        <a:pt x="2623" y="2139"/>
                        <a:pt x="3020" y="439"/>
                        <a:pt x="1801" y="51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8"/>
                <p:cNvSpPr/>
                <p:nvPr/>
              </p:nvSpPr>
              <p:spPr>
                <a:xfrm>
                  <a:off x="4772875" y="1606350"/>
                  <a:ext cx="758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156" extrusionOk="0">
                      <a:moveTo>
                        <a:pt x="1519" y="1"/>
                      </a:moveTo>
                      <a:cubicBezTo>
                        <a:pt x="411" y="1"/>
                        <a:pt x="0" y="1721"/>
                        <a:pt x="1227" y="2112"/>
                      </a:cubicBezTo>
                      <a:cubicBezTo>
                        <a:pt x="1335" y="2142"/>
                        <a:pt x="1439" y="2156"/>
                        <a:pt x="1536" y="2156"/>
                      </a:cubicBezTo>
                      <a:cubicBezTo>
                        <a:pt x="2622" y="2156"/>
                        <a:pt x="3034" y="435"/>
                        <a:pt x="1835" y="45"/>
                      </a:cubicBezTo>
                      <a:cubicBezTo>
                        <a:pt x="1725" y="15"/>
                        <a:pt x="1619" y="1"/>
                        <a:pt x="15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" name="Google Shape;1146;p8"/>
                <p:cNvSpPr/>
                <p:nvPr/>
              </p:nvSpPr>
              <p:spPr>
                <a:xfrm>
                  <a:off x="4812000" y="1672125"/>
                  <a:ext cx="760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2146" extrusionOk="0">
                      <a:moveTo>
                        <a:pt x="1465" y="0"/>
                      </a:moveTo>
                      <a:cubicBezTo>
                        <a:pt x="386" y="0"/>
                        <a:pt x="0" y="1709"/>
                        <a:pt x="1213" y="2095"/>
                      </a:cubicBezTo>
                      <a:cubicBezTo>
                        <a:pt x="1330" y="2129"/>
                        <a:pt x="1442" y="2145"/>
                        <a:pt x="1547" y="2145"/>
                      </a:cubicBezTo>
                      <a:cubicBezTo>
                        <a:pt x="2642" y="2145"/>
                        <a:pt x="3041" y="419"/>
                        <a:pt x="1820" y="58"/>
                      </a:cubicBezTo>
                      <a:cubicBezTo>
                        <a:pt x="1695" y="18"/>
                        <a:pt x="1576" y="0"/>
                        <a:pt x="1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8"/>
                <p:cNvSpPr/>
                <p:nvPr/>
              </p:nvSpPr>
              <p:spPr>
                <a:xfrm>
                  <a:off x="4829150" y="1600875"/>
                  <a:ext cx="748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2" h="2139" extrusionOk="0">
                      <a:moveTo>
                        <a:pt x="1453" y="0"/>
                      </a:moveTo>
                      <a:cubicBezTo>
                        <a:pt x="404" y="0"/>
                        <a:pt x="0" y="1727"/>
                        <a:pt x="1165" y="2088"/>
                      </a:cubicBezTo>
                      <a:cubicBezTo>
                        <a:pt x="1284" y="2123"/>
                        <a:pt x="1397" y="2139"/>
                        <a:pt x="1503" y="2139"/>
                      </a:cubicBezTo>
                      <a:cubicBezTo>
                        <a:pt x="2595" y="2139"/>
                        <a:pt x="2991" y="439"/>
                        <a:pt x="1773" y="51"/>
                      </a:cubicBezTo>
                      <a:cubicBezTo>
                        <a:pt x="1661" y="16"/>
                        <a:pt x="1554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8"/>
                <p:cNvSpPr/>
                <p:nvPr/>
              </p:nvSpPr>
              <p:spPr>
                <a:xfrm>
                  <a:off x="4742800" y="1574875"/>
                  <a:ext cx="755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2169" extrusionOk="0">
                      <a:moveTo>
                        <a:pt x="1471" y="0"/>
                      </a:moveTo>
                      <a:cubicBezTo>
                        <a:pt x="389" y="0"/>
                        <a:pt x="1" y="1738"/>
                        <a:pt x="1215" y="2124"/>
                      </a:cubicBezTo>
                      <a:cubicBezTo>
                        <a:pt x="1323" y="2155"/>
                        <a:pt x="1426" y="2169"/>
                        <a:pt x="1523" y="2169"/>
                      </a:cubicBezTo>
                      <a:cubicBezTo>
                        <a:pt x="2609" y="2169"/>
                        <a:pt x="3022" y="44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8"/>
                <p:cNvSpPr/>
                <p:nvPr/>
              </p:nvSpPr>
              <p:spPr>
                <a:xfrm>
                  <a:off x="4700825" y="1593300"/>
                  <a:ext cx="7552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2138" extrusionOk="0">
                      <a:moveTo>
                        <a:pt x="1500" y="0"/>
                      </a:moveTo>
                      <a:cubicBezTo>
                        <a:pt x="402" y="0"/>
                        <a:pt x="0" y="1753"/>
                        <a:pt x="1222" y="2087"/>
                      </a:cubicBezTo>
                      <a:cubicBezTo>
                        <a:pt x="1338" y="2122"/>
                        <a:pt x="1448" y="2138"/>
                        <a:pt x="1553" y="2138"/>
                      </a:cubicBezTo>
                      <a:cubicBezTo>
                        <a:pt x="2622" y="2138"/>
                        <a:pt x="3021" y="438"/>
                        <a:pt x="1830" y="50"/>
                      </a:cubicBezTo>
                      <a:cubicBezTo>
                        <a:pt x="1714" y="16"/>
                        <a:pt x="1604" y="0"/>
                        <a:pt x="1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8"/>
                <p:cNvSpPr/>
                <p:nvPr/>
              </p:nvSpPr>
              <p:spPr>
                <a:xfrm>
                  <a:off x="4654175" y="1659550"/>
                  <a:ext cx="752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8" h="2156" extrusionOk="0">
                      <a:moveTo>
                        <a:pt x="1482" y="1"/>
                      </a:moveTo>
                      <a:cubicBezTo>
                        <a:pt x="418" y="1"/>
                        <a:pt x="0" y="1748"/>
                        <a:pt x="1173" y="2111"/>
                      </a:cubicBezTo>
                      <a:cubicBezTo>
                        <a:pt x="1283" y="2142"/>
                        <a:pt x="1389" y="2155"/>
                        <a:pt x="1489" y="2155"/>
                      </a:cubicBezTo>
                      <a:cubicBezTo>
                        <a:pt x="2597" y="2155"/>
                        <a:pt x="3008" y="435"/>
                        <a:pt x="1781" y="44"/>
                      </a:cubicBezTo>
                      <a:cubicBezTo>
                        <a:pt x="1677" y="15"/>
                        <a:pt x="1577" y="1"/>
                        <a:pt x="14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8"/>
                <p:cNvSpPr/>
                <p:nvPr/>
              </p:nvSpPr>
              <p:spPr>
                <a:xfrm>
                  <a:off x="4641525" y="1701175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0" y="1730"/>
                        <a:pt x="1193" y="2118"/>
                      </a:cubicBezTo>
                      <a:cubicBezTo>
                        <a:pt x="1303" y="2148"/>
                        <a:pt x="1409" y="2162"/>
                        <a:pt x="1508" y="2162"/>
                      </a:cubicBezTo>
                      <a:cubicBezTo>
                        <a:pt x="2617" y="2162"/>
                        <a:pt x="3027" y="442"/>
                        <a:pt x="1800" y="51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8"/>
                <p:cNvSpPr/>
                <p:nvPr/>
              </p:nvSpPr>
              <p:spPr>
                <a:xfrm>
                  <a:off x="4606625" y="1815925"/>
                  <a:ext cx="76400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6" h="2162" extrusionOk="0">
                      <a:moveTo>
                        <a:pt x="1501" y="0"/>
                      </a:moveTo>
                      <a:cubicBezTo>
                        <a:pt x="425" y="0"/>
                        <a:pt x="1" y="1730"/>
                        <a:pt x="1221" y="2118"/>
                      </a:cubicBezTo>
                      <a:cubicBezTo>
                        <a:pt x="1331" y="2148"/>
                        <a:pt x="1437" y="2162"/>
                        <a:pt x="1537" y="2162"/>
                      </a:cubicBezTo>
                      <a:cubicBezTo>
                        <a:pt x="2645" y="2162"/>
                        <a:pt x="3056" y="441"/>
                        <a:pt x="1829" y="51"/>
                      </a:cubicBezTo>
                      <a:cubicBezTo>
                        <a:pt x="1714" y="16"/>
                        <a:pt x="1605" y="0"/>
                        <a:pt x="150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" name="Google Shape;1153;p8"/>
                <p:cNvSpPr/>
                <p:nvPr/>
              </p:nvSpPr>
              <p:spPr>
                <a:xfrm>
                  <a:off x="4639400" y="1843875"/>
                  <a:ext cx="75375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" h="2145" extrusionOk="0">
                      <a:moveTo>
                        <a:pt x="1450" y="0"/>
                      </a:moveTo>
                      <a:cubicBezTo>
                        <a:pt x="391" y="0"/>
                        <a:pt x="0" y="1736"/>
                        <a:pt x="1186" y="2094"/>
                      </a:cubicBezTo>
                      <a:cubicBezTo>
                        <a:pt x="1304" y="2129"/>
                        <a:pt x="1415" y="2145"/>
                        <a:pt x="1521" y="2145"/>
                      </a:cubicBezTo>
                      <a:cubicBezTo>
                        <a:pt x="2615" y="2145"/>
                        <a:pt x="3014" y="418"/>
                        <a:pt x="1794" y="58"/>
                      </a:cubicBezTo>
                      <a:cubicBezTo>
                        <a:pt x="1673" y="18"/>
                        <a:pt x="1558" y="0"/>
                        <a:pt x="14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8"/>
                <p:cNvSpPr/>
                <p:nvPr/>
              </p:nvSpPr>
              <p:spPr>
                <a:xfrm>
                  <a:off x="4644575" y="1943600"/>
                  <a:ext cx="76450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162" extrusionOk="0">
                      <a:moveTo>
                        <a:pt x="1500" y="0"/>
                      </a:moveTo>
                      <a:cubicBezTo>
                        <a:pt x="402" y="0"/>
                        <a:pt x="1" y="1756"/>
                        <a:pt x="1223" y="2117"/>
                      </a:cubicBezTo>
                      <a:cubicBezTo>
                        <a:pt x="1333" y="2147"/>
                        <a:pt x="1439" y="2161"/>
                        <a:pt x="1538" y="2161"/>
                      </a:cubicBezTo>
                      <a:cubicBezTo>
                        <a:pt x="2647" y="2161"/>
                        <a:pt x="3057" y="441"/>
                        <a:pt x="1830" y="50"/>
                      </a:cubicBezTo>
                      <a:cubicBezTo>
                        <a:pt x="1715" y="16"/>
                        <a:pt x="1604" y="0"/>
                        <a:pt x="1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8"/>
                <p:cNvSpPr/>
                <p:nvPr/>
              </p:nvSpPr>
              <p:spPr>
                <a:xfrm>
                  <a:off x="4719150" y="1729100"/>
                  <a:ext cx="74650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" h="2146" extrusionOk="0">
                      <a:moveTo>
                        <a:pt x="1425" y="1"/>
                      </a:moveTo>
                      <a:cubicBezTo>
                        <a:pt x="391" y="1"/>
                        <a:pt x="0" y="1710"/>
                        <a:pt x="1158" y="2095"/>
                      </a:cubicBezTo>
                      <a:cubicBezTo>
                        <a:pt x="1275" y="2130"/>
                        <a:pt x="1386" y="2146"/>
                        <a:pt x="1492" y="2146"/>
                      </a:cubicBezTo>
                      <a:cubicBezTo>
                        <a:pt x="2587" y="2146"/>
                        <a:pt x="2986" y="419"/>
                        <a:pt x="1765" y="59"/>
                      </a:cubicBezTo>
                      <a:cubicBezTo>
                        <a:pt x="1646" y="19"/>
                        <a:pt x="1532" y="1"/>
                        <a:pt x="14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8"/>
                <p:cNvSpPr/>
                <p:nvPr/>
              </p:nvSpPr>
              <p:spPr>
                <a:xfrm>
                  <a:off x="4766000" y="1613200"/>
                  <a:ext cx="766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6" extrusionOk="0">
                      <a:moveTo>
                        <a:pt x="1531" y="1"/>
                      </a:moveTo>
                      <a:cubicBezTo>
                        <a:pt x="439" y="1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5" y="2155"/>
                      </a:cubicBezTo>
                      <a:cubicBezTo>
                        <a:pt x="2653" y="2155"/>
                        <a:pt x="3064" y="435"/>
                        <a:pt x="1837" y="44"/>
                      </a:cubicBezTo>
                      <a:cubicBezTo>
                        <a:pt x="1730" y="15"/>
                        <a:pt x="1628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8"/>
                <p:cNvSpPr/>
                <p:nvPr/>
              </p:nvSpPr>
              <p:spPr>
                <a:xfrm>
                  <a:off x="4716025" y="1660925"/>
                  <a:ext cx="7557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3" h="2138" extrusionOk="0">
                      <a:moveTo>
                        <a:pt x="1506" y="0"/>
                      </a:moveTo>
                      <a:cubicBezTo>
                        <a:pt x="427" y="0"/>
                        <a:pt x="0" y="1754"/>
                        <a:pt x="1222" y="2087"/>
                      </a:cubicBezTo>
                      <a:cubicBezTo>
                        <a:pt x="1336" y="2121"/>
                        <a:pt x="1446" y="2137"/>
                        <a:pt x="1549" y="2137"/>
                      </a:cubicBezTo>
                      <a:cubicBezTo>
                        <a:pt x="2621" y="2137"/>
                        <a:pt x="3022" y="411"/>
                        <a:pt x="1830" y="50"/>
                      </a:cubicBezTo>
                      <a:cubicBezTo>
                        <a:pt x="1716" y="16"/>
                        <a:pt x="160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8"/>
                <p:cNvSpPr/>
                <p:nvPr/>
              </p:nvSpPr>
              <p:spPr>
                <a:xfrm>
                  <a:off x="4682350" y="1655000"/>
                  <a:ext cx="75000" cy="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2132" extrusionOk="0">
                      <a:moveTo>
                        <a:pt x="1504" y="1"/>
                      </a:moveTo>
                      <a:cubicBezTo>
                        <a:pt x="415" y="1"/>
                        <a:pt x="1" y="1746"/>
                        <a:pt x="1201" y="2081"/>
                      </a:cubicBezTo>
                      <a:cubicBezTo>
                        <a:pt x="1317" y="2116"/>
                        <a:pt x="1428" y="2132"/>
                        <a:pt x="1532" y="2132"/>
                      </a:cubicBezTo>
                      <a:cubicBezTo>
                        <a:pt x="2601" y="2132"/>
                        <a:pt x="3000" y="432"/>
                        <a:pt x="1809" y="44"/>
                      </a:cubicBezTo>
                      <a:cubicBezTo>
                        <a:pt x="1702" y="14"/>
                        <a:pt x="1600" y="1"/>
                        <a:pt x="15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8"/>
                <p:cNvSpPr/>
                <p:nvPr/>
              </p:nvSpPr>
              <p:spPr>
                <a:xfrm>
                  <a:off x="4553225" y="2023550"/>
                  <a:ext cx="7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5" extrusionOk="0">
                      <a:moveTo>
                        <a:pt x="1525" y="0"/>
                      </a:moveTo>
                      <a:cubicBezTo>
                        <a:pt x="413" y="0"/>
                        <a:pt x="1" y="1748"/>
                        <a:pt x="1229" y="2111"/>
                      </a:cubicBezTo>
                      <a:cubicBezTo>
                        <a:pt x="1340" y="2141"/>
                        <a:pt x="1445" y="2155"/>
                        <a:pt x="1545" y="2155"/>
                      </a:cubicBezTo>
                      <a:cubicBezTo>
                        <a:pt x="2654" y="2155"/>
                        <a:pt x="3064" y="434"/>
                        <a:pt x="1837" y="44"/>
                      </a:cubicBezTo>
                      <a:cubicBezTo>
                        <a:pt x="1728" y="14"/>
                        <a:pt x="1624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8"/>
                <p:cNvSpPr/>
                <p:nvPr/>
              </p:nvSpPr>
              <p:spPr>
                <a:xfrm>
                  <a:off x="4640075" y="2049800"/>
                  <a:ext cx="7487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2169" extrusionOk="0">
                      <a:moveTo>
                        <a:pt x="1431" y="0"/>
                      </a:moveTo>
                      <a:cubicBezTo>
                        <a:pt x="394" y="0"/>
                        <a:pt x="1" y="1739"/>
                        <a:pt x="1159" y="2125"/>
                      </a:cubicBezTo>
                      <a:cubicBezTo>
                        <a:pt x="1270" y="2155"/>
                        <a:pt x="1375" y="2169"/>
                        <a:pt x="1475" y="2169"/>
                      </a:cubicBezTo>
                      <a:cubicBezTo>
                        <a:pt x="2584" y="2169"/>
                        <a:pt x="2994" y="448"/>
                        <a:pt x="1767" y="58"/>
                      </a:cubicBezTo>
                      <a:cubicBezTo>
                        <a:pt x="1649" y="18"/>
                        <a:pt x="1537" y="0"/>
                        <a:pt x="14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8"/>
                <p:cNvSpPr/>
                <p:nvPr/>
              </p:nvSpPr>
              <p:spPr>
                <a:xfrm>
                  <a:off x="4591525" y="2106800"/>
                  <a:ext cx="748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169" extrusionOk="0">
                      <a:moveTo>
                        <a:pt x="1451" y="0"/>
                      </a:moveTo>
                      <a:cubicBezTo>
                        <a:pt x="391" y="0"/>
                        <a:pt x="0" y="1738"/>
                        <a:pt x="1186" y="2124"/>
                      </a:cubicBezTo>
                      <a:cubicBezTo>
                        <a:pt x="1294" y="2154"/>
                        <a:pt x="1398" y="2168"/>
                        <a:pt x="1495" y="2168"/>
                      </a:cubicBezTo>
                      <a:cubicBezTo>
                        <a:pt x="2581" y="2168"/>
                        <a:pt x="2993" y="448"/>
                        <a:pt x="1794" y="57"/>
                      </a:cubicBezTo>
                      <a:cubicBezTo>
                        <a:pt x="1673" y="18"/>
                        <a:pt x="1559" y="0"/>
                        <a:pt x="14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8"/>
                <p:cNvSpPr/>
                <p:nvPr/>
              </p:nvSpPr>
              <p:spPr>
                <a:xfrm>
                  <a:off x="4573350" y="2061200"/>
                  <a:ext cx="762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69" extrusionOk="0">
                      <a:moveTo>
                        <a:pt x="1471" y="0"/>
                      </a:moveTo>
                      <a:cubicBezTo>
                        <a:pt x="389" y="0"/>
                        <a:pt x="1" y="1738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8"/>
                <p:cNvSpPr/>
                <p:nvPr/>
              </p:nvSpPr>
              <p:spPr>
                <a:xfrm>
                  <a:off x="4726525" y="1851650"/>
                  <a:ext cx="74825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3" h="2139" extrusionOk="0">
                      <a:moveTo>
                        <a:pt x="1459" y="1"/>
                      </a:moveTo>
                      <a:cubicBezTo>
                        <a:pt x="407" y="1"/>
                        <a:pt x="0" y="1754"/>
                        <a:pt x="1166" y="2087"/>
                      </a:cubicBezTo>
                      <a:cubicBezTo>
                        <a:pt x="1285" y="2122"/>
                        <a:pt x="1398" y="2138"/>
                        <a:pt x="1505" y="2138"/>
                      </a:cubicBezTo>
                      <a:cubicBezTo>
                        <a:pt x="2597" y="2138"/>
                        <a:pt x="2993" y="438"/>
                        <a:pt x="1774" y="51"/>
                      </a:cubicBezTo>
                      <a:cubicBezTo>
                        <a:pt x="1664" y="16"/>
                        <a:pt x="1558" y="1"/>
                        <a:pt x="14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4" name="Google Shape;1164;p8"/>
              <p:cNvGrpSpPr/>
              <p:nvPr/>
            </p:nvGrpSpPr>
            <p:grpSpPr>
              <a:xfrm rot="10800000">
                <a:off x="5480939" y="3407478"/>
                <a:ext cx="973657" cy="1303387"/>
                <a:chOff x="6212400" y="629475"/>
                <a:chExt cx="1382250" cy="1850350"/>
              </a:xfrm>
            </p:grpSpPr>
            <p:sp>
              <p:nvSpPr>
                <p:cNvPr id="1165" name="Google Shape;1165;p8"/>
                <p:cNvSpPr/>
                <p:nvPr/>
              </p:nvSpPr>
              <p:spPr>
                <a:xfrm>
                  <a:off x="6874250" y="1681775"/>
                  <a:ext cx="605675" cy="28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27" h="11278" extrusionOk="0">
                      <a:moveTo>
                        <a:pt x="10186" y="0"/>
                      </a:moveTo>
                      <a:cubicBezTo>
                        <a:pt x="6459" y="0"/>
                        <a:pt x="2387" y="864"/>
                        <a:pt x="1" y="2499"/>
                      </a:cubicBezTo>
                      <a:cubicBezTo>
                        <a:pt x="1004" y="6876"/>
                        <a:pt x="6901" y="10402"/>
                        <a:pt x="11308" y="11101"/>
                      </a:cubicBezTo>
                      <a:cubicBezTo>
                        <a:pt x="12102" y="11221"/>
                        <a:pt x="12900" y="11278"/>
                        <a:pt x="13699" y="11278"/>
                      </a:cubicBezTo>
                      <a:cubicBezTo>
                        <a:pt x="17330" y="11278"/>
                        <a:pt x="20962" y="10112"/>
                        <a:pt x="24226" y="8517"/>
                      </a:cubicBezTo>
                      <a:cubicBezTo>
                        <a:pt x="22402" y="4414"/>
                        <a:pt x="18542" y="1283"/>
                        <a:pt x="14135" y="371"/>
                      </a:cubicBezTo>
                      <a:cubicBezTo>
                        <a:pt x="12939" y="122"/>
                        <a:pt x="11587" y="0"/>
                        <a:pt x="101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8"/>
                <p:cNvSpPr/>
                <p:nvPr/>
              </p:nvSpPr>
              <p:spPr>
                <a:xfrm>
                  <a:off x="6475725" y="1079125"/>
                  <a:ext cx="510250" cy="32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0" h="12910" extrusionOk="0">
                      <a:moveTo>
                        <a:pt x="5317" y="0"/>
                      </a:moveTo>
                      <a:cubicBezTo>
                        <a:pt x="3687" y="0"/>
                        <a:pt x="2074" y="321"/>
                        <a:pt x="622" y="1012"/>
                      </a:cubicBezTo>
                      <a:cubicBezTo>
                        <a:pt x="622" y="1012"/>
                        <a:pt x="0" y="12910"/>
                        <a:pt x="11126" y="12910"/>
                      </a:cubicBezTo>
                      <a:cubicBezTo>
                        <a:pt x="11796" y="12910"/>
                        <a:pt x="12509" y="12867"/>
                        <a:pt x="13267" y="12775"/>
                      </a:cubicBezTo>
                      <a:cubicBezTo>
                        <a:pt x="13653" y="12799"/>
                        <a:pt x="14038" y="12811"/>
                        <a:pt x="14423" y="12811"/>
                      </a:cubicBezTo>
                      <a:cubicBezTo>
                        <a:pt x="16466" y="12811"/>
                        <a:pt x="18492" y="12477"/>
                        <a:pt x="20410" y="11863"/>
                      </a:cubicBezTo>
                      <a:cubicBezTo>
                        <a:pt x="18404" y="8216"/>
                        <a:pt x="16124" y="4568"/>
                        <a:pt x="12659" y="2258"/>
                      </a:cubicBezTo>
                      <a:cubicBezTo>
                        <a:pt x="10566" y="819"/>
                        <a:pt x="7920" y="0"/>
                        <a:pt x="53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8"/>
                <p:cNvSpPr/>
                <p:nvPr/>
              </p:nvSpPr>
              <p:spPr>
                <a:xfrm>
                  <a:off x="6640975" y="1966125"/>
                  <a:ext cx="237875" cy="42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5" h="16962" extrusionOk="0">
                      <a:moveTo>
                        <a:pt x="3405" y="0"/>
                      </a:moveTo>
                      <a:cubicBezTo>
                        <a:pt x="1034" y="2432"/>
                        <a:pt x="0" y="6080"/>
                        <a:pt x="669" y="9362"/>
                      </a:cubicBezTo>
                      <a:cubicBezTo>
                        <a:pt x="1338" y="12706"/>
                        <a:pt x="3708" y="15654"/>
                        <a:pt x="6809" y="16961"/>
                      </a:cubicBezTo>
                      <a:cubicBezTo>
                        <a:pt x="8754" y="14317"/>
                        <a:pt x="9514" y="10821"/>
                        <a:pt x="8876" y="7599"/>
                      </a:cubicBezTo>
                      <a:cubicBezTo>
                        <a:pt x="8207" y="4347"/>
                        <a:pt x="6171" y="1459"/>
                        <a:pt x="34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8"/>
                <p:cNvSpPr/>
                <p:nvPr/>
              </p:nvSpPr>
              <p:spPr>
                <a:xfrm>
                  <a:off x="7102225" y="2064275"/>
                  <a:ext cx="492425" cy="23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7" h="9238" extrusionOk="0">
                      <a:moveTo>
                        <a:pt x="8905" y="0"/>
                      </a:moveTo>
                      <a:cubicBezTo>
                        <a:pt x="5653" y="0"/>
                        <a:pt x="2346" y="1414"/>
                        <a:pt x="0" y="4281"/>
                      </a:cubicBezTo>
                      <a:cubicBezTo>
                        <a:pt x="1584" y="7508"/>
                        <a:pt x="5400" y="9237"/>
                        <a:pt x="9023" y="9237"/>
                      </a:cubicBezTo>
                      <a:cubicBezTo>
                        <a:pt x="9085" y="9237"/>
                        <a:pt x="9148" y="9237"/>
                        <a:pt x="9210" y="9236"/>
                      </a:cubicBezTo>
                      <a:cubicBezTo>
                        <a:pt x="12919" y="9205"/>
                        <a:pt x="16414" y="7716"/>
                        <a:pt x="19697" y="6105"/>
                      </a:cubicBezTo>
                      <a:cubicBezTo>
                        <a:pt x="17539" y="3065"/>
                        <a:pt x="14226" y="695"/>
                        <a:pt x="10517" y="117"/>
                      </a:cubicBezTo>
                      <a:cubicBezTo>
                        <a:pt x="9984" y="39"/>
                        <a:pt x="9445" y="0"/>
                        <a:pt x="8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8"/>
                <p:cNvSpPr/>
                <p:nvPr/>
              </p:nvSpPr>
              <p:spPr>
                <a:xfrm>
                  <a:off x="7012550" y="2202450"/>
                  <a:ext cx="299425" cy="27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7" h="11095" extrusionOk="0">
                      <a:moveTo>
                        <a:pt x="852" y="1"/>
                      </a:moveTo>
                      <a:lnTo>
                        <a:pt x="852" y="1"/>
                      </a:lnTo>
                      <a:cubicBezTo>
                        <a:pt x="1" y="1855"/>
                        <a:pt x="396" y="4104"/>
                        <a:pt x="1460" y="5806"/>
                      </a:cubicBezTo>
                      <a:cubicBezTo>
                        <a:pt x="2554" y="7508"/>
                        <a:pt x="4256" y="8724"/>
                        <a:pt x="6110" y="9545"/>
                      </a:cubicBezTo>
                      <a:cubicBezTo>
                        <a:pt x="7995" y="10335"/>
                        <a:pt x="10001" y="10700"/>
                        <a:pt x="11977" y="11095"/>
                      </a:cubicBezTo>
                      <a:cubicBezTo>
                        <a:pt x="10822" y="7660"/>
                        <a:pt x="8815" y="4560"/>
                        <a:pt x="6171" y="2128"/>
                      </a:cubicBezTo>
                      <a:cubicBezTo>
                        <a:pt x="5472" y="1490"/>
                        <a:pt x="4712" y="912"/>
                        <a:pt x="3831" y="578"/>
                      </a:cubicBezTo>
                      <a:cubicBezTo>
                        <a:pt x="2979" y="213"/>
                        <a:pt x="1916" y="213"/>
                        <a:pt x="8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0" name="Google Shape;1170;p8"/>
                <p:cNvSpPr/>
                <p:nvPr/>
              </p:nvSpPr>
              <p:spPr>
                <a:xfrm>
                  <a:off x="6212400" y="629475"/>
                  <a:ext cx="1260675" cy="16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27" h="67958" extrusionOk="0">
                      <a:moveTo>
                        <a:pt x="61" y="1"/>
                      </a:moveTo>
                      <a:cubicBezTo>
                        <a:pt x="0" y="1"/>
                        <a:pt x="0" y="31"/>
                        <a:pt x="0" y="61"/>
                      </a:cubicBezTo>
                      <a:cubicBezTo>
                        <a:pt x="243" y="1703"/>
                        <a:pt x="517" y="3344"/>
                        <a:pt x="730" y="4955"/>
                      </a:cubicBezTo>
                      <a:lnTo>
                        <a:pt x="1763" y="9818"/>
                      </a:lnTo>
                      <a:cubicBezTo>
                        <a:pt x="2128" y="11460"/>
                        <a:pt x="2584" y="13071"/>
                        <a:pt x="3009" y="14651"/>
                      </a:cubicBezTo>
                      <a:lnTo>
                        <a:pt x="4529" y="19393"/>
                      </a:lnTo>
                      <a:cubicBezTo>
                        <a:pt x="5015" y="20852"/>
                        <a:pt x="5593" y="22281"/>
                        <a:pt x="6170" y="23740"/>
                      </a:cubicBezTo>
                      <a:cubicBezTo>
                        <a:pt x="6322" y="25107"/>
                        <a:pt x="6383" y="26506"/>
                        <a:pt x="6383" y="27873"/>
                      </a:cubicBezTo>
                      <a:cubicBezTo>
                        <a:pt x="6444" y="30153"/>
                        <a:pt x="6292" y="32402"/>
                        <a:pt x="6018" y="34621"/>
                      </a:cubicBezTo>
                      <a:cubicBezTo>
                        <a:pt x="5745" y="36810"/>
                        <a:pt x="5167" y="38968"/>
                        <a:pt x="4772" y="41187"/>
                      </a:cubicBezTo>
                      <a:cubicBezTo>
                        <a:pt x="4316" y="43375"/>
                        <a:pt x="3769" y="45564"/>
                        <a:pt x="3313" y="47783"/>
                      </a:cubicBezTo>
                      <a:cubicBezTo>
                        <a:pt x="3283" y="47843"/>
                        <a:pt x="3313" y="47874"/>
                        <a:pt x="3344" y="47874"/>
                      </a:cubicBezTo>
                      <a:cubicBezTo>
                        <a:pt x="3404" y="47874"/>
                        <a:pt x="3435" y="47874"/>
                        <a:pt x="3435" y="47843"/>
                      </a:cubicBezTo>
                      <a:cubicBezTo>
                        <a:pt x="4651" y="45898"/>
                        <a:pt x="5471" y="43740"/>
                        <a:pt x="6140" y="41521"/>
                      </a:cubicBezTo>
                      <a:cubicBezTo>
                        <a:pt x="6778" y="39302"/>
                        <a:pt x="6961" y="36992"/>
                        <a:pt x="7113" y="34712"/>
                      </a:cubicBezTo>
                      <a:cubicBezTo>
                        <a:pt x="7265" y="32433"/>
                        <a:pt x="7265" y="30153"/>
                        <a:pt x="7082" y="27873"/>
                      </a:cubicBezTo>
                      <a:cubicBezTo>
                        <a:pt x="6991" y="26962"/>
                        <a:pt x="6900" y="26110"/>
                        <a:pt x="6778" y="25229"/>
                      </a:cubicBezTo>
                      <a:lnTo>
                        <a:pt x="6778" y="25229"/>
                      </a:lnTo>
                      <a:cubicBezTo>
                        <a:pt x="8572" y="29424"/>
                        <a:pt x="10639" y="33497"/>
                        <a:pt x="12918" y="37448"/>
                      </a:cubicBezTo>
                      <a:cubicBezTo>
                        <a:pt x="14347" y="39971"/>
                        <a:pt x="15897" y="42403"/>
                        <a:pt x="17478" y="44804"/>
                      </a:cubicBezTo>
                      <a:cubicBezTo>
                        <a:pt x="17782" y="45716"/>
                        <a:pt x="18085" y="46658"/>
                        <a:pt x="18359" y="47600"/>
                      </a:cubicBezTo>
                      <a:cubicBezTo>
                        <a:pt x="18906" y="49424"/>
                        <a:pt x="19362" y="51278"/>
                        <a:pt x="19727" y="53163"/>
                      </a:cubicBezTo>
                      <a:cubicBezTo>
                        <a:pt x="20122" y="55017"/>
                        <a:pt x="20304" y="56901"/>
                        <a:pt x="20730" y="58786"/>
                      </a:cubicBezTo>
                      <a:cubicBezTo>
                        <a:pt x="21095" y="60640"/>
                        <a:pt x="21490" y="62494"/>
                        <a:pt x="22007" y="64348"/>
                      </a:cubicBezTo>
                      <a:cubicBezTo>
                        <a:pt x="22007" y="64409"/>
                        <a:pt x="22037" y="64409"/>
                        <a:pt x="22098" y="64409"/>
                      </a:cubicBezTo>
                      <a:cubicBezTo>
                        <a:pt x="22098" y="64348"/>
                        <a:pt x="22128" y="64348"/>
                        <a:pt x="22128" y="64318"/>
                      </a:cubicBezTo>
                      <a:cubicBezTo>
                        <a:pt x="22371" y="62372"/>
                        <a:pt x="22310" y="60457"/>
                        <a:pt x="22098" y="58512"/>
                      </a:cubicBezTo>
                      <a:cubicBezTo>
                        <a:pt x="21885" y="56567"/>
                        <a:pt x="21338" y="54713"/>
                        <a:pt x="20791" y="52828"/>
                      </a:cubicBezTo>
                      <a:cubicBezTo>
                        <a:pt x="20274" y="50974"/>
                        <a:pt x="19666" y="49120"/>
                        <a:pt x="18967" y="47327"/>
                      </a:cubicBezTo>
                      <a:cubicBezTo>
                        <a:pt x="18876" y="47083"/>
                        <a:pt x="18754" y="46749"/>
                        <a:pt x="18633" y="46506"/>
                      </a:cubicBezTo>
                      <a:lnTo>
                        <a:pt x="18633" y="46506"/>
                      </a:lnTo>
                      <a:cubicBezTo>
                        <a:pt x="20396" y="48968"/>
                        <a:pt x="22219" y="51400"/>
                        <a:pt x="24134" y="53740"/>
                      </a:cubicBezTo>
                      <a:cubicBezTo>
                        <a:pt x="28359" y="58877"/>
                        <a:pt x="33010" y="63649"/>
                        <a:pt x="38025" y="67935"/>
                      </a:cubicBezTo>
                      <a:cubicBezTo>
                        <a:pt x="38040" y="67950"/>
                        <a:pt x="38055" y="67958"/>
                        <a:pt x="38071" y="67958"/>
                      </a:cubicBezTo>
                      <a:cubicBezTo>
                        <a:pt x="38086" y="67958"/>
                        <a:pt x="38101" y="67950"/>
                        <a:pt x="38116" y="67935"/>
                      </a:cubicBezTo>
                      <a:cubicBezTo>
                        <a:pt x="38177" y="67874"/>
                        <a:pt x="38177" y="67844"/>
                        <a:pt x="38116" y="67813"/>
                      </a:cubicBezTo>
                      <a:cubicBezTo>
                        <a:pt x="34894" y="64895"/>
                        <a:pt x="31855" y="61734"/>
                        <a:pt x="28967" y="58482"/>
                      </a:cubicBezTo>
                      <a:lnTo>
                        <a:pt x="28967" y="58482"/>
                      </a:lnTo>
                      <a:cubicBezTo>
                        <a:pt x="30153" y="59272"/>
                        <a:pt x="31368" y="60002"/>
                        <a:pt x="32645" y="60670"/>
                      </a:cubicBezTo>
                      <a:cubicBezTo>
                        <a:pt x="34469" y="61582"/>
                        <a:pt x="36384" y="62372"/>
                        <a:pt x="38329" y="63041"/>
                      </a:cubicBezTo>
                      <a:cubicBezTo>
                        <a:pt x="40244" y="63679"/>
                        <a:pt x="42220" y="64287"/>
                        <a:pt x="44287" y="64439"/>
                      </a:cubicBezTo>
                      <a:cubicBezTo>
                        <a:pt x="44927" y="64487"/>
                        <a:pt x="45571" y="64514"/>
                        <a:pt x="46215" y="64514"/>
                      </a:cubicBezTo>
                      <a:cubicBezTo>
                        <a:pt x="47618" y="64514"/>
                        <a:pt x="49021" y="64387"/>
                        <a:pt x="50396" y="64075"/>
                      </a:cubicBezTo>
                      <a:cubicBezTo>
                        <a:pt x="50426" y="64075"/>
                        <a:pt x="50426" y="64044"/>
                        <a:pt x="50426" y="64014"/>
                      </a:cubicBezTo>
                      <a:cubicBezTo>
                        <a:pt x="50396" y="64014"/>
                        <a:pt x="50396" y="63983"/>
                        <a:pt x="50366" y="63983"/>
                      </a:cubicBezTo>
                      <a:cubicBezTo>
                        <a:pt x="48360" y="63649"/>
                        <a:pt x="46384" y="63375"/>
                        <a:pt x="44439" y="63041"/>
                      </a:cubicBezTo>
                      <a:cubicBezTo>
                        <a:pt x="42493" y="62676"/>
                        <a:pt x="40518" y="62464"/>
                        <a:pt x="38572" y="61977"/>
                      </a:cubicBezTo>
                      <a:cubicBezTo>
                        <a:pt x="36657" y="61461"/>
                        <a:pt x="34742" y="60853"/>
                        <a:pt x="32919" y="60062"/>
                      </a:cubicBezTo>
                      <a:cubicBezTo>
                        <a:pt x="31338" y="59394"/>
                        <a:pt x="29818" y="58634"/>
                        <a:pt x="28298" y="57752"/>
                      </a:cubicBezTo>
                      <a:cubicBezTo>
                        <a:pt x="27083" y="56293"/>
                        <a:pt x="25867" y="54865"/>
                        <a:pt x="24681" y="53345"/>
                      </a:cubicBezTo>
                      <a:cubicBezTo>
                        <a:pt x="20608" y="48178"/>
                        <a:pt x="16991" y="42676"/>
                        <a:pt x="13952" y="36931"/>
                      </a:cubicBezTo>
                      <a:cubicBezTo>
                        <a:pt x="13769" y="36536"/>
                        <a:pt x="13526" y="36111"/>
                        <a:pt x="13344" y="35746"/>
                      </a:cubicBezTo>
                      <a:lnTo>
                        <a:pt x="13344" y="35746"/>
                      </a:lnTo>
                      <a:cubicBezTo>
                        <a:pt x="14742" y="37235"/>
                        <a:pt x="16262" y="38603"/>
                        <a:pt x="17873" y="39880"/>
                      </a:cubicBezTo>
                      <a:cubicBezTo>
                        <a:pt x="19909" y="41521"/>
                        <a:pt x="22098" y="42950"/>
                        <a:pt x="24377" y="44257"/>
                      </a:cubicBezTo>
                      <a:cubicBezTo>
                        <a:pt x="26657" y="45533"/>
                        <a:pt x="28998" y="46749"/>
                        <a:pt x="31520" y="47509"/>
                      </a:cubicBezTo>
                      <a:cubicBezTo>
                        <a:pt x="34013" y="48269"/>
                        <a:pt x="36596" y="48816"/>
                        <a:pt x="39210" y="48846"/>
                      </a:cubicBezTo>
                      <a:cubicBezTo>
                        <a:pt x="39271" y="48846"/>
                        <a:pt x="39302" y="48816"/>
                        <a:pt x="39302" y="48786"/>
                      </a:cubicBezTo>
                      <a:cubicBezTo>
                        <a:pt x="39302" y="48725"/>
                        <a:pt x="39302" y="48694"/>
                        <a:pt x="39271" y="48694"/>
                      </a:cubicBezTo>
                      <a:cubicBezTo>
                        <a:pt x="36779" y="47874"/>
                        <a:pt x="34347" y="47053"/>
                        <a:pt x="31976" y="46141"/>
                      </a:cubicBezTo>
                      <a:cubicBezTo>
                        <a:pt x="29605" y="45199"/>
                        <a:pt x="27174" y="44378"/>
                        <a:pt x="24894" y="43223"/>
                      </a:cubicBezTo>
                      <a:cubicBezTo>
                        <a:pt x="22584" y="42099"/>
                        <a:pt x="20365" y="40761"/>
                        <a:pt x="18298" y="39272"/>
                      </a:cubicBezTo>
                      <a:cubicBezTo>
                        <a:pt x="16383" y="37934"/>
                        <a:pt x="14590" y="36506"/>
                        <a:pt x="12918" y="34956"/>
                      </a:cubicBezTo>
                      <a:cubicBezTo>
                        <a:pt x="10243" y="29728"/>
                        <a:pt x="7964" y="24348"/>
                        <a:pt x="5897" y="18876"/>
                      </a:cubicBezTo>
                      <a:lnTo>
                        <a:pt x="4255" y="14226"/>
                      </a:lnTo>
                      <a:cubicBezTo>
                        <a:pt x="3921" y="13101"/>
                        <a:pt x="3587" y="12007"/>
                        <a:pt x="3192" y="10852"/>
                      </a:cubicBezTo>
                      <a:lnTo>
                        <a:pt x="3192" y="10852"/>
                      </a:lnTo>
                      <a:cubicBezTo>
                        <a:pt x="4012" y="12037"/>
                        <a:pt x="4833" y="13132"/>
                        <a:pt x="5714" y="14226"/>
                      </a:cubicBezTo>
                      <a:cubicBezTo>
                        <a:pt x="7113" y="15958"/>
                        <a:pt x="8632" y="17569"/>
                        <a:pt x="10243" y="19150"/>
                      </a:cubicBezTo>
                      <a:cubicBezTo>
                        <a:pt x="11824" y="20670"/>
                        <a:pt x="13465" y="22220"/>
                        <a:pt x="15350" y="23436"/>
                      </a:cubicBezTo>
                      <a:cubicBezTo>
                        <a:pt x="17234" y="24651"/>
                        <a:pt x="19210" y="25715"/>
                        <a:pt x="21338" y="26445"/>
                      </a:cubicBezTo>
                      <a:cubicBezTo>
                        <a:pt x="21346" y="26453"/>
                        <a:pt x="21354" y="26457"/>
                        <a:pt x="21362" y="26457"/>
                      </a:cubicBezTo>
                      <a:cubicBezTo>
                        <a:pt x="21382" y="26457"/>
                        <a:pt x="21399" y="26429"/>
                        <a:pt x="21399" y="26384"/>
                      </a:cubicBezTo>
                      <a:cubicBezTo>
                        <a:pt x="21399" y="26354"/>
                        <a:pt x="21399" y="26323"/>
                        <a:pt x="21368" y="26323"/>
                      </a:cubicBezTo>
                      <a:cubicBezTo>
                        <a:pt x="19605" y="24925"/>
                        <a:pt x="17842" y="23618"/>
                        <a:pt x="16110" y="22281"/>
                      </a:cubicBezTo>
                      <a:cubicBezTo>
                        <a:pt x="14408" y="20974"/>
                        <a:pt x="12584" y="19697"/>
                        <a:pt x="10912" y="18299"/>
                      </a:cubicBezTo>
                      <a:cubicBezTo>
                        <a:pt x="9240" y="16901"/>
                        <a:pt x="7690" y="15381"/>
                        <a:pt x="6170" y="13770"/>
                      </a:cubicBezTo>
                      <a:cubicBezTo>
                        <a:pt x="4985" y="12554"/>
                        <a:pt x="3860" y="11277"/>
                        <a:pt x="2796" y="9940"/>
                      </a:cubicBezTo>
                      <a:cubicBezTo>
                        <a:pt x="2736" y="9788"/>
                        <a:pt x="2705" y="9666"/>
                        <a:pt x="2675" y="9575"/>
                      </a:cubicBezTo>
                      <a:lnTo>
                        <a:pt x="1337" y="4803"/>
                      </a:lnTo>
                      <a:cubicBezTo>
                        <a:pt x="912" y="3223"/>
                        <a:pt x="547" y="1612"/>
                        <a:pt x="122" y="31"/>
                      </a:cubicBezTo>
                      <a:cubicBezTo>
                        <a:pt x="122" y="1"/>
                        <a:pt x="91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1" name="Google Shape;1171;p8"/>
              <p:cNvGrpSpPr/>
              <p:nvPr/>
            </p:nvGrpSpPr>
            <p:grpSpPr>
              <a:xfrm rot="10800000">
                <a:off x="6380176" y="3468497"/>
                <a:ext cx="901949" cy="1162507"/>
                <a:chOff x="5037600" y="742850"/>
                <a:chExt cx="1280450" cy="1650350"/>
              </a:xfrm>
            </p:grpSpPr>
            <p:sp>
              <p:nvSpPr>
                <p:cNvPr id="1172" name="Google Shape;1172;p8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8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8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8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8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8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8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8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8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8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8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8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8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8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8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7" name="Google Shape;1187;p8"/>
              <p:cNvGrpSpPr/>
              <p:nvPr/>
            </p:nvGrpSpPr>
            <p:grpSpPr>
              <a:xfrm rot="10800000">
                <a:off x="4857056" y="4291799"/>
                <a:ext cx="1146446" cy="623412"/>
                <a:chOff x="6449650" y="376500"/>
                <a:chExt cx="1627550" cy="885025"/>
              </a:xfrm>
            </p:grpSpPr>
            <p:sp>
              <p:nvSpPr>
                <p:cNvPr id="1188" name="Google Shape;1188;p8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8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8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8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8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8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4" name="Google Shape;1194;p8"/>
              <p:cNvGrpSpPr/>
              <p:nvPr/>
            </p:nvGrpSpPr>
            <p:grpSpPr>
              <a:xfrm rot="10800000">
                <a:off x="5127214" y="37331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1195" name="Google Shape;1195;p8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8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8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8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8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8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8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8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8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8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5" name="Google Shape;1205;p8"/>
              <p:cNvGrpSpPr/>
              <p:nvPr/>
            </p:nvGrpSpPr>
            <p:grpSpPr>
              <a:xfrm rot="10800000">
                <a:off x="5622624" y="4254499"/>
                <a:ext cx="901941" cy="889094"/>
                <a:chOff x="5918300" y="218850"/>
                <a:chExt cx="986375" cy="972325"/>
              </a:xfrm>
            </p:grpSpPr>
            <p:sp>
              <p:nvSpPr>
                <p:cNvPr id="1206" name="Google Shape;1206;p8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8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8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8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8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8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8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8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8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8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8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8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8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8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8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8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8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8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8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8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8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8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8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8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8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8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8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8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8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8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8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8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8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9" name="Google Shape;1239;p8"/>
              <p:cNvGrpSpPr/>
              <p:nvPr/>
            </p:nvGrpSpPr>
            <p:grpSpPr>
              <a:xfrm flipH="1">
                <a:off x="6909553" y="4318619"/>
                <a:ext cx="789121" cy="760835"/>
                <a:chOff x="-142600" y="4343675"/>
                <a:chExt cx="1219850" cy="1176125"/>
              </a:xfrm>
            </p:grpSpPr>
            <p:sp>
              <p:nvSpPr>
                <p:cNvPr id="1240" name="Google Shape;1240;p8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8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2" name="Google Shape;1242;p8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8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8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5" name="Google Shape;1245;p8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6" name="Google Shape;1246;p8"/>
              <p:cNvGrpSpPr/>
              <p:nvPr/>
            </p:nvGrpSpPr>
            <p:grpSpPr>
              <a:xfrm flipH="1">
                <a:off x="6204756" y="4225837"/>
                <a:ext cx="1113088" cy="817471"/>
                <a:chOff x="446100" y="4200250"/>
                <a:chExt cx="1720650" cy="1263675"/>
              </a:xfrm>
            </p:grpSpPr>
            <p:sp>
              <p:nvSpPr>
                <p:cNvPr id="1247" name="Google Shape;1247;p8"/>
                <p:cNvSpPr/>
                <p:nvPr/>
              </p:nvSpPr>
              <p:spPr>
                <a:xfrm>
                  <a:off x="1162900" y="4295950"/>
                  <a:ext cx="1003850" cy="10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4" h="43050" extrusionOk="0">
                      <a:moveTo>
                        <a:pt x="11765" y="1"/>
                      </a:moveTo>
                      <a:cubicBezTo>
                        <a:pt x="10731" y="1"/>
                        <a:pt x="9655" y="415"/>
                        <a:pt x="8876" y="1125"/>
                      </a:cubicBezTo>
                      <a:cubicBezTo>
                        <a:pt x="7539" y="2371"/>
                        <a:pt x="6992" y="4286"/>
                        <a:pt x="6840" y="6140"/>
                      </a:cubicBezTo>
                      <a:cubicBezTo>
                        <a:pt x="6748" y="7964"/>
                        <a:pt x="6931" y="9818"/>
                        <a:pt x="6809" y="11642"/>
                      </a:cubicBezTo>
                      <a:cubicBezTo>
                        <a:pt x="6536" y="15806"/>
                        <a:pt x="4621" y="19636"/>
                        <a:pt x="2979" y="23466"/>
                      </a:cubicBezTo>
                      <a:cubicBezTo>
                        <a:pt x="1338" y="27326"/>
                        <a:pt x="1" y="31521"/>
                        <a:pt x="973" y="35594"/>
                      </a:cubicBezTo>
                      <a:cubicBezTo>
                        <a:pt x="2007" y="39636"/>
                        <a:pt x="6141" y="42737"/>
                        <a:pt x="10669" y="43010"/>
                      </a:cubicBezTo>
                      <a:cubicBezTo>
                        <a:pt x="11098" y="43037"/>
                        <a:pt x="11524" y="43049"/>
                        <a:pt x="11950" y="43049"/>
                      </a:cubicBezTo>
                      <a:cubicBezTo>
                        <a:pt x="18352" y="43049"/>
                        <a:pt x="24460" y="40146"/>
                        <a:pt x="30275" y="37296"/>
                      </a:cubicBezTo>
                      <a:cubicBezTo>
                        <a:pt x="32767" y="36080"/>
                        <a:pt x="35320" y="34834"/>
                        <a:pt x="37175" y="32797"/>
                      </a:cubicBezTo>
                      <a:cubicBezTo>
                        <a:pt x="39029" y="30730"/>
                        <a:pt x="40153" y="27721"/>
                        <a:pt x="39120" y="25137"/>
                      </a:cubicBezTo>
                      <a:cubicBezTo>
                        <a:pt x="37965" y="22189"/>
                        <a:pt x="34469" y="20578"/>
                        <a:pt x="33375" y="17630"/>
                      </a:cubicBezTo>
                      <a:cubicBezTo>
                        <a:pt x="32554" y="15411"/>
                        <a:pt x="32950" y="12493"/>
                        <a:pt x="30974" y="11216"/>
                      </a:cubicBezTo>
                      <a:cubicBezTo>
                        <a:pt x="29241" y="10031"/>
                        <a:pt x="26566" y="11064"/>
                        <a:pt x="24986" y="9697"/>
                      </a:cubicBezTo>
                      <a:cubicBezTo>
                        <a:pt x="23253" y="8207"/>
                        <a:pt x="23922" y="4894"/>
                        <a:pt x="21946" y="3769"/>
                      </a:cubicBezTo>
                      <a:cubicBezTo>
                        <a:pt x="21483" y="3501"/>
                        <a:pt x="20973" y="3415"/>
                        <a:pt x="20443" y="3415"/>
                      </a:cubicBezTo>
                      <a:cubicBezTo>
                        <a:pt x="19509" y="3415"/>
                        <a:pt x="18510" y="3680"/>
                        <a:pt x="17578" y="3680"/>
                      </a:cubicBezTo>
                      <a:cubicBezTo>
                        <a:pt x="17061" y="3680"/>
                        <a:pt x="16564" y="3598"/>
                        <a:pt x="16110" y="3344"/>
                      </a:cubicBezTo>
                      <a:cubicBezTo>
                        <a:pt x="15138" y="2766"/>
                        <a:pt x="14742" y="1520"/>
                        <a:pt x="13891" y="760"/>
                      </a:cubicBezTo>
                      <a:cubicBezTo>
                        <a:pt x="13303" y="237"/>
                        <a:pt x="12546" y="1"/>
                        <a:pt x="1176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8" name="Google Shape;1248;p8"/>
                <p:cNvSpPr/>
                <p:nvPr/>
              </p:nvSpPr>
              <p:spPr>
                <a:xfrm>
                  <a:off x="446100" y="4200250"/>
                  <a:ext cx="1037300" cy="109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92" h="43765" extrusionOk="0">
                      <a:moveTo>
                        <a:pt x="12294" y="0"/>
                      </a:moveTo>
                      <a:cubicBezTo>
                        <a:pt x="11244" y="0"/>
                        <a:pt x="10341" y="914"/>
                        <a:pt x="9788" y="1853"/>
                      </a:cubicBezTo>
                      <a:cubicBezTo>
                        <a:pt x="9180" y="2856"/>
                        <a:pt x="8664" y="4041"/>
                        <a:pt x="7600" y="4588"/>
                      </a:cubicBezTo>
                      <a:cubicBezTo>
                        <a:pt x="6475" y="5135"/>
                        <a:pt x="5077" y="4801"/>
                        <a:pt x="3952" y="5348"/>
                      </a:cubicBezTo>
                      <a:cubicBezTo>
                        <a:pt x="2767" y="5895"/>
                        <a:pt x="2189" y="7233"/>
                        <a:pt x="1825" y="8479"/>
                      </a:cubicBezTo>
                      <a:cubicBezTo>
                        <a:pt x="1" y="14528"/>
                        <a:pt x="548" y="21215"/>
                        <a:pt x="3071" y="27020"/>
                      </a:cubicBezTo>
                      <a:cubicBezTo>
                        <a:pt x="5563" y="32856"/>
                        <a:pt x="10032" y="37750"/>
                        <a:pt x="15412" y="41063"/>
                      </a:cubicBezTo>
                      <a:cubicBezTo>
                        <a:pt x="17539" y="42340"/>
                        <a:pt x="19849" y="43434"/>
                        <a:pt x="22342" y="43707"/>
                      </a:cubicBezTo>
                      <a:cubicBezTo>
                        <a:pt x="22682" y="43746"/>
                        <a:pt x="23027" y="43764"/>
                        <a:pt x="23369" y="43764"/>
                      </a:cubicBezTo>
                      <a:cubicBezTo>
                        <a:pt x="25442" y="43764"/>
                        <a:pt x="27456" y="43105"/>
                        <a:pt x="28239" y="42400"/>
                      </a:cubicBezTo>
                      <a:cubicBezTo>
                        <a:pt x="32220" y="38662"/>
                        <a:pt x="34561" y="33525"/>
                        <a:pt x="36172" y="28327"/>
                      </a:cubicBezTo>
                      <a:cubicBezTo>
                        <a:pt x="37752" y="23130"/>
                        <a:pt x="38756" y="17719"/>
                        <a:pt x="40458" y="12552"/>
                      </a:cubicBezTo>
                      <a:cubicBezTo>
                        <a:pt x="40944" y="11123"/>
                        <a:pt x="41491" y="9664"/>
                        <a:pt x="41491" y="8145"/>
                      </a:cubicBezTo>
                      <a:cubicBezTo>
                        <a:pt x="41491" y="6625"/>
                        <a:pt x="40792" y="5044"/>
                        <a:pt x="39455" y="4345"/>
                      </a:cubicBezTo>
                      <a:cubicBezTo>
                        <a:pt x="38997" y="4127"/>
                        <a:pt x="38530" y="4037"/>
                        <a:pt x="38054" y="4037"/>
                      </a:cubicBezTo>
                      <a:cubicBezTo>
                        <a:pt x="35906" y="4037"/>
                        <a:pt x="33595" y="5864"/>
                        <a:pt x="31290" y="5864"/>
                      </a:cubicBezTo>
                      <a:cubicBezTo>
                        <a:pt x="31124" y="5864"/>
                        <a:pt x="30958" y="5855"/>
                        <a:pt x="30792" y="5834"/>
                      </a:cubicBezTo>
                      <a:cubicBezTo>
                        <a:pt x="28907" y="5591"/>
                        <a:pt x="27509" y="3980"/>
                        <a:pt x="26141" y="2643"/>
                      </a:cubicBezTo>
                      <a:cubicBezTo>
                        <a:pt x="25045" y="1571"/>
                        <a:pt x="23578" y="558"/>
                        <a:pt x="22115" y="558"/>
                      </a:cubicBezTo>
                      <a:cubicBezTo>
                        <a:pt x="21753" y="558"/>
                        <a:pt x="21391" y="620"/>
                        <a:pt x="21035" y="758"/>
                      </a:cubicBezTo>
                      <a:cubicBezTo>
                        <a:pt x="19502" y="1344"/>
                        <a:pt x="18429" y="3208"/>
                        <a:pt x="16901" y="3208"/>
                      </a:cubicBezTo>
                      <a:cubicBezTo>
                        <a:pt x="16763" y="3208"/>
                        <a:pt x="16622" y="3192"/>
                        <a:pt x="16475" y="3160"/>
                      </a:cubicBezTo>
                      <a:cubicBezTo>
                        <a:pt x="14804" y="2825"/>
                        <a:pt x="14287" y="333"/>
                        <a:pt x="12615" y="29"/>
                      </a:cubicBezTo>
                      <a:cubicBezTo>
                        <a:pt x="12507" y="9"/>
                        <a:pt x="12399" y="0"/>
                        <a:pt x="122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8"/>
                <p:cNvSpPr/>
                <p:nvPr/>
              </p:nvSpPr>
              <p:spPr>
                <a:xfrm>
                  <a:off x="1265475" y="4916625"/>
                  <a:ext cx="750700" cy="5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8" h="20569" extrusionOk="0">
                      <a:moveTo>
                        <a:pt x="29897" y="0"/>
                      </a:moveTo>
                      <a:cubicBezTo>
                        <a:pt x="29890" y="0"/>
                        <a:pt x="29884" y="2"/>
                        <a:pt x="29880" y="7"/>
                      </a:cubicBezTo>
                      <a:cubicBezTo>
                        <a:pt x="25564" y="3715"/>
                        <a:pt x="20944" y="6997"/>
                        <a:pt x="16141" y="9976"/>
                      </a:cubicBezTo>
                      <a:cubicBezTo>
                        <a:pt x="11308" y="12925"/>
                        <a:pt x="6293" y="15569"/>
                        <a:pt x="1156" y="17879"/>
                      </a:cubicBezTo>
                      <a:cubicBezTo>
                        <a:pt x="0" y="18402"/>
                        <a:pt x="688" y="20569"/>
                        <a:pt x="1866" y="20569"/>
                      </a:cubicBezTo>
                      <a:cubicBezTo>
                        <a:pt x="1989" y="20569"/>
                        <a:pt x="2118" y="20545"/>
                        <a:pt x="2250" y="20493"/>
                      </a:cubicBezTo>
                      <a:cubicBezTo>
                        <a:pt x="7691" y="18457"/>
                        <a:pt x="12798" y="15447"/>
                        <a:pt x="17387" y="11922"/>
                      </a:cubicBezTo>
                      <a:cubicBezTo>
                        <a:pt x="22007" y="8365"/>
                        <a:pt x="26172" y="4353"/>
                        <a:pt x="30002" y="128"/>
                      </a:cubicBezTo>
                      <a:cubicBezTo>
                        <a:pt x="30028" y="76"/>
                        <a:pt x="29941" y="0"/>
                        <a:pt x="298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8"/>
                <p:cNvSpPr/>
                <p:nvPr/>
              </p:nvSpPr>
              <p:spPr>
                <a:xfrm>
                  <a:off x="1208400" y="4783650"/>
                  <a:ext cx="655050" cy="64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02" h="25740" extrusionOk="0">
                      <a:moveTo>
                        <a:pt x="26071" y="0"/>
                      </a:moveTo>
                      <a:cubicBezTo>
                        <a:pt x="26064" y="0"/>
                        <a:pt x="26058" y="2"/>
                        <a:pt x="26053" y="6"/>
                      </a:cubicBezTo>
                      <a:cubicBezTo>
                        <a:pt x="18363" y="8487"/>
                        <a:pt x="9822" y="16177"/>
                        <a:pt x="947" y="23259"/>
                      </a:cubicBezTo>
                      <a:cubicBezTo>
                        <a:pt x="0" y="24026"/>
                        <a:pt x="990" y="25740"/>
                        <a:pt x="2052" y="25740"/>
                      </a:cubicBezTo>
                      <a:cubicBezTo>
                        <a:pt x="2253" y="25740"/>
                        <a:pt x="2456" y="25679"/>
                        <a:pt x="2649" y="25539"/>
                      </a:cubicBezTo>
                      <a:cubicBezTo>
                        <a:pt x="7390" y="22195"/>
                        <a:pt x="11646" y="18122"/>
                        <a:pt x="15537" y="13806"/>
                      </a:cubicBezTo>
                      <a:cubicBezTo>
                        <a:pt x="19397" y="9429"/>
                        <a:pt x="22862" y="4809"/>
                        <a:pt x="26175" y="97"/>
                      </a:cubicBezTo>
                      <a:cubicBezTo>
                        <a:pt x="26201" y="71"/>
                        <a:pt x="26115" y="0"/>
                        <a:pt x="260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1" name="Google Shape;1251;p8"/>
                <p:cNvSpPr/>
                <p:nvPr/>
              </p:nvSpPr>
              <p:spPr>
                <a:xfrm>
                  <a:off x="1157225" y="4641500"/>
                  <a:ext cx="635425" cy="76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7" h="30650" extrusionOk="0">
                      <a:moveTo>
                        <a:pt x="25333" y="0"/>
                      </a:moveTo>
                      <a:cubicBezTo>
                        <a:pt x="25313" y="0"/>
                        <a:pt x="25292" y="11"/>
                        <a:pt x="25274" y="39"/>
                      </a:cubicBezTo>
                      <a:cubicBezTo>
                        <a:pt x="18556" y="10556"/>
                        <a:pt x="10197" y="19948"/>
                        <a:pt x="927" y="28185"/>
                      </a:cubicBezTo>
                      <a:cubicBezTo>
                        <a:pt x="1" y="29036"/>
                        <a:pt x="991" y="30650"/>
                        <a:pt x="2049" y="30650"/>
                      </a:cubicBezTo>
                      <a:cubicBezTo>
                        <a:pt x="2276" y="30650"/>
                        <a:pt x="2505" y="30576"/>
                        <a:pt x="2720" y="30404"/>
                      </a:cubicBezTo>
                      <a:cubicBezTo>
                        <a:pt x="7735" y="26392"/>
                        <a:pt x="12052" y="21620"/>
                        <a:pt x="15790" y="16452"/>
                      </a:cubicBezTo>
                      <a:cubicBezTo>
                        <a:pt x="19559" y="11285"/>
                        <a:pt x="22660" y="5723"/>
                        <a:pt x="25395" y="100"/>
                      </a:cubicBezTo>
                      <a:cubicBezTo>
                        <a:pt x="25416" y="57"/>
                        <a:pt x="25379" y="0"/>
                        <a:pt x="2533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2" name="Google Shape;1252;p8"/>
                <p:cNvSpPr/>
                <p:nvPr/>
              </p:nvSpPr>
              <p:spPr>
                <a:xfrm>
                  <a:off x="1079725" y="4567375"/>
                  <a:ext cx="547950" cy="8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8" h="33571" extrusionOk="0">
                      <a:moveTo>
                        <a:pt x="21846" y="0"/>
                      </a:moveTo>
                      <a:cubicBezTo>
                        <a:pt x="21819" y="0"/>
                        <a:pt x="21790" y="17"/>
                        <a:pt x="21778" y="55"/>
                      </a:cubicBezTo>
                      <a:cubicBezTo>
                        <a:pt x="19164" y="5831"/>
                        <a:pt x="16033" y="11302"/>
                        <a:pt x="12507" y="16499"/>
                      </a:cubicBezTo>
                      <a:cubicBezTo>
                        <a:pt x="8951" y="21697"/>
                        <a:pt x="5060" y="26591"/>
                        <a:pt x="835" y="31241"/>
                      </a:cubicBezTo>
                      <a:cubicBezTo>
                        <a:pt x="0" y="32172"/>
                        <a:pt x="1019" y="33570"/>
                        <a:pt x="2069" y="33570"/>
                      </a:cubicBezTo>
                      <a:cubicBezTo>
                        <a:pt x="2357" y="33570"/>
                        <a:pt x="2647" y="33465"/>
                        <a:pt x="2902" y="33217"/>
                      </a:cubicBezTo>
                      <a:cubicBezTo>
                        <a:pt x="7522" y="28658"/>
                        <a:pt x="11322" y="23338"/>
                        <a:pt x="14452" y="17715"/>
                      </a:cubicBezTo>
                      <a:cubicBezTo>
                        <a:pt x="17522" y="12062"/>
                        <a:pt x="19954" y="6074"/>
                        <a:pt x="21899" y="86"/>
                      </a:cubicBezTo>
                      <a:cubicBezTo>
                        <a:pt x="21917" y="33"/>
                        <a:pt x="21883" y="0"/>
                        <a:pt x="218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3" name="Google Shape;1253;p8"/>
                <p:cNvSpPr/>
                <p:nvPr/>
              </p:nvSpPr>
              <p:spPr>
                <a:xfrm>
                  <a:off x="1047250" y="4536975"/>
                  <a:ext cx="448200" cy="84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8" h="33788" extrusionOk="0">
                      <a:moveTo>
                        <a:pt x="17856" y="0"/>
                      </a:moveTo>
                      <a:cubicBezTo>
                        <a:pt x="17829" y="0"/>
                        <a:pt x="17801" y="17"/>
                        <a:pt x="17788" y="56"/>
                      </a:cubicBezTo>
                      <a:cubicBezTo>
                        <a:pt x="13563" y="11363"/>
                        <a:pt x="7605" y="21910"/>
                        <a:pt x="645" y="31667"/>
                      </a:cubicBezTo>
                      <a:cubicBezTo>
                        <a:pt x="0" y="32588"/>
                        <a:pt x="1081" y="33787"/>
                        <a:pt x="2040" y="33787"/>
                      </a:cubicBezTo>
                      <a:cubicBezTo>
                        <a:pt x="2348" y="33787"/>
                        <a:pt x="2642" y="33664"/>
                        <a:pt x="2864" y="33369"/>
                      </a:cubicBezTo>
                      <a:cubicBezTo>
                        <a:pt x="6724" y="28567"/>
                        <a:pt x="9824" y="23156"/>
                        <a:pt x="12256" y="17472"/>
                      </a:cubicBezTo>
                      <a:cubicBezTo>
                        <a:pt x="14688" y="11819"/>
                        <a:pt x="16451" y="5983"/>
                        <a:pt x="17909" y="86"/>
                      </a:cubicBezTo>
                      <a:cubicBezTo>
                        <a:pt x="17927" y="33"/>
                        <a:pt x="17893" y="0"/>
                        <a:pt x="178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4" name="Google Shape;1254;p8"/>
                <p:cNvSpPr/>
                <p:nvPr/>
              </p:nvSpPr>
              <p:spPr>
                <a:xfrm>
                  <a:off x="644650" y="4436900"/>
                  <a:ext cx="480050" cy="87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" h="34982" extrusionOk="0">
                      <a:moveTo>
                        <a:pt x="96" y="1"/>
                      </a:moveTo>
                      <a:cubicBezTo>
                        <a:pt x="61" y="1"/>
                        <a:pt x="31" y="16"/>
                        <a:pt x="31" y="46"/>
                      </a:cubicBezTo>
                      <a:cubicBezTo>
                        <a:pt x="1" y="6551"/>
                        <a:pt x="1460" y="13177"/>
                        <a:pt x="4256" y="19165"/>
                      </a:cubicBezTo>
                      <a:cubicBezTo>
                        <a:pt x="7083" y="25153"/>
                        <a:pt x="11217" y="30594"/>
                        <a:pt x="16414" y="34697"/>
                      </a:cubicBezTo>
                      <a:cubicBezTo>
                        <a:pt x="16665" y="34897"/>
                        <a:pt x="16928" y="34982"/>
                        <a:pt x="17181" y="34982"/>
                      </a:cubicBezTo>
                      <a:cubicBezTo>
                        <a:pt x="18278" y="34982"/>
                        <a:pt x="19201" y="33385"/>
                        <a:pt x="18238" y="32570"/>
                      </a:cubicBezTo>
                      <a:cubicBezTo>
                        <a:pt x="13588" y="28436"/>
                        <a:pt x="9515" y="23633"/>
                        <a:pt x="6323" y="18192"/>
                      </a:cubicBezTo>
                      <a:cubicBezTo>
                        <a:pt x="3131" y="12721"/>
                        <a:pt x="852" y="6521"/>
                        <a:pt x="183" y="46"/>
                      </a:cubicBezTo>
                      <a:cubicBezTo>
                        <a:pt x="168" y="16"/>
                        <a:pt x="130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8"/>
                <p:cNvSpPr/>
                <p:nvPr/>
              </p:nvSpPr>
              <p:spPr>
                <a:xfrm>
                  <a:off x="833875" y="4562275"/>
                  <a:ext cx="347300" cy="7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2" h="29484" extrusionOk="0">
                      <a:moveTo>
                        <a:pt x="532" y="1"/>
                      </a:moveTo>
                      <a:cubicBezTo>
                        <a:pt x="494" y="1"/>
                        <a:pt x="456" y="16"/>
                        <a:pt x="456" y="47"/>
                      </a:cubicBezTo>
                      <a:cubicBezTo>
                        <a:pt x="0" y="5305"/>
                        <a:pt x="760" y="10685"/>
                        <a:pt x="2584" y="15761"/>
                      </a:cubicBezTo>
                      <a:cubicBezTo>
                        <a:pt x="4408" y="20807"/>
                        <a:pt x="7326" y="25488"/>
                        <a:pt x="11155" y="29226"/>
                      </a:cubicBezTo>
                      <a:cubicBezTo>
                        <a:pt x="11341" y="29406"/>
                        <a:pt x="11557" y="29483"/>
                        <a:pt x="11781" y="29483"/>
                      </a:cubicBezTo>
                      <a:cubicBezTo>
                        <a:pt x="12764" y="29483"/>
                        <a:pt x="13891" y="27994"/>
                        <a:pt x="13222" y="27251"/>
                      </a:cubicBezTo>
                      <a:cubicBezTo>
                        <a:pt x="9909" y="23542"/>
                        <a:pt x="6991" y="19469"/>
                        <a:pt x="4712" y="14910"/>
                      </a:cubicBezTo>
                      <a:cubicBezTo>
                        <a:pt x="2432" y="10351"/>
                        <a:pt x="882" y="5305"/>
                        <a:pt x="608" y="47"/>
                      </a:cubicBezTo>
                      <a:cubicBezTo>
                        <a:pt x="608" y="16"/>
                        <a:pt x="570" y="1"/>
                        <a:pt x="5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8"/>
                <p:cNvSpPr/>
                <p:nvPr/>
              </p:nvSpPr>
              <p:spPr>
                <a:xfrm>
                  <a:off x="975200" y="4323275"/>
                  <a:ext cx="213150" cy="9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6" h="37685" extrusionOk="0">
                      <a:moveTo>
                        <a:pt x="1686" y="0"/>
                      </a:moveTo>
                      <a:cubicBezTo>
                        <a:pt x="1661" y="0"/>
                        <a:pt x="1642" y="10"/>
                        <a:pt x="1642" y="32"/>
                      </a:cubicBezTo>
                      <a:cubicBezTo>
                        <a:pt x="335" y="6111"/>
                        <a:pt x="1" y="12494"/>
                        <a:pt x="639" y="18786"/>
                      </a:cubicBezTo>
                      <a:cubicBezTo>
                        <a:pt x="1247" y="25078"/>
                        <a:pt x="2888" y="31279"/>
                        <a:pt x="5502" y="37023"/>
                      </a:cubicBezTo>
                      <a:cubicBezTo>
                        <a:pt x="5721" y="37490"/>
                        <a:pt x="6138" y="37684"/>
                        <a:pt x="6581" y="37684"/>
                      </a:cubicBezTo>
                      <a:cubicBezTo>
                        <a:pt x="7495" y="37684"/>
                        <a:pt x="8525" y="36860"/>
                        <a:pt x="8177" y="35899"/>
                      </a:cubicBezTo>
                      <a:cubicBezTo>
                        <a:pt x="5958" y="30276"/>
                        <a:pt x="4104" y="24500"/>
                        <a:pt x="2919" y="18512"/>
                      </a:cubicBezTo>
                      <a:cubicBezTo>
                        <a:pt x="1764" y="12494"/>
                        <a:pt x="1217" y="6263"/>
                        <a:pt x="1794" y="93"/>
                      </a:cubicBezTo>
                      <a:cubicBezTo>
                        <a:pt x="1794" y="34"/>
                        <a:pt x="1731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8"/>
                <p:cNvSpPr/>
                <p:nvPr/>
              </p:nvSpPr>
              <p:spPr>
                <a:xfrm>
                  <a:off x="1135550" y="4439350"/>
                  <a:ext cx="177600" cy="8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4" h="32738" extrusionOk="0">
                      <a:moveTo>
                        <a:pt x="7007" y="1"/>
                      </a:moveTo>
                      <a:cubicBezTo>
                        <a:pt x="6988" y="1"/>
                        <a:pt x="6970" y="12"/>
                        <a:pt x="6961" y="39"/>
                      </a:cubicBezTo>
                      <a:cubicBezTo>
                        <a:pt x="4104" y="4720"/>
                        <a:pt x="2098" y="9948"/>
                        <a:pt x="1064" y="15389"/>
                      </a:cubicBezTo>
                      <a:cubicBezTo>
                        <a:pt x="61" y="20830"/>
                        <a:pt x="0" y="26484"/>
                        <a:pt x="1064" y="31924"/>
                      </a:cubicBezTo>
                      <a:cubicBezTo>
                        <a:pt x="1176" y="32497"/>
                        <a:pt x="1695" y="32738"/>
                        <a:pt x="2261" y="32738"/>
                      </a:cubicBezTo>
                      <a:cubicBezTo>
                        <a:pt x="3078" y="32738"/>
                        <a:pt x="3993" y="32235"/>
                        <a:pt x="3921" y="31499"/>
                      </a:cubicBezTo>
                      <a:cubicBezTo>
                        <a:pt x="3253" y="26332"/>
                        <a:pt x="2949" y="21073"/>
                        <a:pt x="3344" y="15754"/>
                      </a:cubicBezTo>
                      <a:cubicBezTo>
                        <a:pt x="3739" y="10435"/>
                        <a:pt x="4864" y="5085"/>
                        <a:pt x="7083" y="100"/>
                      </a:cubicBezTo>
                      <a:cubicBezTo>
                        <a:pt x="7104" y="58"/>
                        <a:pt x="7051" y="1"/>
                        <a:pt x="70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8"/>
                <p:cNvSpPr/>
                <p:nvPr/>
              </p:nvSpPr>
              <p:spPr>
                <a:xfrm>
                  <a:off x="1048150" y="4444050"/>
                  <a:ext cx="151750" cy="79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" h="31779" extrusionOk="0">
                      <a:moveTo>
                        <a:pt x="2178" y="1"/>
                      </a:moveTo>
                      <a:cubicBezTo>
                        <a:pt x="2151" y="1"/>
                        <a:pt x="2129" y="11"/>
                        <a:pt x="2129" y="34"/>
                      </a:cubicBezTo>
                      <a:cubicBezTo>
                        <a:pt x="700" y="5049"/>
                        <a:pt x="1" y="10368"/>
                        <a:pt x="153" y="15657"/>
                      </a:cubicBezTo>
                      <a:cubicBezTo>
                        <a:pt x="305" y="20946"/>
                        <a:pt x="1308" y="26265"/>
                        <a:pt x="3132" y="31189"/>
                      </a:cubicBezTo>
                      <a:cubicBezTo>
                        <a:pt x="3284" y="31606"/>
                        <a:pt x="3675" y="31778"/>
                        <a:pt x="4115" y="31778"/>
                      </a:cubicBezTo>
                      <a:cubicBezTo>
                        <a:pt x="4993" y="31778"/>
                        <a:pt x="6069" y="31097"/>
                        <a:pt x="5867" y="30308"/>
                      </a:cubicBezTo>
                      <a:cubicBezTo>
                        <a:pt x="4408" y="25505"/>
                        <a:pt x="3192" y="20581"/>
                        <a:pt x="2493" y="15536"/>
                      </a:cubicBezTo>
                      <a:cubicBezTo>
                        <a:pt x="1764" y="10490"/>
                        <a:pt x="1581" y="5232"/>
                        <a:pt x="2280" y="64"/>
                      </a:cubicBezTo>
                      <a:cubicBezTo>
                        <a:pt x="2280" y="27"/>
                        <a:pt x="2222" y="1"/>
                        <a:pt x="21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8"/>
                <p:cNvSpPr/>
                <p:nvPr/>
              </p:nvSpPr>
              <p:spPr>
                <a:xfrm>
                  <a:off x="681125" y="4466425"/>
                  <a:ext cx="447525" cy="78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1" h="31267" extrusionOk="0">
                      <a:moveTo>
                        <a:pt x="70" y="0"/>
                      </a:moveTo>
                      <a:cubicBezTo>
                        <a:pt x="32" y="0"/>
                        <a:pt x="1" y="15"/>
                        <a:pt x="1" y="51"/>
                      </a:cubicBezTo>
                      <a:cubicBezTo>
                        <a:pt x="609" y="5826"/>
                        <a:pt x="2220" y="11540"/>
                        <a:pt x="4773" y="16799"/>
                      </a:cubicBezTo>
                      <a:cubicBezTo>
                        <a:pt x="7356" y="22088"/>
                        <a:pt x="10852" y="26951"/>
                        <a:pt x="15107" y="30993"/>
                      </a:cubicBezTo>
                      <a:cubicBezTo>
                        <a:pt x="15310" y="31184"/>
                        <a:pt x="15544" y="31266"/>
                        <a:pt x="15782" y="31266"/>
                      </a:cubicBezTo>
                      <a:cubicBezTo>
                        <a:pt x="16796" y="31266"/>
                        <a:pt x="17901" y="29788"/>
                        <a:pt x="17113" y="28927"/>
                      </a:cubicBezTo>
                      <a:cubicBezTo>
                        <a:pt x="13314" y="24854"/>
                        <a:pt x="9788" y="20537"/>
                        <a:pt x="6809" y="15704"/>
                      </a:cubicBezTo>
                      <a:cubicBezTo>
                        <a:pt x="3861" y="10902"/>
                        <a:pt x="1460" y="5644"/>
                        <a:pt x="153" y="20"/>
                      </a:cubicBezTo>
                      <a:cubicBezTo>
                        <a:pt x="127" y="8"/>
                        <a:pt x="97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0" name="Google Shape;1260;p8"/>
                <p:cNvSpPr/>
                <p:nvPr/>
              </p:nvSpPr>
              <p:spPr>
                <a:xfrm>
                  <a:off x="891625" y="4545275"/>
                  <a:ext cx="235900" cy="6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6" h="26194" extrusionOk="0">
                      <a:moveTo>
                        <a:pt x="257" y="0"/>
                      </a:moveTo>
                      <a:cubicBezTo>
                        <a:pt x="219" y="0"/>
                        <a:pt x="183" y="25"/>
                        <a:pt x="183" y="58"/>
                      </a:cubicBezTo>
                      <a:cubicBezTo>
                        <a:pt x="0" y="4496"/>
                        <a:pt x="426" y="9025"/>
                        <a:pt x="1490" y="13402"/>
                      </a:cubicBezTo>
                      <a:cubicBezTo>
                        <a:pt x="2554" y="17748"/>
                        <a:pt x="4256" y="22003"/>
                        <a:pt x="6566" y="25864"/>
                      </a:cubicBezTo>
                      <a:cubicBezTo>
                        <a:pt x="6704" y="26097"/>
                        <a:pt x="6948" y="26194"/>
                        <a:pt x="7231" y="26194"/>
                      </a:cubicBezTo>
                      <a:cubicBezTo>
                        <a:pt x="8131" y="26194"/>
                        <a:pt x="9435" y="25220"/>
                        <a:pt x="9089" y="24526"/>
                      </a:cubicBezTo>
                      <a:cubicBezTo>
                        <a:pt x="7174" y="20696"/>
                        <a:pt x="5320" y="16836"/>
                        <a:pt x="3709" y="12794"/>
                      </a:cubicBezTo>
                      <a:cubicBezTo>
                        <a:pt x="2158" y="8721"/>
                        <a:pt x="882" y="4465"/>
                        <a:pt x="335" y="58"/>
                      </a:cubicBezTo>
                      <a:cubicBezTo>
                        <a:pt x="321" y="17"/>
                        <a:pt x="289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1261;p8"/>
                <p:cNvSpPr/>
                <p:nvPr/>
              </p:nvSpPr>
              <p:spPr>
                <a:xfrm>
                  <a:off x="1189500" y="4528150"/>
                  <a:ext cx="188250" cy="6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" h="27079" extrusionOk="0">
                      <a:moveTo>
                        <a:pt x="7431" y="1"/>
                      </a:moveTo>
                      <a:cubicBezTo>
                        <a:pt x="7412" y="1"/>
                        <a:pt x="7395" y="4"/>
                        <a:pt x="7387" y="13"/>
                      </a:cubicBezTo>
                      <a:cubicBezTo>
                        <a:pt x="5259" y="3965"/>
                        <a:pt x="3222" y="8068"/>
                        <a:pt x="1794" y="12476"/>
                      </a:cubicBezTo>
                      <a:cubicBezTo>
                        <a:pt x="1125" y="14694"/>
                        <a:pt x="548" y="16974"/>
                        <a:pt x="274" y="19315"/>
                      </a:cubicBezTo>
                      <a:cubicBezTo>
                        <a:pt x="0" y="21625"/>
                        <a:pt x="0" y="24026"/>
                        <a:pt x="365" y="26397"/>
                      </a:cubicBezTo>
                      <a:cubicBezTo>
                        <a:pt x="428" y="26877"/>
                        <a:pt x="937" y="27078"/>
                        <a:pt x="1505" y="27078"/>
                      </a:cubicBezTo>
                      <a:cubicBezTo>
                        <a:pt x="2302" y="27078"/>
                        <a:pt x="3215" y="26679"/>
                        <a:pt x="3162" y="26093"/>
                      </a:cubicBezTo>
                      <a:cubicBezTo>
                        <a:pt x="2858" y="21837"/>
                        <a:pt x="3222" y="17521"/>
                        <a:pt x="4013" y="13114"/>
                      </a:cubicBezTo>
                      <a:cubicBezTo>
                        <a:pt x="4803" y="8707"/>
                        <a:pt x="6049" y="4299"/>
                        <a:pt x="7508" y="44"/>
                      </a:cubicBezTo>
                      <a:cubicBezTo>
                        <a:pt x="7530" y="22"/>
                        <a:pt x="7475" y="1"/>
                        <a:pt x="7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2" name="Google Shape;1262;p8"/>
                <p:cNvSpPr/>
                <p:nvPr/>
              </p:nvSpPr>
              <p:spPr>
                <a:xfrm>
                  <a:off x="1097550" y="4422550"/>
                  <a:ext cx="113050" cy="73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2" h="29474" extrusionOk="0">
                      <a:moveTo>
                        <a:pt x="4417" y="0"/>
                      </a:moveTo>
                      <a:cubicBezTo>
                        <a:pt x="4400" y="0"/>
                        <a:pt x="4386" y="4"/>
                        <a:pt x="4378" y="12"/>
                      </a:cubicBezTo>
                      <a:cubicBezTo>
                        <a:pt x="2402" y="4420"/>
                        <a:pt x="1064" y="9222"/>
                        <a:pt x="548" y="14116"/>
                      </a:cubicBezTo>
                      <a:cubicBezTo>
                        <a:pt x="1" y="18979"/>
                        <a:pt x="244" y="23995"/>
                        <a:pt x="1338" y="28797"/>
                      </a:cubicBezTo>
                      <a:cubicBezTo>
                        <a:pt x="1445" y="29272"/>
                        <a:pt x="1928" y="29473"/>
                        <a:pt x="2462" y="29473"/>
                      </a:cubicBezTo>
                      <a:cubicBezTo>
                        <a:pt x="3295" y="29473"/>
                        <a:pt x="4252" y="28984"/>
                        <a:pt x="4104" y="28280"/>
                      </a:cubicBezTo>
                      <a:cubicBezTo>
                        <a:pt x="3435" y="23691"/>
                        <a:pt x="2888" y="19070"/>
                        <a:pt x="2827" y="14298"/>
                      </a:cubicBezTo>
                      <a:cubicBezTo>
                        <a:pt x="2736" y="9557"/>
                        <a:pt x="3192" y="4724"/>
                        <a:pt x="4499" y="73"/>
                      </a:cubicBezTo>
                      <a:cubicBezTo>
                        <a:pt x="4521" y="29"/>
                        <a:pt x="4462" y="0"/>
                        <a:pt x="44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" name="Google Shape;1263;p8"/>
                <p:cNvSpPr/>
                <p:nvPr/>
              </p:nvSpPr>
              <p:spPr>
                <a:xfrm>
                  <a:off x="1205650" y="4653650"/>
                  <a:ext cx="552900" cy="6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6" h="26029" extrusionOk="0">
                      <a:moveTo>
                        <a:pt x="21993" y="1"/>
                      </a:moveTo>
                      <a:cubicBezTo>
                        <a:pt x="21983" y="1"/>
                        <a:pt x="21974" y="3"/>
                        <a:pt x="21969" y="9"/>
                      </a:cubicBezTo>
                      <a:cubicBezTo>
                        <a:pt x="15495" y="8398"/>
                        <a:pt x="8260" y="16240"/>
                        <a:pt x="783" y="23687"/>
                      </a:cubicBezTo>
                      <a:cubicBezTo>
                        <a:pt x="0" y="24470"/>
                        <a:pt x="1147" y="26028"/>
                        <a:pt x="2151" y="26028"/>
                      </a:cubicBezTo>
                      <a:cubicBezTo>
                        <a:pt x="2355" y="26028"/>
                        <a:pt x="2553" y="25964"/>
                        <a:pt x="2728" y="25814"/>
                      </a:cubicBezTo>
                      <a:cubicBezTo>
                        <a:pt x="6771" y="22228"/>
                        <a:pt x="10358" y="18094"/>
                        <a:pt x="13519" y="13717"/>
                      </a:cubicBezTo>
                      <a:cubicBezTo>
                        <a:pt x="16650" y="9310"/>
                        <a:pt x="19446" y="4720"/>
                        <a:pt x="22090" y="100"/>
                      </a:cubicBezTo>
                      <a:cubicBezTo>
                        <a:pt x="22115" y="50"/>
                        <a:pt x="22039" y="1"/>
                        <a:pt x="2199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" name="Google Shape;1264;p8"/>
                <p:cNvSpPr/>
                <p:nvPr/>
              </p:nvSpPr>
              <p:spPr>
                <a:xfrm>
                  <a:off x="1335875" y="4846725"/>
                  <a:ext cx="587500" cy="49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0" h="19693" extrusionOk="0">
                      <a:moveTo>
                        <a:pt x="23401" y="0"/>
                      </a:moveTo>
                      <a:cubicBezTo>
                        <a:pt x="23396" y="0"/>
                        <a:pt x="23390" y="2"/>
                        <a:pt x="23386" y="6"/>
                      </a:cubicBezTo>
                      <a:cubicBezTo>
                        <a:pt x="15848" y="5781"/>
                        <a:pt x="8219" y="11404"/>
                        <a:pt x="802" y="17210"/>
                      </a:cubicBezTo>
                      <a:cubicBezTo>
                        <a:pt x="0" y="17852"/>
                        <a:pt x="1150" y="19692"/>
                        <a:pt x="2100" y="19692"/>
                      </a:cubicBezTo>
                      <a:cubicBezTo>
                        <a:pt x="2230" y="19692"/>
                        <a:pt x="2357" y="19658"/>
                        <a:pt x="2474" y="19581"/>
                      </a:cubicBezTo>
                      <a:cubicBezTo>
                        <a:pt x="6425" y="16906"/>
                        <a:pt x="10073" y="13745"/>
                        <a:pt x="13507" y="10401"/>
                      </a:cubicBezTo>
                      <a:cubicBezTo>
                        <a:pt x="16942" y="7058"/>
                        <a:pt x="20195" y="3532"/>
                        <a:pt x="23447" y="128"/>
                      </a:cubicBezTo>
                      <a:cubicBezTo>
                        <a:pt x="23499" y="75"/>
                        <a:pt x="23439" y="0"/>
                        <a:pt x="234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" name="Google Shape;1265;p8"/>
                <p:cNvSpPr/>
                <p:nvPr/>
              </p:nvSpPr>
              <p:spPr>
                <a:xfrm>
                  <a:off x="1427775" y="4767625"/>
                  <a:ext cx="371950" cy="44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8" h="17662" extrusionOk="0">
                      <a:moveTo>
                        <a:pt x="14789" y="1"/>
                      </a:moveTo>
                      <a:cubicBezTo>
                        <a:pt x="14778" y="1"/>
                        <a:pt x="14767" y="3"/>
                        <a:pt x="14756" y="9"/>
                      </a:cubicBezTo>
                      <a:cubicBezTo>
                        <a:pt x="9680" y="4903"/>
                        <a:pt x="4725" y="10040"/>
                        <a:pt x="439" y="15663"/>
                      </a:cubicBezTo>
                      <a:cubicBezTo>
                        <a:pt x="0" y="16257"/>
                        <a:pt x="1425" y="17662"/>
                        <a:pt x="2237" y="17662"/>
                      </a:cubicBezTo>
                      <a:cubicBezTo>
                        <a:pt x="2381" y="17662"/>
                        <a:pt x="2506" y="17618"/>
                        <a:pt x="2597" y="17517"/>
                      </a:cubicBezTo>
                      <a:cubicBezTo>
                        <a:pt x="7430" y="12350"/>
                        <a:pt x="10895" y="5936"/>
                        <a:pt x="14877" y="100"/>
                      </a:cubicBezTo>
                      <a:cubicBezTo>
                        <a:pt x="14877" y="51"/>
                        <a:pt x="14837" y="1"/>
                        <a:pt x="1478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8"/>
                <p:cNvSpPr/>
                <p:nvPr/>
              </p:nvSpPr>
              <p:spPr>
                <a:xfrm>
                  <a:off x="723675" y="4419500"/>
                  <a:ext cx="294000" cy="6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0" h="27516" extrusionOk="0">
                      <a:moveTo>
                        <a:pt x="76" y="1"/>
                      </a:moveTo>
                      <a:cubicBezTo>
                        <a:pt x="38" y="1"/>
                        <a:pt x="1" y="23"/>
                        <a:pt x="1" y="74"/>
                      </a:cubicBezTo>
                      <a:cubicBezTo>
                        <a:pt x="1217" y="9466"/>
                        <a:pt x="4104" y="18828"/>
                        <a:pt x="8846" y="27126"/>
                      </a:cubicBezTo>
                      <a:cubicBezTo>
                        <a:pt x="9003" y="27401"/>
                        <a:pt x="9283" y="27516"/>
                        <a:pt x="9602" y="27516"/>
                      </a:cubicBezTo>
                      <a:cubicBezTo>
                        <a:pt x="10517" y="27516"/>
                        <a:pt x="11760" y="26577"/>
                        <a:pt x="11399" y="25788"/>
                      </a:cubicBezTo>
                      <a:cubicBezTo>
                        <a:pt x="9393" y="21624"/>
                        <a:pt x="7265" y="17460"/>
                        <a:pt x="5290" y="13204"/>
                      </a:cubicBezTo>
                      <a:cubicBezTo>
                        <a:pt x="3314" y="8949"/>
                        <a:pt x="1490" y="4603"/>
                        <a:pt x="153" y="43"/>
                      </a:cubicBezTo>
                      <a:cubicBezTo>
                        <a:pt x="139" y="16"/>
                        <a:pt x="107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" name="Google Shape;1267;p8"/>
                <p:cNvSpPr/>
                <p:nvPr/>
              </p:nvSpPr>
              <p:spPr>
                <a:xfrm>
                  <a:off x="1249950" y="4560525"/>
                  <a:ext cx="332975" cy="58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19" h="23250" extrusionOk="0">
                      <a:moveTo>
                        <a:pt x="13219" y="0"/>
                      </a:moveTo>
                      <a:cubicBezTo>
                        <a:pt x="13201" y="0"/>
                        <a:pt x="13184" y="8"/>
                        <a:pt x="13175" y="25"/>
                      </a:cubicBezTo>
                      <a:cubicBezTo>
                        <a:pt x="8798" y="7108"/>
                        <a:pt x="4391" y="14220"/>
                        <a:pt x="409" y="21485"/>
                      </a:cubicBezTo>
                      <a:cubicBezTo>
                        <a:pt x="1" y="22206"/>
                        <a:pt x="1378" y="23250"/>
                        <a:pt x="2273" y="23250"/>
                      </a:cubicBezTo>
                      <a:cubicBezTo>
                        <a:pt x="2510" y="23250"/>
                        <a:pt x="2714" y="23176"/>
                        <a:pt x="2841" y="23004"/>
                      </a:cubicBezTo>
                      <a:cubicBezTo>
                        <a:pt x="5151" y="19509"/>
                        <a:pt x="7035" y="15710"/>
                        <a:pt x="8646" y="11819"/>
                      </a:cubicBezTo>
                      <a:cubicBezTo>
                        <a:pt x="10318" y="7928"/>
                        <a:pt x="11777" y="3977"/>
                        <a:pt x="13297" y="86"/>
                      </a:cubicBezTo>
                      <a:cubicBezTo>
                        <a:pt x="13318" y="43"/>
                        <a:pt x="13264" y="0"/>
                        <a:pt x="1321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" name="Google Shape;1268;p8"/>
                <p:cNvSpPr/>
                <p:nvPr/>
              </p:nvSpPr>
              <p:spPr>
                <a:xfrm>
                  <a:off x="887050" y="4628250"/>
                  <a:ext cx="737125" cy="69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5" h="27956" extrusionOk="0">
                      <a:moveTo>
                        <a:pt x="21138" y="1"/>
                      </a:moveTo>
                      <a:cubicBezTo>
                        <a:pt x="19419" y="1"/>
                        <a:pt x="17328" y="191"/>
                        <a:pt x="14773" y="538"/>
                      </a:cubicBezTo>
                      <a:cubicBezTo>
                        <a:pt x="13738" y="683"/>
                        <a:pt x="12831" y="729"/>
                        <a:pt x="12012" y="729"/>
                      </a:cubicBezTo>
                      <a:cubicBezTo>
                        <a:pt x="10533" y="729"/>
                        <a:pt x="9344" y="577"/>
                        <a:pt x="8214" y="577"/>
                      </a:cubicBezTo>
                      <a:cubicBezTo>
                        <a:pt x="5895" y="577"/>
                        <a:pt x="3825" y="1218"/>
                        <a:pt x="1" y="5128"/>
                      </a:cubicBezTo>
                      <a:cubicBezTo>
                        <a:pt x="1703" y="15858"/>
                        <a:pt x="5958" y="25675"/>
                        <a:pt x="15959" y="27955"/>
                      </a:cubicBezTo>
                      <a:cubicBezTo>
                        <a:pt x="23466" y="24095"/>
                        <a:pt x="28938" y="16496"/>
                        <a:pt x="29485" y="8198"/>
                      </a:cubicBezTo>
                      <a:cubicBezTo>
                        <a:pt x="28589" y="2279"/>
                        <a:pt x="27089" y="1"/>
                        <a:pt x="2113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269;p8"/>
                <p:cNvSpPr/>
                <p:nvPr/>
              </p:nvSpPr>
              <p:spPr>
                <a:xfrm>
                  <a:off x="637600" y="4720500"/>
                  <a:ext cx="1257650" cy="7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6" h="29706" extrusionOk="0">
                      <a:moveTo>
                        <a:pt x="13199" y="0"/>
                      </a:moveTo>
                      <a:cubicBezTo>
                        <a:pt x="11306" y="0"/>
                        <a:pt x="9297" y="574"/>
                        <a:pt x="7356" y="982"/>
                      </a:cubicBezTo>
                      <a:cubicBezTo>
                        <a:pt x="6749" y="1104"/>
                        <a:pt x="6141" y="1225"/>
                        <a:pt x="5533" y="1286"/>
                      </a:cubicBezTo>
                      <a:cubicBezTo>
                        <a:pt x="2341" y="1742"/>
                        <a:pt x="1" y="4630"/>
                        <a:pt x="244" y="7821"/>
                      </a:cubicBezTo>
                      <a:cubicBezTo>
                        <a:pt x="426" y="10678"/>
                        <a:pt x="1125" y="13475"/>
                        <a:pt x="2250" y="16119"/>
                      </a:cubicBezTo>
                      <a:cubicBezTo>
                        <a:pt x="2797" y="17365"/>
                        <a:pt x="3435" y="18551"/>
                        <a:pt x="4195" y="19675"/>
                      </a:cubicBezTo>
                      <a:cubicBezTo>
                        <a:pt x="5624" y="21925"/>
                        <a:pt x="7508" y="23961"/>
                        <a:pt x="9575" y="25603"/>
                      </a:cubicBezTo>
                      <a:cubicBezTo>
                        <a:pt x="12220" y="27639"/>
                        <a:pt x="15259" y="29128"/>
                        <a:pt x="18512" y="29554"/>
                      </a:cubicBezTo>
                      <a:cubicBezTo>
                        <a:pt x="19241" y="29676"/>
                        <a:pt x="20001" y="29706"/>
                        <a:pt x="20731" y="29706"/>
                      </a:cubicBezTo>
                      <a:cubicBezTo>
                        <a:pt x="22342" y="29706"/>
                        <a:pt x="23922" y="29402"/>
                        <a:pt x="25472" y="28946"/>
                      </a:cubicBezTo>
                      <a:cubicBezTo>
                        <a:pt x="27630" y="28247"/>
                        <a:pt x="29728" y="27244"/>
                        <a:pt x="31703" y="25967"/>
                      </a:cubicBezTo>
                      <a:cubicBezTo>
                        <a:pt x="33892" y="24599"/>
                        <a:pt x="35989" y="23019"/>
                        <a:pt x="38026" y="21408"/>
                      </a:cubicBezTo>
                      <a:lnTo>
                        <a:pt x="48299" y="13444"/>
                      </a:lnTo>
                      <a:cubicBezTo>
                        <a:pt x="48938" y="12928"/>
                        <a:pt x="49485" y="12228"/>
                        <a:pt x="49698" y="11408"/>
                      </a:cubicBezTo>
                      <a:cubicBezTo>
                        <a:pt x="50306" y="9128"/>
                        <a:pt x="48208" y="7852"/>
                        <a:pt x="46445" y="7031"/>
                      </a:cubicBezTo>
                      <a:cubicBezTo>
                        <a:pt x="43193" y="5511"/>
                        <a:pt x="39758" y="3900"/>
                        <a:pt x="36293" y="3687"/>
                      </a:cubicBezTo>
                      <a:cubicBezTo>
                        <a:pt x="36015" y="3668"/>
                        <a:pt x="35735" y="3659"/>
                        <a:pt x="35455" y="3659"/>
                      </a:cubicBezTo>
                      <a:cubicBezTo>
                        <a:pt x="34390" y="3659"/>
                        <a:pt x="33322" y="3800"/>
                        <a:pt x="32311" y="4113"/>
                      </a:cubicBezTo>
                      <a:cubicBezTo>
                        <a:pt x="31247" y="4417"/>
                        <a:pt x="30184" y="4934"/>
                        <a:pt x="29120" y="5389"/>
                      </a:cubicBezTo>
                      <a:cubicBezTo>
                        <a:pt x="27703" y="6027"/>
                        <a:pt x="26249" y="6610"/>
                        <a:pt x="24801" y="6610"/>
                      </a:cubicBezTo>
                      <a:cubicBezTo>
                        <a:pt x="24386" y="6610"/>
                        <a:pt x="23971" y="6562"/>
                        <a:pt x="23557" y="6453"/>
                      </a:cubicBezTo>
                      <a:cubicBezTo>
                        <a:pt x="22767" y="6271"/>
                        <a:pt x="22068" y="5876"/>
                        <a:pt x="21490" y="5389"/>
                      </a:cubicBezTo>
                      <a:cubicBezTo>
                        <a:pt x="19545" y="3900"/>
                        <a:pt x="18147" y="1468"/>
                        <a:pt x="15867" y="496"/>
                      </a:cubicBezTo>
                      <a:cubicBezTo>
                        <a:pt x="15020" y="137"/>
                        <a:pt x="14123" y="0"/>
                        <a:pt x="131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270;p8"/>
                <p:cNvSpPr/>
                <p:nvPr/>
              </p:nvSpPr>
              <p:spPr>
                <a:xfrm>
                  <a:off x="911375" y="4991350"/>
                  <a:ext cx="690625" cy="47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25" h="18903" extrusionOk="0">
                      <a:moveTo>
                        <a:pt x="23470" y="1"/>
                      </a:moveTo>
                      <a:cubicBezTo>
                        <a:pt x="23450" y="1"/>
                        <a:pt x="23436" y="8"/>
                        <a:pt x="23436" y="27"/>
                      </a:cubicBezTo>
                      <a:cubicBezTo>
                        <a:pt x="20822" y="4586"/>
                        <a:pt x="17812" y="8872"/>
                        <a:pt x="14591" y="12914"/>
                      </a:cubicBezTo>
                      <a:cubicBezTo>
                        <a:pt x="14469" y="13036"/>
                        <a:pt x="14408" y="13127"/>
                        <a:pt x="14287" y="13249"/>
                      </a:cubicBezTo>
                      <a:lnTo>
                        <a:pt x="13253" y="14495"/>
                      </a:lnTo>
                      <a:cubicBezTo>
                        <a:pt x="13405" y="14009"/>
                        <a:pt x="13557" y="13553"/>
                        <a:pt x="13709" y="13066"/>
                      </a:cubicBezTo>
                      <a:lnTo>
                        <a:pt x="13831" y="12732"/>
                      </a:lnTo>
                      <a:cubicBezTo>
                        <a:pt x="13861" y="12610"/>
                        <a:pt x="13922" y="12458"/>
                        <a:pt x="13952" y="12337"/>
                      </a:cubicBezTo>
                      <a:cubicBezTo>
                        <a:pt x="14378" y="10939"/>
                        <a:pt x="14712" y="9480"/>
                        <a:pt x="15046" y="8082"/>
                      </a:cubicBezTo>
                      <a:cubicBezTo>
                        <a:pt x="15472" y="6349"/>
                        <a:pt x="15837" y="4586"/>
                        <a:pt x="16262" y="2853"/>
                      </a:cubicBezTo>
                      <a:cubicBezTo>
                        <a:pt x="16262" y="2809"/>
                        <a:pt x="16197" y="2781"/>
                        <a:pt x="16162" y="2781"/>
                      </a:cubicBezTo>
                      <a:cubicBezTo>
                        <a:pt x="16149" y="2781"/>
                        <a:pt x="16141" y="2785"/>
                        <a:pt x="16141" y="2793"/>
                      </a:cubicBezTo>
                      <a:cubicBezTo>
                        <a:pt x="14925" y="5437"/>
                        <a:pt x="13648" y="7960"/>
                        <a:pt x="12402" y="10544"/>
                      </a:cubicBezTo>
                      <a:cubicBezTo>
                        <a:pt x="12280" y="10787"/>
                        <a:pt x="12189" y="10969"/>
                        <a:pt x="12098" y="11151"/>
                      </a:cubicBezTo>
                      <a:cubicBezTo>
                        <a:pt x="11885" y="11516"/>
                        <a:pt x="11733" y="11881"/>
                        <a:pt x="11551" y="12215"/>
                      </a:cubicBezTo>
                      <a:cubicBezTo>
                        <a:pt x="11125" y="13097"/>
                        <a:pt x="10669" y="13978"/>
                        <a:pt x="10274" y="14860"/>
                      </a:cubicBezTo>
                      <a:cubicBezTo>
                        <a:pt x="10335" y="13826"/>
                        <a:pt x="10366" y="12793"/>
                        <a:pt x="10457" y="11759"/>
                      </a:cubicBezTo>
                      <a:lnTo>
                        <a:pt x="10457" y="11607"/>
                      </a:lnTo>
                      <a:lnTo>
                        <a:pt x="10457" y="11547"/>
                      </a:lnTo>
                      <a:cubicBezTo>
                        <a:pt x="10578" y="9784"/>
                        <a:pt x="10669" y="8051"/>
                        <a:pt x="10882" y="6258"/>
                      </a:cubicBezTo>
                      <a:cubicBezTo>
                        <a:pt x="11065" y="4616"/>
                        <a:pt x="11247" y="3005"/>
                        <a:pt x="11581" y="1364"/>
                      </a:cubicBezTo>
                      <a:cubicBezTo>
                        <a:pt x="11581" y="1343"/>
                        <a:pt x="11538" y="1308"/>
                        <a:pt x="11511" y="1308"/>
                      </a:cubicBezTo>
                      <a:cubicBezTo>
                        <a:pt x="11499" y="1308"/>
                        <a:pt x="11490" y="1315"/>
                        <a:pt x="11490" y="1334"/>
                      </a:cubicBezTo>
                      <a:cubicBezTo>
                        <a:pt x="11338" y="1668"/>
                        <a:pt x="11186" y="2033"/>
                        <a:pt x="11034" y="2398"/>
                      </a:cubicBezTo>
                      <a:cubicBezTo>
                        <a:pt x="10001" y="4920"/>
                        <a:pt x="9119" y="7565"/>
                        <a:pt x="8451" y="10209"/>
                      </a:cubicBezTo>
                      <a:cubicBezTo>
                        <a:pt x="8299" y="10817"/>
                        <a:pt x="8147" y="11425"/>
                        <a:pt x="7995" y="12063"/>
                      </a:cubicBezTo>
                      <a:cubicBezTo>
                        <a:pt x="7782" y="12975"/>
                        <a:pt x="7600" y="13857"/>
                        <a:pt x="7448" y="14769"/>
                      </a:cubicBezTo>
                      <a:cubicBezTo>
                        <a:pt x="7174" y="13857"/>
                        <a:pt x="6931" y="12945"/>
                        <a:pt x="6688" y="12003"/>
                      </a:cubicBezTo>
                      <a:cubicBezTo>
                        <a:pt x="6566" y="11577"/>
                        <a:pt x="6475" y="11212"/>
                        <a:pt x="6384" y="10787"/>
                      </a:cubicBezTo>
                      <a:cubicBezTo>
                        <a:pt x="6110" y="9692"/>
                        <a:pt x="5867" y="8537"/>
                        <a:pt x="5624" y="7413"/>
                      </a:cubicBezTo>
                      <a:cubicBezTo>
                        <a:pt x="5198" y="5224"/>
                        <a:pt x="4894" y="3005"/>
                        <a:pt x="4864" y="756"/>
                      </a:cubicBezTo>
                      <a:cubicBezTo>
                        <a:pt x="4864" y="741"/>
                        <a:pt x="4834" y="733"/>
                        <a:pt x="4799" y="733"/>
                      </a:cubicBezTo>
                      <a:cubicBezTo>
                        <a:pt x="4765" y="733"/>
                        <a:pt x="4727" y="741"/>
                        <a:pt x="4712" y="756"/>
                      </a:cubicBezTo>
                      <a:cubicBezTo>
                        <a:pt x="4408" y="2246"/>
                        <a:pt x="4226" y="3765"/>
                        <a:pt x="4104" y="5316"/>
                      </a:cubicBezTo>
                      <a:cubicBezTo>
                        <a:pt x="3952" y="7200"/>
                        <a:pt x="3952" y="9145"/>
                        <a:pt x="4104" y="11091"/>
                      </a:cubicBezTo>
                      <a:cubicBezTo>
                        <a:pt x="4104" y="11212"/>
                        <a:pt x="4134" y="11364"/>
                        <a:pt x="4134" y="11455"/>
                      </a:cubicBezTo>
                      <a:cubicBezTo>
                        <a:pt x="4226" y="12367"/>
                        <a:pt x="4347" y="13340"/>
                        <a:pt x="4499" y="14252"/>
                      </a:cubicBezTo>
                      <a:cubicBezTo>
                        <a:pt x="4074" y="13553"/>
                        <a:pt x="3678" y="12823"/>
                        <a:pt x="3314" y="12124"/>
                      </a:cubicBezTo>
                      <a:cubicBezTo>
                        <a:pt x="3131" y="11729"/>
                        <a:pt x="2888" y="11303"/>
                        <a:pt x="2706" y="10908"/>
                      </a:cubicBezTo>
                      <a:cubicBezTo>
                        <a:pt x="1612" y="8507"/>
                        <a:pt x="791" y="5893"/>
                        <a:pt x="609" y="3188"/>
                      </a:cubicBezTo>
                      <a:cubicBezTo>
                        <a:pt x="517" y="3218"/>
                        <a:pt x="365" y="3218"/>
                        <a:pt x="365" y="3249"/>
                      </a:cubicBezTo>
                      <a:cubicBezTo>
                        <a:pt x="1" y="5376"/>
                        <a:pt x="1" y="7626"/>
                        <a:pt x="365" y="9844"/>
                      </a:cubicBezTo>
                      <a:cubicBezTo>
                        <a:pt x="517" y="10908"/>
                        <a:pt x="730" y="11911"/>
                        <a:pt x="1034" y="12945"/>
                      </a:cubicBezTo>
                      <a:cubicBezTo>
                        <a:pt x="1216" y="13553"/>
                        <a:pt x="1399" y="14191"/>
                        <a:pt x="1672" y="14799"/>
                      </a:cubicBezTo>
                      <a:cubicBezTo>
                        <a:pt x="4317" y="16866"/>
                        <a:pt x="7356" y="18325"/>
                        <a:pt x="10609" y="18750"/>
                      </a:cubicBezTo>
                      <a:cubicBezTo>
                        <a:pt x="11338" y="18872"/>
                        <a:pt x="12098" y="18902"/>
                        <a:pt x="12828" y="18902"/>
                      </a:cubicBezTo>
                      <a:cubicBezTo>
                        <a:pt x="14439" y="18902"/>
                        <a:pt x="16019" y="18598"/>
                        <a:pt x="17569" y="18142"/>
                      </a:cubicBezTo>
                      <a:cubicBezTo>
                        <a:pt x="18512" y="17200"/>
                        <a:pt x="19393" y="16197"/>
                        <a:pt x="20214" y="15194"/>
                      </a:cubicBezTo>
                      <a:cubicBezTo>
                        <a:pt x="20609" y="14738"/>
                        <a:pt x="20974" y="14252"/>
                        <a:pt x="21338" y="13735"/>
                      </a:cubicBezTo>
                      <a:cubicBezTo>
                        <a:pt x="23831" y="10392"/>
                        <a:pt x="25837" y="6744"/>
                        <a:pt x="27600" y="3097"/>
                      </a:cubicBezTo>
                      <a:cubicBezTo>
                        <a:pt x="27624" y="3072"/>
                        <a:pt x="27550" y="3028"/>
                        <a:pt x="27504" y="3028"/>
                      </a:cubicBezTo>
                      <a:cubicBezTo>
                        <a:pt x="27493" y="3028"/>
                        <a:pt x="27484" y="3030"/>
                        <a:pt x="27478" y="3036"/>
                      </a:cubicBezTo>
                      <a:cubicBezTo>
                        <a:pt x="25138" y="6288"/>
                        <a:pt x="22463" y="9328"/>
                        <a:pt x="19667" y="12185"/>
                      </a:cubicBezTo>
                      <a:cubicBezTo>
                        <a:pt x="18907" y="12945"/>
                        <a:pt x="18086" y="13705"/>
                        <a:pt x="17296" y="14465"/>
                      </a:cubicBezTo>
                      <a:cubicBezTo>
                        <a:pt x="17144" y="14617"/>
                        <a:pt x="16992" y="14769"/>
                        <a:pt x="16840" y="14890"/>
                      </a:cubicBezTo>
                      <a:cubicBezTo>
                        <a:pt x="16931" y="14769"/>
                        <a:pt x="16961" y="14708"/>
                        <a:pt x="17022" y="14586"/>
                      </a:cubicBezTo>
                      <a:cubicBezTo>
                        <a:pt x="17053" y="14495"/>
                        <a:pt x="17113" y="14465"/>
                        <a:pt x="17144" y="14404"/>
                      </a:cubicBezTo>
                      <a:cubicBezTo>
                        <a:pt x="17752" y="13370"/>
                        <a:pt x="18268" y="12306"/>
                        <a:pt x="18816" y="11243"/>
                      </a:cubicBezTo>
                      <a:lnTo>
                        <a:pt x="18816" y="11212"/>
                      </a:lnTo>
                      <a:cubicBezTo>
                        <a:pt x="18907" y="11091"/>
                        <a:pt x="18937" y="10969"/>
                        <a:pt x="18998" y="10848"/>
                      </a:cubicBezTo>
                      <a:cubicBezTo>
                        <a:pt x="20882" y="7352"/>
                        <a:pt x="22311" y="3705"/>
                        <a:pt x="23557" y="57"/>
                      </a:cubicBezTo>
                      <a:cubicBezTo>
                        <a:pt x="23578" y="36"/>
                        <a:pt x="23512" y="1"/>
                        <a:pt x="2347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" name="Google Shape;1271;p8"/>
                <p:cNvSpPr/>
                <p:nvPr/>
              </p:nvSpPr>
              <p:spPr>
                <a:xfrm>
                  <a:off x="1469100" y="4358415"/>
                  <a:ext cx="178250" cy="45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0" h="18149" extrusionOk="0">
                      <a:moveTo>
                        <a:pt x="7077" y="0"/>
                      </a:moveTo>
                      <a:cubicBezTo>
                        <a:pt x="7046" y="0"/>
                        <a:pt x="7008" y="61"/>
                        <a:pt x="6993" y="183"/>
                      </a:cubicBezTo>
                      <a:cubicBezTo>
                        <a:pt x="6568" y="6171"/>
                        <a:pt x="4349" y="11885"/>
                        <a:pt x="762" y="16596"/>
                      </a:cubicBezTo>
                      <a:cubicBezTo>
                        <a:pt x="24" y="17532"/>
                        <a:pt x="0" y="18148"/>
                        <a:pt x="356" y="18148"/>
                      </a:cubicBezTo>
                      <a:cubicBezTo>
                        <a:pt x="601" y="18148"/>
                        <a:pt x="1026" y="17856"/>
                        <a:pt x="1522" y="17174"/>
                      </a:cubicBezTo>
                      <a:cubicBezTo>
                        <a:pt x="5017" y="12189"/>
                        <a:pt x="6963" y="6201"/>
                        <a:pt x="7115" y="183"/>
                      </a:cubicBezTo>
                      <a:cubicBezTo>
                        <a:pt x="7130" y="61"/>
                        <a:pt x="7107" y="0"/>
                        <a:pt x="70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" name="Google Shape;1272;p8"/>
                <p:cNvSpPr/>
                <p:nvPr/>
              </p:nvSpPr>
              <p:spPr>
                <a:xfrm>
                  <a:off x="1339300" y="4302500"/>
                  <a:ext cx="98700" cy="44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8" h="17841" extrusionOk="0">
                      <a:moveTo>
                        <a:pt x="3205" y="0"/>
                      </a:moveTo>
                      <a:cubicBezTo>
                        <a:pt x="3182" y="0"/>
                        <a:pt x="3158" y="69"/>
                        <a:pt x="3158" y="194"/>
                      </a:cubicBezTo>
                      <a:cubicBezTo>
                        <a:pt x="3553" y="5726"/>
                        <a:pt x="2550" y="11319"/>
                        <a:pt x="422" y="16334"/>
                      </a:cubicBezTo>
                      <a:cubicBezTo>
                        <a:pt x="0" y="17279"/>
                        <a:pt x="93" y="17840"/>
                        <a:pt x="390" y="17840"/>
                      </a:cubicBezTo>
                      <a:cubicBezTo>
                        <a:pt x="628" y="17840"/>
                        <a:pt x="996" y="17480"/>
                        <a:pt x="1334" y="16669"/>
                      </a:cubicBezTo>
                      <a:cubicBezTo>
                        <a:pt x="3310" y="11441"/>
                        <a:pt x="3948" y="5696"/>
                        <a:pt x="3249" y="194"/>
                      </a:cubicBezTo>
                      <a:cubicBezTo>
                        <a:pt x="3249" y="61"/>
                        <a:pt x="3227" y="0"/>
                        <a:pt x="32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" name="Google Shape;1273;p8"/>
                <p:cNvSpPr/>
                <p:nvPr/>
              </p:nvSpPr>
              <p:spPr>
                <a:xfrm>
                  <a:off x="1169975" y="4269200"/>
                  <a:ext cx="60575" cy="4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3" h="17084" extrusionOk="0">
                      <a:moveTo>
                        <a:pt x="277" y="1"/>
                      </a:moveTo>
                      <a:cubicBezTo>
                        <a:pt x="244" y="1"/>
                        <a:pt x="231" y="72"/>
                        <a:pt x="265" y="189"/>
                      </a:cubicBezTo>
                      <a:cubicBezTo>
                        <a:pt x="1754" y="5235"/>
                        <a:pt x="1663" y="10675"/>
                        <a:pt x="265" y="15660"/>
                      </a:cubicBezTo>
                      <a:cubicBezTo>
                        <a:pt x="0" y="16570"/>
                        <a:pt x="158" y="17084"/>
                        <a:pt x="431" y="17084"/>
                      </a:cubicBezTo>
                      <a:cubicBezTo>
                        <a:pt x="660" y="17084"/>
                        <a:pt x="969" y="16723"/>
                        <a:pt x="1177" y="15934"/>
                      </a:cubicBezTo>
                      <a:cubicBezTo>
                        <a:pt x="2423" y="10675"/>
                        <a:pt x="2088" y="5174"/>
                        <a:pt x="386" y="158"/>
                      </a:cubicBezTo>
                      <a:cubicBezTo>
                        <a:pt x="345" y="49"/>
                        <a:pt x="304" y="1"/>
                        <a:pt x="2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" name="Google Shape;1274;p8"/>
                <p:cNvSpPr/>
                <p:nvPr/>
              </p:nvSpPr>
              <p:spPr>
                <a:xfrm>
                  <a:off x="971325" y="4322200"/>
                  <a:ext cx="121475" cy="3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9" h="13828" extrusionOk="0">
                      <a:moveTo>
                        <a:pt x="35" y="1"/>
                      </a:moveTo>
                      <a:cubicBezTo>
                        <a:pt x="4" y="1"/>
                        <a:pt x="0" y="65"/>
                        <a:pt x="34" y="166"/>
                      </a:cubicBezTo>
                      <a:cubicBezTo>
                        <a:pt x="1949" y="4148"/>
                        <a:pt x="3165" y="8434"/>
                        <a:pt x="3773" y="12780"/>
                      </a:cubicBezTo>
                      <a:cubicBezTo>
                        <a:pt x="3860" y="13491"/>
                        <a:pt x="4140" y="13828"/>
                        <a:pt x="4380" y="13828"/>
                      </a:cubicBezTo>
                      <a:cubicBezTo>
                        <a:pt x="4644" y="13828"/>
                        <a:pt x="4858" y="13422"/>
                        <a:pt x="4715" y="12659"/>
                      </a:cubicBezTo>
                      <a:cubicBezTo>
                        <a:pt x="3895" y="8251"/>
                        <a:pt x="2284" y="4026"/>
                        <a:pt x="156" y="136"/>
                      </a:cubicBezTo>
                      <a:cubicBezTo>
                        <a:pt x="102" y="41"/>
                        <a:pt x="60" y="1"/>
                        <a:pt x="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" name="Google Shape;1275;p8"/>
                <p:cNvSpPr/>
                <p:nvPr/>
              </p:nvSpPr>
              <p:spPr>
                <a:xfrm>
                  <a:off x="1601725" y="4321040"/>
                  <a:ext cx="95850" cy="6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4" h="2684" extrusionOk="0">
                      <a:moveTo>
                        <a:pt x="1943" y="1"/>
                      </a:moveTo>
                      <a:cubicBezTo>
                        <a:pt x="852" y="1"/>
                        <a:pt x="1" y="1544"/>
                        <a:pt x="1111" y="2407"/>
                      </a:cubicBezTo>
                      <a:cubicBezTo>
                        <a:pt x="1366" y="2600"/>
                        <a:pt x="1631" y="2683"/>
                        <a:pt x="1882" y="2683"/>
                      </a:cubicBezTo>
                      <a:cubicBezTo>
                        <a:pt x="2977" y="2683"/>
                        <a:pt x="3834" y="1120"/>
                        <a:pt x="2722" y="279"/>
                      </a:cubicBezTo>
                      <a:cubicBezTo>
                        <a:pt x="2463" y="84"/>
                        <a:pt x="2197" y="1"/>
                        <a:pt x="19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" name="Google Shape;1276;p8"/>
                <p:cNvSpPr/>
                <p:nvPr/>
              </p:nvSpPr>
              <p:spPr>
                <a:xfrm>
                  <a:off x="1376125" y="4262450"/>
                  <a:ext cx="96525" cy="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1" h="2681" extrusionOk="0">
                      <a:moveTo>
                        <a:pt x="1974" y="1"/>
                      </a:moveTo>
                      <a:cubicBezTo>
                        <a:pt x="873" y="1"/>
                        <a:pt x="1" y="1564"/>
                        <a:pt x="1137" y="2404"/>
                      </a:cubicBezTo>
                      <a:cubicBezTo>
                        <a:pt x="1393" y="2597"/>
                        <a:pt x="1657" y="2680"/>
                        <a:pt x="1909" y="2680"/>
                      </a:cubicBezTo>
                      <a:cubicBezTo>
                        <a:pt x="3004" y="2680"/>
                        <a:pt x="3860" y="1117"/>
                        <a:pt x="2748" y="276"/>
                      </a:cubicBezTo>
                      <a:cubicBezTo>
                        <a:pt x="2493" y="83"/>
                        <a:pt x="2227" y="1"/>
                        <a:pt x="19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7" name="Google Shape;1277;p8"/>
                <p:cNvSpPr/>
                <p:nvPr/>
              </p:nvSpPr>
              <p:spPr>
                <a:xfrm>
                  <a:off x="1133875" y="4251475"/>
                  <a:ext cx="96375" cy="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5" h="2694" extrusionOk="0">
                      <a:moveTo>
                        <a:pt x="1952" y="0"/>
                      </a:moveTo>
                      <a:cubicBezTo>
                        <a:pt x="858" y="0"/>
                        <a:pt x="0" y="1557"/>
                        <a:pt x="1131" y="2418"/>
                      </a:cubicBezTo>
                      <a:cubicBezTo>
                        <a:pt x="1387" y="2611"/>
                        <a:pt x="1651" y="2694"/>
                        <a:pt x="1903" y="2694"/>
                      </a:cubicBezTo>
                      <a:cubicBezTo>
                        <a:pt x="2997" y="2694"/>
                        <a:pt x="3854" y="1130"/>
                        <a:pt x="2742" y="290"/>
                      </a:cubicBezTo>
                      <a:cubicBezTo>
                        <a:pt x="2481" y="87"/>
                        <a:pt x="2210" y="0"/>
                        <a:pt x="19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8" name="Google Shape;1278;p8"/>
                <p:cNvSpPr/>
                <p:nvPr/>
              </p:nvSpPr>
              <p:spPr>
                <a:xfrm>
                  <a:off x="927700" y="4285175"/>
                  <a:ext cx="95100" cy="6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2683" extrusionOk="0">
                      <a:moveTo>
                        <a:pt x="1915" y="1"/>
                      </a:moveTo>
                      <a:cubicBezTo>
                        <a:pt x="832" y="1"/>
                        <a:pt x="1" y="1544"/>
                        <a:pt x="1111" y="2407"/>
                      </a:cubicBezTo>
                      <a:cubicBezTo>
                        <a:pt x="1366" y="2600"/>
                        <a:pt x="1630" y="2683"/>
                        <a:pt x="1880" y="2683"/>
                      </a:cubicBezTo>
                      <a:cubicBezTo>
                        <a:pt x="2966" y="2683"/>
                        <a:pt x="3803" y="1120"/>
                        <a:pt x="2691" y="279"/>
                      </a:cubicBezTo>
                      <a:cubicBezTo>
                        <a:pt x="2433" y="84"/>
                        <a:pt x="2167" y="1"/>
                        <a:pt x="19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79" name="Google Shape;1279;p8"/>
              <p:cNvGrpSpPr/>
              <p:nvPr/>
            </p:nvGrpSpPr>
            <p:grpSpPr>
              <a:xfrm rot="10800000">
                <a:off x="6204744" y="3571861"/>
                <a:ext cx="456064" cy="447593"/>
                <a:chOff x="5773925" y="1794275"/>
                <a:chExt cx="647450" cy="635425"/>
              </a:xfrm>
            </p:grpSpPr>
            <p:sp>
              <p:nvSpPr>
                <p:cNvPr id="1280" name="Google Shape;1280;p8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1" name="Google Shape;1281;p8"/>
                <p:cNvSpPr/>
                <p:nvPr/>
              </p:nvSpPr>
              <p:spPr>
                <a:xfrm>
                  <a:off x="5871950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2" name="Google Shape;1282;p8"/>
                <p:cNvSpPr/>
                <p:nvPr/>
              </p:nvSpPr>
              <p:spPr>
                <a:xfrm>
                  <a:off x="5773925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3" name="Google Shape;1283;p8"/>
                <p:cNvSpPr/>
                <p:nvPr/>
              </p:nvSpPr>
              <p:spPr>
                <a:xfrm>
                  <a:off x="5877275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4" name="Google Shape;1284;p8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5" name="Google Shape;1285;p8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6" name="Google Shape;1286;p8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7" name="Google Shape;1287;p8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88" name="Google Shape;1288;p8"/>
            <p:cNvGrpSpPr/>
            <p:nvPr/>
          </p:nvGrpSpPr>
          <p:grpSpPr>
            <a:xfrm>
              <a:off x="8557350" y="1626800"/>
              <a:ext cx="373900" cy="344925"/>
              <a:chOff x="2493475" y="2126450"/>
              <a:chExt cx="373900" cy="344925"/>
            </a:xfrm>
          </p:grpSpPr>
          <p:sp>
            <p:nvSpPr>
              <p:cNvPr id="1289" name="Google Shape;1289;p8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8"/>
            <p:cNvSpPr/>
            <p:nvPr/>
          </p:nvSpPr>
          <p:spPr>
            <a:xfrm>
              <a:off x="6710954" y="1911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40425" y="17657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5319825" y="4355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4882250" y="40454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2" name="Google Shape;1302;p8"/>
          <p:cNvSpPr txBox="1">
            <a:spLocks noGrp="1"/>
          </p:cNvSpPr>
          <p:nvPr>
            <p:ph type="title"/>
          </p:nvPr>
        </p:nvSpPr>
        <p:spPr>
          <a:xfrm>
            <a:off x="1995300" y="1318175"/>
            <a:ext cx="5153400" cy="1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303" name="Google Shape;1303;p8"/>
          <p:cNvGrpSpPr/>
          <p:nvPr/>
        </p:nvGrpSpPr>
        <p:grpSpPr>
          <a:xfrm>
            <a:off x="7517484" y="3551213"/>
            <a:ext cx="373910" cy="372956"/>
            <a:chOff x="779925" y="724750"/>
            <a:chExt cx="930125" cy="927750"/>
          </a:xfrm>
        </p:grpSpPr>
        <p:sp>
          <p:nvSpPr>
            <p:cNvPr id="1304" name="Google Shape;1304;p8"/>
            <p:cNvSpPr/>
            <p:nvPr/>
          </p:nvSpPr>
          <p:spPr>
            <a:xfrm>
              <a:off x="780675" y="724750"/>
              <a:ext cx="497000" cy="627375"/>
            </a:xfrm>
            <a:custGeom>
              <a:avLst/>
              <a:gdLst/>
              <a:ahLst/>
              <a:cxnLst/>
              <a:rect l="l" t="t" r="r" b="b"/>
              <a:pathLst>
                <a:path w="19880" h="25095" extrusionOk="0">
                  <a:moveTo>
                    <a:pt x="13897" y="0"/>
                  </a:moveTo>
                  <a:cubicBezTo>
                    <a:pt x="13144" y="0"/>
                    <a:pt x="12346" y="445"/>
                    <a:pt x="12128" y="1205"/>
                  </a:cubicBezTo>
                  <a:cubicBezTo>
                    <a:pt x="11885" y="1934"/>
                    <a:pt x="12280" y="2786"/>
                    <a:pt x="11916" y="3485"/>
                  </a:cubicBezTo>
                  <a:cubicBezTo>
                    <a:pt x="11399" y="4670"/>
                    <a:pt x="9302" y="4670"/>
                    <a:pt x="9150" y="5916"/>
                  </a:cubicBezTo>
                  <a:cubicBezTo>
                    <a:pt x="9119" y="6281"/>
                    <a:pt x="9302" y="6707"/>
                    <a:pt x="9150" y="7102"/>
                  </a:cubicBezTo>
                  <a:cubicBezTo>
                    <a:pt x="8998" y="7497"/>
                    <a:pt x="8481" y="7618"/>
                    <a:pt x="8086" y="7862"/>
                  </a:cubicBezTo>
                  <a:cubicBezTo>
                    <a:pt x="7204" y="8348"/>
                    <a:pt x="6870" y="9473"/>
                    <a:pt x="6992" y="10476"/>
                  </a:cubicBezTo>
                  <a:cubicBezTo>
                    <a:pt x="7113" y="11448"/>
                    <a:pt x="7599" y="12360"/>
                    <a:pt x="8086" y="13242"/>
                  </a:cubicBezTo>
                  <a:cubicBezTo>
                    <a:pt x="7763" y="13434"/>
                    <a:pt x="7409" y="13500"/>
                    <a:pt x="7038" y="13500"/>
                  </a:cubicBezTo>
                  <a:cubicBezTo>
                    <a:pt x="6229" y="13500"/>
                    <a:pt x="5337" y="13186"/>
                    <a:pt x="4505" y="13186"/>
                  </a:cubicBezTo>
                  <a:cubicBezTo>
                    <a:pt x="4210" y="13186"/>
                    <a:pt x="3922" y="13226"/>
                    <a:pt x="3648" y="13333"/>
                  </a:cubicBezTo>
                  <a:cubicBezTo>
                    <a:pt x="2463" y="13789"/>
                    <a:pt x="2037" y="15552"/>
                    <a:pt x="2919" y="16524"/>
                  </a:cubicBezTo>
                  <a:cubicBezTo>
                    <a:pt x="1703" y="17436"/>
                    <a:pt x="335" y="18652"/>
                    <a:pt x="608" y="20111"/>
                  </a:cubicBezTo>
                  <a:cubicBezTo>
                    <a:pt x="669" y="20445"/>
                    <a:pt x="821" y="20810"/>
                    <a:pt x="821" y="21175"/>
                  </a:cubicBezTo>
                  <a:cubicBezTo>
                    <a:pt x="821" y="22026"/>
                    <a:pt x="1" y="22664"/>
                    <a:pt x="1" y="23515"/>
                  </a:cubicBezTo>
                  <a:cubicBezTo>
                    <a:pt x="1" y="24214"/>
                    <a:pt x="639" y="24792"/>
                    <a:pt x="1338" y="24944"/>
                  </a:cubicBezTo>
                  <a:cubicBezTo>
                    <a:pt x="1774" y="25048"/>
                    <a:pt x="2849" y="25095"/>
                    <a:pt x="3709" y="25095"/>
                  </a:cubicBezTo>
                  <a:cubicBezTo>
                    <a:pt x="4108" y="25095"/>
                    <a:pt x="4460" y="25085"/>
                    <a:pt x="4681" y="25065"/>
                  </a:cubicBezTo>
                  <a:cubicBezTo>
                    <a:pt x="10639" y="24336"/>
                    <a:pt x="10913" y="24306"/>
                    <a:pt x="14864" y="21448"/>
                  </a:cubicBezTo>
                  <a:cubicBezTo>
                    <a:pt x="15046" y="21327"/>
                    <a:pt x="15229" y="21175"/>
                    <a:pt x="15411" y="21023"/>
                  </a:cubicBezTo>
                  <a:cubicBezTo>
                    <a:pt x="17296" y="19655"/>
                    <a:pt x="17934" y="19108"/>
                    <a:pt x="18542" y="17011"/>
                  </a:cubicBezTo>
                  <a:cubicBezTo>
                    <a:pt x="18663" y="16676"/>
                    <a:pt x="18755" y="16312"/>
                    <a:pt x="18846" y="15977"/>
                  </a:cubicBezTo>
                  <a:cubicBezTo>
                    <a:pt x="19271" y="14488"/>
                    <a:pt x="19484" y="12968"/>
                    <a:pt x="19606" y="11448"/>
                  </a:cubicBezTo>
                  <a:cubicBezTo>
                    <a:pt x="19879" y="7770"/>
                    <a:pt x="19059" y="3758"/>
                    <a:pt x="16384" y="1205"/>
                  </a:cubicBezTo>
                  <a:cubicBezTo>
                    <a:pt x="15776" y="627"/>
                    <a:pt x="15016" y="111"/>
                    <a:pt x="14165" y="20"/>
                  </a:cubicBezTo>
                  <a:cubicBezTo>
                    <a:pt x="14077" y="7"/>
                    <a:pt x="13987" y="0"/>
                    <a:pt x="13897" y="0"/>
                  </a:cubicBezTo>
                  <a:close/>
                </a:path>
              </a:pathLst>
            </a:custGeom>
            <a:solidFill>
              <a:srgbClr val="46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779925" y="724750"/>
              <a:ext cx="496225" cy="627375"/>
            </a:xfrm>
            <a:custGeom>
              <a:avLst/>
              <a:gdLst/>
              <a:ahLst/>
              <a:cxnLst/>
              <a:rect l="l" t="t" r="r" b="b"/>
              <a:pathLst>
                <a:path w="19849" h="25095" extrusionOk="0">
                  <a:moveTo>
                    <a:pt x="13889" y="0"/>
                  </a:moveTo>
                  <a:cubicBezTo>
                    <a:pt x="13119" y="0"/>
                    <a:pt x="12342" y="445"/>
                    <a:pt x="12098" y="1205"/>
                  </a:cubicBezTo>
                  <a:cubicBezTo>
                    <a:pt x="11885" y="1934"/>
                    <a:pt x="12250" y="2786"/>
                    <a:pt x="11915" y="3485"/>
                  </a:cubicBezTo>
                  <a:cubicBezTo>
                    <a:pt x="11399" y="4670"/>
                    <a:pt x="9301" y="4670"/>
                    <a:pt x="9149" y="5916"/>
                  </a:cubicBezTo>
                  <a:cubicBezTo>
                    <a:pt x="9119" y="6281"/>
                    <a:pt x="9301" y="6707"/>
                    <a:pt x="9149" y="7102"/>
                  </a:cubicBezTo>
                  <a:cubicBezTo>
                    <a:pt x="8997" y="7497"/>
                    <a:pt x="8450" y="7618"/>
                    <a:pt x="8085" y="7862"/>
                  </a:cubicBezTo>
                  <a:cubicBezTo>
                    <a:pt x="7204" y="8348"/>
                    <a:pt x="6870" y="9473"/>
                    <a:pt x="6991" y="10476"/>
                  </a:cubicBezTo>
                  <a:cubicBezTo>
                    <a:pt x="7082" y="11448"/>
                    <a:pt x="7599" y="12360"/>
                    <a:pt x="8085" y="13242"/>
                  </a:cubicBezTo>
                  <a:cubicBezTo>
                    <a:pt x="7755" y="13434"/>
                    <a:pt x="7398" y="13500"/>
                    <a:pt x="7025" y="13500"/>
                  </a:cubicBezTo>
                  <a:cubicBezTo>
                    <a:pt x="6213" y="13500"/>
                    <a:pt x="5329" y="13186"/>
                    <a:pt x="4502" y="13186"/>
                  </a:cubicBezTo>
                  <a:cubicBezTo>
                    <a:pt x="4208" y="13186"/>
                    <a:pt x="3921" y="13226"/>
                    <a:pt x="3648" y="13333"/>
                  </a:cubicBezTo>
                  <a:cubicBezTo>
                    <a:pt x="2462" y="13789"/>
                    <a:pt x="2037" y="15552"/>
                    <a:pt x="2918" y="16524"/>
                  </a:cubicBezTo>
                  <a:cubicBezTo>
                    <a:pt x="1702" y="17436"/>
                    <a:pt x="334" y="18652"/>
                    <a:pt x="608" y="20111"/>
                  </a:cubicBezTo>
                  <a:cubicBezTo>
                    <a:pt x="669" y="20476"/>
                    <a:pt x="821" y="20810"/>
                    <a:pt x="821" y="21175"/>
                  </a:cubicBezTo>
                  <a:cubicBezTo>
                    <a:pt x="821" y="22026"/>
                    <a:pt x="0" y="22664"/>
                    <a:pt x="0" y="23515"/>
                  </a:cubicBezTo>
                  <a:cubicBezTo>
                    <a:pt x="0" y="24214"/>
                    <a:pt x="638" y="24792"/>
                    <a:pt x="1307" y="24944"/>
                  </a:cubicBezTo>
                  <a:cubicBezTo>
                    <a:pt x="1764" y="25048"/>
                    <a:pt x="2846" y="25095"/>
                    <a:pt x="3698" y="25095"/>
                  </a:cubicBezTo>
                  <a:cubicBezTo>
                    <a:pt x="4093" y="25095"/>
                    <a:pt x="4439" y="25085"/>
                    <a:pt x="4651" y="25065"/>
                  </a:cubicBezTo>
                  <a:cubicBezTo>
                    <a:pt x="10639" y="24336"/>
                    <a:pt x="10882" y="24306"/>
                    <a:pt x="14833" y="21448"/>
                  </a:cubicBezTo>
                  <a:lnTo>
                    <a:pt x="14833" y="21448"/>
                  </a:lnTo>
                  <a:cubicBezTo>
                    <a:pt x="11702" y="22512"/>
                    <a:pt x="8359" y="23211"/>
                    <a:pt x="4894" y="23606"/>
                  </a:cubicBezTo>
                  <a:cubicBezTo>
                    <a:pt x="4603" y="23638"/>
                    <a:pt x="4309" y="23662"/>
                    <a:pt x="4021" y="23662"/>
                  </a:cubicBezTo>
                  <a:cubicBezTo>
                    <a:pt x="3465" y="23662"/>
                    <a:pt x="2933" y="23572"/>
                    <a:pt x="2493" y="23272"/>
                  </a:cubicBezTo>
                  <a:cubicBezTo>
                    <a:pt x="1733" y="22755"/>
                    <a:pt x="1520" y="21570"/>
                    <a:pt x="2006" y="20780"/>
                  </a:cubicBezTo>
                  <a:cubicBezTo>
                    <a:pt x="2158" y="20506"/>
                    <a:pt x="2401" y="20263"/>
                    <a:pt x="2493" y="19929"/>
                  </a:cubicBezTo>
                  <a:cubicBezTo>
                    <a:pt x="2584" y="19473"/>
                    <a:pt x="2249" y="19017"/>
                    <a:pt x="2341" y="18561"/>
                  </a:cubicBezTo>
                  <a:cubicBezTo>
                    <a:pt x="2523" y="17679"/>
                    <a:pt x="4012" y="17527"/>
                    <a:pt x="4012" y="16676"/>
                  </a:cubicBezTo>
                  <a:cubicBezTo>
                    <a:pt x="4012" y="16312"/>
                    <a:pt x="3739" y="15977"/>
                    <a:pt x="3708" y="15643"/>
                  </a:cubicBezTo>
                  <a:cubicBezTo>
                    <a:pt x="3617" y="14913"/>
                    <a:pt x="4559" y="14488"/>
                    <a:pt x="5319" y="14457"/>
                  </a:cubicBezTo>
                  <a:cubicBezTo>
                    <a:pt x="5426" y="14452"/>
                    <a:pt x="5531" y="14450"/>
                    <a:pt x="5636" y="14450"/>
                  </a:cubicBezTo>
                  <a:cubicBezTo>
                    <a:pt x="6160" y="14450"/>
                    <a:pt x="6667" y="14513"/>
                    <a:pt x="7174" y="14640"/>
                  </a:cubicBezTo>
                  <a:cubicBezTo>
                    <a:pt x="7445" y="14717"/>
                    <a:pt x="7740" y="14807"/>
                    <a:pt x="8006" y="14807"/>
                  </a:cubicBezTo>
                  <a:cubicBezTo>
                    <a:pt x="8157" y="14807"/>
                    <a:pt x="8298" y="14778"/>
                    <a:pt x="8420" y="14701"/>
                  </a:cubicBezTo>
                  <a:cubicBezTo>
                    <a:pt x="8936" y="14336"/>
                    <a:pt x="8815" y="13546"/>
                    <a:pt x="8541" y="12968"/>
                  </a:cubicBezTo>
                  <a:cubicBezTo>
                    <a:pt x="7994" y="11813"/>
                    <a:pt x="7417" y="10354"/>
                    <a:pt x="8146" y="9260"/>
                  </a:cubicBezTo>
                  <a:cubicBezTo>
                    <a:pt x="8724" y="8378"/>
                    <a:pt x="9970" y="8074"/>
                    <a:pt x="10395" y="7132"/>
                  </a:cubicBezTo>
                  <a:cubicBezTo>
                    <a:pt x="10669" y="6555"/>
                    <a:pt x="10547" y="5916"/>
                    <a:pt x="10851" y="5430"/>
                  </a:cubicBezTo>
                  <a:cubicBezTo>
                    <a:pt x="11277" y="4700"/>
                    <a:pt x="12341" y="4518"/>
                    <a:pt x="12706" y="3758"/>
                  </a:cubicBezTo>
                  <a:cubicBezTo>
                    <a:pt x="13070" y="3059"/>
                    <a:pt x="12766" y="2147"/>
                    <a:pt x="13222" y="1539"/>
                  </a:cubicBezTo>
                  <a:cubicBezTo>
                    <a:pt x="13436" y="1240"/>
                    <a:pt x="13816" y="1106"/>
                    <a:pt x="14192" y="1106"/>
                  </a:cubicBezTo>
                  <a:cubicBezTo>
                    <a:pt x="14350" y="1106"/>
                    <a:pt x="14507" y="1130"/>
                    <a:pt x="14651" y="1175"/>
                  </a:cubicBezTo>
                  <a:cubicBezTo>
                    <a:pt x="15137" y="1327"/>
                    <a:pt x="15563" y="1691"/>
                    <a:pt x="15958" y="2086"/>
                  </a:cubicBezTo>
                  <a:cubicBezTo>
                    <a:pt x="17934" y="4153"/>
                    <a:pt x="18876" y="7041"/>
                    <a:pt x="19149" y="9898"/>
                  </a:cubicBezTo>
                  <a:cubicBezTo>
                    <a:pt x="19241" y="11600"/>
                    <a:pt x="19180" y="13333"/>
                    <a:pt x="18997" y="15035"/>
                  </a:cubicBezTo>
                  <a:cubicBezTo>
                    <a:pt x="18937" y="15308"/>
                    <a:pt x="18906" y="15643"/>
                    <a:pt x="18845" y="15977"/>
                  </a:cubicBezTo>
                  <a:cubicBezTo>
                    <a:pt x="19241" y="14488"/>
                    <a:pt x="19484" y="12968"/>
                    <a:pt x="19605" y="11448"/>
                  </a:cubicBezTo>
                  <a:cubicBezTo>
                    <a:pt x="19849" y="7770"/>
                    <a:pt x="19058" y="3758"/>
                    <a:pt x="16353" y="1205"/>
                  </a:cubicBezTo>
                  <a:cubicBezTo>
                    <a:pt x="15745" y="627"/>
                    <a:pt x="14985" y="111"/>
                    <a:pt x="14165" y="20"/>
                  </a:cubicBezTo>
                  <a:cubicBezTo>
                    <a:pt x="14073" y="7"/>
                    <a:pt x="13981" y="0"/>
                    <a:pt x="13889" y="0"/>
                  </a:cubicBezTo>
                  <a:close/>
                </a:path>
              </a:pathLst>
            </a:custGeom>
            <a:solidFill>
              <a:srgbClr val="17A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1128525" y="761300"/>
              <a:ext cx="138500" cy="424075"/>
            </a:xfrm>
            <a:custGeom>
              <a:avLst/>
              <a:gdLst/>
              <a:ahLst/>
              <a:cxnLst/>
              <a:rect l="l" t="t" r="r" b="b"/>
              <a:pathLst>
                <a:path w="5540" h="16963" extrusionOk="0">
                  <a:moveTo>
                    <a:pt x="154" y="0"/>
                  </a:moveTo>
                  <a:cubicBezTo>
                    <a:pt x="62" y="0"/>
                    <a:pt x="0" y="94"/>
                    <a:pt x="99" y="168"/>
                  </a:cubicBezTo>
                  <a:cubicBezTo>
                    <a:pt x="5540" y="4728"/>
                    <a:pt x="2227" y="10746"/>
                    <a:pt x="2227" y="16643"/>
                  </a:cubicBezTo>
                  <a:cubicBezTo>
                    <a:pt x="2227" y="16856"/>
                    <a:pt x="2371" y="16962"/>
                    <a:pt x="2519" y="16962"/>
                  </a:cubicBezTo>
                  <a:cubicBezTo>
                    <a:pt x="2667" y="16962"/>
                    <a:pt x="2819" y="16856"/>
                    <a:pt x="2835" y="16643"/>
                  </a:cubicBezTo>
                  <a:cubicBezTo>
                    <a:pt x="3442" y="11749"/>
                    <a:pt x="5479" y="3238"/>
                    <a:pt x="221" y="17"/>
                  </a:cubicBezTo>
                  <a:cubicBezTo>
                    <a:pt x="198" y="5"/>
                    <a:pt x="175" y="0"/>
                    <a:pt x="154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854375" y="1222400"/>
              <a:ext cx="298975" cy="73850"/>
            </a:xfrm>
            <a:custGeom>
              <a:avLst/>
              <a:gdLst/>
              <a:ahLst/>
              <a:cxnLst/>
              <a:rect l="l" t="t" r="r" b="b"/>
              <a:pathLst>
                <a:path w="11959" h="2954" extrusionOk="0">
                  <a:moveTo>
                    <a:pt x="11554" y="1"/>
                  </a:moveTo>
                  <a:cubicBezTo>
                    <a:pt x="11501" y="1"/>
                    <a:pt x="11448" y="17"/>
                    <a:pt x="11399" y="53"/>
                  </a:cubicBezTo>
                  <a:cubicBezTo>
                    <a:pt x="8451" y="2576"/>
                    <a:pt x="3861" y="2606"/>
                    <a:pt x="153" y="2728"/>
                  </a:cubicBezTo>
                  <a:cubicBezTo>
                    <a:pt x="1" y="2728"/>
                    <a:pt x="1" y="2910"/>
                    <a:pt x="122" y="2910"/>
                  </a:cubicBezTo>
                  <a:cubicBezTo>
                    <a:pt x="753" y="2936"/>
                    <a:pt x="1416" y="2954"/>
                    <a:pt x="2096" y="2954"/>
                  </a:cubicBezTo>
                  <a:cubicBezTo>
                    <a:pt x="5450" y="2954"/>
                    <a:pt x="9237" y="2520"/>
                    <a:pt x="11764" y="448"/>
                  </a:cubicBezTo>
                  <a:cubicBezTo>
                    <a:pt x="11959" y="254"/>
                    <a:pt x="11764" y="1"/>
                    <a:pt x="11554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001325" y="1070025"/>
              <a:ext cx="175125" cy="149000"/>
            </a:xfrm>
            <a:custGeom>
              <a:avLst/>
              <a:gdLst/>
              <a:ahLst/>
              <a:cxnLst/>
              <a:rect l="l" t="t" r="r" b="b"/>
              <a:pathLst>
                <a:path w="7005" h="5960" extrusionOk="0">
                  <a:moveTo>
                    <a:pt x="163" y="0"/>
                  </a:moveTo>
                  <a:cubicBezTo>
                    <a:pt x="94" y="0"/>
                    <a:pt x="0" y="55"/>
                    <a:pt x="50" y="130"/>
                  </a:cubicBezTo>
                  <a:cubicBezTo>
                    <a:pt x="1539" y="2409"/>
                    <a:pt x="3910" y="4780"/>
                    <a:pt x="6403" y="5935"/>
                  </a:cubicBezTo>
                  <a:cubicBezTo>
                    <a:pt x="6439" y="5952"/>
                    <a:pt x="6476" y="5959"/>
                    <a:pt x="6511" y="5959"/>
                  </a:cubicBezTo>
                  <a:cubicBezTo>
                    <a:pt x="6796" y="5959"/>
                    <a:pt x="7005" y="5459"/>
                    <a:pt x="6707" y="5297"/>
                  </a:cubicBezTo>
                  <a:cubicBezTo>
                    <a:pt x="4123" y="4020"/>
                    <a:pt x="2087" y="2136"/>
                    <a:pt x="202" y="8"/>
                  </a:cubicBezTo>
                  <a:cubicBezTo>
                    <a:pt x="191" y="3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119100" y="852500"/>
              <a:ext cx="93975" cy="156375"/>
            </a:xfrm>
            <a:custGeom>
              <a:avLst/>
              <a:gdLst/>
              <a:ahLst/>
              <a:cxnLst/>
              <a:rect l="l" t="t" r="r" b="b"/>
              <a:pathLst>
                <a:path w="3759" h="6255" extrusionOk="0">
                  <a:moveTo>
                    <a:pt x="177" y="0"/>
                  </a:moveTo>
                  <a:cubicBezTo>
                    <a:pt x="83" y="0"/>
                    <a:pt x="0" y="80"/>
                    <a:pt x="20" y="198"/>
                  </a:cubicBezTo>
                  <a:cubicBezTo>
                    <a:pt x="294" y="1262"/>
                    <a:pt x="932" y="2296"/>
                    <a:pt x="1540" y="3147"/>
                  </a:cubicBezTo>
                  <a:cubicBezTo>
                    <a:pt x="2239" y="4150"/>
                    <a:pt x="3333" y="5031"/>
                    <a:pt x="3607" y="6186"/>
                  </a:cubicBezTo>
                  <a:cubicBezTo>
                    <a:pt x="3637" y="6232"/>
                    <a:pt x="3675" y="6255"/>
                    <a:pt x="3705" y="6255"/>
                  </a:cubicBezTo>
                  <a:cubicBezTo>
                    <a:pt x="3736" y="6255"/>
                    <a:pt x="3759" y="6232"/>
                    <a:pt x="3759" y="6186"/>
                  </a:cubicBezTo>
                  <a:cubicBezTo>
                    <a:pt x="3576" y="5183"/>
                    <a:pt x="3029" y="4454"/>
                    <a:pt x="2421" y="3603"/>
                  </a:cubicBezTo>
                  <a:cubicBezTo>
                    <a:pt x="1631" y="2508"/>
                    <a:pt x="1114" y="1232"/>
                    <a:pt x="324" y="77"/>
                  </a:cubicBezTo>
                  <a:cubicBezTo>
                    <a:pt x="281" y="23"/>
                    <a:pt x="227" y="0"/>
                    <a:pt x="177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121875" y="942725"/>
              <a:ext cx="79825" cy="136675"/>
            </a:xfrm>
            <a:custGeom>
              <a:avLst/>
              <a:gdLst/>
              <a:ahLst/>
              <a:cxnLst/>
              <a:rect l="l" t="t" r="r" b="b"/>
              <a:pathLst>
                <a:path w="3193" h="5467" extrusionOk="0">
                  <a:moveTo>
                    <a:pt x="154" y="0"/>
                  </a:moveTo>
                  <a:cubicBezTo>
                    <a:pt x="71" y="0"/>
                    <a:pt x="0" y="74"/>
                    <a:pt x="0" y="206"/>
                  </a:cubicBezTo>
                  <a:cubicBezTo>
                    <a:pt x="91" y="1149"/>
                    <a:pt x="699" y="2121"/>
                    <a:pt x="1155" y="2972"/>
                  </a:cubicBezTo>
                  <a:cubicBezTo>
                    <a:pt x="1672" y="3823"/>
                    <a:pt x="2219" y="4675"/>
                    <a:pt x="2888" y="5434"/>
                  </a:cubicBezTo>
                  <a:cubicBezTo>
                    <a:pt x="2910" y="5457"/>
                    <a:pt x="2941" y="5466"/>
                    <a:pt x="2974" y="5466"/>
                  </a:cubicBezTo>
                  <a:cubicBezTo>
                    <a:pt x="3076" y="5466"/>
                    <a:pt x="3192" y="5374"/>
                    <a:pt x="3101" y="5282"/>
                  </a:cubicBezTo>
                  <a:cubicBezTo>
                    <a:pt x="2523" y="4492"/>
                    <a:pt x="2006" y="3641"/>
                    <a:pt x="1550" y="2790"/>
                  </a:cubicBezTo>
                  <a:cubicBezTo>
                    <a:pt x="1094" y="1909"/>
                    <a:pt x="821" y="906"/>
                    <a:pt x="304" y="85"/>
                  </a:cubicBezTo>
                  <a:cubicBezTo>
                    <a:pt x="258" y="27"/>
                    <a:pt x="204" y="0"/>
                    <a:pt x="154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9175" y="1034375"/>
              <a:ext cx="58575" cy="54500"/>
            </a:xfrm>
            <a:custGeom>
              <a:avLst/>
              <a:gdLst/>
              <a:ahLst/>
              <a:cxnLst/>
              <a:rect l="l" t="t" r="r" b="b"/>
              <a:pathLst>
                <a:path w="2343" h="2180" extrusionOk="0">
                  <a:moveTo>
                    <a:pt x="1179" y="1"/>
                  </a:moveTo>
                  <a:cubicBezTo>
                    <a:pt x="623" y="1"/>
                    <a:pt x="60" y="343"/>
                    <a:pt x="16" y="1039"/>
                  </a:cubicBezTo>
                  <a:cubicBezTo>
                    <a:pt x="0" y="1799"/>
                    <a:pt x="587" y="2179"/>
                    <a:pt x="1168" y="2179"/>
                  </a:cubicBezTo>
                  <a:cubicBezTo>
                    <a:pt x="1727" y="2179"/>
                    <a:pt x="2281" y="1830"/>
                    <a:pt x="2295" y="1130"/>
                  </a:cubicBezTo>
                  <a:cubicBezTo>
                    <a:pt x="2342" y="381"/>
                    <a:pt x="1765" y="1"/>
                    <a:pt x="1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918225" y="117355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60" y="1"/>
                  </a:moveTo>
                  <a:cubicBezTo>
                    <a:pt x="335" y="1"/>
                    <a:pt x="0" y="305"/>
                    <a:pt x="0" y="730"/>
                  </a:cubicBezTo>
                  <a:cubicBezTo>
                    <a:pt x="0" y="1095"/>
                    <a:pt x="304" y="1490"/>
                    <a:pt x="730" y="1490"/>
                  </a:cubicBezTo>
                  <a:cubicBezTo>
                    <a:pt x="1125" y="1490"/>
                    <a:pt x="1490" y="1186"/>
                    <a:pt x="1490" y="761"/>
                  </a:cubicBezTo>
                  <a:cubicBezTo>
                    <a:pt x="1490" y="396"/>
                    <a:pt x="1186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000650" y="1161300"/>
              <a:ext cx="33125" cy="31100"/>
            </a:xfrm>
            <a:custGeom>
              <a:avLst/>
              <a:gdLst/>
              <a:ahLst/>
              <a:cxnLst/>
              <a:rect l="l" t="t" r="r" b="b"/>
              <a:pathLst>
                <a:path w="1325" h="1244" extrusionOk="0">
                  <a:moveTo>
                    <a:pt x="662" y="0"/>
                  </a:moveTo>
                  <a:cubicBezTo>
                    <a:pt x="348" y="0"/>
                    <a:pt x="31" y="199"/>
                    <a:pt x="16" y="612"/>
                  </a:cubicBezTo>
                  <a:cubicBezTo>
                    <a:pt x="1" y="1030"/>
                    <a:pt x="324" y="1243"/>
                    <a:pt x="650" y="1243"/>
                  </a:cubicBezTo>
                  <a:cubicBezTo>
                    <a:pt x="963" y="1243"/>
                    <a:pt x="1278" y="1046"/>
                    <a:pt x="1293" y="643"/>
                  </a:cubicBezTo>
                  <a:cubicBezTo>
                    <a:pt x="1324" y="221"/>
                    <a:pt x="995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58025" y="968375"/>
              <a:ext cx="18275" cy="17450"/>
            </a:xfrm>
            <a:custGeom>
              <a:avLst/>
              <a:gdLst/>
              <a:ahLst/>
              <a:cxnLst/>
              <a:rect l="l" t="t" r="r" b="b"/>
              <a:pathLst>
                <a:path w="731" h="698" extrusionOk="0">
                  <a:moveTo>
                    <a:pt x="349" y="1"/>
                  </a:moveTo>
                  <a:cubicBezTo>
                    <a:pt x="172" y="1"/>
                    <a:pt x="1" y="115"/>
                    <a:pt x="1" y="335"/>
                  </a:cubicBezTo>
                  <a:cubicBezTo>
                    <a:pt x="1" y="575"/>
                    <a:pt x="203" y="697"/>
                    <a:pt x="394" y="697"/>
                  </a:cubicBezTo>
                  <a:cubicBezTo>
                    <a:pt x="566" y="697"/>
                    <a:pt x="730" y="598"/>
                    <a:pt x="730" y="396"/>
                  </a:cubicBezTo>
                  <a:cubicBezTo>
                    <a:pt x="730" y="130"/>
                    <a:pt x="536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066750" y="894850"/>
              <a:ext cx="30075" cy="28575"/>
            </a:xfrm>
            <a:custGeom>
              <a:avLst/>
              <a:gdLst/>
              <a:ahLst/>
              <a:cxnLst/>
              <a:rect l="l" t="t" r="r" b="b"/>
              <a:pathLst>
                <a:path w="1203" h="1143" extrusionOk="0">
                  <a:moveTo>
                    <a:pt x="574" y="0"/>
                  </a:moveTo>
                  <a:cubicBezTo>
                    <a:pt x="290" y="0"/>
                    <a:pt x="17" y="176"/>
                    <a:pt x="17" y="541"/>
                  </a:cubicBezTo>
                  <a:cubicBezTo>
                    <a:pt x="1" y="936"/>
                    <a:pt x="314" y="1142"/>
                    <a:pt x="622" y="1142"/>
                  </a:cubicBezTo>
                  <a:cubicBezTo>
                    <a:pt x="907" y="1142"/>
                    <a:pt x="1188" y="966"/>
                    <a:pt x="1202" y="602"/>
                  </a:cubicBezTo>
                  <a:cubicBezTo>
                    <a:pt x="1202" y="207"/>
                    <a:pt x="882" y="0"/>
                    <a:pt x="5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059550" y="1181925"/>
              <a:ext cx="650500" cy="469725"/>
            </a:xfrm>
            <a:custGeom>
              <a:avLst/>
              <a:gdLst/>
              <a:ahLst/>
              <a:cxnLst/>
              <a:rect l="l" t="t" r="r" b="b"/>
              <a:pathLst>
                <a:path w="26020" h="18789" extrusionOk="0">
                  <a:moveTo>
                    <a:pt x="14986" y="0"/>
                  </a:moveTo>
                  <a:cubicBezTo>
                    <a:pt x="13466" y="0"/>
                    <a:pt x="11946" y="122"/>
                    <a:pt x="10426" y="426"/>
                  </a:cubicBezTo>
                  <a:lnTo>
                    <a:pt x="9393" y="669"/>
                  </a:lnTo>
                  <a:cubicBezTo>
                    <a:pt x="7205" y="1277"/>
                    <a:pt x="6597" y="1885"/>
                    <a:pt x="5107" y="3617"/>
                  </a:cubicBezTo>
                  <a:cubicBezTo>
                    <a:pt x="4955" y="3800"/>
                    <a:pt x="4803" y="4012"/>
                    <a:pt x="4651" y="4164"/>
                  </a:cubicBezTo>
                  <a:cubicBezTo>
                    <a:pt x="1521" y="7873"/>
                    <a:pt x="1460" y="8146"/>
                    <a:pt x="274" y="14043"/>
                  </a:cubicBezTo>
                  <a:cubicBezTo>
                    <a:pt x="122" y="14712"/>
                    <a:pt x="1" y="16687"/>
                    <a:pt x="122" y="17387"/>
                  </a:cubicBezTo>
                  <a:cubicBezTo>
                    <a:pt x="244" y="18055"/>
                    <a:pt x="761" y="18754"/>
                    <a:pt x="1460" y="18785"/>
                  </a:cubicBezTo>
                  <a:cubicBezTo>
                    <a:pt x="1490" y="18787"/>
                    <a:pt x="1520" y="18788"/>
                    <a:pt x="1551" y="18788"/>
                  </a:cubicBezTo>
                  <a:cubicBezTo>
                    <a:pt x="2319" y="18788"/>
                    <a:pt x="3014" y="18085"/>
                    <a:pt x="3813" y="18085"/>
                  </a:cubicBezTo>
                  <a:cubicBezTo>
                    <a:pt x="3829" y="18085"/>
                    <a:pt x="3845" y="18085"/>
                    <a:pt x="3861" y="18086"/>
                  </a:cubicBezTo>
                  <a:cubicBezTo>
                    <a:pt x="4226" y="18146"/>
                    <a:pt x="4530" y="18329"/>
                    <a:pt x="4925" y="18390"/>
                  </a:cubicBezTo>
                  <a:cubicBezTo>
                    <a:pt x="5109" y="18441"/>
                    <a:pt x="5292" y="18464"/>
                    <a:pt x="5473" y="18464"/>
                  </a:cubicBezTo>
                  <a:cubicBezTo>
                    <a:pt x="6692" y="18464"/>
                    <a:pt x="7816" y="17386"/>
                    <a:pt x="8664" y="16353"/>
                  </a:cubicBezTo>
                  <a:cubicBezTo>
                    <a:pt x="9026" y="16740"/>
                    <a:pt x="9546" y="16922"/>
                    <a:pt x="10073" y="16922"/>
                  </a:cubicBezTo>
                  <a:cubicBezTo>
                    <a:pt x="10828" y="16922"/>
                    <a:pt x="11593" y="16547"/>
                    <a:pt x="11916" y="15867"/>
                  </a:cubicBezTo>
                  <a:cubicBezTo>
                    <a:pt x="12524" y="14499"/>
                    <a:pt x="11490" y="12675"/>
                    <a:pt x="12311" y="11399"/>
                  </a:cubicBezTo>
                  <a:lnTo>
                    <a:pt x="12311" y="11399"/>
                  </a:lnTo>
                  <a:cubicBezTo>
                    <a:pt x="13162" y="11946"/>
                    <a:pt x="14044" y="12523"/>
                    <a:pt x="15016" y="12706"/>
                  </a:cubicBezTo>
                  <a:cubicBezTo>
                    <a:pt x="15213" y="12741"/>
                    <a:pt x="15414" y="12760"/>
                    <a:pt x="15615" y="12760"/>
                  </a:cubicBezTo>
                  <a:cubicBezTo>
                    <a:pt x="16439" y="12760"/>
                    <a:pt x="17257" y="12453"/>
                    <a:pt x="17721" y="11794"/>
                  </a:cubicBezTo>
                  <a:cubicBezTo>
                    <a:pt x="17965" y="11399"/>
                    <a:pt x="18117" y="10912"/>
                    <a:pt x="18542" y="10760"/>
                  </a:cubicBezTo>
                  <a:cubicBezTo>
                    <a:pt x="18622" y="10736"/>
                    <a:pt x="18702" y="10726"/>
                    <a:pt x="18782" y="10726"/>
                  </a:cubicBezTo>
                  <a:cubicBezTo>
                    <a:pt x="19074" y="10726"/>
                    <a:pt x="19365" y="10854"/>
                    <a:pt x="19657" y="10854"/>
                  </a:cubicBezTo>
                  <a:cubicBezTo>
                    <a:pt x="19680" y="10854"/>
                    <a:pt x="19704" y="10853"/>
                    <a:pt x="19728" y="10851"/>
                  </a:cubicBezTo>
                  <a:cubicBezTo>
                    <a:pt x="21004" y="10791"/>
                    <a:pt x="21156" y="8724"/>
                    <a:pt x="22342" y="8268"/>
                  </a:cubicBezTo>
                  <a:cubicBezTo>
                    <a:pt x="22528" y="8198"/>
                    <a:pt x="22720" y="8174"/>
                    <a:pt x="22915" y="8174"/>
                  </a:cubicBezTo>
                  <a:cubicBezTo>
                    <a:pt x="23363" y="8174"/>
                    <a:pt x="23830" y="8302"/>
                    <a:pt x="24283" y="8302"/>
                  </a:cubicBezTo>
                  <a:cubicBezTo>
                    <a:pt x="24407" y="8302"/>
                    <a:pt x="24530" y="8292"/>
                    <a:pt x="24652" y="8268"/>
                  </a:cubicBezTo>
                  <a:cubicBezTo>
                    <a:pt x="25503" y="8055"/>
                    <a:pt x="26019" y="7143"/>
                    <a:pt x="25989" y="6323"/>
                  </a:cubicBezTo>
                  <a:cubicBezTo>
                    <a:pt x="25959" y="5441"/>
                    <a:pt x="25503" y="4681"/>
                    <a:pt x="24956" y="4012"/>
                  </a:cubicBezTo>
                  <a:cubicBezTo>
                    <a:pt x="22615" y="1125"/>
                    <a:pt x="18694" y="61"/>
                    <a:pt x="14986" y="0"/>
                  </a:cubicBezTo>
                  <a:close/>
                </a:path>
              </a:pathLst>
            </a:custGeom>
            <a:solidFill>
              <a:srgbClr val="46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1059550" y="1183450"/>
              <a:ext cx="650500" cy="469050"/>
            </a:xfrm>
            <a:custGeom>
              <a:avLst/>
              <a:gdLst/>
              <a:ahLst/>
              <a:cxnLst/>
              <a:rect l="l" t="t" r="r" b="b"/>
              <a:pathLst>
                <a:path w="26020" h="18762" extrusionOk="0">
                  <a:moveTo>
                    <a:pt x="14986" y="0"/>
                  </a:moveTo>
                  <a:cubicBezTo>
                    <a:pt x="13466" y="0"/>
                    <a:pt x="11946" y="91"/>
                    <a:pt x="10426" y="395"/>
                  </a:cubicBezTo>
                  <a:cubicBezTo>
                    <a:pt x="10761" y="365"/>
                    <a:pt x="11095" y="334"/>
                    <a:pt x="11369" y="334"/>
                  </a:cubicBezTo>
                  <a:cubicBezTo>
                    <a:pt x="11840" y="309"/>
                    <a:pt x="12314" y="296"/>
                    <a:pt x="12789" y="296"/>
                  </a:cubicBezTo>
                  <a:cubicBezTo>
                    <a:pt x="14028" y="296"/>
                    <a:pt x="15275" y="388"/>
                    <a:pt x="16506" y="608"/>
                  </a:cubicBezTo>
                  <a:cubicBezTo>
                    <a:pt x="19332" y="1064"/>
                    <a:pt x="22129" y="2219"/>
                    <a:pt x="24044" y="4347"/>
                  </a:cubicBezTo>
                  <a:cubicBezTo>
                    <a:pt x="24439" y="4742"/>
                    <a:pt x="24743" y="5198"/>
                    <a:pt x="24864" y="5714"/>
                  </a:cubicBezTo>
                  <a:cubicBezTo>
                    <a:pt x="24956" y="6262"/>
                    <a:pt x="24804" y="6869"/>
                    <a:pt x="24348" y="7173"/>
                  </a:cubicBezTo>
                  <a:cubicBezTo>
                    <a:pt x="24072" y="7357"/>
                    <a:pt x="23745" y="7388"/>
                    <a:pt x="23408" y="7388"/>
                  </a:cubicBezTo>
                  <a:cubicBezTo>
                    <a:pt x="23241" y="7388"/>
                    <a:pt x="23071" y="7380"/>
                    <a:pt x="22904" y="7380"/>
                  </a:cubicBezTo>
                  <a:cubicBezTo>
                    <a:pt x="22630" y="7380"/>
                    <a:pt x="22364" y="7401"/>
                    <a:pt x="22129" y="7508"/>
                  </a:cubicBezTo>
                  <a:cubicBezTo>
                    <a:pt x="21369" y="7842"/>
                    <a:pt x="21065" y="8876"/>
                    <a:pt x="20335" y="9210"/>
                  </a:cubicBezTo>
                  <a:cubicBezTo>
                    <a:pt x="19788" y="9483"/>
                    <a:pt x="19150" y="9331"/>
                    <a:pt x="18633" y="9514"/>
                  </a:cubicBezTo>
                  <a:cubicBezTo>
                    <a:pt x="17630" y="9879"/>
                    <a:pt x="17205" y="11094"/>
                    <a:pt x="16293" y="11611"/>
                  </a:cubicBezTo>
                  <a:cubicBezTo>
                    <a:pt x="15970" y="11795"/>
                    <a:pt x="15624" y="11870"/>
                    <a:pt x="15268" y="11870"/>
                  </a:cubicBezTo>
                  <a:cubicBezTo>
                    <a:pt x="14385" y="11870"/>
                    <a:pt x="13438" y="11406"/>
                    <a:pt x="12615" y="10973"/>
                  </a:cubicBezTo>
                  <a:cubicBezTo>
                    <a:pt x="12316" y="10797"/>
                    <a:pt x="11916" y="10642"/>
                    <a:pt x="11561" y="10642"/>
                  </a:cubicBezTo>
                  <a:cubicBezTo>
                    <a:pt x="11302" y="10642"/>
                    <a:pt x="11067" y="10724"/>
                    <a:pt x="10913" y="10942"/>
                  </a:cubicBezTo>
                  <a:cubicBezTo>
                    <a:pt x="10639" y="11277"/>
                    <a:pt x="10761" y="11763"/>
                    <a:pt x="10882" y="12189"/>
                  </a:cubicBezTo>
                  <a:cubicBezTo>
                    <a:pt x="10974" y="12797"/>
                    <a:pt x="11034" y="13435"/>
                    <a:pt x="10943" y="14043"/>
                  </a:cubicBezTo>
                  <a:cubicBezTo>
                    <a:pt x="10887" y="14718"/>
                    <a:pt x="10440" y="15549"/>
                    <a:pt x="9820" y="15549"/>
                  </a:cubicBezTo>
                  <a:cubicBezTo>
                    <a:pt x="9770" y="15549"/>
                    <a:pt x="9719" y="15544"/>
                    <a:pt x="9667" y="15532"/>
                  </a:cubicBezTo>
                  <a:cubicBezTo>
                    <a:pt x="9302" y="15441"/>
                    <a:pt x="8998" y="15137"/>
                    <a:pt x="8664" y="15137"/>
                  </a:cubicBezTo>
                  <a:cubicBezTo>
                    <a:pt x="8646" y="15136"/>
                    <a:pt x="8629" y="15135"/>
                    <a:pt x="8611" y="15135"/>
                  </a:cubicBezTo>
                  <a:cubicBezTo>
                    <a:pt x="7772" y="15135"/>
                    <a:pt x="7521" y="16567"/>
                    <a:pt x="6657" y="16657"/>
                  </a:cubicBezTo>
                  <a:cubicBezTo>
                    <a:pt x="6622" y="16662"/>
                    <a:pt x="6587" y="16664"/>
                    <a:pt x="6552" y="16664"/>
                  </a:cubicBezTo>
                  <a:cubicBezTo>
                    <a:pt x="6170" y="16664"/>
                    <a:pt x="5807" y="16407"/>
                    <a:pt x="5425" y="16407"/>
                  </a:cubicBezTo>
                  <a:cubicBezTo>
                    <a:pt x="5390" y="16407"/>
                    <a:pt x="5355" y="16409"/>
                    <a:pt x="5320" y="16414"/>
                  </a:cubicBezTo>
                  <a:cubicBezTo>
                    <a:pt x="4986" y="16444"/>
                    <a:pt x="4712" y="16657"/>
                    <a:pt x="4439" y="16870"/>
                  </a:cubicBezTo>
                  <a:cubicBezTo>
                    <a:pt x="4193" y="17006"/>
                    <a:pt x="3917" y="17069"/>
                    <a:pt x="3639" y="17069"/>
                  </a:cubicBezTo>
                  <a:cubicBezTo>
                    <a:pt x="2986" y="17069"/>
                    <a:pt x="2317" y="16724"/>
                    <a:pt x="1976" y="16170"/>
                  </a:cubicBezTo>
                  <a:cubicBezTo>
                    <a:pt x="1581" y="15441"/>
                    <a:pt x="1673" y="14590"/>
                    <a:pt x="1794" y="13769"/>
                  </a:cubicBezTo>
                  <a:cubicBezTo>
                    <a:pt x="2372" y="10487"/>
                    <a:pt x="3314" y="7204"/>
                    <a:pt x="4651" y="4134"/>
                  </a:cubicBezTo>
                  <a:lnTo>
                    <a:pt x="4651" y="4134"/>
                  </a:lnTo>
                  <a:cubicBezTo>
                    <a:pt x="1521" y="7842"/>
                    <a:pt x="1460" y="8116"/>
                    <a:pt x="274" y="14012"/>
                  </a:cubicBezTo>
                  <a:cubicBezTo>
                    <a:pt x="122" y="14681"/>
                    <a:pt x="1" y="16657"/>
                    <a:pt x="122" y="17356"/>
                  </a:cubicBezTo>
                  <a:cubicBezTo>
                    <a:pt x="244" y="18025"/>
                    <a:pt x="761" y="18724"/>
                    <a:pt x="1460" y="18754"/>
                  </a:cubicBezTo>
                  <a:cubicBezTo>
                    <a:pt x="1503" y="18759"/>
                    <a:pt x="1546" y="18761"/>
                    <a:pt x="1589" y="18761"/>
                  </a:cubicBezTo>
                  <a:cubicBezTo>
                    <a:pt x="2329" y="18761"/>
                    <a:pt x="3002" y="18082"/>
                    <a:pt x="3770" y="18082"/>
                  </a:cubicBezTo>
                  <a:cubicBezTo>
                    <a:pt x="3800" y="18082"/>
                    <a:pt x="3831" y="18083"/>
                    <a:pt x="3861" y="18085"/>
                  </a:cubicBezTo>
                  <a:cubicBezTo>
                    <a:pt x="4226" y="18116"/>
                    <a:pt x="4530" y="18298"/>
                    <a:pt x="4925" y="18389"/>
                  </a:cubicBezTo>
                  <a:cubicBezTo>
                    <a:pt x="5097" y="18433"/>
                    <a:pt x="5269" y="18454"/>
                    <a:pt x="5438" y="18454"/>
                  </a:cubicBezTo>
                  <a:cubicBezTo>
                    <a:pt x="6671" y="18454"/>
                    <a:pt x="7808" y="17365"/>
                    <a:pt x="8664" y="16322"/>
                  </a:cubicBezTo>
                  <a:cubicBezTo>
                    <a:pt x="9029" y="16714"/>
                    <a:pt x="9558" y="16900"/>
                    <a:pt x="10090" y="16900"/>
                  </a:cubicBezTo>
                  <a:cubicBezTo>
                    <a:pt x="10839" y="16900"/>
                    <a:pt x="11596" y="16529"/>
                    <a:pt x="11916" y="15836"/>
                  </a:cubicBezTo>
                  <a:cubicBezTo>
                    <a:pt x="12524" y="14468"/>
                    <a:pt x="11490" y="12645"/>
                    <a:pt x="12311" y="11398"/>
                  </a:cubicBezTo>
                  <a:lnTo>
                    <a:pt x="12311" y="11398"/>
                  </a:lnTo>
                  <a:cubicBezTo>
                    <a:pt x="13162" y="11915"/>
                    <a:pt x="14044" y="12493"/>
                    <a:pt x="15016" y="12675"/>
                  </a:cubicBezTo>
                  <a:cubicBezTo>
                    <a:pt x="15222" y="12712"/>
                    <a:pt x="15433" y="12732"/>
                    <a:pt x="15643" y="12732"/>
                  </a:cubicBezTo>
                  <a:cubicBezTo>
                    <a:pt x="16458" y="12732"/>
                    <a:pt x="17262" y="12440"/>
                    <a:pt x="17721" y="11763"/>
                  </a:cubicBezTo>
                  <a:cubicBezTo>
                    <a:pt x="17965" y="11398"/>
                    <a:pt x="18117" y="10882"/>
                    <a:pt x="18542" y="10730"/>
                  </a:cubicBezTo>
                  <a:cubicBezTo>
                    <a:pt x="18613" y="10713"/>
                    <a:pt x="18683" y="10707"/>
                    <a:pt x="18754" y="10707"/>
                  </a:cubicBezTo>
                  <a:cubicBezTo>
                    <a:pt x="19052" y="10707"/>
                    <a:pt x="19350" y="10824"/>
                    <a:pt x="19647" y="10824"/>
                  </a:cubicBezTo>
                  <a:cubicBezTo>
                    <a:pt x="19674" y="10824"/>
                    <a:pt x="19701" y="10823"/>
                    <a:pt x="19728" y="10821"/>
                  </a:cubicBezTo>
                  <a:cubicBezTo>
                    <a:pt x="21004" y="10790"/>
                    <a:pt x="21156" y="8693"/>
                    <a:pt x="22342" y="8237"/>
                  </a:cubicBezTo>
                  <a:cubicBezTo>
                    <a:pt x="22528" y="8167"/>
                    <a:pt x="22720" y="8143"/>
                    <a:pt x="22915" y="8143"/>
                  </a:cubicBezTo>
                  <a:cubicBezTo>
                    <a:pt x="23363" y="8143"/>
                    <a:pt x="23830" y="8271"/>
                    <a:pt x="24283" y="8271"/>
                  </a:cubicBezTo>
                  <a:cubicBezTo>
                    <a:pt x="24407" y="8271"/>
                    <a:pt x="24530" y="8262"/>
                    <a:pt x="24652" y="8237"/>
                  </a:cubicBezTo>
                  <a:cubicBezTo>
                    <a:pt x="25503" y="8055"/>
                    <a:pt x="26019" y="7143"/>
                    <a:pt x="25989" y="6292"/>
                  </a:cubicBezTo>
                  <a:cubicBezTo>
                    <a:pt x="25959" y="5410"/>
                    <a:pt x="25503" y="4651"/>
                    <a:pt x="24956" y="3982"/>
                  </a:cubicBezTo>
                  <a:cubicBezTo>
                    <a:pt x="22615" y="1094"/>
                    <a:pt x="18694" y="30"/>
                    <a:pt x="14986" y="0"/>
                  </a:cubicBezTo>
                  <a:close/>
                </a:path>
              </a:pathLst>
            </a:custGeom>
            <a:solidFill>
              <a:srgbClr val="17A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1251050" y="1237450"/>
              <a:ext cx="421775" cy="107775"/>
            </a:xfrm>
            <a:custGeom>
              <a:avLst/>
              <a:gdLst/>
              <a:ahLst/>
              <a:cxnLst/>
              <a:rect l="l" t="t" r="r" b="b"/>
              <a:pathLst>
                <a:path w="16871" h="4311" extrusionOk="0">
                  <a:moveTo>
                    <a:pt x="6986" y="0"/>
                  </a:moveTo>
                  <a:cubicBezTo>
                    <a:pt x="4606" y="0"/>
                    <a:pt x="2245" y="253"/>
                    <a:pt x="396" y="332"/>
                  </a:cubicBezTo>
                  <a:cubicBezTo>
                    <a:pt x="31" y="332"/>
                    <a:pt x="0" y="940"/>
                    <a:pt x="396" y="940"/>
                  </a:cubicBezTo>
                  <a:cubicBezTo>
                    <a:pt x="836" y="972"/>
                    <a:pt x="1278" y="986"/>
                    <a:pt x="1721" y="986"/>
                  </a:cubicBezTo>
                  <a:cubicBezTo>
                    <a:pt x="4100" y="986"/>
                    <a:pt x="6512" y="598"/>
                    <a:pt x="8794" y="598"/>
                  </a:cubicBezTo>
                  <a:cubicBezTo>
                    <a:pt x="11756" y="598"/>
                    <a:pt x="14497" y="1251"/>
                    <a:pt x="16657" y="4254"/>
                  </a:cubicBezTo>
                  <a:cubicBezTo>
                    <a:pt x="16678" y="4294"/>
                    <a:pt x="16711" y="4311"/>
                    <a:pt x="16744" y="4311"/>
                  </a:cubicBezTo>
                  <a:cubicBezTo>
                    <a:pt x="16809" y="4311"/>
                    <a:pt x="16870" y="4243"/>
                    <a:pt x="16809" y="4162"/>
                  </a:cubicBezTo>
                  <a:cubicBezTo>
                    <a:pt x="15037" y="714"/>
                    <a:pt x="10984" y="0"/>
                    <a:pt x="6986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1118825" y="1289750"/>
              <a:ext cx="96775" cy="289425"/>
            </a:xfrm>
            <a:custGeom>
              <a:avLst/>
              <a:gdLst/>
              <a:ahLst/>
              <a:cxnLst/>
              <a:rect l="l" t="t" r="r" b="b"/>
              <a:pathLst>
                <a:path w="3871" h="11577" extrusionOk="0">
                  <a:moveTo>
                    <a:pt x="3492" y="0"/>
                  </a:moveTo>
                  <a:cubicBezTo>
                    <a:pt x="3441" y="0"/>
                    <a:pt x="3389" y="19"/>
                    <a:pt x="3344" y="64"/>
                  </a:cubicBezTo>
                  <a:cubicBezTo>
                    <a:pt x="609" y="2921"/>
                    <a:pt x="153" y="7754"/>
                    <a:pt x="1" y="11463"/>
                  </a:cubicBezTo>
                  <a:cubicBezTo>
                    <a:pt x="1" y="11539"/>
                    <a:pt x="46" y="11577"/>
                    <a:pt x="92" y="11577"/>
                  </a:cubicBezTo>
                  <a:cubicBezTo>
                    <a:pt x="137" y="11577"/>
                    <a:pt x="183" y="11539"/>
                    <a:pt x="183" y="11463"/>
                  </a:cubicBezTo>
                  <a:cubicBezTo>
                    <a:pt x="578" y="7785"/>
                    <a:pt x="943" y="3225"/>
                    <a:pt x="3679" y="459"/>
                  </a:cubicBezTo>
                  <a:cubicBezTo>
                    <a:pt x="3870" y="268"/>
                    <a:pt x="3684" y="0"/>
                    <a:pt x="3492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1216350" y="1268800"/>
              <a:ext cx="138750" cy="180750"/>
            </a:xfrm>
            <a:custGeom>
              <a:avLst/>
              <a:gdLst/>
              <a:ahLst/>
              <a:cxnLst/>
              <a:rect l="l" t="t" r="r" b="b"/>
              <a:pathLst>
                <a:path w="5550" h="7230" extrusionOk="0">
                  <a:moveTo>
                    <a:pt x="460" y="0"/>
                  </a:moveTo>
                  <a:cubicBezTo>
                    <a:pt x="244" y="0"/>
                    <a:pt x="0" y="203"/>
                    <a:pt x="81" y="446"/>
                  </a:cubicBezTo>
                  <a:cubicBezTo>
                    <a:pt x="993" y="3060"/>
                    <a:pt x="3243" y="5583"/>
                    <a:pt x="5401" y="7225"/>
                  </a:cubicBezTo>
                  <a:cubicBezTo>
                    <a:pt x="5411" y="7228"/>
                    <a:pt x="5420" y="7229"/>
                    <a:pt x="5429" y="7229"/>
                  </a:cubicBezTo>
                  <a:cubicBezTo>
                    <a:pt x="5504" y="7229"/>
                    <a:pt x="5549" y="7127"/>
                    <a:pt x="5522" y="7073"/>
                  </a:cubicBezTo>
                  <a:cubicBezTo>
                    <a:pt x="3547" y="5006"/>
                    <a:pt x="1784" y="2848"/>
                    <a:pt x="720" y="173"/>
                  </a:cubicBezTo>
                  <a:cubicBezTo>
                    <a:pt x="669" y="51"/>
                    <a:pt x="568" y="0"/>
                    <a:pt x="460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1430525" y="1244775"/>
              <a:ext cx="150100" cy="103075"/>
            </a:xfrm>
            <a:custGeom>
              <a:avLst/>
              <a:gdLst/>
              <a:ahLst/>
              <a:cxnLst/>
              <a:rect l="l" t="t" r="r" b="b"/>
              <a:pathLst>
                <a:path w="6004" h="4123" extrusionOk="0">
                  <a:moveTo>
                    <a:pt x="55" y="1"/>
                  </a:moveTo>
                  <a:cubicBezTo>
                    <a:pt x="16" y="1"/>
                    <a:pt x="1" y="45"/>
                    <a:pt x="25" y="70"/>
                  </a:cubicBezTo>
                  <a:cubicBezTo>
                    <a:pt x="1180" y="465"/>
                    <a:pt x="2001" y="1590"/>
                    <a:pt x="2913" y="2350"/>
                  </a:cubicBezTo>
                  <a:cubicBezTo>
                    <a:pt x="3734" y="3049"/>
                    <a:pt x="4706" y="3778"/>
                    <a:pt x="5770" y="4112"/>
                  </a:cubicBezTo>
                  <a:cubicBezTo>
                    <a:pt x="5790" y="4119"/>
                    <a:pt x="5808" y="4122"/>
                    <a:pt x="5825" y="4122"/>
                  </a:cubicBezTo>
                  <a:cubicBezTo>
                    <a:pt x="5964" y="4122"/>
                    <a:pt x="6003" y="3917"/>
                    <a:pt x="5922" y="3809"/>
                  </a:cubicBezTo>
                  <a:cubicBezTo>
                    <a:pt x="4858" y="2957"/>
                    <a:pt x="3612" y="2350"/>
                    <a:pt x="2578" y="1498"/>
                  </a:cubicBezTo>
                  <a:cubicBezTo>
                    <a:pt x="1819" y="830"/>
                    <a:pt x="1089" y="222"/>
                    <a:pt x="86" y="9"/>
                  </a:cubicBezTo>
                  <a:cubicBezTo>
                    <a:pt x="74" y="3"/>
                    <a:pt x="64" y="1"/>
                    <a:pt x="55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358900" y="1251575"/>
              <a:ext cx="133525" cy="87750"/>
            </a:xfrm>
            <a:custGeom>
              <a:avLst/>
              <a:gdLst/>
              <a:ahLst/>
              <a:cxnLst/>
              <a:rect l="l" t="t" r="r" b="b"/>
              <a:pathLst>
                <a:path w="5341" h="3510" extrusionOk="0">
                  <a:moveTo>
                    <a:pt x="160" y="1"/>
                  </a:moveTo>
                  <a:cubicBezTo>
                    <a:pt x="68" y="1"/>
                    <a:pt x="1" y="130"/>
                    <a:pt x="94" y="223"/>
                  </a:cubicBezTo>
                  <a:cubicBezTo>
                    <a:pt x="793" y="923"/>
                    <a:pt x="1614" y="1561"/>
                    <a:pt x="2434" y="2078"/>
                  </a:cubicBezTo>
                  <a:cubicBezTo>
                    <a:pt x="3225" y="2625"/>
                    <a:pt x="4136" y="3293"/>
                    <a:pt x="5109" y="3506"/>
                  </a:cubicBezTo>
                  <a:cubicBezTo>
                    <a:pt x="5123" y="3508"/>
                    <a:pt x="5136" y="3510"/>
                    <a:pt x="5148" y="3510"/>
                  </a:cubicBezTo>
                  <a:cubicBezTo>
                    <a:pt x="5299" y="3510"/>
                    <a:pt x="5341" y="3345"/>
                    <a:pt x="5200" y="3233"/>
                  </a:cubicBezTo>
                  <a:cubicBezTo>
                    <a:pt x="4440" y="2625"/>
                    <a:pt x="3468" y="2290"/>
                    <a:pt x="2617" y="1774"/>
                  </a:cubicBezTo>
                  <a:cubicBezTo>
                    <a:pt x="1796" y="1257"/>
                    <a:pt x="1006" y="679"/>
                    <a:pt x="246" y="41"/>
                  </a:cubicBezTo>
                  <a:cubicBezTo>
                    <a:pt x="218" y="13"/>
                    <a:pt x="188" y="1"/>
                    <a:pt x="160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1339575" y="1336450"/>
              <a:ext cx="57800" cy="54750"/>
            </a:xfrm>
            <a:custGeom>
              <a:avLst/>
              <a:gdLst/>
              <a:ahLst/>
              <a:cxnLst/>
              <a:rect l="l" t="t" r="r" b="b"/>
              <a:pathLst>
                <a:path w="2312" h="2190" extrusionOk="0">
                  <a:moveTo>
                    <a:pt x="1133" y="0"/>
                  </a:moveTo>
                  <a:cubicBezTo>
                    <a:pt x="579" y="0"/>
                    <a:pt x="31" y="343"/>
                    <a:pt x="16" y="1053"/>
                  </a:cubicBezTo>
                  <a:cubicBezTo>
                    <a:pt x="0" y="1810"/>
                    <a:pt x="580" y="2190"/>
                    <a:pt x="1159" y="2190"/>
                  </a:cubicBezTo>
                  <a:cubicBezTo>
                    <a:pt x="1720" y="2190"/>
                    <a:pt x="2280" y="1832"/>
                    <a:pt x="2295" y="1114"/>
                  </a:cubicBezTo>
                  <a:cubicBezTo>
                    <a:pt x="2311" y="381"/>
                    <a:pt x="1718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1209250" y="1487400"/>
              <a:ext cx="36500" cy="36500"/>
            </a:xfrm>
            <a:custGeom>
              <a:avLst/>
              <a:gdLst/>
              <a:ahLst/>
              <a:cxnLst/>
              <a:rect l="l" t="t" r="r" b="b"/>
              <a:pathLst>
                <a:path w="1460" h="1460" extrusionOk="0">
                  <a:moveTo>
                    <a:pt x="761" y="0"/>
                  </a:moveTo>
                  <a:cubicBezTo>
                    <a:pt x="365" y="0"/>
                    <a:pt x="1" y="304"/>
                    <a:pt x="1" y="699"/>
                  </a:cubicBezTo>
                  <a:cubicBezTo>
                    <a:pt x="1" y="1095"/>
                    <a:pt x="305" y="1459"/>
                    <a:pt x="700" y="1459"/>
                  </a:cubicBezTo>
                  <a:cubicBezTo>
                    <a:pt x="1125" y="1459"/>
                    <a:pt x="1460" y="1155"/>
                    <a:pt x="1460" y="760"/>
                  </a:cubicBezTo>
                  <a:cubicBezTo>
                    <a:pt x="1460" y="365"/>
                    <a:pt x="1156" y="0"/>
                    <a:pt x="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1232425" y="1411025"/>
              <a:ext cx="33100" cy="31375"/>
            </a:xfrm>
            <a:custGeom>
              <a:avLst/>
              <a:gdLst/>
              <a:ahLst/>
              <a:cxnLst/>
              <a:rect l="l" t="t" r="r" b="b"/>
              <a:pathLst>
                <a:path w="1324" h="1255" extrusionOk="0">
                  <a:moveTo>
                    <a:pt x="671" y="0"/>
                  </a:moveTo>
                  <a:cubicBezTo>
                    <a:pt x="354" y="0"/>
                    <a:pt x="31" y="206"/>
                    <a:pt x="16" y="624"/>
                  </a:cubicBezTo>
                  <a:cubicBezTo>
                    <a:pt x="0" y="1042"/>
                    <a:pt x="324" y="1255"/>
                    <a:pt x="649" y="1255"/>
                  </a:cubicBezTo>
                  <a:cubicBezTo>
                    <a:pt x="963" y="1255"/>
                    <a:pt x="1278" y="1057"/>
                    <a:pt x="1293" y="654"/>
                  </a:cubicBezTo>
                  <a:cubicBezTo>
                    <a:pt x="1324" y="221"/>
                    <a:pt x="1000" y="0"/>
                    <a:pt x="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1442550" y="1383375"/>
              <a:ext cx="18250" cy="18000"/>
            </a:xfrm>
            <a:custGeom>
              <a:avLst/>
              <a:gdLst/>
              <a:ahLst/>
              <a:cxnLst/>
              <a:rect l="l" t="t" r="r" b="b"/>
              <a:pathLst>
                <a:path w="730" h="720" extrusionOk="0">
                  <a:moveTo>
                    <a:pt x="340" y="0"/>
                  </a:moveTo>
                  <a:cubicBezTo>
                    <a:pt x="166" y="0"/>
                    <a:pt x="0" y="115"/>
                    <a:pt x="0" y="362"/>
                  </a:cubicBezTo>
                  <a:cubicBezTo>
                    <a:pt x="0" y="597"/>
                    <a:pt x="195" y="719"/>
                    <a:pt x="383" y="719"/>
                  </a:cubicBezTo>
                  <a:cubicBezTo>
                    <a:pt x="559" y="719"/>
                    <a:pt x="730" y="613"/>
                    <a:pt x="730" y="392"/>
                  </a:cubicBezTo>
                  <a:cubicBezTo>
                    <a:pt x="730" y="138"/>
                    <a:pt x="530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1505975" y="1367900"/>
              <a:ext cx="30050" cy="28525"/>
            </a:xfrm>
            <a:custGeom>
              <a:avLst/>
              <a:gdLst/>
              <a:ahLst/>
              <a:cxnLst/>
              <a:rect l="l" t="t" r="r" b="b"/>
              <a:pathLst>
                <a:path w="1202" h="1141" extrusionOk="0">
                  <a:moveTo>
                    <a:pt x="591" y="0"/>
                  </a:moveTo>
                  <a:cubicBezTo>
                    <a:pt x="301" y="0"/>
                    <a:pt x="16" y="183"/>
                    <a:pt x="16" y="555"/>
                  </a:cubicBezTo>
                  <a:cubicBezTo>
                    <a:pt x="1" y="943"/>
                    <a:pt x="294" y="1141"/>
                    <a:pt x="593" y="1141"/>
                  </a:cubicBezTo>
                  <a:cubicBezTo>
                    <a:pt x="880" y="1141"/>
                    <a:pt x="1172" y="958"/>
                    <a:pt x="1202" y="586"/>
                  </a:cubicBezTo>
                  <a:cubicBezTo>
                    <a:pt x="1202" y="198"/>
                    <a:pt x="894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1112750" y="1197850"/>
              <a:ext cx="147450" cy="130000"/>
            </a:xfrm>
            <a:custGeom>
              <a:avLst/>
              <a:gdLst/>
              <a:ahLst/>
              <a:cxnLst/>
              <a:rect l="l" t="t" r="r" b="b"/>
              <a:pathLst>
                <a:path w="5898" h="5200" extrusionOk="0">
                  <a:moveTo>
                    <a:pt x="4701" y="0"/>
                  </a:moveTo>
                  <a:cubicBezTo>
                    <a:pt x="4228" y="0"/>
                    <a:pt x="3821" y="785"/>
                    <a:pt x="3496" y="1035"/>
                  </a:cubicBezTo>
                  <a:cubicBezTo>
                    <a:pt x="2858" y="1521"/>
                    <a:pt x="2128" y="1916"/>
                    <a:pt x="1763" y="2312"/>
                  </a:cubicBezTo>
                  <a:cubicBezTo>
                    <a:pt x="1034" y="2980"/>
                    <a:pt x="973" y="3102"/>
                    <a:pt x="456" y="3892"/>
                  </a:cubicBezTo>
                  <a:cubicBezTo>
                    <a:pt x="152" y="4348"/>
                    <a:pt x="0" y="5078"/>
                    <a:pt x="213" y="5199"/>
                  </a:cubicBezTo>
                  <a:cubicBezTo>
                    <a:pt x="608" y="4834"/>
                    <a:pt x="791" y="4956"/>
                    <a:pt x="1216" y="4682"/>
                  </a:cubicBezTo>
                  <a:cubicBezTo>
                    <a:pt x="1338" y="4622"/>
                    <a:pt x="1885" y="4287"/>
                    <a:pt x="1976" y="4196"/>
                  </a:cubicBezTo>
                  <a:cubicBezTo>
                    <a:pt x="2432" y="3892"/>
                    <a:pt x="2584" y="3771"/>
                    <a:pt x="2979" y="3406"/>
                  </a:cubicBezTo>
                  <a:cubicBezTo>
                    <a:pt x="3253" y="3132"/>
                    <a:pt x="4073" y="2008"/>
                    <a:pt x="4195" y="1856"/>
                  </a:cubicBezTo>
                  <a:cubicBezTo>
                    <a:pt x="4590" y="1278"/>
                    <a:pt x="5897" y="883"/>
                    <a:pt x="5016" y="123"/>
                  </a:cubicBezTo>
                  <a:cubicBezTo>
                    <a:pt x="4908" y="37"/>
                    <a:pt x="4803" y="0"/>
                    <a:pt x="4701" y="0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1229775" y="1040075"/>
              <a:ext cx="105125" cy="168000"/>
            </a:xfrm>
            <a:custGeom>
              <a:avLst/>
              <a:gdLst/>
              <a:ahLst/>
              <a:cxnLst/>
              <a:rect l="l" t="t" r="r" b="b"/>
              <a:pathLst>
                <a:path w="4205" h="6720" extrusionOk="0">
                  <a:moveTo>
                    <a:pt x="4090" y="1"/>
                  </a:moveTo>
                  <a:cubicBezTo>
                    <a:pt x="4074" y="1"/>
                    <a:pt x="4057" y="7"/>
                    <a:pt x="4043" y="21"/>
                  </a:cubicBezTo>
                  <a:cubicBezTo>
                    <a:pt x="2067" y="1632"/>
                    <a:pt x="1368" y="4580"/>
                    <a:pt x="0" y="6647"/>
                  </a:cubicBezTo>
                  <a:cubicBezTo>
                    <a:pt x="0" y="6691"/>
                    <a:pt x="17" y="6720"/>
                    <a:pt x="49" y="6720"/>
                  </a:cubicBezTo>
                  <a:cubicBezTo>
                    <a:pt x="61" y="6720"/>
                    <a:pt x="75" y="6716"/>
                    <a:pt x="92" y="6708"/>
                  </a:cubicBezTo>
                  <a:cubicBezTo>
                    <a:pt x="1611" y="4610"/>
                    <a:pt x="2462" y="2148"/>
                    <a:pt x="4134" y="142"/>
                  </a:cubicBezTo>
                  <a:cubicBezTo>
                    <a:pt x="4205" y="72"/>
                    <a:pt x="4148" y="1"/>
                    <a:pt x="4090" y="1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1233675" y="1101825"/>
              <a:ext cx="176975" cy="112175"/>
            </a:xfrm>
            <a:custGeom>
              <a:avLst/>
              <a:gdLst/>
              <a:ahLst/>
              <a:cxnLst/>
              <a:rect l="l" t="t" r="r" b="b"/>
              <a:pathLst>
                <a:path w="7079" h="4487" extrusionOk="0">
                  <a:moveTo>
                    <a:pt x="7029" y="1"/>
                  </a:moveTo>
                  <a:cubicBezTo>
                    <a:pt x="7022" y="1"/>
                    <a:pt x="7018" y="5"/>
                    <a:pt x="7018" y="13"/>
                  </a:cubicBezTo>
                  <a:cubicBezTo>
                    <a:pt x="5164" y="2110"/>
                    <a:pt x="2215" y="2596"/>
                    <a:pt x="27" y="4359"/>
                  </a:cubicBezTo>
                  <a:cubicBezTo>
                    <a:pt x="1" y="4412"/>
                    <a:pt x="88" y="4487"/>
                    <a:pt x="131" y="4487"/>
                  </a:cubicBezTo>
                  <a:cubicBezTo>
                    <a:pt x="138" y="4487"/>
                    <a:pt x="144" y="4485"/>
                    <a:pt x="148" y="4481"/>
                  </a:cubicBezTo>
                  <a:cubicBezTo>
                    <a:pt x="2215" y="2870"/>
                    <a:pt x="5620" y="2384"/>
                    <a:pt x="7079" y="74"/>
                  </a:cubicBezTo>
                  <a:cubicBezTo>
                    <a:pt x="7079" y="29"/>
                    <a:pt x="7046" y="1"/>
                    <a:pt x="7029" y="1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9"/>
          <p:cNvGrpSpPr/>
          <p:nvPr/>
        </p:nvGrpSpPr>
        <p:grpSpPr>
          <a:xfrm>
            <a:off x="-380268" y="584775"/>
            <a:ext cx="9676389" cy="4887138"/>
            <a:chOff x="-380268" y="584775"/>
            <a:chExt cx="9676389" cy="4887138"/>
          </a:xfrm>
        </p:grpSpPr>
        <p:sp>
          <p:nvSpPr>
            <p:cNvPr id="1333" name="Google Shape;1333;p9"/>
            <p:cNvSpPr/>
            <p:nvPr/>
          </p:nvSpPr>
          <p:spPr>
            <a:xfrm>
              <a:off x="-38725" y="3994776"/>
              <a:ext cx="9209436" cy="11876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65450" y="4046402"/>
              <a:ext cx="9209483" cy="113579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1418994" y="5847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8255722" y="2125916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0" y="2515286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8" name="Google Shape;1338;p9"/>
            <p:cNvGrpSpPr/>
            <p:nvPr/>
          </p:nvGrpSpPr>
          <p:grpSpPr>
            <a:xfrm flipH="1">
              <a:off x="325231" y="1022596"/>
              <a:ext cx="297026" cy="390176"/>
              <a:chOff x="4906125" y="1207000"/>
              <a:chExt cx="520550" cy="683800"/>
            </a:xfrm>
          </p:grpSpPr>
          <p:sp>
            <p:nvSpPr>
              <p:cNvPr id="1339" name="Google Shape;1339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9"/>
            <p:cNvGrpSpPr/>
            <p:nvPr/>
          </p:nvGrpSpPr>
          <p:grpSpPr>
            <a:xfrm rot="-1067620" flipH="1">
              <a:off x="516673" y="1549204"/>
              <a:ext cx="180904" cy="237637"/>
              <a:chOff x="4906125" y="1207000"/>
              <a:chExt cx="520550" cy="683800"/>
            </a:xfrm>
          </p:grpSpPr>
          <p:sp>
            <p:nvSpPr>
              <p:cNvPr id="1385" name="Google Shape;1385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0" name="Google Shape;1430;p9"/>
            <p:cNvGrpSpPr/>
            <p:nvPr/>
          </p:nvGrpSpPr>
          <p:grpSpPr>
            <a:xfrm rot="1558693">
              <a:off x="501026" y="4007466"/>
              <a:ext cx="579086" cy="1102701"/>
              <a:chOff x="4648125" y="579200"/>
              <a:chExt cx="579125" cy="1102775"/>
            </a:xfrm>
          </p:grpSpPr>
          <p:sp>
            <p:nvSpPr>
              <p:cNvPr id="1431" name="Google Shape;1431;p9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9"/>
            <p:cNvGrpSpPr/>
            <p:nvPr/>
          </p:nvGrpSpPr>
          <p:grpSpPr>
            <a:xfrm rot="-341917">
              <a:off x="-300692" y="3173252"/>
              <a:ext cx="1154984" cy="1660288"/>
              <a:chOff x="-281361" y="3012568"/>
              <a:chExt cx="1154935" cy="1660217"/>
            </a:xfrm>
          </p:grpSpPr>
          <p:sp>
            <p:nvSpPr>
              <p:cNvPr id="1434" name="Google Shape;1434;p9"/>
              <p:cNvSpPr/>
              <p:nvPr/>
            </p:nvSpPr>
            <p:spPr>
              <a:xfrm rot="-549552">
                <a:off x="328027" y="3679692"/>
                <a:ext cx="393741" cy="284703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35" name="Google Shape;1435;p9"/>
              <p:cNvGrpSpPr/>
              <p:nvPr/>
            </p:nvGrpSpPr>
            <p:grpSpPr>
              <a:xfrm rot="-730137">
                <a:off x="-131395" y="3085674"/>
                <a:ext cx="855002" cy="1514006"/>
                <a:chOff x="207725" y="2276150"/>
                <a:chExt cx="1299425" cy="2300975"/>
              </a:xfrm>
            </p:grpSpPr>
            <p:sp>
              <p:nvSpPr>
                <p:cNvPr id="1436" name="Google Shape;1436;p9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9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9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9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9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1" name="Google Shape;1441;p9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2" name="Google Shape;1442;p9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3" name="Google Shape;1443;p9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4" name="Google Shape;1444;p9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5" name="Google Shape;1445;p9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9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9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9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49" name="Google Shape;1449;p9"/>
            <p:cNvGrpSpPr/>
            <p:nvPr/>
          </p:nvGrpSpPr>
          <p:grpSpPr>
            <a:xfrm>
              <a:off x="-150500" y="4161825"/>
              <a:ext cx="1024075" cy="1011725"/>
              <a:chOff x="2649575" y="3055425"/>
              <a:chExt cx="1024075" cy="1011725"/>
            </a:xfrm>
          </p:grpSpPr>
          <p:sp>
            <p:nvSpPr>
              <p:cNvPr id="1450" name="Google Shape;1450;p9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9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9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9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9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9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9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9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9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9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9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9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9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9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9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9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9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9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9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9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9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9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9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9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9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9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6" name="Google Shape;1476;p9"/>
            <p:cNvGrpSpPr/>
            <p:nvPr/>
          </p:nvGrpSpPr>
          <p:grpSpPr>
            <a:xfrm>
              <a:off x="8509725" y="3646213"/>
              <a:ext cx="577950" cy="1825700"/>
              <a:chOff x="5612500" y="3325575"/>
              <a:chExt cx="577950" cy="1825700"/>
            </a:xfrm>
          </p:grpSpPr>
          <p:sp>
            <p:nvSpPr>
              <p:cNvPr id="1477" name="Google Shape;1477;p9"/>
              <p:cNvSpPr/>
              <p:nvPr/>
            </p:nvSpPr>
            <p:spPr>
              <a:xfrm>
                <a:off x="5659200" y="3452725"/>
                <a:ext cx="289400" cy="16985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67942" extrusionOk="0">
                    <a:moveTo>
                      <a:pt x="5479" y="1"/>
                    </a:moveTo>
                    <a:cubicBezTo>
                      <a:pt x="5431" y="1"/>
                      <a:pt x="5400" y="79"/>
                      <a:pt x="5472" y="175"/>
                    </a:cubicBezTo>
                    <a:cubicBezTo>
                      <a:pt x="10408" y="10649"/>
                      <a:pt x="11376" y="22891"/>
                      <a:pt x="8207" y="34066"/>
                    </a:cubicBezTo>
                    <a:cubicBezTo>
                      <a:pt x="6539" y="40137"/>
                      <a:pt x="3370" y="45641"/>
                      <a:pt x="1502" y="51745"/>
                    </a:cubicBezTo>
                    <a:cubicBezTo>
                      <a:pt x="535" y="54981"/>
                      <a:pt x="1" y="58316"/>
                      <a:pt x="201" y="61719"/>
                    </a:cubicBezTo>
                    <a:cubicBezTo>
                      <a:pt x="234" y="62253"/>
                      <a:pt x="301" y="62753"/>
                      <a:pt x="368" y="63253"/>
                    </a:cubicBezTo>
                    <a:cubicBezTo>
                      <a:pt x="468" y="63754"/>
                      <a:pt x="535" y="64321"/>
                      <a:pt x="701" y="64754"/>
                    </a:cubicBezTo>
                    <a:cubicBezTo>
                      <a:pt x="968" y="65755"/>
                      <a:pt x="1369" y="66689"/>
                      <a:pt x="1969" y="67423"/>
                    </a:cubicBezTo>
                    <a:cubicBezTo>
                      <a:pt x="2231" y="67786"/>
                      <a:pt x="2494" y="67942"/>
                      <a:pt x="2697" y="67942"/>
                    </a:cubicBezTo>
                    <a:cubicBezTo>
                      <a:pt x="2830" y="67942"/>
                      <a:pt x="2937" y="67875"/>
                      <a:pt x="3003" y="67757"/>
                    </a:cubicBezTo>
                    <a:cubicBezTo>
                      <a:pt x="3070" y="67590"/>
                      <a:pt x="3137" y="67390"/>
                      <a:pt x="3137" y="67089"/>
                    </a:cubicBezTo>
                    <a:cubicBezTo>
                      <a:pt x="3036" y="66923"/>
                      <a:pt x="2970" y="66656"/>
                      <a:pt x="2836" y="66255"/>
                    </a:cubicBezTo>
                    <a:cubicBezTo>
                      <a:pt x="1736" y="63554"/>
                      <a:pt x="1535" y="60551"/>
                      <a:pt x="1836" y="57649"/>
                    </a:cubicBezTo>
                    <a:cubicBezTo>
                      <a:pt x="2136" y="54681"/>
                      <a:pt x="2903" y="51812"/>
                      <a:pt x="3970" y="48976"/>
                    </a:cubicBezTo>
                    <a:cubicBezTo>
                      <a:pt x="5005" y="46141"/>
                      <a:pt x="6205" y="43372"/>
                      <a:pt x="7340" y="40504"/>
                    </a:cubicBezTo>
                    <a:cubicBezTo>
                      <a:pt x="8474" y="37668"/>
                      <a:pt x="9408" y="34666"/>
                      <a:pt x="10042" y="31664"/>
                    </a:cubicBezTo>
                    <a:cubicBezTo>
                      <a:pt x="11176" y="26460"/>
                      <a:pt x="11576" y="20690"/>
                      <a:pt x="10909" y="15119"/>
                    </a:cubicBezTo>
                    <a:cubicBezTo>
                      <a:pt x="10242" y="9515"/>
                      <a:pt x="8340" y="4144"/>
                      <a:pt x="5538" y="41"/>
                    </a:cubicBezTo>
                    <a:cubicBezTo>
                      <a:pt x="5519" y="13"/>
                      <a:pt x="5498" y="1"/>
                      <a:pt x="5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9"/>
              <p:cNvSpPr/>
              <p:nvPr/>
            </p:nvSpPr>
            <p:spPr>
              <a:xfrm>
                <a:off x="5714250" y="3325575"/>
                <a:ext cx="1209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863" extrusionOk="0">
                    <a:moveTo>
                      <a:pt x="2295" y="1"/>
                    </a:moveTo>
                    <a:cubicBezTo>
                      <a:pt x="1488" y="1"/>
                      <a:pt x="694" y="568"/>
                      <a:pt x="367" y="1358"/>
                    </a:cubicBezTo>
                    <a:cubicBezTo>
                      <a:pt x="1" y="2292"/>
                      <a:pt x="301" y="3426"/>
                      <a:pt x="968" y="4227"/>
                    </a:cubicBezTo>
                    <a:cubicBezTo>
                      <a:pt x="1502" y="4927"/>
                      <a:pt x="2302" y="5394"/>
                      <a:pt x="3036" y="5895"/>
                    </a:cubicBezTo>
                    <a:cubicBezTo>
                      <a:pt x="3803" y="6395"/>
                      <a:pt x="4504" y="7029"/>
                      <a:pt x="4837" y="7863"/>
                    </a:cubicBezTo>
                    <a:cubicBezTo>
                      <a:pt x="4537" y="5895"/>
                      <a:pt x="4504" y="4527"/>
                      <a:pt x="4437" y="3093"/>
                    </a:cubicBezTo>
                    <a:cubicBezTo>
                      <a:pt x="4337" y="2526"/>
                      <a:pt x="4304" y="1892"/>
                      <a:pt x="4037" y="1358"/>
                    </a:cubicBezTo>
                    <a:cubicBezTo>
                      <a:pt x="3803" y="791"/>
                      <a:pt x="3370" y="291"/>
                      <a:pt x="2836" y="90"/>
                    </a:cubicBezTo>
                    <a:cubicBezTo>
                      <a:pt x="2658" y="29"/>
                      <a:pt x="2477" y="1"/>
                      <a:pt x="2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9"/>
              <p:cNvSpPr/>
              <p:nvPr/>
            </p:nvSpPr>
            <p:spPr>
              <a:xfrm>
                <a:off x="5896875" y="3533175"/>
                <a:ext cx="140675" cy="29170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1668" extrusionOk="0">
                    <a:moveTo>
                      <a:pt x="5597" y="1"/>
                    </a:moveTo>
                    <a:cubicBezTo>
                      <a:pt x="5578" y="1"/>
                      <a:pt x="5544" y="20"/>
                      <a:pt x="5505" y="59"/>
                    </a:cubicBezTo>
                    <a:cubicBezTo>
                      <a:pt x="3837" y="1227"/>
                      <a:pt x="2436" y="2794"/>
                      <a:pt x="1502" y="4629"/>
                    </a:cubicBezTo>
                    <a:cubicBezTo>
                      <a:pt x="535" y="6464"/>
                      <a:pt x="1" y="8565"/>
                      <a:pt x="34" y="10633"/>
                    </a:cubicBezTo>
                    <a:cubicBezTo>
                      <a:pt x="34" y="11334"/>
                      <a:pt x="268" y="11667"/>
                      <a:pt x="434" y="11667"/>
                    </a:cubicBezTo>
                    <a:cubicBezTo>
                      <a:pt x="635" y="11634"/>
                      <a:pt x="735" y="11300"/>
                      <a:pt x="701" y="10633"/>
                    </a:cubicBezTo>
                    <a:cubicBezTo>
                      <a:pt x="568" y="8665"/>
                      <a:pt x="1002" y="6630"/>
                      <a:pt x="1835" y="4829"/>
                    </a:cubicBezTo>
                    <a:cubicBezTo>
                      <a:pt x="2669" y="2994"/>
                      <a:pt x="3904" y="1327"/>
                      <a:pt x="5538" y="126"/>
                    </a:cubicBezTo>
                    <a:cubicBezTo>
                      <a:pt x="5619" y="45"/>
                      <a:pt x="5626" y="1"/>
                      <a:pt x="5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9"/>
              <p:cNvSpPr/>
              <p:nvPr/>
            </p:nvSpPr>
            <p:spPr>
              <a:xfrm>
                <a:off x="5985275" y="3457050"/>
                <a:ext cx="115950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839" extrusionOk="0">
                    <a:moveTo>
                      <a:pt x="3430" y="1"/>
                    </a:moveTo>
                    <a:cubicBezTo>
                      <a:pt x="2946" y="1"/>
                      <a:pt x="2479" y="402"/>
                      <a:pt x="2136" y="802"/>
                    </a:cubicBezTo>
                    <a:cubicBezTo>
                      <a:pt x="1268" y="1803"/>
                      <a:pt x="668" y="3671"/>
                      <a:pt x="1" y="4839"/>
                    </a:cubicBezTo>
                    <a:cubicBezTo>
                      <a:pt x="1135" y="4839"/>
                      <a:pt x="2469" y="3971"/>
                      <a:pt x="3370" y="3438"/>
                    </a:cubicBezTo>
                    <a:cubicBezTo>
                      <a:pt x="4270" y="2937"/>
                      <a:pt x="4637" y="2003"/>
                      <a:pt x="4437" y="1003"/>
                    </a:cubicBezTo>
                    <a:cubicBezTo>
                      <a:pt x="4337" y="602"/>
                      <a:pt x="4104" y="169"/>
                      <a:pt x="3670" y="35"/>
                    </a:cubicBezTo>
                    <a:cubicBezTo>
                      <a:pt x="3590" y="12"/>
                      <a:pt x="3509" y="1"/>
                      <a:pt x="3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9"/>
              <p:cNvSpPr/>
              <p:nvPr/>
            </p:nvSpPr>
            <p:spPr>
              <a:xfrm>
                <a:off x="5754925" y="3677025"/>
                <a:ext cx="169250" cy="2192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8770" extrusionOk="0">
                    <a:moveTo>
                      <a:pt x="49" y="0"/>
                    </a:moveTo>
                    <a:cubicBezTo>
                      <a:pt x="0" y="0"/>
                      <a:pt x="5" y="63"/>
                      <a:pt x="75" y="109"/>
                    </a:cubicBezTo>
                    <a:cubicBezTo>
                      <a:pt x="1509" y="1010"/>
                      <a:pt x="2677" y="2277"/>
                      <a:pt x="3577" y="3612"/>
                    </a:cubicBezTo>
                    <a:cubicBezTo>
                      <a:pt x="4511" y="5013"/>
                      <a:pt x="5312" y="6514"/>
                      <a:pt x="5846" y="8048"/>
                    </a:cubicBezTo>
                    <a:cubicBezTo>
                      <a:pt x="6026" y="8544"/>
                      <a:pt x="6274" y="8769"/>
                      <a:pt x="6449" y="8769"/>
                    </a:cubicBezTo>
                    <a:cubicBezTo>
                      <a:pt x="6663" y="8769"/>
                      <a:pt x="6769" y="8435"/>
                      <a:pt x="6513" y="7848"/>
                    </a:cubicBezTo>
                    <a:cubicBezTo>
                      <a:pt x="5846" y="6247"/>
                      <a:pt x="5012" y="4746"/>
                      <a:pt x="3911" y="3412"/>
                    </a:cubicBezTo>
                    <a:cubicBezTo>
                      <a:pt x="2877" y="2077"/>
                      <a:pt x="1643" y="876"/>
                      <a:pt x="141" y="43"/>
                    </a:cubicBezTo>
                    <a:cubicBezTo>
                      <a:pt x="101" y="12"/>
                      <a:pt x="70" y="0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9"/>
              <p:cNvSpPr/>
              <p:nvPr/>
            </p:nvSpPr>
            <p:spPr>
              <a:xfrm>
                <a:off x="5693400" y="3603800"/>
                <a:ext cx="121775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73" extrusionOk="0">
                    <a:moveTo>
                      <a:pt x="1540" y="1"/>
                    </a:moveTo>
                    <a:cubicBezTo>
                      <a:pt x="1516" y="1"/>
                      <a:pt x="1492" y="1"/>
                      <a:pt x="1468" y="3"/>
                    </a:cubicBezTo>
                    <a:cubicBezTo>
                      <a:pt x="634" y="69"/>
                      <a:pt x="1" y="1003"/>
                      <a:pt x="167" y="1837"/>
                    </a:cubicBezTo>
                    <a:cubicBezTo>
                      <a:pt x="334" y="2671"/>
                      <a:pt x="1035" y="3338"/>
                      <a:pt x="1835" y="3639"/>
                    </a:cubicBezTo>
                    <a:cubicBezTo>
                      <a:pt x="2636" y="3972"/>
                      <a:pt x="4037" y="4773"/>
                      <a:pt x="4871" y="4773"/>
                    </a:cubicBezTo>
                    <a:cubicBezTo>
                      <a:pt x="4504" y="4339"/>
                      <a:pt x="3770" y="3005"/>
                      <a:pt x="3603" y="2471"/>
                    </a:cubicBezTo>
                    <a:cubicBezTo>
                      <a:pt x="3436" y="1937"/>
                      <a:pt x="3236" y="1337"/>
                      <a:pt x="2903" y="837"/>
                    </a:cubicBezTo>
                    <a:cubicBezTo>
                      <a:pt x="2583" y="357"/>
                      <a:pt x="2080" y="1"/>
                      <a:pt x="1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9"/>
              <p:cNvSpPr/>
              <p:nvPr/>
            </p:nvSpPr>
            <p:spPr>
              <a:xfrm>
                <a:off x="5906450" y="3881700"/>
                <a:ext cx="178225" cy="202375"/>
              </a:xfrm>
              <a:custGeom>
                <a:avLst/>
                <a:gdLst/>
                <a:ahLst/>
                <a:cxnLst/>
                <a:rect l="l" t="t" r="r" b="b"/>
                <a:pathLst>
                  <a:path w="7129" h="8095" extrusionOk="0">
                    <a:moveTo>
                      <a:pt x="7080" y="0"/>
                    </a:moveTo>
                    <a:cubicBezTo>
                      <a:pt x="7059" y="0"/>
                      <a:pt x="7029" y="8"/>
                      <a:pt x="6990" y="28"/>
                    </a:cubicBezTo>
                    <a:cubicBezTo>
                      <a:pt x="4154" y="1696"/>
                      <a:pt x="1786" y="4164"/>
                      <a:pt x="285" y="7166"/>
                    </a:cubicBezTo>
                    <a:cubicBezTo>
                      <a:pt x="0" y="7754"/>
                      <a:pt x="93" y="8094"/>
                      <a:pt x="312" y="8094"/>
                    </a:cubicBezTo>
                    <a:cubicBezTo>
                      <a:pt x="478" y="8094"/>
                      <a:pt x="717" y="7898"/>
                      <a:pt x="919" y="7467"/>
                    </a:cubicBezTo>
                    <a:cubicBezTo>
                      <a:pt x="2186" y="4531"/>
                      <a:pt x="4321" y="1963"/>
                      <a:pt x="7023" y="95"/>
                    </a:cubicBezTo>
                    <a:cubicBezTo>
                      <a:pt x="7117" y="48"/>
                      <a:pt x="7128" y="0"/>
                      <a:pt x="7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9"/>
              <p:cNvSpPr/>
              <p:nvPr/>
            </p:nvSpPr>
            <p:spPr>
              <a:xfrm>
                <a:off x="5796800" y="3928475"/>
                <a:ext cx="101775" cy="2983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1934" extrusionOk="0">
                    <a:moveTo>
                      <a:pt x="118" y="0"/>
                    </a:moveTo>
                    <a:cubicBezTo>
                      <a:pt x="93" y="0"/>
                      <a:pt x="68" y="42"/>
                      <a:pt x="68" y="125"/>
                    </a:cubicBezTo>
                    <a:cubicBezTo>
                      <a:pt x="1" y="1092"/>
                      <a:pt x="168" y="2026"/>
                      <a:pt x="401" y="2994"/>
                    </a:cubicBezTo>
                    <a:cubicBezTo>
                      <a:pt x="701" y="3928"/>
                      <a:pt x="1068" y="4795"/>
                      <a:pt x="1502" y="5662"/>
                    </a:cubicBezTo>
                    <a:cubicBezTo>
                      <a:pt x="2303" y="7397"/>
                      <a:pt x="3170" y="9132"/>
                      <a:pt x="3303" y="10966"/>
                    </a:cubicBezTo>
                    <a:cubicBezTo>
                      <a:pt x="3337" y="11567"/>
                      <a:pt x="3470" y="11867"/>
                      <a:pt x="3670" y="11934"/>
                    </a:cubicBezTo>
                    <a:cubicBezTo>
                      <a:pt x="3737" y="11934"/>
                      <a:pt x="3837" y="11833"/>
                      <a:pt x="3904" y="11667"/>
                    </a:cubicBezTo>
                    <a:cubicBezTo>
                      <a:pt x="4004" y="11500"/>
                      <a:pt x="4071" y="11266"/>
                      <a:pt x="4004" y="10933"/>
                    </a:cubicBezTo>
                    <a:cubicBezTo>
                      <a:pt x="3870" y="9932"/>
                      <a:pt x="3570" y="8965"/>
                      <a:pt x="3170" y="8097"/>
                    </a:cubicBezTo>
                    <a:cubicBezTo>
                      <a:pt x="2803" y="7197"/>
                      <a:pt x="2336" y="6330"/>
                      <a:pt x="1869" y="5496"/>
                    </a:cubicBezTo>
                    <a:cubicBezTo>
                      <a:pt x="1402" y="4662"/>
                      <a:pt x="1002" y="3794"/>
                      <a:pt x="668" y="2927"/>
                    </a:cubicBezTo>
                    <a:cubicBezTo>
                      <a:pt x="334" y="2026"/>
                      <a:pt x="134" y="1092"/>
                      <a:pt x="168" y="125"/>
                    </a:cubicBezTo>
                    <a:cubicBezTo>
                      <a:pt x="168" y="42"/>
                      <a:pt x="143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9"/>
              <p:cNvSpPr/>
              <p:nvPr/>
            </p:nvSpPr>
            <p:spPr>
              <a:xfrm>
                <a:off x="5819325" y="4099175"/>
                <a:ext cx="331575" cy="3311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3246" extrusionOk="0">
                    <a:moveTo>
                      <a:pt x="13239" y="1"/>
                    </a:moveTo>
                    <a:cubicBezTo>
                      <a:pt x="13218" y="1"/>
                      <a:pt x="13171" y="44"/>
                      <a:pt x="13110" y="135"/>
                    </a:cubicBezTo>
                    <a:cubicBezTo>
                      <a:pt x="10308" y="5139"/>
                      <a:pt x="6172" y="9442"/>
                      <a:pt x="1235" y="12177"/>
                    </a:cubicBezTo>
                    <a:cubicBezTo>
                      <a:pt x="401" y="12644"/>
                      <a:pt x="1" y="13011"/>
                      <a:pt x="101" y="13178"/>
                    </a:cubicBezTo>
                    <a:cubicBezTo>
                      <a:pt x="142" y="13220"/>
                      <a:pt x="223" y="13245"/>
                      <a:pt x="340" y="13245"/>
                    </a:cubicBezTo>
                    <a:cubicBezTo>
                      <a:pt x="597" y="13245"/>
                      <a:pt x="1028" y="13122"/>
                      <a:pt x="1602" y="12778"/>
                    </a:cubicBezTo>
                    <a:cubicBezTo>
                      <a:pt x="4104" y="11277"/>
                      <a:pt x="6338" y="9375"/>
                      <a:pt x="8273" y="7274"/>
                    </a:cubicBezTo>
                    <a:cubicBezTo>
                      <a:pt x="10175" y="5139"/>
                      <a:pt x="11842" y="2704"/>
                      <a:pt x="13177" y="169"/>
                    </a:cubicBezTo>
                    <a:cubicBezTo>
                      <a:pt x="13249" y="60"/>
                      <a:pt x="13262" y="1"/>
                      <a:pt x="13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9"/>
              <p:cNvSpPr/>
              <p:nvPr/>
            </p:nvSpPr>
            <p:spPr>
              <a:xfrm>
                <a:off x="5692575" y="4168225"/>
                <a:ext cx="110100" cy="3638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4555" extrusionOk="0">
                    <a:moveTo>
                      <a:pt x="442" y="0"/>
                    </a:moveTo>
                    <a:cubicBezTo>
                      <a:pt x="417" y="0"/>
                      <a:pt x="384" y="59"/>
                      <a:pt x="367" y="175"/>
                    </a:cubicBezTo>
                    <a:cubicBezTo>
                      <a:pt x="0" y="2444"/>
                      <a:pt x="401" y="4845"/>
                      <a:pt x="1134" y="7047"/>
                    </a:cubicBezTo>
                    <a:cubicBezTo>
                      <a:pt x="1835" y="9248"/>
                      <a:pt x="2736" y="11383"/>
                      <a:pt x="3503" y="13552"/>
                    </a:cubicBezTo>
                    <a:cubicBezTo>
                      <a:pt x="3725" y="14249"/>
                      <a:pt x="4007" y="14555"/>
                      <a:pt x="4177" y="14555"/>
                    </a:cubicBezTo>
                    <a:cubicBezTo>
                      <a:pt x="4186" y="14555"/>
                      <a:pt x="4195" y="14554"/>
                      <a:pt x="4203" y="14552"/>
                    </a:cubicBezTo>
                    <a:cubicBezTo>
                      <a:pt x="4370" y="14452"/>
                      <a:pt x="4403" y="14019"/>
                      <a:pt x="4137" y="13251"/>
                    </a:cubicBezTo>
                    <a:cubicBezTo>
                      <a:pt x="3303" y="11083"/>
                      <a:pt x="2302" y="9015"/>
                      <a:pt x="1501" y="6880"/>
                    </a:cubicBezTo>
                    <a:cubicBezTo>
                      <a:pt x="734" y="4745"/>
                      <a:pt x="200" y="2444"/>
                      <a:pt x="467" y="175"/>
                    </a:cubicBezTo>
                    <a:cubicBezTo>
                      <a:pt x="484" y="59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9"/>
              <p:cNvSpPr/>
              <p:nvPr/>
            </p:nvSpPr>
            <p:spPr>
              <a:xfrm>
                <a:off x="5680900" y="4615725"/>
                <a:ext cx="27192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10582" extrusionOk="0">
                    <a:moveTo>
                      <a:pt x="10856" y="0"/>
                    </a:moveTo>
                    <a:cubicBezTo>
                      <a:pt x="10838" y="0"/>
                      <a:pt x="10806" y="42"/>
                      <a:pt x="10775" y="121"/>
                    </a:cubicBezTo>
                    <a:cubicBezTo>
                      <a:pt x="10274" y="1156"/>
                      <a:pt x="9507" y="2023"/>
                      <a:pt x="8673" y="2823"/>
                    </a:cubicBezTo>
                    <a:cubicBezTo>
                      <a:pt x="7806" y="3557"/>
                      <a:pt x="6838" y="4224"/>
                      <a:pt x="5871" y="4825"/>
                    </a:cubicBezTo>
                    <a:cubicBezTo>
                      <a:pt x="4937" y="5459"/>
                      <a:pt x="3936" y="6026"/>
                      <a:pt x="2969" y="6793"/>
                    </a:cubicBezTo>
                    <a:cubicBezTo>
                      <a:pt x="2035" y="7493"/>
                      <a:pt x="1168" y="8327"/>
                      <a:pt x="467" y="9328"/>
                    </a:cubicBezTo>
                    <a:cubicBezTo>
                      <a:pt x="0" y="10029"/>
                      <a:pt x="34" y="10496"/>
                      <a:pt x="200" y="10562"/>
                    </a:cubicBezTo>
                    <a:cubicBezTo>
                      <a:pt x="230" y="10575"/>
                      <a:pt x="260" y="10581"/>
                      <a:pt x="290" y="10581"/>
                    </a:cubicBezTo>
                    <a:cubicBezTo>
                      <a:pt x="503" y="10581"/>
                      <a:pt x="751" y="10278"/>
                      <a:pt x="1101" y="9695"/>
                    </a:cubicBezTo>
                    <a:cubicBezTo>
                      <a:pt x="1668" y="8728"/>
                      <a:pt x="2469" y="7960"/>
                      <a:pt x="3336" y="7193"/>
                    </a:cubicBezTo>
                    <a:cubicBezTo>
                      <a:pt x="4203" y="6493"/>
                      <a:pt x="5171" y="5826"/>
                      <a:pt x="6138" y="5158"/>
                    </a:cubicBezTo>
                    <a:cubicBezTo>
                      <a:pt x="7072" y="4491"/>
                      <a:pt x="8006" y="3791"/>
                      <a:pt x="8840" y="2990"/>
                    </a:cubicBezTo>
                    <a:cubicBezTo>
                      <a:pt x="9674" y="2190"/>
                      <a:pt x="10408" y="1222"/>
                      <a:pt x="10841" y="155"/>
                    </a:cubicBezTo>
                    <a:cubicBezTo>
                      <a:pt x="10876" y="50"/>
                      <a:pt x="10875" y="0"/>
                      <a:pt x="10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9"/>
              <p:cNvSpPr/>
              <p:nvPr/>
            </p:nvSpPr>
            <p:spPr>
              <a:xfrm>
                <a:off x="5642525" y="4488425"/>
                <a:ext cx="67575" cy="3113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2452" extrusionOk="0">
                    <a:moveTo>
                      <a:pt x="521" y="0"/>
                    </a:moveTo>
                    <a:cubicBezTo>
                      <a:pt x="505" y="0"/>
                      <a:pt x="483" y="35"/>
                      <a:pt x="468" y="110"/>
                    </a:cubicBezTo>
                    <a:cubicBezTo>
                      <a:pt x="68" y="1044"/>
                      <a:pt x="1" y="2045"/>
                      <a:pt x="34" y="2979"/>
                    </a:cubicBezTo>
                    <a:cubicBezTo>
                      <a:pt x="68" y="3979"/>
                      <a:pt x="234" y="4947"/>
                      <a:pt x="501" y="5914"/>
                    </a:cubicBezTo>
                    <a:cubicBezTo>
                      <a:pt x="1002" y="7782"/>
                      <a:pt x="1702" y="9617"/>
                      <a:pt x="1902" y="11485"/>
                    </a:cubicBezTo>
                    <a:cubicBezTo>
                      <a:pt x="2002" y="12118"/>
                      <a:pt x="2169" y="12452"/>
                      <a:pt x="2336" y="12452"/>
                    </a:cubicBezTo>
                    <a:cubicBezTo>
                      <a:pt x="2503" y="12452"/>
                      <a:pt x="2703" y="12085"/>
                      <a:pt x="2569" y="11418"/>
                    </a:cubicBezTo>
                    <a:cubicBezTo>
                      <a:pt x="2236" y="9416"/>
                      <a:pt x="1469" y="7615"/>
                      <a:pt x="868" y="5781"/>
                    </a:cubicBezTo>
                    <a:cubicBezTo>
                      <a:pt x="568" y="4880"/>
                      <a:pt x="368" y="3946"/>
                      <a:pt x="234" y="2979"/>
                    </a:cubicBezTo>
                    <a:cubicBezTo>
                      <a:pt x="168" y="2045"/>
                      <a:pt x="201" y="1077"/>
                      <a:pt x="535" y="143"/>
                    </a:cubicBezTo>
                    <a:cubicBezTo>
                      <a:pt x="553" y="51"/>
                      <a:pt x="541" y="0"/>
                      <a:pt x="5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9"/>
              <p:cNvSpPr/>
              <p:nvPr/>
            </p:nvSpPr>
            <p:spPr>
              <a:xfrm>
                <a:off x="5612500" y="4389600"/>
                <a:ext cx="834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5664" extrusionOk="0">
                    <a:moveTo>
                      <a:pt x="2138" y="0"/>
                    </a:moveTo>
                    <a:cubicBezTo>
                      <a:pt x="1864" y="0"/>
                      <a:pt x="1600" y="98"/>
                      <a:pt x="1369" y="260"/>
                    </a:cubicBezTo>
                    <a:cubicBezTo>
                      <a:pt x="1035" y="527"/>
                      <a:pt x="835" y="860"/>
                      <a:pt x="668" y="1227"/>
                    </a:cubicBezTo>
                    <a:cubicBezTo>
                      <a:pt x="1" y="2695"/>
                      <a:pt x="335" y="4496"/>
                      <a:pt x="1402" y="5664"/>
                    </a:cubicBezTo>
                    <a:cubicBezTo>
                      <a:pt x="1869" y="4830"/>
                      <a:pt x="2336" y="4230"/>
                      <a:pt x="2703" y="3596"/>
                    </a:cubicBezTo>
                    <a:cubicBezTo>
                      <a:pt x="3070" y="2995"/>
                      <a:pt x="3337" y="2228"/>
                      <a:pt x="3270" y="1461"/>
                    </a:cubicBezTo>
                    <a:cubicBezTo>
                      <a:pt x="3270" y="894"/>
                      <a:pt x="3036" y="260"/>
                      <a:pt x="2503" y="60"/>
                    </a:cubicBezTo>
                    <a:cubicBezTo>
                      <a:pt x="2380" y="19"/>
                      <a:pt x="2258" y="0"/>
                      <a:pt x="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9"/>
              <p:cNvSpPr/>
              <p:nvPr/>
            </p:nvSpPr>
            <p:spPr>
              <a:xfrm>
                <a:off x="5665050" y="4108275"/>
                <a:ext cx="85075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5242" extrusionOk="0">
                    <a:moveTo>
                      <a:pt x="1960" y="1"/>
                    </a:moveTo>
                    <a:cubicBezTo>
                      <a:pt x="1573" y="1"/>
                      <a:pt x="1243" y="164"/>
                      <a:pt x="968" y="438"/>
                    </a:cubicBezTo>
                    <a:cubicBezTo>
                      <a:pt x="668" y="739"/>
                      <a:pt x="501" y="1106"/>
                      <a:pt x="401" y="1473"/>
                    </a:cubicBezTo>
                    <a:cubicBezTo>
                      <a:pt x="0" y="2807"/>
                      <a:pt x="467" y="4341"/>
                      <a:pt x="1502" y="5242"/>
                    </a:cubicBezTo>
                    <a:cubicBezTo>
                      <a:pt x="2135" y="4441"/>
                      <a:pt x="2536" y="3908"/>
                      <a:pt x="2836" y="3307"/>
                    </a:cubicBezTo>
                    <a:cubicBezTo>
                      <a:pt x="3136" y="2740"/>
                      <a:pt x="3403" y="2073"/>
                      <a:pt x="3303" y="1406"/>
                    </a:cubicBezTo>
                    <a:cubicBezTo>
                      <a:pt x="3236" y="739"/>
                      <a:pt x="2736" y="72"/>
                      <a:pt x="2069" y="5"/>
                    </a:cubicBezTo>
                    <a:cubicBezTo>
                      <a:pt x="2032" y="2"/>
                      <a:pt x="1996" y="1"/>
                      <a:pt x="1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9"/>
              <p:cNvSpPr/>
              <p:nvPr/>
            </p:nvSpPr>
            <p:spPr>
              <a:xfrm>
                <a:off x="6093700" y="4082350"/>
                <a:ext cx="96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645" extrusionOk="0">
                    <a:moveTo>
                      <a:pt x="2389" y="1"/>
                    </a:moveTo>
                    <a:cubicBezTo>
                      <a:pt x="1772" y="1"/>
                      <a:pt x="1172" y="385"/>
                      <a:pt x="801" y="942"/>
                    </a:cubicBezTo>
                    <a:cubicBezTo>
                      <a:pt x="33" y="1976"/>
                      <a:pt x="0" y="3343"/>
                      <a:pt x="0" y="4644"/>
                    </a:cubicBezTo>
                    <a:cubicBezTo>
                      <a:pt x="1268" y="4478"/>
                      <a:pt x="2035" y="4211"/>
                      <a:pt x="2635" y="3710"/>
                    </a:cubicBezTo>
                    <a:cubicBezTo>
                      <a:pt x="3302" y="3277"/>
                      <a:pt x="3803" y="2543"/>
                      <a:pt x="3836" y="1776"/>
                    </a:cubicBezTo>
                    <a:cubicBezTo>
                      <a:pt x="3870" y="975"/>
                      <a:pt x="3336" y="141"/>
                      <a:pt x="2535" y="8"/>
                    </a:cubicBezTo>
                    <a:cubicBezTo>
                      <a:pt x="2487" y="3"/>
                      <a:pt x="2438" y="1"/>
                      <a:pt x="2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9"/>
              <p:cNvSpPr/>
              <p:nvPr/>
            </p:nvSpPr>
            <p:spPr>
              <a:xfrm>
                <a:off x="5892725" y="4552825"/>
                <a:ext cx="1134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673" extrusionOk="0">
                    <a:moveTo>
                      <a:pt x="2665" y="1"/>
                    </a:moveTo>
                    <a:cubicBezTo>
                      <a:pt x="2202" y="1"/>
                      <a:pt x="1751" y="235"/>
                      <a:pt x="1368" y="536"/>
                    </a:cubicBezTo>
                    <a:cubicBezTo>
                      <a:pt x="667" y="1136"/>
                      <a:pt x="300" y="2004"/>
                      <a:pt x="133" y="2904"/>
                    </a:cubicBezTo>
                    <a:cubicBezTo>
                      <a:pt x="0" y="3838"/>
                      <a:pt x="33" y="4739"/>
                      <a:pt x="67" y="5673"/>
                    </a:cubicBezTo>
                    <a:cubicBezTo>
                      <a:pt x="1701" y="5406"/>
                      <a:pt x="2702" y="5006"/>
                      <a:pt x="3402" y="4239"/>
                    </a:cubicBezTo>
                    <a:cubicBezTo>
                      <a:pt x="4170" y="3505"/>
                      <a:pt x="4537" y="2404"/>
                      <a:pt x="4303" y="1403"/>
                    </a:cubicBezTo>
                    <a:cubicBezTo>
                      <a:pt x="4136" y="803"/>
                      <a:pt x="3636" y="169"/>
                      <a:pt x="2969" y="36"/>
                    </a:cubicBezTo>
                    <a:cubicBezTo>
                      <a:pt x="2867" y="12"/>
                      <a:pt x="2766" y="1"/>
                      <a:pt x="2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9"/>
              <p:cNvSpPr/>
              <p:nvPr/>
            </p:nvSpPr>
            <p:spPr>
              <a:xfrm>
                <a:off x="5744275" y="3868300"/>
                <a:ext cx="875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5735" extrusionOk="0">
                    <a:moveTo>
                      <a:pt x="2204" y="1"/>
                    </a:moveTo>
                    <a:cubicBezTo>
                      <a:pt x="1810" y="1"/>
                      <a:pt x="1401" y="157"/>
                      <a:pt x="1101" y="397"/>
                    </a:cubicBezTo>
                    <a:cubicBezTo>
                      <a:pt x="267" y="1064"/>
                      <a:pt x="0" y="2265"/>
                      <a:pt x="334" y="3333"/>
                    </a:cubicBezTo>
                    <a:cubicBezTo>
                      <a:pt x="634" y="4333"/>
                      <a:pt x="1468" y="5101"/>
                      <a:pt x="2769" y="5734"/>
                    </a:cubicBezTo>
                    <a:cubicBezTo>
                      <a:pt x="2969" y="4667"/>
                      <a:pt x="3136" y="3600"/>
                      <a:pt x="3336" y="2532"/>
                    </a:cubicBezTo>
                    <a:cubicBezTo>
                      <a:pt x="3436" y="2098"/>
                      <a:pt x="3503" y="1698"/>
                      <a:pt x="3470" y="1331"/>
                    </a:cubicBezTo>
                    <a:cubicBezTo>
                      <a:pt x="3436" y="898"/>
                      <a:pt x="3269" y="497"/>
                      <a:pt x="2936" y="230"/>
                    </a:cubicBezTo>
                    <a:cubicBezTo>
                      <a:pt x="2722" y="70"/>
                      <a:pt x="2466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9"/>
              <p:cNvSpPr/>
              <p:nvPr/>
            </p:nvSpPr>
            <p:spPr>
              <a:xfrm>
                <a:off x="6004450" y="3842450"/>
                <a:ext cx="148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4180" extrusionOk="0">
                    <a:moveTo>
                      <a:pt x="3665" y="1"/>
                    </a:moveTo>
                    <a:cubicBezTo>
                      <a:pt x="3263" y="1"/>
                      <a:pt x="2861" y="93"/>
                      <a:pt x="2503" y="264"/>
                    </a:cubicBezTo>
                    <a:cubicBezTo>
                      <a:pt x="1769" y="597"/>
                      <a:pt x="1235" y="1231"/>
                      <a:pt x="835" y="1898"/>
                    </a:cubicBezTo>
                    <a:cubicBezTo>
                      <a:pt x="435" y="2565"/>
                      <a:pt x="201" y="3366"/>
                      <a:pt x="1" y="4100"/>
                    </a:cubicBezTo>
                    <a:cubicBezTo>
                      <a:pt x="478" y="4155"/>
                      <a:pt x="905" y="4180"/>
                      <a:pt x="1309" y="4180"/>
                    </a:cubicBezTo>
                    <a:cubicBezTo>
                      <a:pt x="1639" y="4180"/>
                      <a:pt x="1954" y="4163"/>
                      <a:pt x="2269" y="4133"/>
                    </a:cubicBezTo>
                    <a:cubicBezTo>
                      <a:pt x="3003" y="4100"/>
                      <a:pt x="3704" y="4033"/>
                      <a:pt x="4371" y="3766"/>
                    </a:cubicBezTo>
                    <a:cubicBezTo>
                      <a:pt x="5038" y="3533"/>
                      <a:pt x="5605" y="2966"/>
                      <a:pt x="5772" y="2265"/>
                    </a:cubicBezTo>
                    <a:cubicBezTo>
                      <a:pt x="5938" y="1465"/>
                      <a:pt x="5505" y="631"/>
                      <a:pt x="4771" y="264"/>
                    </a:cubicBezTo>
                    <a:cubicBezTo>
                      <a:pt x="4429" y="85"/>
                      <a:pt x="4047" y="1"/>
                      <a:pt x="3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95" name="Google Shape;1495;p9"/>
          <p:cNvSpPr txBox="1">
            <a:spLocks noGrp="1"/>
          </p:cNvSpPr>
          <p:nvPr>
            <p:ph type="title"/>
          </p:nvPr>
        </p:nvSpPr>
        <p:spPr>
          <a:xfrm>
            <a:off x="2150518" y="1500636"/>
            <a:ext cx="4839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96" name="Google Shape;1496;p9"/>
          <p:cNvSpPr txBox="1">
            <a:spLocks noGrp="1"/>
          </p:cNvSpPr>
          <p:nvPr>
            <p:ph type="subTitle" idx="1"/>
          </p:nvPr>
        </p:nvSpPr>
        <p:spPr>
          <a:xfrm>
            <a:off x="2150525" y="2297255"/>
            <a:ext cx="4839900" cy="13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6" name="Google Shape;1936;p13"/>
          <p:cNvGrpSpPr/>
          <p:nvPr/>
        </p:nvGrpSpPr>
        <p:grpSpPr>
          <a:xfrm>
            <a:off x="-167518" y="206504"/>
            <a:ext cx="9644370" cy="5190995"/>
            <a:chOff x="-167518" y="206504"/>
            <a:chExt cx="9644370" cy="5190995"/>
          </a:xfrm>
        </p:grpSpPr>
        <p:sp>
          <p:nvSpPr>
            <p:cNvPr id="1937" name="Google Shape;1937;p13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3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9" name="Google Shape;1939;p13"/>
            <p:cNvGrpSpPr/>
            <p:nvPr/>
          </p:nvGrpSpPr>
          <p:grpSpPr>
            <a:xfrm flipH="1">
              <a:off x="253477" y="3929245"/>
              <a:ext cx="755517" cy="741603"/>
              <a:chOff x="5672100" y="3575250"/>
              <a:chExt cx="1054750" cy="1035325"/>
            </a:xfrm>
          </p:grpSpPr>
          <p:sp>
            <p:nvSpPr>
              <p:cNvPr id="1940" name="Google Shape;1940;p13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13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13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13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13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13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13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13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8" name="Google Shape;1948;p13"/>
            <p:cNvGrpSpPr/>
            <p:nvPr/>
          </p:nvGrpSpPr>
          <p:grpSpPr>
            <a:xfrm flipH="1">
              <a:off x="21592" y="3830127"/>
              <a:ext cx="1421766" cy="1059211"/>
              <a:chOff x="5065700" y="3436875"/>
              <a:chExt cx="1984875" cy="1478725"/>
            </a:xfrm>
          </p:grpSpPr>
          <p:sp>
            <p:nvSpPr>
              <p:cNvPr id="1949" name="Google Shape;1949;p13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3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3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13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13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13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13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8" name="Google Shape;1958;p13"/>
            <p:cNvGrpSpPr/>
            <p:nvPr/>
          </p:nvGrpSpPr>
          <p:grpSpPr>
            <a:xfrm flipH="1">
              <a:off x="-74732" y="2715117"/>
              <a:ext cx="411085" cy="2288937"/>
              <a:chOff x="6611150" y="1880250"/>
              <a:chExt cx="573900" cy="3195500"/>
            </a:xfrm>
          </p:grpSpPr>
          <p:sp>
            <p:nvSpPr>
              <p:cNvPr id="1959" name="Google Shape;1959;p13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rgbClr val="4D5A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13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13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13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13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13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13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13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13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13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13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13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13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13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13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13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13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13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13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13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13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13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13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13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13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13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13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13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13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13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13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13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13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13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13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13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2" name="Google Shape;2012;p13"/>
            <p:cNvGrpSpPr/>
            <p:nvPr/>
          </p:nvGrpSpPr>
          <p:grpSpPr>
            <a:xfrm flipH="1">
              <a:off x="212612" y="3283680"/>
              <a:ext cx="818319" cy="1488221"/>
              <a:chOff x="5641475" y="2674000"/>
              <a:chExt cx="1142425" cy="2077650"/>
            </a:xfrm>
          </p:grpSpPr>
          <p:sp>
            <p:nvSpPr>
              <p:cNvPr id="2013" name="Google Shape;2013;p13"/>
              <p:cNvSpPr/>
              <p:nvPr/>
            </p:nvSpPr>
            <p:spPr>
              <a:xfrm>
                <a:off x="5940925" y="2883650"/>
                <a:ext cx="842975" cy="1868000"/>
              </a:xfrm>
              <a:custGeom>
                <a:avLst/>
                <a:gdLst/>
                <a:ahLst/>
                <a:cxnLst/>
                <a:rect l="l" t="t" r="r" b="b"/>
                <a:pathLst>
                  <a:path w="33719" h="74720" extrusionOk="0">
                    <a:moveTo>
                      <a:pt x="91" y="1"/>
                    </a:moveTo>
                    <a:cubicBezTo>
                      <a:pt x="7" y="1"/>
                      <a:pt x="0" y="122"/>
                      <a:pt x="129" y="352"/>
                    </a:cubicBezTo>
                    <a:cubicBezTo>
                      <a:pt x="2470" y="4850"/>
                      <a:pt x="5722" y="9987"/>
                      <a:pt x="8883" y="15276"/>
                    </a:cubicBezTo>
                    <a:cubicBezTo>
                      <a:pt x="12075" y="20534"/>
                      <a:pt x="15236" y="25975"/>
                      <a:pt x="17637" y="30838"/>
                    </a:cubicBezTo>
                    <a:cubicBezTo>
                      <a:pt x="24294" y="44395"/>
                      <a:pt x="29218" y="58985"/>
                      <a:pt x="32957" y="73605"/>
                    </a:cubicBezTo>
                    <a:cubicBezTo>
                      <a:pt x="33140" y="74303"/>
                      <a:pt x="33395" y="74720"/>
                      <a:pt x="33545" y="74720"/>
                    </a:cubicBezTo>
                    <a:cubicBezTo>
                      <a:pt x="33668" y="74720"/>
                      <a:pt x="33719" y="74434"/>
                      <a:pt x="33595" y="73787"/>
                    </a:cubicBezTo>
                    <a:cubicBezTo>
                      <a:pt x="32470" y="67040"/>
                      <a:pt x="30434" y="60261"/>
                      <a:pt x="28124" y="53666"/>
                    </a:cubicBezTo>
                    <a:cubicBezTo>
                      <a:pt x="25631" y="46492"/>
                      <a:pt x="22744" y="39380"/>
                      <a:pt x="19431" y="32541"/>
                    </a:cubicBezTo>
                    <a:cubicBezTo>
                      <a:pt x="16665" y="26857"/>
                      <a:pt x="13686" y="21477"/>
                      <a:pt x="10525" y="16218"/>
                    </a:cubicBezTo>
                    <a:cubicBezTo>
                      <a:pt x="7394" y="10929"/>
                      <a:pt x="4081" y="5762"/>
                      <a:pt x="585" y="473"/>
                    </a:cubicBezTo>
                    <a:cubicBezTo>
                      <a:pt x="377" y="152"/>
                      <a:pt x="185" y="1"/>
                      <a:pt x="91" y="1"/>
                    </a:cubicBezTo>
                    <a:close/>
                  </a:path>
                </a:pathLst>
              </a:custGeom>
              <a:solidFill>
                <a:srgbClr val="4D5A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13"/>
              <p:cNvSpPr/>
              <p:nvPr/>
            </p:nvSpPr>
            <p:spPr>
              <a:xfrm>
                <a:off x="6050300" y="3209575"/>
                <a:ext cx="2395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5083" extrusionOk="0">
                    <a:moveTo>
                      <a:pt x="5708" y="1"/>
                    </a:moveTo>
                    <a:cubicBezTo>
                      <a:pt x="5388" y="1"/>
                      <a:pt x="5054" y="123"/>
                      <a:pt x="4751" y="415"/>
                    </a:cubicBezTo>
                    <a:cubicBezTo>
                      <a:pt x="4235" y="902"/>
                      <a:pt x="4235" y="1509"/>
                      <a:pt x="4448" y="1996"/>
                    </a:cubicBezTo>
                    <a:cubicBezTo>
                      <a:pt x="4289" y="1943"/>
                      <a:pt x="4128" y="1912"/>
                      <a:pt x="3965" y="1912"/>
                    </a:cubicBezTo>
                    <a:cubicBezTo>
                      <a:pt x="3658" y="1912"/>
                      <a:pt x="3347" y="2022"/>
                      <a:pt x="3049" y="2300"/>
                    </a:cubicBezTo>
                    <a:cubicBezTo>
                      <a:pt x="2958" y="2391"/>
                      <a:pt x="2928" y="2421"/>
                      <a:pt x="2897" y="2482"/>
                    </a:cubicBezTo>
                    <a:cubicBezTo>
                      <a:pt x="2650" y="2297"/>
                      <a:pt x="2340" y="2174"/>
                      <a:pt x="2016" y="2174"/>
                    </a:cubicBezTo>
                    <a:cubicBezTo>
                      <a:pt x="1701" y="2174"/>
                      <a:pt x="1373" y="2289"/>
                      <a:pt x="1074" y="2573"/>
                    </a:cubicBezTo>
                    <a:cubicBezTo>
                      <a:pt x="0" y="3575"/>
                      <a:pt x="1005" y="5083"/>
                      <a:pt x="2133" y="5083"/>
                    </a:cubicBezTo>
                    <a:cubicBezTo>
                      <a:pt x="2443" y="5083"/>
                      <a:pt x="2761" y="4969"/>
                      <a:pt x="3049" y="4701"/>
                    </a:cubicBezTo>
                    <a:cubicBezTo>
                      <a:pt x="3110" y="4610"/>
                      <a:pt x="3171" y="4579"/>
                      <a:pt x="3201" y="4519"/>
                    </a:cubicBezTo>
                    <a:cubicBezTo>
                      <a:pt x="3448" y="4704"/>
                      <a:pt x="3758" y="4826"/>
                      <a:pt x="4083" y="4826"/>
                    </a:cubicBezTo>
                    <a:cubicBezTo>
                      <a:pt x="4397" y="4826"/>
                      <a:pt x="4726" y="4712"/>
                      <a:pt x="5025" y="4427"/>
                    </a:cubicBezTo>
                    <a:cubicBezTo>
                      <a:pt x="5542" y="3941"/>
                      <a:pt x="5542" y="3333"/>
                      <a:pt x="5329" y="2847"/>
                    </a:cubicBezTo>
                    <a:lnTo>
                      <a:pt x="5329" y="2847"/>
                    </a:lnTo>
                    <a:cubicBezTo>
                      <a:pt x="5466" y="2892"/>
                      <a:pt x="5610" y="2915"/>
                      <a:pt x="5755" y="2915"/>
                    </a:cubicBezTo>
                    <a:cubicBezTo>
                      <a:pt x="5899" y="2915"/>
                      <a:pt x="6043" y="2892"/>
                      <a:pt x="6180" y="2847"/>
                    </a:cubicBezTo>
                    <a:cubicBezTo>
                      <a:pt x="6434" y="3375"/>
                      <a:pt x="6978" y="3765"/>
                      <a:pt x="7561" y="3765"/>
                    </a:cubicBezTo>
                    <a:cubicBezTo>
                      <a:pt x="7883" y="3765"/>
                      <a:pt x="8217" y="3645"/>
                      <a:pt x="8521" y="3364"/>
                    </a:cubicBezTo>
                    <a:cubicBezTo>
                      <a:pt x="9582" y="2383"/>
                      <a:pt x="8571" y="867"/>
                      <a:pt x="7453" y="867"/>
                    </a:cubicBezTo>
                    <a:cubicBezTo>
                      <a:pt x="7323" y="867"/>
                      <a:pt x="7192" y="888"/>
                      <a:pt x="7062" y="932"/>
                    </a:cubicBezTo>
                    <a:cubicBezTo>
                      <a:pt x="6827" y="403"/>
                      <a:pt x="6289" y="1"/>
                      <a:pt x="57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13"/>
              <p:cNvSpPr/>
              <p:nvPr/>
            </p:nvSpPr>
            <p:spPr>
              <a:xfrm>
                <a:off x="6181100" y="31326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05" y="0"/>
                    </a:moveTo>
                    <a:cubicBezTo>
                      <a:pt x="1692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60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13"/>
              <p:cNvSpPr/>
              <p:nvPr/>
            </p:nvSpPr>
            <p:spPr>
              <a:xfrm>
                <a:off x="5859775" y="2867550"/>
                <a:ext cx="376600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15064" h="14983" extrusionOk="0">
                    <a:moveTo>
                      <a:pt x="11765" y="8382"/>
                    </a:moveTo>
                    <a:lnTo>
                      <a:pt x="11765" y="8382"/>
                    </a:lnTo>
                    <a:cubicBezTo>
                      <a:pt x="11369" y="9081"/>
                      <a:pt x="11734" y="9871"/>
                      <a:pt x="12312" y="10236"/>
                    </a:cubicBezTo>
                    <a:cubicBezTo>
                      <a:pt x="12191" y="10210"/>
                      <a:pt x="12065" y="10194"/>
                      <a:pt x="11937" y="10194"/>
                    </a:cubicBezTo>
                    <a:cubicBezTo>
                      <a:pt x="11615" y="10194"/>
                      <a:pt x="11279" y="10296"/>
                      <a:pt x="10974" y="10601"/>
                    </a:cubicBezTo>
                    <a:cubicBezTo>
                      <a:pt x="10944" y="10601"/>
                      <a:pt x="10944" y="10631"/>
                      <a:pt x="10944" y="10631"/>
                    </a:cubicBezTo>
                    <a:cubicBezTo>
                      <a:pt x="10724" y="10530"/>
                      <a:pt x="10495" y="10466"/>
                      <a:pt x="10266" y="10466"/>
                    </a:cubicBezTo>
                    <a:cubicBezTo>
                      <a:pt x="10085" y="10466"/>
                      <a:pt x="9903" y="10506"/>
                      <a:pt x="9728" y="10601"/>
                    </a:cubicBezTo>
                    <a:cubicBezTo>
                      <a:pt x="9515" y="10327"/>
                      <a:pt x="9303" y="10145"/>
                      <a:pt x="9029" y="10023"/>
                    </a:cubicBezTo>
                    <a:cubicBezTo>
                      <a:pt x="9059" y="9962"/>
                      <a:pt x="9120" y="9962"/>
                      <a:pt x="9151" y="9932"/>
                    </a:cubicBezTo>
                    <a:cubicBezTo>
                      <a:pt x="9363" y="9719"/>
                      <a:pt x="9515" y="9476"/>
                      <a:pt x="9576" y="9233"/>
                    </a:cubicBezTo>
                    <a:cubicBezTo>
                      <a:pt x="9612" y="9236"/>
                      <a:pt x="9649" y="9237"/>
                      <a:pt x="9685" y="9237"/>
                    </a:cubicBezTo>
                    <a:cubicBezTo>
                      <a:pt x="10018" y="9237"/>
                      <a:pt x="10369" y="9112"/>
                      <a:pt x="10670" y="8838"/>
                    </a:cubicBezTo>
                    <a:cubicBezTo>
                      <a:pt x="10731" y="8777"/>
                      <a:pt x="10822" y="8686"/>
                      <a:pt x="10853" y="8625"/>
                    </a:cubicBezTo>
                    <a:cubicBezTo>
                      <a:pt x="10913" y="8631"/>
                      <a:pt x="10974" y="8635"/>
                      <a:pt x="11035" y="8635"/>
                    </a:cubicBezTo>
                    <a:cubicBezTo>
                      <a:pt x="11278" y="8635"/>
                      <a:pt x="11521" y="8576"/>
                      <a:pt x="11765" y="8382"/>
                    </a:cubicBezTo>
                    <a:close/>
                    <a:moveTo>
                      <a:pt x="1978" y="1"/>
                    </a:moveTo>
                    <a:cubicBezTo>
                      <a:pt x="1667" y="1"/>
                      <a:pt x="1348" y="116"/>
                      <a:pt x="1065" y="388"/>
                    </a:cubicBezTo>
                    <a:cubicBezTo>
                      <a:pt x="0" y="1404"/>
                      <a:pt x="979" y="2903"/>
                      <a:pt x="2097" y="2903"/>
                    </a:cubicBezTo>
                    <a:cubicBezTo>
                      <a:pt x="2383" y="2903"/>
                      <a:pt x="2678" y="2805"/>
                      <a:pt x="2950" y="2576"/>
                    </a:cubicBezTo>
                    <a:cubicBezTo>
                      <a:pt x="2950" y="2607"/>
                      <a:pt x="2980" y="2667"/>
                      <a:pt x="3041" y="2728"/>
                    </a:cubicBezTo>
                    <a:cubicBezTo>
                      <a:pt x="2950" y="2759"/>
                      <a:pt x="2889" y="2819"/>
                      <a:pt x="2798" y="2911"/>
                    </a:cubicBezTo>
                    <a:cubicBezTo>
                      <a:pt x="1825" y="3853"/>
                      <a:pt x="2615" y="5221"/>
                      <a:pt x="3649" y="5403"/>
                    </a:cubicBezTo>
                    <a:cubicBezTo>
                      <a:pt x="3558" y="5859"/>
                      <a:pt x="3740" y="6315"/>
                      <a:pt x="4105" y="6680"/>
                    </a:cubicBezTo>
                    <a:cubicBezTo>
                      <a:pt x="4021" y="7492"/>
                      <a:pt x="4762" y="8278"/>
                      <a:pt x="5593" y="8278"/>
                    </a:cubicBezTo>
                    <a:cubicBezTo>
                      <a:pt x="5664" y="8278"/>
                      <a:pt x="5735" y="8272"/>
                      <a:pt x="5807" y="8260"/>
                    </a:cubicBezTo>
                    <a:cubicBezTo>
                      <a:pt x="5837" y="8382"/>
                      <a:pt x="5929" y="8503"/>
                      <a:pt x="5959" y="8595"/>
                    </a:cubicBezTo>
                    <a:cubicBezTo>
                      <a:pt x="5412" y="9111"/>
                      <a:pt x="5412" y="9750"/>
                      <a:pt x="5685" y="10266"/>
                    </a:cubicBezTo>
                    <a:cubicBezTo>
                      <a:pt x="5533" y="10358"/>
                      <a:pt x="5381" y="10418"/>
                      <a:pt x="5229" y="10570"/>
                    </a:cubicBezTo>
                    <a:cubicBezTo>
                      <a:pt x="4161" y="11591"/>
                      <a:pt x="5152" y="13095"/>
                      <a:pt x="6274" y="13095"/>
                    </a:cubicBezTo>
                    <a:cubicBezTo>
                      <a:pt x="6588" y="13095"/>
                      <a:pt x="6913" y="12977"/>
                      <a:pt x="7205" y="12698"/>
                    </a:cubicBezTo>
                    <a:cubicBezTo>
                      <a:pt x="7327" y="12607"/>
                      <a:pt x="7448" y="12485"/>
                      <a:pt x="7509" y="12333"/>
                    </a:cubicBezTo>
                    <a:cubicBezTo>
                      <a:pt x="7631" y="12455"/>
                      <a:pt x="7752" y="12516"/>
                      <a:pt x="7844" y="12607"/>
                    </a:cubicBezTo>
                    <a:cubicBezTo>
                      <a:pt x="6997" y="13595"/>
                      <a:pt x="7952" y="14983"/>
                      <a:pt x="9033" y="14983"/>
                    </a:cubicBezTo>
                    <a:cubicBezTo>
                      <a:pt x="9349" y="14983"/>
                      <a:pt x="9676" y="14864"/>
                      <a:pt x="9971" y="14583"/>
                    </a:cubicBezTo>
                    <a:cubicBezTo>
                      <a:pt x="10225" y="14762"/>
                      <a:pt x="10524" y="14875"/>
                      <a:pt x="10830" y="14875"/>
                    </a:cubicBezTo>
                    <a:cubicBezTo>
                      <a:pt x="11146" y="14875"/>
                      <a:pt x="11471" y="14754"/>
                      <a:pt x="11765" y="14461"/>
                    </a:cubicBezTo>
                    <a:cubicBezTo>
                      <a:pt x="12220" y="14035"/>
                      <a:pt x="12312" y="13519"/>
                      <a:pt x="12160" y="13093"/>
                    </a:cubicBezTo>
                    <a:cubicBezTo>
                      <a:pt x="12403" y="13063"/>
                      <a:pt x="12707" y="12941"/>
                      <a:pt x="12950" y="12698"/>
                    </a:cubicBezTo>
                    <a:cubicBezTo>
                      <a:pt x="13740" y="11938"/>
                      <a:pt x="13376" y="10935"/>
                      <a:pt x="12676" y="10418"/>
                    </a:cubicBezTo>
                    <a:lnTo>
                      <a:pt x="12676" y="10418"/>
                    </a:lnTo>
                    <a:cubicBezTo>
                      <a:pt x="12812" y="10457"/>
                      <a:pt x="12954" y="10480"/>
                      <a:pt x="13098" y="10480"/>
                    </a:cubicBezTo>
                    <a:cubicBezTo>
                      <a:pt x="13406" y="10480"/>
                      <a:pt x="13724" y="10374"/>
                      <a:pt x="14014" y="10084"/>
                    </a:cubicBezTo>
                    <a:cubicBezTo>
                      <a:pt x="15063" y="9084"/>
                      <a:pt x="14100" y="7571"/>
                      <a:pt x="12980" y="7571"/>
                    </a:cubicBezTo>
                    <a:cubicBezTo>
                      <a:pt x="12738" y="7571"/>
                      <a:pt x="12489" y="7642"/>
                      <a:pt x="12251" y="7804"/>
                    </a:cubicBezTo>
                    <a:cubicBezTo>
                      <a:pt x="12758" y="6860"/>
                      <a:pt x="11867" y="5705"/>
                      <a:pt x="10877" y="5705"/>
                    </a:cubicBezTo>
                    <a:cubicBezTo>
                      <a:pt x="10561" y="5705"/>
                      <a:pt x="10235" y="5823"/>
                      <a:pt x="9941" y="6102"/>
                    </a:cubicBezTo>
                    <a:cubicBezTo>
                      <a:pt x="9850" y="6163"/>
                      <a:pt x="9789" y="6254"/>
                      <a:pt x="9758" y="6345"/>
                    </a:cubicBezTo>
                    <a:cubicBezTo>
                      <a:pt x="9684" y="6334"/>
                      <a:pt x="9610" y="6328"/>
                      <a:pt x="9537" y="6328"/>
                    </a:cubicBezTo>
                    <a:cubicBezTo>
                      <a:pt x="9224" y="6328"/>
                      <a:pt x="8924" y="6439"/>
                      <a:pt x="8603" y="6710"/>
                    </a:cubicBezTo>
                    <a:cubicBezTo>
                      <a:pt x="8512" y="6832"/>
                      <a:pt x="8391" y="6984"/>
                      <a:pt x="8299" y="7105"/>
                    </a:cubicBezTo>
                    <a:cubicBezTo>
                      <a:pt x="8021" y="6688"/>
                      <a:pt x="7540" y="6398"/>
                      <a:pt x="7018" y="6398"/>
                    </a:cubicBezTo>
                    <a:cubicBezTo>
                      <a:pt x="6969" y="6398"/>
                      <a:pt x="6920" y="6401"/>
                      <a:pt x="6871" y="6406"/>
                    </a:cubicBezTo>
                    <a:cubicBezTo>
                      <a:pt x="6840" y="6345"/>
                      <a:pt x="6780" y="6254"/>
                      <a:pt x="6749" y="6133"/>
                    </a:cubicBezTo>
                    <a:cubicBezTo>
                      <a:pt x="7053" y="6133"/>
                      <a:pt x="7388" y="6041"/>
                      <a:pt x="7692" y="5768"/>
                    </a:cubicBezTo>
                    <a:cubicBezTo>
                      <a:pt x="8762" y="4744"/>
                      <a:pt x="7765" y="3255"/>
                      <a:pt x="6640" y="3255"/>
                    </a:cubicBezTo>
                    <a:cubicBezTo>
                      <a:pt x="6328" y="3255"/>
                      <a:pt x="6006" y="3370"/>
                      <a:pt x="5716" y="3640"/>
                    </a:cubicBezTo>
                    <a:cubicBezTo>
                      <a:pt x="5533" y="3822"/>
                      <a:pt x="5412" y="4005"/>
                      <a:pt x="5351" y="4248"/>
                    </a:cubicBezTo>
                    <a:cubicBezTo>
                      <a:pt x="5321" y="4248"/>
                      <a:pt x="5260" y="4248"/>
                      <a:pt x="5229" y="4187"/>
                    </a:cubicBezTo>
                    <a:cubicBezTo>
                      <a:pt x="5260" y="3944"/>
                      <a:pt x="5229" y="3640"/>
                      <a:pt x="5077" y="3397"/>
                    </a:cubicBezTo>
                    <a:cubicBezTo>
                      <a:pt x="5169" y="3367"/>
                      <a:pt x="5229" y="3275"/>
                      <a:pt x="5321" y="3215"/>
                    </a:cubicBezTo>
                    <a:cubicBezTo>
                      <a:pt x="6359" y="2225"/>
                      <a:pt x="5384" y="718"/>
                      <a:pt x="4268" y="718"/>
                    </a:cubicBezTo>
                    <a:cubicBezTo>
                      <a:pt x="3979" y="718"/>
                      <a:pt x="3681" y="819"/>
                      <a:pt x="3406" y="1056"/>
                    </a:cubicBezTo>
                    <a:cubicBezTo>
                      <a:pt x="3203" y="467"/>
                      <a:pt x="2606" y="1"/>
                      <a:pt x="19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13"/>
              <p:cNvSpPr/>
              <p:nvPr/>
            </p:nvSpPr>
            <p:spPr>
              <a:xfrm>
                <a:off x="5803400" y="2808875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7" y="1"/>
                    </a:moveTo>
                    <a:cubicBezTo>
                      <a:pt x="1693" y="1"/>
                      <a:pt x="1368" y="117"/>
                      <a:pt x="1071" y="394"/>
                    </a:cubicBezTo>
                    <a:cubicBezTo>
                      <a:pt x="0" y="1418"/>
                      <a:pt x="997" y="2907"/>
                      <a:pt x="2123" y="2907"/>
                    </a:cubicBezTo>
                    <a:cubicBezTo>
                      <a:pt x="2435" y="2907"/>
                      <a:pt x="2756" y="2792"/>
                      <a:pt x="3047" y="2522"/>
                    </a:cubicBezTo>
                    <a:cubicBezTo>
                      <a:pt x="4118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13"/>
              <p:cNvSpPr/>
              <p:nvPr/>
            </p:nvSpPr>
            <p:spPr>
              <a:xfrm>
                <a:off x="5750950" y="2720325"/>
                <a:ext cx="887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891" extrusionOk="0">
                    <a:moveTo>
                      <a:pt x="1741" y="0"/>
                    </a:moveTo>
                    <a:cubicBezTo>
                      <a:pt x="1423" y="0"/>
                      <a:pt x="1094" y="122"/>
                      <a:pt x="798" y="410"/>
                    </a:cubicBezTo>
                    <a:cubicBezTo>
                      <a:pt x="342" y="866"/>
                      <a:pt x="281" y="1383"/>
                      <a:pt x="433" y="1839"/>
                    </a:cubicBezTo>
                    <a:cubicBezTo>
                      <a:pt x="0" y="2796"/>
                      <a:pt x="849" y="3891"/>
                      <a:pt x="1801" y="3891"/>
                    </a:cubicBezTo>
                    <a:cubicBezTo>
                      <a:pt x="2118" y="3891"/>
                      <a:pt x="2447" y="3769"/>
                      <a:pt x="2743" y="3480"/>
                    </a:cubicBezTo>
                    <a:cubicBezTo>
                      <a:pt x="3199" y="3024"/>
                      <a:pt x="3291" y="2508"/>
                      <a:pt x="3139" y="2052"/>
                    </a:cubicBezTo>
                    <a:cubicBezTo>
                      <a:pt x="3549" y="1094"/>
                      <a:pt x="2694" y="0"/>
                      <a:pt x="17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13"/>
              <p:cNvSpPr/>
              <p:nvPr/>
            </p:nvSpPr>
            <p:spPr>
              <a:xfrm>
                <a:off x="5863350" y="27199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21" y="0"/>
                    </a:moveTo>
                    <a:cubicBezTo>
                      <a:pt x="1703" y="0"/>
                      <a:pt x="1373" y="118"/>
                      <a:pt x="1074" y="397"/>
                    </a:cubicBezTo>
                    <a:cubicBezTo>
                      <a:pt x="1" y="1399"/>
                      <a:pt x="1005" y="2906"/>
                      <a:pt x="2134" y="2906"/>
                    </a:cubicBezTo>
                    <a:cubicBezTo>
                      <a:pt x="2443" y="2906"/>
                      <a:pt x="2762" y="2793"/>
                      <a:pt x="3050" y="2525"/>
                    </a:cubicBezTo>
                    <a:cubicBezTo>
                      <a:pt x="4142" y="1504"/>
                      <a:pt x="3157" y="0"/>
                      <a:pt x="20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13"/>
              <p:cNvSpPr/>
              <p:nvPr/>
            </p:nvSpPr>
            <p:spPr>
              <a:xfrm>
                <a:off x="5918950" y="277925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05" y="0"/>
                    </a:moveTo>
                    <a:cubicBezTo>
                      <a:pt x="1691" y="0"/>
                      <a:pt x="1366" y="117"/>
                      <a:pt x="1069" y="394"/>
                    </a:cubicBezTo>
                    <a:cubicBezTo>
                      <a:pt x="0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13"/>
              <p:cNvSpPr/>
              <p:nvPr/>
            </p:nvSpPr>
            <p:spPr>
              <a:xfrm>
                <a:off x="5987275" y="2851350"/>
                <a:ext cx="102925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1" extrusionOk="0">
                    <a:moveTo>
                      <a:pt x="2015" y="0"/>
                    </a:moveTo>
                    <a:cubicBezTo>
                      <a:pt x="1699" y="0"/>
                      <a:pt x="1371" y="118"/>
                      <a:pt x="1072" y="397"/>
                    </a:cubicBezTo>
                    <a:cubicBezTo>
                      <a:pt x="1" y="1421"/>
                      <a:pt x="1017" y="2910"/>
                      <a:pt x="2136" y="2910"/>
                    </a:cubicBezTo>
                    <a:cubicBezTo>
                      <a:pt x="2446" y="2910"/>
                      <a:pt x="2764" y="2796"/>
                      <a:pt x="3047" y="2525"/>
                    </a:cubicBezTo>
                    <a:cubicBezTo>
                      <a:pt x="4116" y="1504"/>
                      <a:pt x="3144" y="0"/>
                      <a:pt x="20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13"/>
              <p:cNvSpPr/>
              <p:nvPr/>
            </p:nvSpPr>
            <p:spPr>
              <a:xfrm>
                <a:off x="6063450" y="2931525"/>
                <a:ext cx="1028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893" extrusionOk="0">
                    <a:moveTo>
                      <a:pt x="1994" y="0"/>
                    </a:moveTo>
                    <a:cubicBezTo>
                      <a:pt x="1682" y="0"/>
                      <a:pt x="1359" y="113"/>
                      <a:pt x="1064" y="382"/>
                    </a:cubicBezTo>
                    <a:cubicBezTo>
                      <a:pt x="1" y="1398"/>
                      <a:pt x="995" y="2892"/>
                      <a:pt x="2105" y="2892"/>
                    </a:cubicBezTo>
                    <a:cubicBezTo>
                      <a:pt x="2422" y="2892"/>
                      <a:pt x="2749" y="2770"/>
                      <a:pt x="3040" y="2479"/>
                    </a:cubicBezTo>
                    <a:cubicBezTo>
                      <a:pt x="4113" y="1502"/>
                      <a:pt x="3128" y="0"/>
                      <a:pt x="19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13"/>
              <p:cNvSpPr/>
              <p:nvPr/>
            </p:nvSpPr>
            <p:spPr>
              <a:xfrm>
                <a:off x="6123300" y="3003325"/>
                <a:ext cx="1029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1" extrusionOk="0">
                    <a:moveTo>
                      <a:pt x="2003" y="1"/>
                    </a:moveTo>
                    <a:cubicBezTo>
                      <a:pt x="1689" y="1"/>
                      <a:pt x="1364" y="118"/>
                      <a:pt x="1072" y="398"/>
                    </a:cubicBezTo>
                    <a:cubicBezTo>
                      <a:pt x="1" y="1421"/>
                      <a:pt x="998" y="2910"/>
                      <a:pt x="2123" y="2910"/>
                    </a:cubicBezTo>
                    <a:cubicBezTo>
                      <a:pt x="2435" y="2910"/>
                      <a:pt x="2757" y="2796"/>
                      <a:pt x="3047" y="2525"/>
                    </a:cubicBezTo>
                    <a:cubicBezTo>
                      <a:pt x="4116" y="1504"/>
                      <a:pt x="3125" y="1"/>
                      <a:pt x="2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13"/>
              <p:cNvSpPr/>
              <p:nvPr/>
            </p:nvSpPr>
            <p:spPr>
              <a:xfrm>
                <a:off x="6025325" y="2942625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2" y="0"/>
                    </a:moveTo>
                    <a:cubicBezTo>
                      <a:pt x="1694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59" y="2801"/>
                      <a:pt x="3045" y="2522"/>
                    </a:cubicBezTo>
                    <a:cubicBezTo>
                      <a:pt x="4164" y="1522"/>
                      <a:pt x="3158" y="0"/>
                      <a:pt x="2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13"/>
              <p:cNvSpPr/>
              <p:nvPr/>
            </p:nvSpPr>
            <p:spPr>
              <a:xfrm>
                <a:off x="6001650" y="2917450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8" y="1"/>
                    </a:moveTo>
                    <a:cubicBezTo>
                      <a:pt x="1702" y="1"/>
                      <a:pt x="1373" y="119"/>
                      <a:pt x="1074" y="398"/>
                    </a:cubicBezTo>
                    <a:cubicBezTo>
                      <a:pt x="1" y="1400"/>
                      <a:pt x="1005" y="2907"/>
                      <a:pt x="2134" y="2907"/>
                    </a:cubicBezTo>
                    <a:cubicBezTo>
                      <a:pt x="2443" y="2907"/>
                      <a:pt x="2762" y="2794"/>
                      <a:pt x="3050" y="2526"/>
                    </a:cubicBezTo>
                    <a:cubicBezTo>
                      <a:pt x="4119" y="1504"/>
                      <a:pt x="3146" y="1"/>
                      <a:pt x="20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13"/>
              <p:cNvSpPr/>
              <p:nvPr/>
            </p:nvSpPr>
            <p:spPr>
              <a:xfrm>
                <a:off x="5922000" y="28247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12" y="1"/>
                    </a:moveTo>
                    <a:cubicBezTo>
                      <a:pt x="1696" y="1"/>
                      <a:pt x="1368" y="118"/>
                      <a:pt x="1069" y="398"/>
                    </a:cubicBezTo>
                    <a:cubicBezTo>
                      <a:pt x="0" y="1419"/>
                      <a:pt x="991" y="2922"/>
                      <a:pt x="2113" y="2922"/>
                    </a:cubicBezTo>
                    <a:cubicBezTo>
                      <a:pt x="2427" y="2922"/>
                      <a:pt x="2752" y="2805"/>
                      <a:pt x="3044" y="2525"/>
                    </a:cubicBezTo>
                    <a:cubicBezTo>
                      <a:pt x="4113" y="1504"/>
                      <a:pt x="3141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13"/>
              <p:cNvSpPr/>
              <p:nvPr/>
            </p:nvSpPr>
            <p:spPr>
              <a:xfrm>
                <a:off x="5898300" y="27993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2"/>
                      <a:pt x="1074" y="410"/>
                    </a:cubicBezTo>
                    <a:cubicBezTo>
                      <a:pt x="1" y="1411"/>
                      <a:pt x="1006" y="2919"/>
                      <a:pt x="2134" y="2919"/>
                    </a:cubicBezTo>
                    <a:cubicBezTo>
                      <a:pt x="2444" y="2919"/>
                      <a:pt x="2762" y="2805"/>
                      <a:pt x="3050" y="2537"/>
                    </a:cubicBezTo>
                    <a:cubicBezTo>
                      <a:pt x="4117" y="1518"/>
                      <a:pt x="3151" y="0"/>
                      <a:pt x="2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13"/>
              <p:cNvSpPr/>
              <p:nvPr/>
            </p:nvSpPr>
            <p:spPr>
              <a:xfrm>
                <a:off x="5861150" y="2786075"/>
                <a:ext cx="1035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2908" extrusionOk="0">
                    <a:moveTo>
                      <a:pt x="2010" y="1"/>
                    </a:moveTo>
                    <a:cubicBezTo>
                      <a:pt x="1694" y="1"/>
                      <a:pt x="1368" y="118"/>
                      <a:pt x="1071" y="394"/>
                    </a:cubicBezTo>
                    <a:cubicBezTo>
                      <a:pt x="0" y="1418"/>
                      <a:pt x="998" y="2907"/>
                      <a:pt x="2123" y="2907"/>
                    </a:cubicBezTo>
                    <a:cubicBezTo>
                      <a:pt x="2435" y="2907"/>
                      <a:pt x="2757" y="2793"/>
                      <a:pt x="3047" y="2522"/>
                    </a:cubicBezTo>
                    <a:cubicBezTo>
                      <a:pt x="4142" y="1522"/>
                      <a:pt x="3149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13"/>
              <p:cNvSpPr/>
              <p:nvPr/>
            </p:nvSpPr>
            <p:spPr>
              <a:xfrm>
                <a:off x="5816375" y="2764050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1" y="0"/>
                    </a:moveTo>
                    <a:cubicBezTo>
                      <a:pt x="1694" y="0"/>
                      <a:pt x="1365" y="117"/>
                      <a:pt x="1069" y="394"/>
                    </a:cubicBezTo>
                    <a:cubicBezTo>
                      <a:pt x="0" y="1415"/>
                      <a:pt x="1009" y="2919"/>
                      <a:pt x="2125" y="2919"/>
                    </a:cubicBezTo>
                    <a:cubicBezTo>
                      <a:pt x="2438" y="2919"/>
                      <a:pt x="2759" y="2801"/>
                      <a:pt x="3044" y="2522"/>
                    </a:cubicBezTo>
                    <a:cubicBezTo>
                      <a:pt x="4163" y="1522"/>
                      <a:pt x="3157" y="0"/>
                      <a:pt x="20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13"/>
              <p:cNvSpPr/>
              <p:nvPr/>
            </p:nvSpPr>
            <p:spPr>
              <a:xfrm>
                <a:off x="5812450" y="2776500"/>
                <a:ext cx="10285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2" extrusionOk="0">
                    <a:moveTo>
                      <a:pt x="2020" y="0"/>
                    </a:moveTo>
                    <a:cubicBezTo>
                      <a:pt x="1701" y="0"/>
                      <a:pt x="1371" y="122"/>
                      <a:pt x="1074" y="413"/>
                    </a:cubicBezTo>
                    <a:cubicBezTo>
                      <a:pt x="0" y="1415"/>
                      <a:pt x="1024" y="2922"/>
                      <a:pt x="2145" y="2922"/>
                    </a:cubicBezTo>
                    <a:cubicBezTo>
                      <a:pt x="2453" y="2922"/>
                      <a:pt x="2768" y="2809"/>
                      <a:pt x="3049" y="2540"/>
                    </a:cubicBezTo>
                    <a:cubicBezTo>
                      <a:pt x="4113" y="1500"/>
                      <a:pt x="3136" y="0"/>
                      <a:pt x="20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13"/>
              <p:cNvSpPr/>
              <p:nvPr/>
            </p:nvSpPr>
            <p:spPr>
              <a:xfrm>
                <a:off x="5776725" y="273850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0"/>
                    </a:moveTo>
                    <a:cubicBezTo>
                      <a:pt x="1712" y="0"/>
                      <a:pt x="1378" y="123"/>
                      <a:pt x="1074" y="413"/>
                    </a:cubicBezTo>
                    <a:cubicBezTo>
                      <a:pt x="1" y="1415"/>
                      <a:pt x="1005" y="2922"/>
                      <a:pt x="2134" y="2922"/>
                    </a:cubicBezTo>
                    <a:cubicBezTo>
                      <a:pt x="2443" y="2922"/>
                      <a:pt x="2762" y="2809"/>
                      <a:pt x="3050" y="2541"/>
                    </a:cubicBezTo>
                    <a:cubicBezTo>
                      <a:pt x="4114" y="1500"/>
                      <a:pt x="3155" y="0"/>
                      <a:pt x="20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13"/>
              <p:cNvSpPr/>
              <p:nvPr/>
            </p:nvSpPr>
            <p:spPr>
              <a:xfrm>
                <a:off x="5719750" y="2719900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5" y="0"/>
                    </a:moveTo>
                    <a:cubicBezTo>
                      <a:pt x="1690" y="0"/>
                      <a:pt x="1366" y="118"/>
                      <a:pt x="1073" y="397"/>
                    </a:cubicBezTo>
                    <a:cubicBezTo>
                      <a:pt x="0" y="1399"/>
                      <a:pt x="1005" y="2906"/>
                      <a:pt x="2133" y="2906"/>
                    </a:cubicBezTo>
                    <a:cubicBezTo>
                      <a:pt x="2443" y="2906"/>
                      <a:pt x="2761" y="2793"/>
                      <a:pt x="3049" y="2525"/>
                    </a:cubicBezTo>
                    <a:cubicBezTo>
                      <a:pt x="4118" y="1504"/>
                      <a:pt x="312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13"/>
              <p:cNvSpPr/>
              <p:nvPr/>
            </p:nvSpPr>
            <p:spPr>
              <a:xfrm>
                <a:off x="5682575" y="2706600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1999" y="0"/>
                    </a:moveTo>
                    <a:cubicBezTo>
                      <a:pt x="1688" y="0"/>
                      <a:pt x="1365" y="114"/>
                      <a:pt x="1071" y="382"/>
                    </a:cubicBezTo>
                    <a:cubicBezTo>
                      <a:pt x="0" y="1405"/>
                      <a:pt x="998" y="2894"/>
                      <a:pt x="2123" y="2894"/>
                    </a:cubicBezTo>
                    <a:cubicBezTo>
                      <a:pt x="2435" y="2894"/>
                      <a:pt x="2757" y="2780"/>
                      <a:pt x="3047" y="2510"/>
                    </a:cubicBezTo>
                    <a:cubicBezTo>
                      <a:pt x="4120" y="1508"/>
                      <a:pt x="3134" y="0"/>
                      <a:pt x="1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13"/>
              <p:cNvSpPr/>
              <p:nvPr/>
            </p:nvSpPr>
            <p:spPr>
              <a:xfrm>
                <a:off x="5641475" y="268920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1"/>
                      <a:pt x="1074" y="409"/>
                    </a:cubicBezTo>
                    <a:cubicBezTo>
                      <a:pt x="0" y="1411"/>
                      <a:pt x="1024" y="2918"/>
                      <a:pt x="2145" y="2918"/>
                    </a:cubicBezTo>
                    <a:cubicBezTo>
                      <a:pt x="2453" y="2918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13"/>
              <p:cNvSpPr/>
              <p:nvPr/>
            </p:nvSpPr>
            <p:spPr>
              <a:xfrm>
                <a:off x="5783575" y="27958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3" y="1"/>
                    </a:moveTo>
                    <a:cubicBezTo>
                      <a:pt x="1680" y="1"/>
                      <a:pt x="1360" y="118"/>
                      <a:pt x="1074" y="398"/>
                    </a:cubicBezTo>
                    <a:cubicBezTo>
                      <a:pt x="0" y="1399"/>
                      <a:pt x="1005" y="2907"/>
                      <a:pt x="2133" y="2907"/>
                    </a:cubicBezTo>
                    <a:cubicBezTo>
                      <a:pt x="2443" y="2907"/>
                      <a:pt x="2762" y="2793"/>
                      <a:pt x="3049" y="2525"/>
                    </a:cubicBezTo>
                    <a:cubicBezTo>
                      <a:pt x="4118" y="1504"/>
                      <a:pt x="3109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13"/>
              <p:cNvSpPr/>
              <p:nvPr/>
            </p:nvSpPr>
            <p:spPr>
              <a:xfrm>
                <a:off x="5914275" y="2960325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2010" y="0"/>
                    </a:moveTo>
                    <a:cubicBezTo>
                      <a:pt x="1696" y="0"/>
                      <a:pt x="1371" y="115"/>
                      <a:pt x="1074" y="385"/>
                    </a:cubicBezTo>
                    <a:cubicBezTo>
                      <a:pt x="0" y="1387"/>
                      <a:pt x="1005" y="2894"/>
                      <a:pt x="2133" y="2894"/>
                    </a:cubicBezTo>
                    <a:cubicBezTo>
                      <a:pt x="2443" y="2894"/>
                      <a:pt x="2762" y="2781"/>
                      <a:pt x="3049" y="2513"/>
                    </a:cubicBezTo>
                    <a:cubicBezTo>
                      <a:pt x="4120" y="1489"/>
                      <a:pt x="3142" y="0"/>
                      <a:pt x="20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13"/>
              <p:cNvSpPr/>
              <p:nvPr/>
            </p:nvSpPr>
            <p:spPr>
              <a:xfrm>
                <a:off x="6008550" y="298365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1"/>
                    </a:moveTo>
                    <a:cubicBezTo>
                      <a:pt x="1694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19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13"/>
              <p:cNvSpPr/>
              <p:nvPr/>
            </p:nvSpPr>
            <p:spPr>
              <a:xfrm>
                <a:off x="6056525" y="301777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41" y="0"/>
                    </a:moveTo>
                    <a:cubicBezTo>
                      <a:pt x="1726" y="0"/>
                      <a:pt x="1397" y="118"/>
                      <a:pt x="1098" y="397"/>
                    </a:cubicBezTo>
                    <a:cubicBezTo>
                      <a:pt x="1" y="1399"/>
                      <a:pt x="1019" y="2906"/>
                      <a:pt x="2154" y="2906"/>
                    </a:cubicBezTo>
                    <a:cubicBezTo>
                      <a:pt x="2466" y="2906"/>
                      <a:pt x="2786" y="2793"/>
                      <a:pt x="3074" y="2525"/>
                    </a:cubicBezTo>
                    <a:cubicBezTo>
                      <a:pt x="4143" y="1504"/>
                      <a:pt x="3170" y="0"/>
                      <a:pt x="20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13"/>
              <p:cNvSpPr/>
              <p:nvPr/>
            </p:nvSpPr>
            <p:spPr>
              <a:xfrm>
                <a:off x="6095875" y="30927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1"/>
                      <a:pt x="1074" y="409"/>
                    </a:cubicBezTo>
                    <a:cubicBezTo>
                      <a:pt x="1" y="1411"/>
                      <a:pt x="1005" y="2918"/>
                      <a:pt x="2134" y="2918"/>
                    </a:cubicBezTo>
                    <a:cubicBezTo>
                      <a:pt x="2443" y="2918"/>
                      <a:pt x="2762" y="2805"/>
                      <a:pt x="3050" y="2537"/>
                    </a:cubicBezTo>
                    <a:cubicBezTo>
                      <a:pt x="4116" y="1518"/>
                      <a:pt x="3150" y="0"/>
                      <a:pt x="2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13"/>
              <p:cNvSpPr/>
              <p:nvPr/>
            </p:nvSpPr>
            <p:spPr>
              <a:xfrm>
                <a:off x="5936300" y="3043300"/>
                <a:ext cx="1035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919" extrusionOk="0">
                    <a:moveTo>
                      <a:pt x="2028" y="0"/>
                    </a:moveTo>
                    <a:cubicBezTo>
                      <a:pt x="1708" y="0"/>
                      <a:pt x="1376" y="122"/>
                      <a:pt x="1074" y="410"/>
                    </a:cubicBezTo>
                    <a:cubicBezTo>
                      <a:pt x="1" y="1411"/>
                      <a:pt x="1005" y="2919"/>
                      <a:pt x="2134" y="2919"/>
                    </a:cubicBezTo>
                    <a:cubicBezTo>
                      <a:pt x="2443" y="2919"/>
                      <a:pt x="2762" y="2805"/>
                      <a:pt x="3050" y="2537"/>
                    </a:cubicBezTo>
                    <a:cubicBezTo>
                      <a:pt x="4140" y="1518"/>
                      <a:pt x="3161" y="0"/>
                      <a:pt x="20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13"/>
              <p:cNvSpPr/>
              <p:nvPr/>
            </p:nvSpPr>
            <p:spPr>
              <a:xfrm>
                <a:off x="5882475" y="2942625"/>
                <a:ext cx="1023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2919" extrusionOk="0">
                    <a:moveTo>
                      <a:pt x="1977" y="0"/>
                    </a:moveTo>
                    <a:cubicBezTo>
                      <a:pt x="1669" y="0"/>
                      <a:pt x="1353" y="117"/>
                      <a:pt x="1069" y="394"/>
                    </a:cubicBezTo>
                    <a:cubicBezTo>
                      <a:pt x="0" y="1415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092" y="1522"/>
                      <a:pt x="3089" y="0"/>
                      <a:pt x="19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5773700" y="28449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12" y="0"/>
                    </a:moveTo>
                    <a:cubicBezTo>
                      <a:pt x="1695" y="0"/>
                      <a:pt x="1368" y="121"/>
                      <a:pt x="1074" y="409"/>
                    </a:cubicBezTo>
                    <a:cubicBezTo>
                      <a:pt x="0" y="1411"/>
                      <a:pt x="1005" y="2919"/>
                      <a:pt x="2133" y="2919"/>
                    </a:cubicBezTo>
                    <a:cubicBezTo>
                      <a:pt x="2443" y="2919"/>
                      <a:pt x="2761" y="2805"/>
                      <a:pt x="3049" y="2537"/>
                    </a:cubicBezTo>
                    <a:cubicBezTo>
                      <a:pt x="4116" y="1518"/>
                      <a:pt x="3131" y="0"/>
                      <a:pt x="2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5829925" y="2896275"/>
                <a:ext cx="1030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04" extrusionOk="0">
                    <a:moveTo>
                      <a:pt x="2009" y="0"/>
                    </a:moveTo>
                    <a:cubicBezTo>
                      <a:pt x="1696" y="0"/>
                      <a:pt x="1371" y="117"/>
                      <a:pt x="1074" y="394"/>
                    </a:cubicBezTo>
                    <a:cubicBezTo>
                      <a:pt x="0" y="1396"/>
                      <a:pt x="1005" y="2903"/>
                      <a:pt x="2133" y="2903"/>
                    </a:cubicBezTo>
                    <a:cubicBezTo>
                      <a:pt x="2443" y="2903"/>
                      <a:pt x="2762" y="2790"/>
                      <a:pt x="3050" y="2522"/>
                    </a:cubicBezTo>
                    <a:cubicBezTo>
                      <a:pt x="4121" y="1522"/>
                      <a:pt x="3141" y="0"/>
                      <a:pt x="20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5911225" y="3067250"/>
                <a:ext cx="10305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04" extrusionOk="0">
                    <a:moveTo>
                      <a:pt x="1998" y="0"/>
                    </a:moveTo>
                    <a:cubicBezTo>
                      <a:pt x="1686" y="0"/>
                      <a:pt x="1364" y="117"/>
                      <a:pt x="1074" y="394"/>
                    </a:cubicBezTo>
                    <a:cubicBezTo>
                      <a:pt x="1" y="1396"/>
                      <a:pt x="1024" y="2903"/>
                      <a:pt x="2146" y="2903"/>
                    </a:cubicBezTo>
                    <a:cubicBezTo>
                      <a:pt x="2454" y="2903"/>
                      <a:pt x="2769" y="2790"/>
                      <a:pt x="3050" y="2522"/>
                    </a:cubicBezTo>
                    <a:cubicBezTo>
                      <a:pt x="4121" y="1522"/>
                      <a:pt x="3123" y="0"/>
                      <a:pt x="19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5980550" y="321730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48" y="1"/>
                    </a:moveTo>
                    <a:cubicBezTo>
                      <a:pt x="1730" y="1"/>
                      <a:pt x="1399" y="122"/>
                      <a:pt x="1098" y="410"/>
                    </a:cubicBezTo>
                    <a:cubicBezTo>
                      <a:pt x="0" y="1412"/>
                      <a:pt x="1018" y="2919"/>
                      <a:pt x="2154" y="2919"/>
                    </a:cubicBezTo>
                    <a:cubicBezTo>
                      <a:pt x="2465" y="2919"/>
                      <a:pt x="2785" y="2806"/>
                      <a:pt x="3073" y="2538"/>
                    </a:cubicBezTo>
                    <a:cubicBezTo>
                      <a:pt x="4140" y="1519"/>
                      <a:pt x="3174" y="1"/>
                      <a:pt x="20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6108800" y="3072925"/>
                <a:ext cx="1029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20" extrusionOk="0">
                    <a:moveTo>
                      <a:pt x="2012" y="1"/>
                    </a:moveTo>
                    <a:cubicBezTo>
                      <a:pt x="1696" y="1"/>
                      <a:pt x="1369" y="122"/>
                      <a:pt x="1074" y="410"/>
                    </a:cubicBezTo>
                    <a:cubicBezTo>
                      <a:pt x="1" y="1412"/>
                      <a:pt x="1024" y="2919"/>
                      <a:pt x="2146" y="2919"/>
                    </a:cubicBezTo>
                    <a:cubicBezTo>
                      <a:pt x="2453" y="2919"/>
                      <a:pt x="2769" y="2806"/>
                      <a:pt x="3050" y="2538"/>
                    </a:cubicBezTo>
                    <a:cubicBezTo>
                      <a:pt x="4116" y="1519"/>
                      <a:pt x="3132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6165800" y="3226725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7" y="1"/>
                    </a:moveTo>
                    <a:cubicBezTo>
                      <a:pt x="1701" y="1"/>
                      <a:pt x="1373" y="119"/>
                      <a:pt x="1074" y="398"/>
                    </a:cubicBezTo>
                    <a:cubicBezTo>
                      <a:pt x="0" y="1400"/>
                      <a:pt x="1024" y="2907"/>
                      <a:pt x="2145" y="2907"/>
                    </a:cubicBezTo>
                    <a:cubicBezTo>
                      <a:pt x="2453" y="2907"/>
                      <a:pt x="2768" y="2794"/>
                      <a:pt x="3049" y="2526"/>
                    </a:cubicBezTo>
                    <a:cubicBezTo>
                      <a:pt x="4118" y="1504"/>
                      <a:pt x="3146" y="1"/>
                      <a:pt x="20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6063325" y="32275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1993" y="1"/>
                    </a:moveTo>
                    <a:cubicBezTo>
                      <a:pt x="1681" y="1"/>
                      <a:pt x="1359" y="117"/>
                      <a:pt x="1069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18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6135450" y="32959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5" y="0"/>
                    </a:moveTo>
                    <a:cubicBezTo>
                      <a:pt x="1684" y="0"/>
                      <a:pt x="1362" y="117"/>
                      <a:pt x="1072" y="394"/>
                    </a:cubicBezTo>
                    <a:cubicBezTo>
                      <a:pt x="1" y="1417"/>
                      <a:pt x="1017" y="2906"/>
                      <a:pt x="2136" y="2906"/>
                    </a:cubicBezTo>
                    <a:cubicBezTo>
                      <a:pt x="2446" y="2906"/>
                      <a:pt x="2764" y="2792"/>
                      <a:pt x="3048" y="2522"/>
                    </a:cubicBezTo>
                    <a:cubicBezTo>
                      <a:pt x="4119" y="1522"/>
                      <a:pt x="3121" y="0"/>
                      <a:pt x="19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6224375" y="3211925"/>
                <a:ext cx="1024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895" extrusionOk="0">
                    <a:moveTo>
                      <a:pt x="1996" y="0"/>
                    </a:moveTo>
                    <a:cubicBezTo>
                      <a:pt x="1687" y="0"/>
                      <a:pt x="1366" y="114"/>
                      <a:pt x="1071" y="382"/>
                    </a:cubicBezTo>
                    <a:cubicBezTo>
                      <a:pt x="0" y="1405"/>
                      <a:pt x="998" y="2895"/>
                      <a:pt x="2123" y="2895"/>
                    </a:cubicBezTo>
                    <a:cubicBezTo>
                      <a:pt x="2435" y="2895"/>
                      <a:pt x="2757" y="2780"/>
                      <a:pt x="3047" y="2510"/>
                    </a:cubicBezTo>
                    <a:cubicBezTo>
                      <a:pt x="4097" y="1508"/>
                      <a:pt x="3124" y="0"/>
                      <a:pt x="19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6229625" y="3150650"/>
                <a:ext cx="1035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11" extrusionOk="0">
                    <a:moveTo>
                      <a:pt x="2029" y="1"/>
                    </a:moveTo>
                    <a:cubicBezTo>
                      <a:pt x="1708" y="1"/>
                      <a:pt x="1376" y="120"/>
                      <a:pt x="1074" y="401"/>
                    </a:cubicBezTo>
                    <a:cubicBezTo>
                      <a:pt x="1" y="1403"/>
                      <a:pt x="1005" y="2911"/>
                      <a:pt x="2134" y="2911"/>
                    </a:cubicBezTo>
                    <a:cubicBezTo>
                      <a:pt x="2443" y="2911"/>
                      <a:pt x="2762" y="2797"/>
                      <a:pt x="3050" y="2529"/>
                    </a:cubicBezTo>
                    <a:cubicBezTo>
                      <a:pt x="4140" y="1487"/>
                      <a:pt x="3161" y="1"/>
                      <a:pt x="20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6183275" y="3050125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28" y="1"/>
                    </a:moveTo>
                    <a:cubicBezTo>
                      <a:pt x="1708" y="1"/>
                      <a:pt x="1375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50" y="2538"/>
                    </a:cubicBezTo>
                    <a:cubicBezTo>
                      <a:pt x="4140" y="1519"/>
                      <a:pt x="3160" y="1"/>
                      <a:pt x="20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6143000" y="30082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1"/>
                    </a:moveTo>
                    <a:cubicBezTo>
                      <a:pt x="1712" y="1"/>
                      <a:pt x="1378" y="123"/>
                      <a:pt x="1074" y="413"/>
                    </a:cubicBezTo>
                    <a:cubicBezTo>
                      <a:pt x="0" y="1415"/>
                      <a:pt x="1024" y="2923"/>
                      <a:pt x="2146" y="2923"/>
                    </a:cubicBezTo>
                    <a:cubicBezTo>
                      <a:pt x="2453" y="2923"/>
                      <a:pt x="2768" y="2809"/>
                      <a:pt x="3050" y="2541"/>
                    </a:cubicBezTo>
                    <a:cubicBezTo>
                      <a:pt x="4114" y="1501"/>
                      <a:pt x="3154" y="1"/>
                      <a:pt x="20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6031350" y="2889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5977400" y="2908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0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5855875" y="28475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00" y="0"/>
                    </a:moveTo>
                    <a:cubicBezTo>
                      <a:pt x="1686" y="0"/>
                      <a:pt x="1362" y="118"/>
                      <a:pt x="1069" y="398"/>
                    </a:cubicBezTo>
                    <a:cubicBezTo>
                      <a:pt x="1" y="1419"/>
                      <a:pt x="991" y="2922"/>
                      <a:pt x="2114" y="2922"/>
                    </a:cubicBezTo>
                    <a:cubicBezTo>
                      <a:pt x="2428" y="2922"/>
                      <a:pt x="2753" y="2804"/>
                      <a:pt x="3045" y="2525"/>
                    </a:cubicBezTo>
                    <a:cubicBezTo>
                      <a:pt x="4114" y="1504"/>
                      <a:pt x="3123" y="0"/>
                      <a:pt x="20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6058700" y="30794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43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6162000" y="32142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2"/>
                      <a:pt x="1074" y="410"/>
                    </a:cubicBezTo>
                    <a:cubicBezTo>
                      <a:pt x="0" y="1411"/>
                      <a:pt x="1024" y="2919"/>
                      <a:pt x="2145" y="2919"/>
                    </a:cubicBezTo>
                    <a:cubicBezTo>
                      <a:pt x="2453" y="2919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6140725" y="3123075"/>
                <a:ext cx="1029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20" extrusionOk="0">
                    <a:moveTo>
                      <a:pt x="2012" y="1"/>
                    </a:moveTo>
                    <a:cubicBezTo>
                      <a:pt x="1696" y="1"/>
                      <a:pt x="1368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49" y="2538"/>
                    </a:cubicBezTo>
                    <a:cubicBezTo>
                      <a:pt x="4116" y="1519"/>
                      <a:pt x="3131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6169650" y="308700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0"/>
                    </a:moveTo>
                    <a:cubicBezTo>
                      <a:pt x="1694" y="0"/>
                      <a:pt x="1368" y="117"/>
                      <a:pt x="1072" y="394"/>
                    </a:cubicBezTo>
                    <a:cubicBezTo>
                      <a:pt x="1" y="1417"/>
                      <a:pt x="1017" y="2907"/>
                      <a:pt x="2136" y="2907"/>
                    </a:cubicBezTo>
                    <a:cubicBezTo>
                      <a:pt x="2446" y="2907"/>
                      <a:pt x="2764" y="2792"/>
                      <a:pt x="3047" y="2522"/>
                    </a:cubicBezTo>
                    <a:cubicBezTo>
                      <a:pt x="4119" y="1522"/>
                      <a:pt x="3139" y="0"/>
                      <a:pt x="20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5823075" y="26860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3" y="1"/>
                    </a:moveTo>
                    <a:cubicBezTo>
                      <a:pt x="1712" y="1"/>
                      <a:pt x="1378" y="123"/>
                      <a:pt x="1074" y="414"/>
                    </a:cubicBezTo>
                    <a:cubicBezTo>
                      <a:pt x="1" y="1416"/>
                      <a:pt x="1005" y="2923"/>
                      <a:pt x="2134" y="2923"/>
                    </a:cubicBezTo>
                    <a:cubicBezTo>
                      <a:pt x="2443" y="2923"/>
                      <a:pt x="2762" y="2810"/>
                      <a:pt x="3050" y="2541"/>
                    </a:cubicBezTo>
                    <a:cubicBezTo>
                      <a:pt x="4114" y="1501"/>
                      <a:pt x="3155" y="1"/>
                      <a:pt x="20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13"/>
              <p:cNvSpPr/>
              <p:nvPr/>
            </p:nvSpPr>
            <p:spPr>
              <a:xfrm>
                <a:off x="5733575" y="2769725"/>
                <a:ext cx="1041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20" extrusionOk="0">
                    <a:moveTo>
                      <a:pt x="2052" y="1"/>
                    </a:moveTo>
                    <a:cubicBezTo>
                      <a:pt x="1732" y="1"/>
                      <a:pt x="1399" y="122"/>
                      <a:pt x="1098" y="410"/>
                    </a:cubicBezTo>
                    <a:cubicBezTo>
                      <a:pt x="1" y="1412"/>
                      <a:pt x="1019" y="2919"/>
                      <a:pt x="2154" y="2919"/>
                    </a:cubicBezTo>
                    <a:cubicBezTo>
                      <a:pt x="2466" y="2919"/>
                      <a:pt x="2786" y="2806"/>
                      <a:pt x="3074" y="2538"/>
                    </a:cubicBezTo>
                    <a:cubicBezTo>
                      <a:pt x="4164" y="1519"/>
                      <a:pt x="3185" y="1"/>
                      <a:pt x="20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13"/>
              <p:cNvSpPr/>
              <p:nvPr/>
            </p:nvSpPr>
            <p:spPr>
              <a:xfrm>
                <a:off x="5699225" y="2674000"/>
                <a:ext cx="1036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19" extrusionOk="0">
                    <a:moveTo>
                      <a:pt x="2040" y="0"/>
                    </a:moveTo>
                    <a:cubicBezTo>
                      <a:pt x="1718" y="0"/>
                      <a:pt x="1382" y="121"/>
                      <a:pt x="1074" y="409"/>
                    </a:cubicBezTo>
                    <a:cubicBezTo>
                      <a:pt x="0" y="1411"/>
                      <a:pt x="1024" y="2919"/>
                      <a:pt x="2160" y="2919"/>
                    </a:cubicBezTo>
                    <a:cubicBezTo>
                      <a:pt x="2472" y="2919"/>
                      <a:pt x="2792" y="2805"/>
                      <a:pt x="3080" y="2537"/>
                    </a:cubicBezTo>
                    <a:cubicBezTo>
                      <a:pt x="4146" y="1518"/>
                      <a:pt x="3180" y="0"/>
                      <a:pt x="20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13"/>
              <p:cNvSpPr/>
              <p:nvPr/>
            </p:nvSpPr>
            <p:spPr>
              <a:xfrm>
                <a:off x="5765450" y="268425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08" y="1"/>
                    </a:moveTo>
                    <a:cubicBezTo>
                      <a:pt x="1693" y="1"/>
                      <a:pt x="1366" y="118"/>
                      <a:pt x="1069" y="394"/>
                    </a:cubicBezTo>
                    <a:cubicBezTo>
                      <a:pt x="1" y="1416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140" y="1522"/>
                      <a:pt x="3147" y="1"/>
                      <a:pt x="20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13"/>
              <p:cNvSpPr/>
              <p:nvPr/>
            </p:nvSpPr>
            <p:spPr>
              <a:xfrm>
                <a:off x="5908200" y="3005300"/>
                <a:ext cx="1036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20" extrusionOk="0">
                    <a:moveTo>
                      <a:pt x="2040" y="1"/>
                    </a:moveTo>
                    <a:cubicBezTo>
                      <a:pt x="1718" y="1"/>
                      <a:pt x="1382" y="122"/>
                      <a:pt x="1074" y="410"/>
                    </a:cubicBezTo>
                    <a:cubicBezTo>
                      <a:pt x="0" y="1412"/>
                      <a:pt x="1023" y="2919"/>
                      <a:pt x="2160" y="2919"/>
                    </a:cubicBezTo>
                    <a:cubicBezTo>
                      <a:pt x="2472" y="2919"/>
                      <a:pt x="2792" y="2806"/>
                      <a:pt x="3080" y="2537"/>
                    </a:cubicBezTo>
                    <a:cubicBezTo>
                      <a:pt x="4146" y="1518"/>
                      <a:pt x="3180" y="1"/>
                      <a:pt x="20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6" name="Google Shape;2066;p13"/>
            <p:cNvGrpSpPr/>
            <p:nvPr/>
          </p:nvGrpSpPr>
          <p:grpSpPr>
            <a:xfrm flipH="1">
              <a:off x="314971" y="4671529"/>
              <a:ext cx="1192604" cy="610986"/>
              <a:chOff x="4976050" y="4611525"/>
              <a:chExt cx="1664950" cy="852975"/>
            </a:xfrm>
          </p:grpSpPr>
          <p:sp>
            <p:nvSpPr>
              <p:cNvPr id="2067" name="Google Shape;2067;p1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1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9" name="Google Shape;2069;p13"/>
            <p:cNvGrpSpPr/>
            <p:nvPr/>
          </p:nvGrpSpPr>
          <p:grpSpPr>
            <a:xfrm flipH="1">
              <a:off x="-112302" y="3681638"/>
              <a:ext cx="714151" cy="737198"/>
              <a:chOff x="6240500" y="3229575"/>
              <a:chExt cx="997000" cy="1029175"/>
            </a:xfrm>
          </p:grpSpPr>
          <p:sp>
            <p:nvSpPr>
              <p:cNvPr id="2070" name="Google Shape;2070;p1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1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1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1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rgbClr val="EFBA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1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1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1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1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0" name="Google Shape;2080;p13"/>
            <p:cNvGrpSpPr/>
            <p:nvPr/>
          </p:nvGrpSpPr>
          <p:grpSpPr>
            <a:xfrm flipH="1">
              <a:off x="-167518" y="4404044"/>
              <a:ext cx="967256" cy="993454"/>
              <a:chOff x="582350" y="682150"/>
              <a:chExt cx="1350350" cy="1386925"/>
            </a:xfrm>
          </p:grpSpPr>
          <p:sp>
            <p:nvSpPr>
              <p:cNvPr id="2081" name="Google Shape;2081;p1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1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1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1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1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1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1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1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1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1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1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1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1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1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1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1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1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1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1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1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1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1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1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1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9" name="Google Shape;2109;p13"/>
            <p:cNvSpPr/>
            <p:nvPr/>
          </p:nvSpPr>
          <p:spPr>
            <a:xfrm flipH="1">
              <a:off x="1170791" y="2634203"/>
              <a:ext cx="630603" cy="31105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3"/>
            <p:cNvSpPr/>
            <p:nvPr/>
          </p:nvSpPr>
          <p:spPr>
            <a:xfrm>
              <a:off x="1733772" y="2945244"/>
              <a:ext cx="377384" cy="18615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3"/>
            <p:cNvSpPr/>
            <p:nvPr/>
          </p:nvSpPr>
          <p:spPr>
            <a:xfrm flipH="1">
              <a:off x="8015403" y="206504"/>
              <a:ext cx="1461448" cy="81316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2" name="Google Shape;2112;p13"/>
          <p:cNvSpPr txBox="1">
            <a:spLocks noGrp="1"/>
          </p:cNvSpPr>
          <p:nvPr>
            <p:ph type="title"/>
          </p:nvPr>
        </p:nvSpPr>
        <p:spPr>
          <a:xfrm>
            <a:off x="3402634" y="14379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13" name="Google Shape;2113;p13"/>
          <p:cNvSpPr txBox="1">
            <a:spLocks noGrp="1"/>
          </p:cNvSpPr>
          <p:nvPr>
            <p:ph type="title" idx="2" hasCustomPrompt="1"/>
          </p:nvPr>
        </p:nvSpPr>
        <p:spPr>
          <a:xfrm>
            <a:off x="3402634" y="8448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14" name="Google Shape;2114;p13"/>
          <p:cNvSpPr txBox="1">
            <a:spLocks noGrp="1"/>
          </p:cNvSpPr>
          <p:nvPr>
            <p:ph type="subTitle" idx="1"/>
          </p:nvPr>
        </p:nvSpPr>
        <p:spPr>
          <a:xfrm>
            <a:off x="3402634" y="20245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5" name="Google Shape;2115;p13"/>
          <p:cNvSpPr txBox="1">
            <a:spLocks noGrp="1"/>
          </p:cNvSpPr>
          <p:nvPr>
            <p:ph type="title" idx="3"/>
          </p:nvPr>
        </p:nvSpPr>
        <p:spPr>
          <a:xfrm>
            <a:off x="6086434" y="14379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16" name="Google Shape;2116;p13"/>
          <p:cNvSpPr txBox="1">
            <a:spLocks noGrp="1"/>
          </p:cNvSpPr>
          <p:nvPr>
            <p:ph type="title" idx="4" hasCustomPrompt="1"/>
          </p:nvPr>
        </p:nvSpPr>
        <p:spPr>
          <a:xfrm>
            <a:off x="6086434" y="8448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17" name="Google Shape;2117;p13"/>
          <p:cNvSpPr txBox="1">
            <a:spLocks noGrp="1"/>
          </p:cNvSpPr>
          <p:nvPr>
            <p:ph type="subTitle" idx="5"/>
          </p:nvPr>
        </p:nvSpPr>
        <p:spPr>
          <a:xfrm>
            <a:off x="6086434" y="20245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8" name="Google Shape;2118;p13"/>
          <p:cNvSpPr txBox="1">
            <a:spLocks noGrp="1"/>
          </p:cNvSpPr>
          <p:nvPr>
            <p:ph type="title" idx="6"/>
          </p:nvPr>
        </p:nvSpPr>
        <p:spPr>
          <a:xfrm>
            <a:off x="3402634" y="32273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19" name="Google Shape;2119;p13"/>
          <p:cNvSpPr txBox="1">
            <a:spLocks noGrp="1"/>
          </p:cNvSpPr>
          <p:nvPr>
            <p:ph type="title" idx="7" hasCustomPrompt="1"/>
          </p:nvPr>
        </p:nvSpPr>
        <p:spPr>
          <a:xfrm>
            <a:off x="3402634" y="26342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20" name="Google Shape;2120;p13"/>
          <p:cNvSpPr txBox="1">
            <a:spLocks noGrp="1"/>
          </p:cNvSpPr>
          <p:nvPr>
            <p:ph type="subTitle" idx="8"/>
          </p:nvPr>
        </p:nvSpPr>
        <p:spPr>
          <a:xfrm>
            <a:off x="3402634" y="38139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1" name="Google Shape;2121;p13"/>
          <p:cNvSpPr txBox="1">
            <a:spLocks noGrp="1"/>
          </p:cNvSpPr>
          <p:nvPr>
            <p:ph type="title" idx="9"/>
          </p:nvPr>
        </p:nvSpPr>
        <p:spPr>
          <a:xfrm>
            <a:off x="6086434" y="32273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22" name="Google Shape;2122;p13"/>
          <p:cNvSpPr txBox="1">
            <a:spLocks noGrp="1"/>
          </p:cNvSpPr>
          <p:nvPr>
            <p:ph type="title" idx="13" hasCustomPrompt="1"/>
          </p:nvPr>
        </p:nvSpPr>
        <p:spPr>
          <a:xfrm>
            <a:off x="6086434" y="26342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23" name="Google Shape;2123;p13"/>
          <p:cNvSpPr txBox="1">
            <a:spLocks noGrp="1"/>
          </p:cNvSpPr>
          <p:nvPr>
            <p:ph type="subTitle" idx="14"/>
          </p:nvPr>
        </p:nvSpPr>
        <p:spPr>
          <a:xfrm>
            <a:off x="6086434" y="38139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4" name="Google Shape;2124;p13"/>
          <p:cNvSpPr txBox="1">
            <a:spLocks noGrp="1"/>
          </p:cNvSpPr>
          <p:nvPr>
            <p:ph type="title" idx="15"/>
          </p:nvPr>
        </p:nvSpPr>
        <p:spPr>
          <a:xfrm>
            <a:off x="720000" y="844800"/>
            <a:ext cx="2261700" cy="16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9" name="Google Shape;2419;p15"/>
          <p:cNvGrpSpPr/>
          <p:nvPr/>
        </p:nvGrpSpPr>
        <p:grpSpPr>
          <a:xfrm>
            <a:off x="-196300" y="247150"/>
            <a:ext cx="9367011" cy="4935251"/>
            <a:chOff x="-196300" y="247150"/>
            <a:chExt cx="9367011" cy="4935251"/>
          </a:xfrm>
        </p:grpSpPr>
        <p:grpSp>
          <p:nvGrpSpPr>
            <p:cNvPr id="2420" name="Google Shape;2420;p15"/>
            <p:cNvGrpSpPr/>
            <p:nvPr/>
          </p:nvGrpSpPr>
          <p:grpSpPr>
            <a:xfrm>
              <a:off x="-196300" y="247150"/>
              <a:ext cx="9367011" cy="4935251"/>
              <a:chOff x="-196300" y="247150"/>
              <a:chExt cx="9367011" cy="4935251"/>
            </a:xfrm>
          </p:grpSpPr>
          <p:sp>
            <p:nvSpPr>
              <p:cNvPr id="2421" name="Google Shape;2421;p15"/>
              <p:cNvSpPr/>
              <p:nvPr/>
            </p:nvSpPr>
            <p:spPr>
              <a:xfrm>
                <a:off x="-38725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5"/>
              <p:cNvSpPr/>
              <p:nvPr/>
            </p:nvSpPr>
            <p:spPr>
              <a:xfrm>
                <a:off x="-65450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23" name="Google Shape;2423;p15"/>
              <p:cNvGrpSpPr/>
              <p:nvPr/>
            </p:nvGrpSpPr>
            <p:grpSpPr>
              <a:xfrm>
                <a:off x="5141031" y="3407478"/>
                <a:ext cx="2929018" cy="1647028"/>
                <a:chOff x="5141031" y="3407478"/>
                <a:chExt cx="2929018" cy="1647028"/>
              </a:xfrm>
            </p:grpSpPr>
            <p:grpSp>
              <p:nvGrpSpPr>
                <p:cNvPr id="2424" name="Google Shape;2424;p15"/>
                <p:cNvGrpSpPr/>
                <p:nvPr/>
              </p:nvGrpSpPr>
              <p:grpSpPr>
                <a:xfrm rot="10800000">
                  <a:off x="6307394" y="3442786"/>
                  <a:ext cx="456064" cy="447593"/>
                  <a:chOff x="5773925" y="1794275"/>
                  <a:chExt cx="647450" cy="635425"/>
                </a:xfrm>
              </p:grpSpPr>
              <p:sp>
                <p:nvSpPr>
                  <p:cNvPr id="2425" name="Google Shape;2425;p15"/>
                  <p:cNvSpPr/>
                  <p:nvPr/>
                </p:nvSpPr>
                <p:spPr>
                  <a:xfrm>
                    <a:off x="6070300" y="1794275"/>
                    <a:ext cx="159600" cy="32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84" h="13197" extrusionOk="0">
                        <a:moveTo>
                          <a:pt x="4796" y="0"/>
                        </a:moveTo>
                        <a:cubicBezTo>
                          <a:pt x="4457" y="0"/>
                          <a:pt x="4107" y="101"/>
                          <a:pt x="3799" y="279"/>
                        </a:cubicBezTo>
                        <a:cubicBezTo>
                          <a:pt x="3283" y="613"/>
                          <a:pt x="2857" y="1160"/>
                          <a:pt x="2523" y="1677"/>
                        </a:cubicBezTo>
                        <a:cubicBezTo>
                          <a:pt x="395" y="5081"/>
                          <a:pt x="0" y="9489"/>
                          <a:pt x="1489" y="13197"/>
                        </a:cubicBezTo>
                        <a:cubicBezTo>
                          <a:pt x="3648" y="9975"/>
                          <a:pt x="5714" y="6571"/>
                          <a:pt x="6231" y="2710"/>
                        </a:cubicBezTo>
                        <a:cubicBezTo>
                          <a:pt x="6383" y="1829"/>
                          <a:pt x="6353" y="735"/>
                          <a:pt x="5623" y="248"/>
                        </a:cubicBezTo>
                        <a:cubicBezTo>
                          <a:pt x="5382" y="78"/>
                          <a:pt x="5093" y="0"/>
                          <a:pt x="47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6" name="Google Shape;2426;p15"/>
                  <p:cNvSpPr/>
                  <p:nvPr/>
                </p:nvSpPr>
                <p:spPr>
                  <a:xfrm>
                    <a:off x="5871950" y="1844175"/>
                    <a:ext cx="229525" cy="27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81" h="11140" extrusionOk="0">
                        <a:moveTo>
                          <a:pt x="2512" y="0"/>
                        </a:moveTo>
                        <a:cubicBezTo>
                          <a:pt x="2101" y="0"/>
                          <a:pt x="1696" y="98"/>
                          <a:pt x="1338" y="319"/>
                        </a:cubicBezTo>
                        <a:cubicBezTo>
                          <a:pt x="305" y="927"/>
                          <a:pt x="1" y="2325"/>
                          <a:pt x="365" y="3450"/>
                        </a:cubicBezTo>
                        <a:cubicBezTo>
                          <a:pt x="821" y="4970"/>
                          <a:pt x="2159" y="6003"/>
                          <a:pt x="3405" y="7006"/>
                        </a:cubicBezTo>
                        <a:cubicBezTo>
                          <a:pt x="5350" y="8404"/>
                          <a:pt x="7265" y="9833"/>
                          <a:pt x="9180" y="11140"/>
                        </a:cubicBezTo>
                        <a:cubicBezTo>
                          <a:pt x="8572" y="7614"/>
                          <a:pt x="7782" y="3875"/>
                          <a:pt x="5290" y="1383"/>
                        </a:cubicBezTo>
                        <a:cubicBezTo>
                          <a:pt x="4742" y="836"/>
                          <a:pt x="4165" y="380"/>
                          <a:pt x="3466" y="167"/>
                        </a:cubicBezTo>
                        <a:cubicBezTo>
                          <a:pt x="3159" y="60"/>
                          <a:pt x="2834" y="0"/>
                          <a:pt x="251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7" name="Google Shape;2427;p15"/>
                  <p:cNvSpPr/>
                  <p:nvPr/>
                </p:nvSpPr>
                <p:spPr>
                  <a:xfrm>
                    <a:off x="5773925" y="2035525"/>
                    <a:ext cx="329075" cy="1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3" h="6132" extrusionOk="0">
                        <a:moveTo>
                          <a:pt x="5222" y="0"/>
                        </a:moveTo>
                        <a:cubicBezTo>
                          <a:pt x="5042" y="0"/>
                          <a:pt x="4862" y="7"/>
                          <a:pt x="4682" y="21"/>
                        </a:cubicBezTo>
                        <a:cubicBezTo>
                          <a:pt x="3131" y="173"/>
                          <a:pt x="1551" y="933"/>
                          <a:pt x="730" y="2301"/>
                        </a:cubicBezTo>
                        <a:cubicBezTo>
                          <a:pt x="153" y="3243"/>
                          <a:pt x="1" y="4580"/>
                          <a:pt x="761" y="5371"/>
                        </a:cubicBezTo>
                        <a:cubicBezTo>
                          <a:pt x="1308" y="5948"/>
                          <a:pt x="2159" y="6100"/>
                          <a:pt x="2979" y="6130"/>
                        </a:cubicBezTo>
                        <a:cubicBezTo>
                          <a:pt x="3027" y="6131"/>
                          <a:pt x="3075" y="6132"/>
                          <a:pt x="3123" y="6132"/>
                        </a:cubicBezTo>
                        <a:cubicBezTo>
                          <a:pt x="6655" y="6132"/>
                          <a:pt x="9953" y="3938"/>
                          <a:pt x="13162" y="3668"/>
                        </a:cubicBezTo>
                        <a:cubicBezTo>
                          <a:pt x="11885" y="2726"/>
                          <a:pt x="10639" y="1784"/>
                          <a:pt x="9241" y="1054"/>
                        </a:cubicBezTo>
                        <a:cubicBezTo>
                          <a:pt x="8002" y="408"/>
                          <a:pt x="6620" y="0"/>
                          <a:pt x="522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8" name="Google Shape;2428;p15"/>
                  <p:cNvSpPr/>
                  <p:nvPr/>
                </p:nvSpPr>
                <p:spPr>
                  <a:xfrm>
                    <a:off x="5877275" y="2122650"/>
                    <a:ext cx="223425" cy="26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37" h="10595" extrusionOk="0">
                        <a:moveTo>
                          <a:pt x="8937" y="1"/>
                        </a:moveTo>
                        <a:lnTo>
                          <a:pt x="8937" y="1"/>
                        </a:lnTo>
                        <a:cubicBezTo>
                          <a:pt x="5077" y="578"/>
                          <a:pt x="1611" y="3466"/>
                          <a:pt x="365" y="7174"/>
                        </a:cubicBezTo>
                        <a:cubicBezTo>
                          <a:pt x="152" y="7752"/>
                          <a:pt x="1" y="8360"/>
                          <a:pt x="92" y="8937"/>
                        </a:cubicBezTo>
                        <a:cubicBezTo>
                          <a:pt x="152" y="9545"/>
                          <a:pt x="456" y="10092"/>
                          <a:pt x="943" y="10396"/>
                        </a:cubicBezTo>
                        <a:cubicBezTo>
                          <a:pt x="1188" y="10535"/>
                          <a:pt x="1455" y="10595"/>
                          <a:pt x="1725" y="10595"/>
                        </a:cubicBezTo>
                        <a:cubicBezTo>
                          <a:pt x="2226" y="10595"/>
                          <a:pt x="2736" y="10388"/>
                          <a:pt x="3131" y="10092"/>
                        </a:cubicBezTo>
                        <a:cubicBezTo>
                          <a:pt x="3739" y="9606"/>
                          <a:pt x="4104" y="8937"/>
                          <a:pt x="4499" y="8238"/>
                        </a:cubicBezTo>
                        <a:cubicBezTo>
                          <a:pt x="6049" y="5594"/>
                          <a:pt x="7508" y="2889"/>
                          <a:pt x="893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9" name="Google Shape;2429;p15"/>
                  <p:cNvSpPr/>
                  <p:nvPr/>
                </p:nvSpPr>
                <p:spPr>
                  <a:xfrm>
                    <a:off x="6044450" y="2124175"/>
                    <a:ext cx="158850" cy="305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4" h="12221" extrusionOk="0">
                        <a:moveTo>
                          <a:pt x="2432" y="1"/>
                        </a:moveTo>
                        <a:cubicBezTo>
                          <a:pt x="669" y="2584"/>
                          <a:pt x="1" y="5989"/>
                          <a:pt x="730" y="9059"/>
                        </a:cubicBezTo>
                        <a:cubicBezTo>
                          <a:pt x="912" y="9819"/>
                          <a:pt x="1156" y="10548"/>
                          <a:pt x="1642" y="11156"/>
                        </a:cubicBezTo>
                        <a:cubicBezTo>
                          <a:pt x="2098" y="11764"/>
                          <a:pt x="2827" y="12220"/>
                          <a:pt x="3587" y="12220"/>
                        </a:cubicBezTo>
                        <a:cubicBezTo>
                          <a:pt x="3604" y="12220"/>
                          <a:pt x="3620" y="12220"/>
                          <a:pt x="3637" y="12220"/>
                        </a:cubicBezTo>
                        <a:cubicBezTo>
                          <a:pt x="4801" y="12220"/>
                          <a:pt x="5780" y="11170"/>
                          <a:pt x="6049" y="10031"/>
                        </a:cubicBezTo>
                        <a:cubicBezTo>
                          <a:pt x="6353" y="8907"/>
                          <a:pt x="6049" y="7691"/>
                          <a:pt x="5715" y="6536"/>
                        </a:cubicBezTo>
                        <a:cubicBezTo>
                          <a:pt x="4925" y="4195"/>
                          <a:pt x="3770" y="197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0" name="Google Shape;2430;p15"/>
                  <p:cNvSpPr/>
                  <p:nvPr/>
                </p:nvSpPr>
                <p:spPr>
                  <a:xfrm>
                    <a:off x="6100675" y="1920625"/>
                    <a:ext cx="300200" cy="20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8" h="8386" extrusionOk="0">
                        <a:moveTo>
                          <a:pt x="9661" y="0"/>
                        </a:moveTo>
                        <a:cubicBezTo>
                          <a:pt x="9175" y="0"/>
                          <a:pt x="8671" y="116"/>
                          <a:pt x="8208" y="270"/>
                        </a:cubicBezTo>
                        <a:cubicBezTo>
                          <a:pt x="4439" y="1547"/>
                          <a:pt x="1794" y="4890"/>
                          <a:pt x="1" y="8386"/>
                        </a:cubicBezTo>
                        <a:cubicBezTo>
                          <a:pt x="2129" y="6593"/>
                          <a:pt x="5199" y="6380"/>
                          <a:pt x="7995" y="5650"/>
                        </a:cubicBezTo>
                        <a:cubicBezTo>
                          <a:pt x="9211" y="5346"/>
                          <a:pt x="10487" y="4830"/>
                          <a:pt x="11247" y="3827"/>
                        </a:cubicBezTo>
                        <a:cubicBezTo>
                          <a:pt x="12007" y="2793"/>
                          <a:pt x="12007" y="1121"/>
                          <a:pt x="10974" y="392"/>
                        </a:cubicBezTo>
                        <a:cubicBezTo>
                          <a:pt x="10585" y="108"/>
                          <a:pt x="10131" y="0"/>
                          <a:pt x="966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1" name="Google Shape;2431;p15"/>
                  <p:cNvSpPr/>
                  <p:nvPr/>
                </p:nvSpPr>
                <p:spPr>
                  <a:xfrm>
                    <a:off x="6097650" y="2065425"/>
                    <a:ext cx="323725" cy="13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49" h="5443" extrusionOk="0">
                        <a:moveTo>
                          <a:pt x="7799" y="0"/>
                        </a:moveTo>
                        <a:cubicBezTo>
                          <a:pt x="5028" y="0"/>
                          <a:pt x="2250" y="869"/>
                          <a:pt x="0" y="2472"/>
                        </a:cubicBezTo>
                        <a:cubicBezTo>
                          <a:pt x="1459" y="2594"/>
                          <a:pt x="2797" y="3050"/>
                          <a:pt x="3982" y="3658"/>
                        </a:cubicBezTo>
                        <a:cubicBezTo>
                          <a:pt x="5198" y="4235"/>
                          <a:pt x="6353" y="4904"/>
                          <a:pt x="7690" y="5238"/>
                        </a:cubicBezTo>
                        <a:cubicBezTo>
                          <a:pt x="8162" y="5370"/>
                          <a:pt x="8666" y="5442"/>
                          <a:pt x="9163" y="5442"/>
                        </a:cubicBezTo>
                        <a:cubicBezTo>
                          <a:pt x="10045" y="5442"/>
                          <a:pt x="10910" y="5216"/>
                          <a:pt x="11551" y="4691"/>
                        </a:cubicBezTo>
                        <a:cubicBezTo>
                          <a:pt x="12584" y="3840"/>
                          <a:pt x="12949" y="2108"/>
                          <a:pt x="12037" y="1105"/>
                        </a:cubicBezTo>
                        <a:cubicBezTo>
                          <a:pt x="11551" y="527"/>
                          <a:pt x="10760" y="314"/>
                          <a:pt x="10031" y="193"/>
                        </a:cubicBezTo>
                        <a:cubicBezTo>
                          <a:pt x="9294" y="63"/>
                          <a:pt x="8547" y="0"/>
                          <a:pt x="779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2" name="Google Shape;2432;p15"/>
                  <p:cNvSpPr/>
                  <p:nvPr/>
                </p:nvSpPr>
                <p:spPr>
                  <a:xfrm>
                    <a:off x="6102975" y="2129825"/>
                    <a:ext cx="259900" cy="2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6" h="8872" extrusionOk="0">
                        <a:moveTo>
                          <a:pt x="828" y="0"/>
                        </a:moveTo>
                        <a:cubicBezTo>
                          <a:pt x="556" y="0"/>
                          <a:pt x="280" y="16"/>
                          <a:pt x="0" y="48"/>
                        </a:cubicBezTo>
                        <a:cubicBezTo>
                          <a:pt x="1581" y="2328"/>
                          <a:pt x="3161" y="4608"/>
                          <a:pt x="4955" y="6735"/>
                        </a:cubicBezTo>
                        <a:cubicBezTo>
                          <a:pt x="5532" y="7434"/>
                          <a:pt x="6140" y="8134"/>
                          <a:pt x="6961" y="8559"/>
                        </a:cubicBezTo>
                        <a:cubicBezTo>
                          <a:pt x="7347" y="8759"/>
                          <a:pt x="7787" y="8872"/>
                          <a:pt x="8217" y="8872"/>
                        </a:cubicBezTo>
                        <a:cubicBezTo>
                          <a:pt x="8701" y="8872"/>
                          <a:pt x="9174" y="8729"/>
                          <a:pt x="9544" y="8407"/>
                        </a:cubicBezTo>
                        <a:cubicBezTo>
                          <a:pt x="10304" y="7769"/>
                          <a:pt x="10395" y="6553"/>
                          <a:pt x="10000" y="5641"/>
                        </a:cubicBezTo>
                        <a:cubicBezTo>
                          <a:pt x="9605" y="4729"/>
                          <a:pt x="8845" y="4000"/>
                          <a:pt x="8085" y="3361"/>
                        </a:cubicBezTo>
                        <a:cubicBezTo>
                          <a:pt x="5982" y="1618"/>
                          <a:pt x="3601" y="0"/>
                          <a:pt x="82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433" name="Google Shape;2433;p15"/>
                <p:cNvGrpSpPr/>
                <p:nvPr/>
              </p:nvGrpSpPr>
              <p:grpSpPr>
                <a:xfrm rot="10800000">
                  <a:off x="6915080" y="3610099"/>
                  <a:ext cx="708239" cy="1031699"/>
                  <a:chOff x="4553225" y="727525"/>
                  <a:chExt cx="1005450" cy="1464650"/>
                </a:xfrm>
              </p:grpSpPr>
              <p:sp>
                <p:nvSpPr>
                  <p:cNvPr id="2434" name="Google Shape;2434;p15"/>
                  <p:cNvSpPr/>
                  <p:nvPr/>
                </p:nvSpPr>
                <p:spPr>
                  <a:xfrm>
                    <a:off x="4668775" y="727525"/>
                    <a:ext cx="889900" cy="121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96" h="48789" extrusionOk="0">
                        <a:moveTo>
                          <a:pt x="35421" y="1"/>
                        </a:moveTo>
                        <a:cubicBezTo>
                          <a:pt x="35332" y="1"/>
                          <a:pt x="35152" y="98"/>
                          <a:pt x="34875" y="334"/>
                        </a:cubicBezTo>
                        <a:cubicBezTo>
                          <a:pt x="30985" y="3526"/>
                          <a:pt x="27367" y="7325"/>
                          <a:pt x="24024" y="11185"/>
                        </a:cubicBezTo>
                        <a:cubicBezTo>
                          <a:pt x="20346" y="15441"/>
                          <a:pt x="16881" y="19909"/>
                          <a:pt x="13750" y="24499"/>
                        </a:cubicBezTo>
                        <a:cubicBezTo>
                          <a:pt x="11106" y="28328"/>
                          <a:pt x="8765" y="32249"/>
                          <a:pt x="6546" y="36170"/>
                        </a:cubicBezTo>
                        <a:cubicBezTo>
                          <a:pt x="4358" y="40122"/>
                          <a:pt x="2261" y="44104"/>
                          <a:pt x="163" y="48268"/>
                        </a:cubicBezTo>
                        <a:cubicBezTo>
                          <a:pt x="19" y="48577"/>
                          <a:pt x="1" y="48788"/>
                          <a:pt x="79" y="48788"/>
                        </a:cubicBezTo>
                        <a:cubicBezTo>
                          <a:pt x="117" y="48788"/>
                          <a:pt x="176" y="48740"/>
                          <a:pt x="255" y="48633"/>
                        </a:cubicBezTo>
                        <a:cubicBezTo>
                          <a:pt x="2261" y="45471"/>
                          <a:pt x="4328" y="41520"/>
                          <a:pt x="6516" y="37569"/>
                        </a:cubicBezTo>
                        <a:cubicBezTo>
                          <a:pt x="8735" y="33587"/>
                          <a:pt x="11045" y="29575"/>
                          <a:pt x="13233" y="26292"/>
                        </a:cubicBezTo>
                        <a:cubicBezTo>
                          <a:pt x="19465" y="17052"/>
                          <a:pt x="27003" y="8541"/>
                          <a:pt x="34936" y="820"/>
                        </a:cubicBezTo>
                        <a:cubicBezTo>
                          <a:pt x="35419" y="377"/>
                          <a:pt x="35596" y="1"/>
                          <a:pt x="3542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5" name="Google Shape;2435;p15"/>
                  <p:cNvSpPr/>
                  <p:nvPr/>
                </p:nvSpPr>
                <p:spPr>
                  <a:xfrm>
                    <a:off x="4771875" y="1591075"/>
                    <a:ext cx="143675" cy="129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47" h="5199" extrusionOk="0">
                        <a:moveTo>
                          <a:pt x="1351" y="0"/>
                        </a:moveTo>
                        <a:cubicBezTo>
                          <a:pt x="433" y="0"/>
                          <a:pt x="1" y="1301"/>
                          <a:pt x="659" y="1932"/>
                        </a:cubicBezTo>
                        <a:cubicBezTo>
                          <a:pt x="264" y="2449"/>
                          <a:pt x="356" y="3361"/>
                          <a:pt x="1146" y="3604"/>
                        </a:cubicBezTo>
                        <a:cubicBezTo>
                          <a:pt x="1249" y="3636"/>
                          <a:pt x="1348" y="3651"/>
                          <a:pt x="1444" y="3651"/>
                        </a:cubicBezTo>
                        <a:cubicBezTo>
                          <a:pt x="1802" y="3651"/>
                          <a:pt x="2103" y="3449"/>
                          <a:pt x="2270" y="3209"/>
                        </a:cubicBezTo>
                        <a:cubicBezTo>
                          <a:pt x="2362" y="3543"/>
                          <a:pt x="2544" y="3847"/>
                          <a:pt x="3000" y="3969"/>
                        </a:cubicBezTo>
                        <a:cubicBezTo>
                          <a:pt x="3091" y="3969"/>
                          <a:pt x="3122" y="3999"/>
                          <a:pt x="3182" y="3999"/>
                        </a:cubicBezTo>
                        <a:cubicBezTo>
                          <a:pt x="3122" y="4455"/>
                          <a:pt x="3334" y="4972"/>
                          <a:pt x="3912" y="5154"/>
                        </a:cubicBezTo>
                        <a:cubicBezTo>
                          <a:pt x="4022" y="5184"/>
                          <a:pt x="4128" y="5198"/>
                          <a:pt x="4228" y="5198"/>
                        </a:cubicBezTo>
                        <a:cubicBezTo>
                          <a:pt x="5336" y="5198"/>
                          <a:pt x="5747" y="3478"/>
                          <a:pt x="4520" y="3087"/>
                        </a:cubicBezTo>
                        <a:cubicBezTo>
                          <a:pt x="4459" y="3087"/>
                          <a:pt x="4398" y="3057"/>
                          <a:pt x="4337" y="3057"/>
                        </a:cubicBezTo>
                        <a:cubicBezTo>
                          <a:pt x="4398" y="2601"/>
                          <a:pt x="4185" y="2115"/>
                          <a:pt x="3608" y="1932"/>
                        </a:cubicBezTo>
                        <a:cubicBezTo>
                          <a:pt x="3497" y="1898"/>
                          <a:pt x="3389" y="1882"/>
                          <a:pt x="3287" y="1882"/>
                        </a:cubicBezTo>
                        <a:cubicBezTo>
                          <a:pt x="2939" y="1882"/>
                          <a:pt x="2648" y="2062"/>
                          <a:pt x="2483" y="2297"/>
                        </a:cubicBezTo>
                        <a:cubicBezTo>
                          <a:pt x="2422" y="2084"/>
                          <a:pt x="2331" y="1872"/>
                          <a:pt x="2179" y="1720"/>
                        </a:cubicBezTo>
                        <a:cubicBezTo>
                          <a:pt x="2544" y="1203"/>
                          <a:pt x="2483" y="291"/>
                          <a:pt x="1663" y="48"/>
                        </a:cubicBezTo>
                        <a:cubicBezTo>
                          <a:pt x="1554" y="15"/>
                          <a:pt x="1449" y="0"/>
                          <a:pt x="13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6" name="Google Shape;2436;p15"/>
                  <p:cNvSpPr/>
                  <p:nvPr/>
                </p:nvSpPr>
                <p:spPr>
                  <a:xfrm>
                    <a:off x="4707600" y="1631275"/>
                    <a:ext cx="755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9" extrusionOk="0">
                        <a:moveTo>
                          <a:pt x="1479" y="1"/>
                        </a:moveTo>
                        <a:cubicBezTo>
                          <a:pt x="404" y="1"/>
                          <a:pt x="0" y="1754"/>
                          <a:pt x="1194" y="2087"/>
                        </a:cubicBezTo>
                        <a:cubicBezTo>
                          <a:pt x="1313" y="2122"/>
                          <a:pt x="1426" y="2139"/>
                          <a:pt x="1532" y="2139"/>
                        </a:cubicBezTo>
                        <a:cubicBezTo>
                          <a:pt x="2624" y="2139"/>
                          <a:pt x="3020" y="439"/>
                          <a:pt x="1802" y="51"/>
                        </a:cubicBezTo>
                        <a:cubicBezTo>
                          <a:pt x="1689" y="17"/>
                          <a:pt x="1581" y="1"/>
                          <a:pt x="147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7" name="Google Shape;2437;p15"/>
                  <p:cNvSpPr/>
                  <p:nvPr/>
                </p:nvSpPr>
                <p:spPr>
                  <a:xfrm>
                    <a:off x="4648100" y="1682375"/>
                    <a:ext cx="213100" cy="30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24" h="12187" extrusionOk="0">
                        <a:moveTo>
                          <a:pt x="3696" y="1381"/>
                        </a:moveTo>
                        <a:cubicBezTo>
                          <a:pt x="3787" y="1685"/>
                          <a:pt x="4000" y="1989"/>
                          <a:pt x="4425" y="2110"/>
                        </a:cubicBezTo>
                        <a:lnTo>
                          <a:pt x="4455" y="2110"/>
                        </a:lnTo>
                        <a:cubicBezTo>
                          <a:pt x="4455" y="2414"/>
                          <a:pt x="4607" y="2718"/>
                          <a:pt x="4881" y="2901"/>
                        </a:cubicBezTo>
                        <a:cubicBezTo>
                          <a:pt x="4759" y="3083"/>
                          <a:pt x="4729" y="3326"/>
                          <a:pt x="4759" y="3539"/>
                        </a:cubicBezTo>
                        <a:cubicBezTo>
                          <a:pt x="4729" y="3539"/>
                          <a:pt x="4699" y="3508"/>
                          <a:pt x="4699" y="3508"/>
                        </a:cubicBezTo>
                        <a:cubicBezTo>
                          <a:pt x="4577" y="3478"/>
                          <a:pt x="4471" y="3463"/>
                          <a:pt x="4372" y="3463"/>
                        </a:cubicBezTo>
                        <a:cubicBezTo>
                          <a:pt x="4273" y="3463"/>
                          <a:pt x="4182" y="3478"/>
                          <a:pt x="4091" y="3508"/>
                        </a:cubicBezTo>
                        <a:cubicBezTo>
                          <a:pt x="3969" y="3265"/>
                          <a:pt x="3787" y="3053"/>
                          <a:pt x="3422" y="2931"/>
                        </a:cubicBezTo>
                        <a:cubicBezTo>
                          <a:pt x="3361" y="2901"/>
                          <a:pt x="3270" y="2901"/>
                          <a:pt x="3209" y="2901"/>
                        </a:cubicBezTo>
                        <a:cubicBezTo>
                          <a:pt x="3118" y="2718"/>
                          <a:pt x="2966" y="2505"/>
                          <a:pt x="2753" y="2414"/>
                        </a:cubicBezTo>
                        <a:cubicBezTo>
                          <a:pt x="3270" y="2414"/>
                          <a:pt x="3665" y="1867"/>
                          <a:pt x="3696" y="1381"/>
                        </a:cubicBezTo>
                        <a:close/>
                        <a:moveTo>
                          <a:pt x="4761" y="0"/>
                        </a:moveTo>
                        <a:cubicBezTo>
                          <a:pt x="4169" y="0"/>
                          <a:pt x="3778" y="527"/>
                          <a:pt x="3726" y="1077"/>
                        </a:cubicBezTo>
                        <a:cubicBezTo>
                          <a:pt x="3665" y="773"/>
                          <a:pt x="3422" y="469"/>
                          <a:pt x="3027" y="347"/>
                        </a:cubicBezTo>
                        <a:cubicBezTo>
                          <a:pt x="2899" y="309"/>
                          <a:pt x="2778" y="291"/>
                          <a:pt x="2664" y="291"/>
                        </a:cubicBezTo>
                        <a:cubicBezTo>
                          <a:pt x="1611" y="291"/>
                          <a:pt x="1186" y="1799"/>
                          <a:pt x="2145" y="2293"/>
                        </a:cubicBezTo>
                        <a:cubicBezTo>
                          <a:pt x="1082" y="2323"/>
                          <a:pt x="686" y="4025"/>
                          <a:pt x="1902" y="4390"/>
                        </a:cubicBezTo>
                        <a:cubicBezTo>
                          <a:pt x="1993" y="4420"/>
                          <a:pt x="2054" y="4420"/>
                          <a:pt x="2145" y="4420"/>
                        </a:cubicBezTo>
                        <a:cubicBezTo>
                          <a:pt x="2267" y="4694"/>
                          <a:pt x="2449" y="4907"/>
                          <a:pt x="2784" y="4998"/>
                        </a:cubicBezTo>
                        <a:cubicBezTo>
                          <a:pt x="2905" y="5028"/>
                          <a:pt x="3027" y="5028"/>
                          <a:pt x="3118" y="5028"/>
                        </a:cubicBezTo>
                        <a:cubicBezTo>
                          <a:pt x="2936" y="5393"/>
                          <a:pt x="2966" y="5849"/>
                          <a:pt x="3209" y="6214"/>
                        </a:cubicBezTo>
                        <a:cubicBezTo>
                          <a:pt x="3148" y="6244"/>
                          <a:pt x="3118" y="6305"/>
                          <a:pt x="3088" y="6366"/>
                        </a:cubicBezTo>
                        <a:cubicBezTo>
                          <a:pt x="2966" y="6153"/>
                          <a:pt x="2784" y="5970"/>
                          <a:pt x="2480" y="5910"/>
                        </a:cubicBezTo>
                        <a:cubicBezTo>
                          <a:pt x="2362" y="5875"/>
                          <a:pt x="2251" y="5859"/>
                          <a:pt x="2146" y="5859"/>
                        </a:cubicBezTo>
                        <a:cubicBezTo>
                          <a:pt x="1051" y="5859"/>
                          <a:pt x="652" y="7586"/>
                          <a:pt x="1872" y="7946"/>
                        </a:cubicBezTo>
                        <a:cubicBezTo>
                          <a:pt x="2005" y="7991"/>
                          <a:pt x="2139" y="8019"/>
                          <a:pt x="2260" y="8019"/>
                        </a:cubicBezTo>
                        <a:cubicBezTo>
                          <a:pt x="2305" y="8019"/>
                          <a:pt x="2348" y="8015"/>
                          <a:pt x="2389" y="8007"/>
                        </a:cubicBezTo>
                        <a:cubicBezTo>
                          <a:pt x="2389" y="8037"/>
                          <a:pt x="2389" y="8068"/>
                          <a:pt x="2449" y="8068"/>
                        </a:cubicBezTo>
                        <a:cubicBezTo>
                          <a:pt x="2237" y="8129"/>
                          <a:pt x="2085" y="8281"/>
                          <a:pt x="1993" y="8433"/>
                        </a:cubicBezTo>
                        <a:cubicBezTo>
                          <a:pt x="1902" y="8402"/>
                          <a:pt x="1872" y="8372"/>
                          <a:pt x="1781" y="8372"/>
                        </a:cubicBezTo>
                        <a:cubicBezTo>
                          <a:pt x="1671" y="8340"/>
                          <a:pt x="1566" y="8326"/>
                          <a:pt x="1467" y="8326"/>
                        </a:cubicBezTo>
                        <a:cubicBezTo>
                          <a:pt x="413" y="8326"/>
                          <a:pt x="1" y="9961"/>
                          <a:pt x="1112" y="10378"/>
                        </a:cubicBezTo>
                        <a:cubicBezTo>
                          <a:pt x="656" y="10925"/>
                          <a:pt x="686" y="11867"/>
                          <a:pt x="1568" y="12141"/>
                        </a:cubicBezTo>
                        <a:cubicBezTo>
                          <a:pt x="1678" y="12172"/>
                          <a:pt x="1783" y="12187"/>
                          <a:pt x="1882" y="12187"/>
                        </a:cubicBezTo>
                        <a:cubicBezTo>
                          <a:pt x="2936" y="12187"/>
                          <a:pt x="3348" y="10549"/>
                          <a:pt x="2237" y="10104"/>
                        </a:cubicBezTo>
                        <a:cubicBezTo>
                          <a:pt x="2297" y="10074"/>
                          <a:pt x="2297" y="10043"/>
                          <a:pt x="2328" y="10013"/>
                        </a:cubicBezTo>
                        <a:cubicBezTo>
                          <a:pt x="2389" y="10043"/>
                          <a:pt x="2449" y="10074"/>
                          <a:pt x="2510" y="10074"/>
                        </a:cubicBezTo>
                        <a:cubicBezTo>
                          <a:pt x="2626" y="10111"/>
                          <a:pt x="2737" y="10128"/>
                          <a:pt x="2842" y="10128"/>
                        </a:cubicBezTo>
                        <a:cubicBezTo>
                          <a:pt x="3589" y="10128"/>
                          <a:pt x="4030" y="9258"/>
                          <a:pt x="3817" y="8645"/>
                        </a:cubicBezTo>
                        <a:cubicBezTo>
                          <a:pt x="4121" y="8524"/>
                          <a:pt x="4334" y="8220"/>
                          <a:pt x="4455" y="7885"/>
                        </a:cubicBezTo>
                        <a:cubicBezTo>
                          <a:pt x="5063" y="7612"/>
                          <a:pt x="5276" y="6730"/>
                          <a:pt x="4881" y="6214"/>
                        </a:cubicBezTo>
                        <a:cubicBezTo>
                          <a:pt x="4942" y="6122"/>
                          <a:pt x="4972" y="6062"/>
                          <a:pt x="5033" y="5970"/>
                        </a:cubicBezTo>
                        <a:cubicBezTo>
                          <a:pt x="5148" y="6004"/>
                          <a:pt x="5259" y="6020"/>
                          <a:pt x="5363" y="6020"/>
                        </a:cubicBezTo>
                        <a:cubicBezTo>
                          <a:pt x="5729" y="6020"/>
                          <a:pt x="6023" y="5828"/>
                          <a:pt x="6188" y="5545"/>
                        </a:cubicBezTo>
                        <a:cubicBezTo>
                          <a:pt x="6310" y="5636"/>
                          <a:pt x="6431" y="5667"/>
                          <a:pt x="6553" y="5758"/>
                        </a:cubicBezTo>
                        <a:cubicBezTo>
                          <a:pt x="6661" y="5788"/>
                          <a:pt x="6764" y="5802"/>
                          <a:pt x="6862" y="5802"/>
                        </a:cubicBezTo>
                        <a:cubicBezTo>
                          <a:pt x="7947" y="5802"/>
                          <a:pt x="8360" y="4081"/>
                          <a:pt x="7161" y="3691"/>
                        </a:cubicBezTo>
                        <a:cubicBezTo>
                          <a:pt x="7039" y="3660"/>
                          <a:pt x="6917" y="3660"/>
                          <a:pt x="6796" y="3660"/>
                        </a:cubicBezTo>
                        <a:cubicBezTo>
                          <a:pt x="6857" y="3539"/>
                          <a:pt x="6857" y="3417"/>
                          <a:pt x="6857" y="3356"/>
                        </a:cubicBezTo>
                        <a:cubicBezTo>
                          <a:pt x="6920" y="3368"/>
                          <a:pt x="6982" y="3373"/>
                          <a:pt x="7042" y="3373"/>
                        </a:cubicBezTo>
                        <a:cubicBezTo>
                          <a:pt x="8122" y="3373"/>
                          <a:pt x="8524" y="1634"/>
                          <a:pt x="7343" y="1259"/>
                        </a:cubicBezTo>
                        <a:cubicBezTo>
                          <a:pt x="7373" y="803"/>
                          <a:pt x="7191" y="317"/>
                          <a:pt x="6614" y="165"/>
                        </a:cubicBezTo>
                        <a:cubicBezTo>
                          <a:pt x="6502" y="133"/>
                          <a:pt x="6394" y="118"/>
                          <a:pt x="6292" y="118"/>
                        </a:cubicBezTo>
                        <a:cubicBezTo>
                          <a:pt x="6005" y="118"/>
                          <a:pt x="5759" y="237"/>
                          <a:pt x="5580" y="438"/>
                        </a:cubicBezTo>
                        <a:cubicBezTo>
                          <a:pt x="5489" y="287"/>
                          <a:pt x="5276" y="135"/>
                          <a:pt x="5063" y="43"/>
                        </a:cubicBezTo>
                        <a:cubicBezTo>
                          <a:pt x="4958" y="14"/>
                          <a:pt x="4857" y="0"/>
                          <a:pt x="476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8" name="Google Shape;2438;p15"/>
                  <p:cNvSpPr/>
                  <p:nvPr/>
                </p:nvSpPr>
                <p:spPr>
                  <a:xfrm>
                    <a:off x="4639000" y="1990875"/>
                    <a:ext cx="757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2" extrusionOk="0">
                        <a:moveTo>
                          <a:pt x="1515" y="1"/>
                        </a:moveTo>
                        <a:cubicBezTo>
                          <a:pt x="443" y="1"/>
                          <a:pt x="1" y="1775"/>
                          <a:pt x="1202" y="2111"/>
                        </a:cubicBezTo>
                        <a:cubicBezTo>
                          <a:pt x="1320" y="2145"/>
                          <a:pt x="1431" y="2161"/>
                          <a:pt x="1536" y="2161"/>
                        </a:cubicBezTo>
                        <a:cubicBezTo>
                          <a:pt x="2631" y="2161"/>
                          <a:pt x="3030" y="432"/>
                          <a:pt x="1810" y="44"/>
                        </a:cubicBezTo>
                        <a:cubicBezTo>
                          <a:pt x="1707" y="15"/>
                          <a:pt x="1609" y="1"/>
                          <a:pt x="151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9" name="Google Shape;2439;p15"/>
                  <p:cNvSpPr/>
                  <p:nvPr/>
                </p:nvSpPr>
                <p:spPr>
                  <a:xfrm>
                    <a:off x="4605975" y="2052900"/>
                    <a:ext cx="89700" cy="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8" h="2508" extrusionOk="0">
                        <a:moveTo>
                          <a:pt x="2104" y="0"/>
                        </a:moveTo>
                        <a:cubicBezTo>
                          <a:pt x="1790" y="0"/>
                          <a:pt x="1528" y="154"/>
                          <a:pt x="1368" y="359"/>
                        </a:cubicBezTo>
                        <a:cubicBezTo>
                          <a:pt x="335" y="481"/>
                          <a:pt x="1" y="2092"/>
                          <a:pt x="1156" y="2457"/>
                        </a:cubicBezTo>
                        <a:cubicBezTo>
                          <a:pt x="1262" y="2492"/>
                          <a:pt x="1365" y="2508"/>
                          <a:pt x="1463" y="2508"/>
                        </a:cubicBezTo>
                        <a:cubicBezTo>
                          <a:pt x="1786" y="2508"/>
                          <a:pt x="2056" y="2339"/>
                          <a:pt x="2219" y="2153"/>
                        </a:cubicBezTo>
                        <a:cubicBezTo>
                          <a:pt x="3253" y="2031"/>
                          <a:pt x="3587" y="390"/>
                          <a:pt x="2432" y="55"/>
                        </a:cubicBezTo>
                        <a:cubicBezTo>
                          <a:pt x="2318" y="17"/>
                          <a:pt x="2208" y="0"/>
                          <a:pt x="21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0" name="Google Shape;2440;p15"/>
                  <p:cNvSpPr/>
                  <p:nvPr/>
                </p:nvSpPr>
                <p:spPr>
                  <a:xfrm>
                    <a:off x="4560075" y="19855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3" y="2155"/>
                          <a:pt x="3036" y="435"/>
                          <a:pt x="1837" y="44"/>
                        </a:cubicBezTo>
                        <a:cubicBezTo>
                          <a:pt x="1730" y="14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1" name="Google Shape;2441;p15"/>
                  <p:cNvSpPr/>
                  <p:nvPr/>
                </p:nvSpPr>
                <p:spPr>
                  <a:xfrm>
                    <a:off x="4577150" y="1928225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85" y="0"/>
                        </a:moveTo>
                        <a:cubicBezTo>
                          <a:pt x="439" y="0"/>
                          <a:pt x="1" y="1738"/>
                          <a:pt x="1214" y="2124"/>
                        </a:cubicBezTo>
                        <a:cubicBezTo>
                          <a:pt x="1325" y="2155"/>
                          <a:pt x="1430" y="2168"/>
                          <a:pt x="1530" y="2168"/>
                        </a:cubicBezTo>
                        <a:cubicBezTo>
                          <a:pt x="2639" y="2168"/>
                          <a:pt x="3049" y="448"/>
                          <a:pt x="1822" y="58"/>
                        </a:cubicBezTo>
                        <a:cubicBezTo>
                          <a:pt x="1704" y="18"/>
                          <a:pt x="1591" y="0"/>
                          <a:pt x="148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2" name="Google Shape;2442;p15"/>
                  <p:cNvSpPr/>
                  <p:nvPr/>
                </p:nvSpPr>
                <p:spPr>
                  <a:xfrm>
                    <a:off x="4598725" y="1857900"/>
                    <a:ext cx="750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3" h="2162" extrusionOk="0">
                        <a:moveTo>
                          <a:pt x="1509" y="1"/>
                        </a:moveTo>
                        <a:cubicBezTo>
                          <a:pt x="418" y="1"/>
                          <a:pt x="1" y="1775"/>
                          <a:pt x="1202" y="2111"/>
                        </a:cubicBezTo>
                        <a:cubicBezTo>
                          <a:pt x="1317" y="2145"/>
                          <a:pt x="1426" y="2161"/>
                          <a:pt x="1529" y="2161"/>
                        </a:cubicBezTo>
                        <a:cubicBezTo>
                          <a:pt x="2601" y="2161"/>
                          <a:pt x="3003" y="432"/>
                          <a:pt x="1810" y="44"/>
                        </a:cubicBezTo>
                        <a:cubicBezTo>
                          <a:pt x="1705" y="14"/>
                          <a:pt x="1604" y="1"/>
                          <a:pt x="150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3" name="Google Shape;2443;p15"/>
                  <p:cNvSpPr/>
                  <p:nvPr/>
                </p:nvSpPr>
                <p:spPr>
                  <a:xfrm>
                    <a:off x="4622325" y="1780375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3" y="1"/>
                        </a:moveTo>
                        <a:cubicBezTo>
                          <a:pt x="415" y="1"/>
                          <a:pt x="0" y="1748"/>
                          <a:pt x="1201" y="2111"/>
                        </a:cubicBezTo>
                        <a:cubicBezTo>
                          <a:pt x="1311" y="2141"/>
                          <a:pt x="1417" y="2155"/>
                          <a:pt x="1516" y="2155"/>
                        </a:cubicBezTo>
                        <a:cubicBezTo>
                          <a:pt x="2625" y="2155"/>
                          <a:pt x="3035" y="435"/>
                          <a:pt x="1809" y="44"/>
                        </a:cubicBezTo>
                        <a:cubicBezTo>
                          <a:pt x="1702" y="15"/>
                          <a:pt x="1600" y="1"/>
                          <a:pt x="150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4" name="Google Shape;2444;p15"/>
                  <p:cNvSpPr/>
                  <p:nvPr/>
                </p:nvSpPr>
                <p:spPr>
                  <a:xfrm>
                    <a:off x="4645350" y="1715625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13" y="1"/>
                        </a:moveTo>
                        <a:cubicBezTo>
                          <a:pt x="452" y="1"/>
                          <a:pt x="0" y="1757"/>
                          <a:pt x="1222" y="2118"/>
                        </a:cubicBezTo>
                        <a:cubicBezTo>
                          <a:pt x="1332" y="2148"/>
                          <a:pt x="1438" y="2162"/>
                          <a:pt x="1538" y="2162"/>
                        </a:cubicBezTo>
                        <a:cubicBezTo>
                          <a:pt x="2646" y="2162"/>
                          <a:pt x="3057" y="441"/>
                          <a:pt x="1830" y="51"/>
                        </a:cubicBezTo>
                        <a:cubicBezTo>
                          <a:pt x="1719" y="17"/>
                          <a:pt x="1613" y="1"/>
                          <a:pt x="151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5" name="Google Shape;2445;p15"/>
                  <p:cNvSpPr/>
                  <p:nvPr/>
                </p:nvSpPr>
                <p:spPr>
                  <a:xfrm>
                    <a:off x="4642875" y="1800125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05" y="1"/>
                        </a:moveTo>
                        <a:cubicBezTo>
                          <a:pt x="438" y="1"/>
                          <a:pt x="0" y="1721"/>
                          <a:pt x="1199" y="2112"/>
                        </a:cubicBezTo>
                        <a:cubicBezTo>
                          <a:pt x="1310" y="2142"/>
                          <a:pt x="1415" y="2156"/>
                          <a:pt x="1515" y="2156"/>
                        </a:cubicBezTo>
                        <a:cubicBezTo>
                          <a:pt x="2624" y="2156"/>
                          <a:pt x="3034" y="435"/>
                          <a:pt x="1807" y="45"/>
                        </a:cubicBezTo>
                        <a:cubicBezTo>
                          <a:pt x="1702" y="15"/>
                          <a:pt x="1601" y="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6" name="Google Shape;2446;p15"/>
                  <p:cNvSpPr/>
                  <p:nvPr/>
                </p:nvSpPr>
                <p:spPr>
                  <a:xfrm>
                    <a:off x="4636275" y="1824875"/>
                    <a:ext cx="74700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8" h="2145" extrusionOk="0">
                        <a:moveTo>
                          <a:pt x="1431" y="0"/>
                        </a:moveTo>
                        <a:cubicBezTo>
                          <a:pt x="394" y="0"/>
                          <a:pt x="1" y="1736"/>
                          <a:pt x="1159" y="2094"/>
                        </a:cubicBezTo>
                        <a:cubicBezTo>
                          <a:pt x="1277" y="2129"/>
                          <a:pt x="1388" y="2145"/>
                          <a:pt x="1494" y="2145"/>
                        </a:cubicBezTo>
                        <a:cubicBezTo>
                          <a:pt x="2588" y="2145"/>
                          <a:pt x="2987" y="41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7" name="Google Shape;2447;p15"/>
                  <p:cNvSpPr/>
                  <p:nvPr/>
                </p:nvSpPr>
                <p:spPr>
                  <a:xfrm>
                    <a:off x="4605650" y="1909575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25" y="0"/>
                        </a:moveTo>
                        <a:cubicBezTo>
                          <a:pt x="414" y="0"/>
                          <a:pt x="1" y="1748"/>
                          <a:pt x="1229" y="2111"/>
                        </a:cubicBezTo>
                        <a:cubicBezTo>
                          <a:pt x="1337" y="2141"/>
                          <a:pt x="1441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8" name="Google Shape;2448;p15"/>
                  <p:cNvSpPr/>
                  <p:nvPr/>
                </p:nvSpPr>
                <p:spPr>
                  <a:xfrm>
                    <a:off x="4598025" y="1933900"/>
                    <a:ext cx="75775" cy="5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1" extrusionOk="0">
                        <a:moveTo>
                          <a:pt x="1530" y="0"/>
                        </a:moveTo>
                        <a:cubicBezTo>
                          <a:pt x="416" y="0"/>
                          <a:pt x="1" y="1775"/>
                          <a:pt x="1230" y="2110"/>
                        </a:cubicBezTo>
                        <a:cubicBezTo>
                          <a:pt x="1345" y="2145"/>
                          <a:pt x="1454" y="2161"/>
                          <a:pt x="1557" y="2161"/>
                        </a:cubicBezTo>
                        <a:cubicBezTo>
                          <a:pt x="2629" y="2161"/>
                          <a:pt x="3031" y="432"/>
                          <a:pt x="1838" y="43"/>
                        </a:cubicBezTo>
                        <a:cubicBezTo>
                          <a:pt x="1731" y="14"/>
                          <a:pt x="1628" y="0"/>
                          <a:pt x="153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9" name="Google Shape;2449;p15"/>
                  <p:cNvSpPr/>
                  <p:nvPr/>
                </p:nvSpPr>
                <p:spPr>
                  <a:xfrm>
                    <a:off x="4602800" y="1962600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06" y="0"/>
                        </a:moveTo>
                        <a:cubicBezTo>
                          <a:pt x="427" y="0"/>
                          <a:pt x="0" y="1756"/>
                          <a:pt x="1222" y="2117"/>
                        </a:cubicBezTo>
                        <a:cubicBezTo>
                          <a:pt x="1332" y="2147"/>
                          <a:pt x="1438" y="2161"/>
                          <a:pt x="1538" y="2161"/>
                        </a:cubicBezTo>
                        <a:cubicBezTo>
                          <a:pt x="2646" y="2161"/>
                          <a:pt x="3057" y="441"/>
                          <a:pt x="1830" y="50"/>
                        </a:cubicBezTo>
                        <a:cubicBezTo>
                          <a:pt x="1717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0" name="Google Shape;2450;p15"/>
                  <p:cNvSpPr/>
                  <p:nvPr/>
                </p:nvSpPr>
                <p:spPr>
                  <a:xfrm>
                    <a:off x="4606025" y="1999650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71" y="0"/>
                        </a:moveTo>
                        <a:cubicBezTo>
                          <a:pt x="389" y="0"/>
                          <a:pt x="1" y="1736"/>
                          <a:pt x="1214" y="2094"/>
                        </a:cubicBezTo>
                        <a:cubicBezTo>
                          <a:pt x="1329" y="2129"/>
                          <a:pt x="1438" y="2145"/>
                          <a:pt x="1541" y="2145"/>
                        </a:cubicBezTo>
                        <a:cubicBezTo>
                          <a:pt x="2613" y="2145"/>
                          <a:pt x="3015" y="41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1" name="Google Shape;2451;p15"/>
                  <p:cNvSpPr/>
                  <p:nvPr/>
                </p:nvSpPr>
                <p:spPr>
                  <a:xfrm>
                    <a:off x="4614925" y="199752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9"/>
                          <a:pt x="1409" y="2162"/>
                          <a:pt x="1509" y="2162"/>
                        </a:cubicBezTo>
                        <a:cubicBezTo>
                          <a:pt x="2617" y="2162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2" name="Google Shape;2452;p15"/>
                  <p:cNvSpPr/>
                  <p:nvPr/>
                </p:nvSpPr>
                <p:spPr>
                  <a:xfrm>
                    <a:off x="4603750" y="203460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1" y="1"/>
                        </a:moveTo>
                        <a:cubicBezTo>
                          <a:pt x="389" y="1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8" y="19"/>
                          <a:pt x="1581" y="1"/>
                          <a:pt x="147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3" name="Google Shape;2453;p15"/>
                  <p:cNvSpPr/>
                  <p:nvPr/>
                </p:nvSpPr>
                <p:spPr>
                  <a:xfrm>
                    <a:off x="4613250" y="2077500"/>
                    <a:ext cx="7592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6" extrusionOk="0">
                        <a:moveTo>
                          <a:pt x="1525" y="1"/>
                        </a:moveTo>
                        <a:cubicBezTo>
                          <a:pt x="414" y="1"/>
                          <a:pt x="1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4" name="Google Shape;2454;p15"/>
                  <p:cNvSpPr/>
                  <p:nvPr/>
                </p:nvSpPr>
                <p:spPr>
                  <a:xfrm>
                    <a:off x="4618000" y="210622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1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5" name="Google Shape;2455;p15"/>
                  <p:cNvSpPr/>
                  <p:nvPr/>
                </p:nvSpPr>
                <p:spPr>
                  <a:xfrm>
                    <a:off x="4621625" y="213830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4"/>
                          <a:pt x="1837" y="44"/>
                        </a:cubicBezTo>
                        <a:cubicBezTo>
                          <a:pt x="1727" y="14"/>
                          <a:pt x="1623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6" name="Google Shape;2456;p15"/>
                  <p:cNvSpPr/>
                  <p:nvPr/>
                </p:nvSpPr>
                <p:spPr>
                  <a:xfrm>
                    <a:off x="4637625" y="2009100"/>
                    <a:ext cx="7655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2" h="2156" extrusionOk="0">
                        <a:moveTo>
                          <a:pt x="1532" y="0"/>
                        </a:moveTo>
                        <a:cubicBezTo>
                          <a:pt x="461" y="0"/>
                          <a:pt x="0" y="1721"/>
                          <a:pt x="1227" y="2111"/>
                        </a:cubicBezTo>
                        <a:cubicBezTo>
                          <a:pt x="1337" y="2141"/>
                          <a:pt x="1443" y="2155"/>
                          <a:pt x="1543" y="2155"/>
                        </a:cubicBezTo>
                        <a:cubicBezTo>
                          <a:pt x="2652" y="2155"/>
                          <a:pt x="3062" y="435"/>
                          <a:pt x="1835" y="44"/>
                        </a:cubicBezTo>
                        <a:cubicBezTo>
                          <a:pt x="1729" y="14"/>
                          <a:pt x="1628" y="0"/>
                          <a:pt x="153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7" name="Google Shape;2457;p15"/>
                  <p:cNvSpPr/>
                  <p:nvPr/>
                </p:nvSpPr>
                <p:spPr>
                  <a:xfrm>
                    <a:off x="4694575" y="1864725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25" y="1"/>
                        </a:moveTo>
                        <a:cubicBezTo>
                          <a:pt x="413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5"/>
                          <a:pt x="1837" y="44"/>
                        </a:cubicBezTo>
                        <a:cubicBezTo>
                          <a:pt x="1727" y="15"/>
                          <a:pt x="1623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8" name="Google Shape;2458;p15"/>
                  <p:cNvSpPr/>
                  <p:nvPr/>
                </p:nvSpPr>
                <p:spPr>
                  <a:xfrm>
                    <a:off x="4675500" y="1796350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04" y="0"/>
                        </a:moveTo>
                        <a:cubicBezTo>
                          <a:pt x="416" y="0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3" y="14"/>
                          <a:pt x="1601" y="0"/>
                          <a:pt x="15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9" name="Google Shape;2459;p15"/>
                  <p:cNvSpPr/>
                  <p:nvPr/>
                </p:nvSpPr>
                <p:spPr>
                  <a:xfrm>
                    <a:off x="4679550" y="175287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0" name="Google Shape;2460;p15"/>
                  <p:cNvSpPr/>
                  <p:nvPr/>
                </p:nvSpPr>
                <p:spPr>
                  <a:xfrm>
                    <a:off x="4713175" y="170025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8" y="0"/>
                        </a:moveTo>
                        <a:cubicBezTo>
                          <a:pt x="414" y="0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701" y="18"/>
                          <a:pt x="1586" y="0"/>
                          <a:pt x="14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1" name="Google Shape;2461;p15"/>
                  <p:cNvSpPr/>
                  <p:nvPr/>
                </p:nvSpPr>
                <p:spPr>
                  <a:xfrm>
                    <a:off x="4739375" y="1819900"/>
                    <a:ext cx="764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9" h="2162" extrusionOk="0">
                        <a:moveTo>
                          <a:pt x="1536" y="1"/>
                        </a:moveTo>
                        <a:cubicBezTo>
                          <a:pt x="441" y="1"/>
                          <a:pt x="0" y="1775"/>
                          <a:pt x="1230" y="2111"/>
                        </a:cubicBezTo>
                        <a:cubicBezTo>
                          <a:pt x="1347" y="2145"/>
                          <a:pt x="1459" y="2161"/>
                          <a:pt x="1564" y="2161"/>
                        </a:cubicBezTo>
                        <a:cubicBezTo>
                          <a:pt x="2659" y="2161"/>
                          <a:pt x="3058" y="432"/>
                          <a:pt x="1838" y="44"/>
                        </a:cubicBezTo>
                        <a:cubicBezTo>
                          <a:pt x="1733" y="15"/>
                          <a:pt x="1632" y="1"/>
                          <a:pt x="15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2" name="Google Shape;2462;p15"/>
                  <p:cNvSpPr/>
                  <p:nvPr/>
                </p:nvSpPr>
                <p:spPr>
                  <a:xfrm>
                    <a:off x="4696225" y="1891900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1" y="1730"/>
                          <a:pt x="1193" y="2118"/>
                        </a:cubicBezTo>
                        <a:cubicBezTo>
                          <a:pt x="1304" y="2149"/>
                          <a:pt x="1409" y="2163"/>
                          <a:pt x="1509" y="2163"/>
                        </a:cubicBezTo>
                        <a:cubicBezTo>
                          <a:pt x="2618" y="2163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3" name="Google Shape;2463;p15"/>
                  <p:cNvSpPr/>
                  <p:nvPr/>
                </p:nvSpPr>
                <p:spPr>
                  <a:xfrm>
                    <a:off x="4673225" y="19969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4" y="1"/>
                        </a:moveTo>
                        <a:cubicBezTo>
                          <a:pt x="416" y="1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2" y="14"/>
                          <a:pt x="1601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4" name="Google Shape;2464;p15"/>
                  <p:cNvSpPr/>
                  <p:nvPr/>
                </p:nvSpPr>
                <p:spPr>
                  <a:xfrm>
                    <a:off x="4685525" y="1942825"/>
                    <a:ext cx="7485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2" y="2122"/>
                          <a:pt x="1394" y="2138"/>
                          <a:pt x="1499" y="2138"/>
                        </a:cubicBezTo>
                        <a:cubicBezTo>
                          <a:pt x="2594" y="2138"/>
                          <a:pt x="2993" y="412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5" name="Google Shape;2465;p15"/>
                  <p:cNvSpPr/>
                  <p:nvPr/>
                </p:nvSpPr>
                <p:spPr>
                  <a:xfrm>
                    <a:off x="4764650" y="1828075"/>
                    <a:ext cx="755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39" extrusionOk="0">
                        <a:moveTo>
                          <a:pt x="1475" y="0"/>
                        </a:moveTo>
                        <a:cubicBezTo>
                          <a:pt x="425" y="0"/>
                          <a:pt x="1" y="1700"/>
                          <a:pt x="1192" y="2088"/>
                        </a:cubicBezTo>
                        <a:cubicBezTo>
                          <a:pt x="1309" y="2122"/>
                          <a:pt x="1421" y="2138"/>
                          <a:pt x="1526" y="2138"/>
                        </a:cubicBezTo>
                        <a:cubicBezTo>
                          <a:pt x="2621" y="2138"/>
                          <a:pt x="3020" y="412"/>
                          <a:pt x="1800" y="51"/>
                        </a:cubicBezTo>
                        <a:cubicBezTo>
                          <a:pt x="1686" y="16"/>
                          <a:pt x="1578" y="0"/>
                          <a:pt x="147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6" name="Google Shape;2466;p15"/>
                  <p:cNvSpPr/>
                  <p:nvPr/>
                </p:nvSpPr>
                <p:spPr>
                  <a:xfrm>
                    <a:off x="4834425" y="1727925"/>
                    <a:ext cx="76575" cy="53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3" h="2157" extrusionOk="0">
                        <a:moveTo>
                          <a:pt x="1526" y="1"/>
                        </a:moveTo>
                        <a:cubicBezTo>
                          <a:pt x="436" y="1"/>
                          <a:pt x="1" y="1722"/>
                          <a:pt x="1227" y="2112"/>
                        </a:cubicBezTo>
                        <a:cubicBezTo>
                          <a:pt x="1338" y="2142"/>
                          <a:pt x="1443" y="2156"/>
                          <a:pt x="1543" y="2156"/>
                        </a:cubicBezTo>
                        <a:cubicBezTo>
                          <a:pt x="2652" y="2156"/>
                          <a:pt x="3062" y="435"/>
                          <a:pt x="1835" y="45"/>
                        </a:cubicBezTo>
                        <a:cubicBezTo>
                          <a:pt x="1727" y="15"/>
                          <a:pt x="1624" y="1"/>
                          <a:pt x="152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7" name="Google Shape;2467;p15"/>
                  <p:cNvSpPr/>
                  <p:nvPr/>
                </p:nvSpPr>
                <p:spPr>
                  <a:xfrm>
                    <a:off x="4696225" y="1699650"/>
                    <a:ext cx="75500" cy="53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40" extrusionOk="0">
                        <a:moveTo>
                          <a:pt x="1474" y="1"/>
                        </a:moveTo>
                        <a:cubicBezTo>
                          <a:pt x="402" y="1"/>
                          <a:pt x="1" y="1727"/>
                          <a:pt x="1193" y="2088"/>
                        </a:cubicBezTo>
                        <a:cubicBezTo>
                          <a:pt x="1312" y="2123"/>
                          <a:pt x="1425" y="2139"/>
                          <a:pt x="1531" y="2139"/>
                        </a:cubicBezTo>
                        <a:cubicBezTo>
                          <a:pt x="2623" y="2139"/>
                          <a:pt x="3020" y="439"/>
                          <a:pt x="1801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8" name="Google Shape;2468;p15"/>
                  <p:cNvSpPr/>
                  <p:nvPr/>
                </p:nvSpPr>
                <p:spPr>
                  <a:xfrm>
                    <a:off x="4772875" y="1606350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19" y="1"/>
                        </a:moveTo>
                        <a:cubicBezTo>
                          <a:pt x="411" y="1"/>
                          <a:pt x="0" y="1721"/>
                          <a:pt x="1227" y="2112"/>
                        </a:cubicBezTo>
                        <a:cubicBezTo>
                          <a:pt x="1335" y="2142"/>
                          <a:pt x="1439" y="2156"/>
                          <a:pt x="1536" y="2156"/>
                        </a:cubicBezTo>
                        <a:cubicBezTo>
                          <a:pt x="2622" y="2156"/>
                          <a:pt x="3034" y="435"/>
                          <a:pt x="1835" y="45"/>
                        </a:cubicBezTo>
                        <a:cubicBezTo>
                          <a:pt x="1725" y="15"/>
                          <a:pt x="1619" y="1"/>
                          <a:pt x="151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9" name="Google Shape;2469;p15"/>
                  <p:cNvSpPr/>
                  <p:nvPr/>
                </p:nvSpPr>
                <p:spPr>
                  <a:xfrm>
                    <a:off x="4812000" y="1672125"/>
                    <a:ext cx="76025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1" h="2146" extrusionOk="0">
                        <a:moveTo>
                          <a:pt x="1465" y="0"/>
                        </a:moveTo>
                        <a:cubicBezTo>
                          <a:pt x="386" y="0"/>
                          <a:pt x="0" y="1709"/>
                          <a:pt x="1213" y="2095"/>
                        </a:cubicBezTo>
                        <a:cubicBezTo>
                          <a:pt x="1330" y="2129"/>
                          <a:pt x="1442" y="2145"/>
                          <a:pt x="1547" y="2145"/>
                        </a:cubicBezTo>
                        <a:cubicBezTo>
                          <a:pt x="2642" y="2145"/>
                          <a:pt x="3041" y="419"/>
                          <a:pt x="1820" y="58"/>
                        </a:cubicBezTo>
                        <a:cubicBezTo>
                          <a:pt x="1695" y="18"/>
                          <a:pt x="1576" y="0"/>
                          <a:pt x="14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0" name="Google Shape;2470;p15"/>
                  <p:cNvSpPr/>
                  <p:nvPr/>
                </p:nvSpPr>
                <p:spPr>
                  <a:xfrm>
                    <a:off x="4829150" y="1600875"/>
                    <a:ext cx="748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2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4" y="2123"/>
                          <a:pt x="1397" y="2139"/>
                          <a:pt x="1503" y="2139"/>
                        </a:cubicBezTo>
                        <a:cubicBezTo>
                          <a:pt x="2595" y="2139"/>
                          <a:pt x="2991" y="439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1" name="Google Shape;2471;p15"/>
                  <p:cNvSpPr/>
                  <p:nvPr/>
                </p:nvSpPr>
                <p:spPr>
                  <a:xfrm>
                    <a:off x="4742800" y="1574875"/>
                    <a:ext cx="755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2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5" y="2124"/>
                        </a:cubicBezTo>
                        <a:cubicBezTo>
                          <a:pt x="1323" y="2155"/>
                          <a:pt x="1426" y="2169"/>
                          <a:pt x="1523" y="2169"/>
                        </a:cubicBezTo>
                        <a:cubicBezTo>
                          <a:pt x="2609" y="2169"/>
                          <a:pt x="3022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2" name="Google Shape;2472;p15"/>
                  <p:cNvSpPr/>
                  <p:nvPr/>
                </p:nvSpPr>
                <p:spPr>
                  <a:xfrm>
                    <a:off x="4700825" y="1593300"/>
                    <a:ext cx="7552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8" extrusionOk="0">
                        <a:moveTo>
                          <a:pt x="1500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8" y="2122"/>
                          <a:pt x="1448" y="2138"/>
                          <a:pt x="1553" y="2138"/>
                        </a:cubicBezTo>
                        <a:cubicBezTo>
                          <a:pt x="2622" y="2138"/>
                          <a:pt x="3021" y="438"/>
                          <a:pt x="1830" y="50"/>
                        </a:cubicBezTo>
                        <a:cubicBezTo>
                          <a:pt x="1714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3" name="Google Shape;2473;p15"/>
                  <p:cNvSpPr/>
                  <p:nvPr/>
                </p:nvSpPr>
                <p:spPr>
                  <a:xfrm>
                    <a:off x="4654175" y="1659550"/>
                    <a:ext cx="752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8" h="2156" extrusionOk="0">
                        <a:moveTo>
                          <a:pt x="1482" y="1"/>
                        </a:moveTo>
                        <a:cubicBezTo>
                          <a:pt x="418" y="1"/>
                          <a:pt x="0" y="1748"/>
                          <a:pt x="1173" y="2111"/>
                        </a:cubicBezTo>
                        <a:cubicBezTo>
                          <a:pt x="1283" y="2142"/>
                          <a:pt x="1389" y="2155"/>
                          <a:pt x="1489" y="2155"/>
                        </a:cubicBezTo>
                        <a:cubicBezTo>
                          <a:pt x="2597" y="2155"/>
                          <a:pt x="3008" y="435"/>
                          <a:pt x="1781" y="44"/>
                        </a:cubicBezTo>
                        <a:cubicBezTo>
                          <a:pt x="1677" y="15"/>
                          <a:pt x="1577" y="1"/>
                          <a:pt x="148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4" name="Google Shape;2474;p15"/>
                  <p:cNvSpPr/>
                  <p:nvPr/>
                </p:nvSpPr>
                <p:spPr>
                  <a:xfrm>
                    <a:off x="4641525" y="170117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8"/>
                          <a:pt x="1409" y="2162"/>
                          <a:pt x="1508" y="2162"/>
                        </a:cubicBezTo>
                        <a:cubicBezTo>
                          <a:pt x="2617" y="2162"/>
                          <a:pt x="3027" y="442"/>
                          <a:pt x="1800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5" name="Google Shape;2475;p15"/>
                  <p:cNvSpPr/>
                  <p:nvPr/>
                </p:nvSpPr>
                <p:spPr>
                  <a:xfrm>
                    <a:off x="4606625" y="1815925"/>
                    <a:ext cx="7640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6" h="2162" extrusionOk="0">
                        <a:moveTo>
                          <a:pt x="1501" y="0"/>
                        </a:moveTo>
                        <a:cubicBezTo>
                          <a:pt x="425" y="0"/>
                          <a:pt x="1" y="1730"/>
                          <a:pt x="1221" y="2118"/>
                        </a:cubicBezTo>
                        <a:cubicBezTo>
                          <a:pt x="1331" y="2148"/>
                          <a:pt x="1437" y="2162"/>
                          <a:pt x="1537" y="2162"/>
                        </a:cubicBezTo>
                        <a:cubicBezTo>
                          <a:pt x="2645" y="2162"/>
                          <a:pt x="3056" y="441"/>
                          <a:pt x="1829" y="51"/>
                        </a:cubicBezTo>
                        <a:cubicBezTo>
                          <a:pt x="1714" y="16"/>
                          <a:pt x="1605" y="0"/>
                          <a:pt x="150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6" name="Google Shape;2476;p15"/>
                  <p:cNvSpPr/>
                  <p:nvPr/>
                </p:nvSpPr>
                <p:spPr>
                  <a:xfrm>
                    <a:off x="4639400" y="1843875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50" y="0"/>
                        </a:moveTo>
                        <a:cubicBezTo>
                          <a:pt x="391" y="0"/>
                          <a:pt x="0" y="1736"/>
                          <a:pt x="1186" y="2094"/>
                        </a:cubicBezTo>
                        <a:cubicBezTo>
                          <a:pt x="1304" y="2129"/>
                          <a:pt x="1415" y="2145"/>
                          <a:pt x="1521" y="2145"/>
                        </a:cubicBezTo>
                        <a:cubicBezTo>
                          <a:pt x="2615" y="2145"/>
                          <a:pt x="3014" y="418"/>
                          <a:pt x="1794" y="58"/>
                        </a:cubicBezTo>
                        <a:cubicBezTo>
                          <a:pt x="1673" y="18"/>
                          <a:pt x="1558" y="0"/>
                          <a:pt x="145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7" name="Google Shape;2477;p15"/>
                  <p:cNvSpPr/>
                  <p:nvPr/>
                </p:nvSpPr>
                <p:spPr>
                  <a:xfrm>
                    <a:off x="4644575" y="1943600"/>
                    <a:ext cx="7645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8" h="2162" extrusionOk="0">
                        <a:moveTo>
                          <a:pt x="1500" y="0"/>
                        </a:moveTo>
                        <a:cubicBezTo>
                          <a:pt x="402" y="0"/>
                          <a:pt x="1" y="1756"/>
                          <a:pt x="1223" y="2117"/>
                        </a:cubicBezTo>
                        <a:cubicBezTo>
                          <a:pt x="1333" y="2147"/>
                          <a:pt x="1439" y="2161"/>
                          <a:pt x="1538" y="2161"/>
                        </a:cubicBezTo>
                        <a:cubicBezTo>
                          <a:pt x="2647" y="2161"/>
                          <a:pt x="3057" y="441"/>
                          <a:pt x="1830" y="50"/>
                        </a:cubicBezTo>
                        <a:cubicBezTo>
                          <a:pt x="1715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8" name="Google Shape;2478;p15"/>
                  <p:cNvSpPr/>
                  <p:nvPr/>
                </p:nvSpPr>
                <p:spPr>
                  <a:xfrm>
                    <a:off x="4719150" y="1729100"/>
                    <a:ext cx="74650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6" h="2146" extrusionOk="0">
                        <a:moveTo>
                          <a:pt x="1425" y="1"/>
                        </a:moveTo>
                        <a:cubicBezTo>
                          <a:pt x="391" y="1"/>
                          <a:pt x="0" y="1710"/>
                          <a:pt x="1158" y="2095"/>
                        </a:cubicBezTo>
                        <a:cubicBezTo>
                          <a:pt x="1275" y="2130"/>
                          <a:pt x="1386" y="2146"/>
                          <a:pt x="1492" y="2146"/>
                        </a:cubicBezTo>
                        <a:cubicBezTo>
                          <a:pt x="2587" y="2146"/>
                          <a:pt x="2986" y="419"/>
                          <a:pt x="1765" y="59"/>
                        </a:cubicBezTo>
                        <a:cubicBezTo>
                          <a:pt x="1646" y="19"/>
                          <a:pt x="1532" y="1"/>
                          <a:pt x="14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9" name="Google Shape;2479;p15"/>
                  <p:cNvSpPr/>
                  <p:nvPr/>
                </p:nvSpPr>
                <p:spPr>
                  <a:xfrm>
                    <a:off x="4766000" y="1613200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5" y="2155"/>
                        </a:cubicBezTo>
                        <a:cubicBezTo>
                          <a:pt x="2653" y="2155"/>
                          <a:pt x="3064" y="435"/>
                          <a:pt x="1837" y="44"/>
                        </a:cubicBezTo>
                        <a:cubicBezTo>
                          <a:pt x="1730" y="15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0" name="Google Shape;2480;p15"/>
                  <p:cNvSpPr/>
                  <p:nvPr/>
                </p:nvSpPr>
                <p:spPr>
                  <a:xfrm>
                    <a:off x="4716025" y="1660925"/>
                    <a:ext cx="7557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3" h="2138" extrusionOk="0">
                        <a:moveTo>
                          <a:pt x="1506" y="0"/>
                        </a:moveTo>
                        <a:cubicBezTo>
                          <a:pt x="427" y="0"/>
                          <a:pt x="0" y="1754"/>
                          <a:pt x="1222" y="2087"/>
                        </a:cubicBezTo>
                        <a:cubicBezTo>
                          <a:pt x="1336" y="2121"/>
                          <a:pt x="1446" y="2137"/>
                          <a:pt x="1549" y="2137"/>
                        </a:cubicBezTo>
                        <a:cubicBezTo>
                          <a:pt x="2621" y="2137"/>
                          <a:pt x="3022" y="411"/>
                          <a:pt x="1830" y="50"/>
                        </a:cubicBezTo>
                        <a:cubicBezTo>
                          <a:pt x="1716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1" name="Google Shape;2481;p15"/>
                  <p:cNvSpPr/>
                  <p:nvPr/>
                </p:nvSpPr>
                <p:spPr>
                  <a:xfrm>
                    <a:off x="4682350" y="1655000"/>
                    <a:ext cx="75000" cy="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0" h="2132" extrusionOk="0">
                        <a:moveTo>
                          <a:pt x="1504" y="1"/>
                        </a:moveTo>
                        <a:cubicBezTo>
                          <a:pt x="415" y="1"/>
                          <a:pt x="1" y="1746"/>
                          <a:pt x="1201" y="2081"/>
                        </a:cubicBezTo>
                        <a:cubicBezTo>
                          <a:pt x="1317" y="2116"/>
                          <a:pt x="1428" y="2132"/>
                          <a:pt x="1532" y="2132"/>
                        </a:cubicBezTo>
                        <a:cubicBezTo>
                          <a:pt x="2601" y="2132"/>
                          <a:pt x="3000" y="432"/>
                          <a:pt x="1809" y="44"/>
                        </a:cubicBezTo>
                        <a:cubicBezTo>
                          <a:pt x="1702" y="14"/>
                          <a:pt x="1600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2" name="Google Shape;2482;p15"/>
                  <p:cNvSpPr/>
                  <p:nvPr/>
                </p:nvSpPr>
                <p:spPr>
                  <a:xfrm>
                    <a:off x="4553225" y="202355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1" y="1748"/>
                          <a:pt x="1229" y="2111"/>
                        </a:cubicBezTo>
                        <a:cubicBezTo>
                          <a:pt x="1340" y="2141"/>
                          <a:pt x="1445" y="2155"/>
                          <a:pt x="1545" y="2155"/>
                        </a:cubicBezTo>
                        <a:cubicBezTo>
                          <a:pt x="2654" y="2155"/>
                          <a:pt x="3064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3" name="Google Shape;2483;p15"/>
                  <p:cNvSpPr/>
                  <p:nvPr/>
                </p:nvSpPr>
                <p:spPr>
                  <a:xfrm>
                    <a:off x="4640075" y="2049800"/>
                    <a:ext cx="7487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5" h="2169" extrusionOk="0">
                        <a:moveTo>
                          <a:pt x="1431" y="0"/>
                        </a:moveTo>
                        <a:cubicBezTo>
                          <a:pt x="394" y="0"/>
                          <a:pt x="1" y="1739"/>
                          <a:pt x="1159" y="2125"/>
                        </a:cubicBezTo>
                        <a:cubicBezTo>
                          <a:pt x="1270" y="2155"/>
                          <a:pt x="1375" y="2169"/>
                          <a:pt x="1475" y="2169"/>
                        </a:cubicBezTo>
                        <a:cubicBezTo>
                          <a:pt x="2584" y="2169"/>
                          <a:pt x="2994" y="44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4" name="Google Shape;2484;p15"/>
                  <p:cNvSpPr/>
                  <p:nvPr/>
                </p:nvSpPr>
                <p:spPr>
                  <a:xfrm>
                    <a:off x="4591525" y="2106800"/>
                    <a:ext cx="748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69" extrusionOk="0">
                        <a:moveTo>
                          <a:pt x="1451" y="0"/>
                        </a:moveTo>
                        <a:cubicBezTo>
                          <a:pt x="391" y="0"/>
                          <a:pt x="0" y="1738"/>
                          <a:pt x="1186" y="2124"/>
                        </a:cubicBezTo>
                        <a:cubicBezTo>
                          <a:pt x="1294" y="2154"/>
                          <a:pt x="1398" y="2168"/>
                          <a:pt x="1495" y="2168"/>
                        </a:cubicBezTo>
                        <a:cubicBezTo>
                          <a:pt x="2581" y="2168"/>
                          <a:pt x="2993" y="448"/>
                          <a:pt x="1794" y="57"/>
                        </a:cubicBezTo>
                        <a:cubicBezTo>
                          <a:pt x="1673" y="18"/>
                          <a:pt x="1559" y="0"/>
                          <a:pt x="14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5" name="Google Shape;2485;p15"/>
                  <p:cNvSpPr/>
                  <p:nvPr/>
                </p:nvSpPr>
                <p:spPr>
                  <a:xfrm>
                    <a:off x="4573350" y="2061200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6" name="Google Shape;2486;p15"/>
                  <p:cNvSpPr/>
                  <p:nvPr/>
                </p:nvSpPr>
                <p:spPr>
                  <a:xfrm>
                    <a:off x="4726525" y="1851650"/>
                    <a:ext cx="748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3" h="2139" extrusionOk="0">
                        <a:moveTo>
                          <a:pt x="1459" y="1"/>
                        </a:moveTo>
                        <a:cubicBezTo>
                          <a:pt x="407" y="1"/>
                          <a:pt x="0" y="1754"/>
                          <a:pt x="1166" y="2087"/>
                        </a:cubicBezTo>
                        <a:cubicBezTo>
                          <a:pt x="1285" y="2122"/>
                          <a:pt x="1398" y="2138"/>
                          <a:pt x="1505" y="2138"/>
                        </a:cubicBezTo>
                        <a:cubicBezTo>
                          <a:pt x="2597" y="2138"/>
                          <a:pt x="2993" y="438"/>
                          <a:pt x="1774" y="51"/>
                        </a:cubicBezTo>
                        <a:cubicBezTo>
                          <a:pt x="1664" y="16"/>
                          <a:pt x="1558" y="1"/>
                          <a:pt x="145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487" name="Google Shape;2487;p15"/>
                <p:cNvGrpSpPr/>
                <p:nvPr/>
              </p:nvGrpSpPr>
              <p:grpSpPr>
                <a:xfrm rot="10800000">
                  <a:off x="5480939" y="3407478"/>
                  <a:ext cx="973657" cy="1303387"/>
                  <a:chOff x="6212400" y="629475"/>
                  <a:chExt cx="1382250" cy="1850350"/>
                </a:xfrm>
              </p:grpSpPr>
              <p:sp>
                <p:nvSpPr>
                  <p:cNvPr id="2488" name="Google Shape;2488;p15"/>
                  <p:cNvSpPr/>
                  <p:nvPr/>
                </p:nvSpPr>
                <p:spPr>
                  <a:xfrm>
                    <a:off x="6874250" y="1681775"/>
                    <a:ext cx="605675" cy="28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27" h="11278" extrusionOk="0">
                        <a:moveTo>
                          <a:pt x="10186" y="0"/>
                        </a:moveTo>
                        <a:cubicBezTo>
                          <a:pt x="6459" y="0"/>
                          <a:pt x="2387" y="864"/>
                          <a:pt x="1" y="2499"/>
                        </a:cubicBezTo>
                        <a:cubicBezTo>
                          <a:pt x="1004" y="6876"/>
                          <a:pt x="6901" y="10402"/>
                          <a:pt x="11308" y="11101"/>
                        </a:cubicBezTo>
                        <a:cubicBezTo>
                          <a:pt x="12102" y="11221"/>
                          <a:pt x="12900" y="11278"/>
                          <a:pt x="13699" y="11278"/>
                        </a:cubicBezTo>
                        <a:cubicBezTo>
                          <a:pt x="17330" y="11278"/>
                          <a:pt x="20962" y="10112"/>
                          <a:pt x="24226" y="8517"/>
                        </a:cubicBezTo>
                        <a:cubicBezTo>
                          <a:pt x="22402" y="4414"/>
                          <a:pt x="18542" y="1283"/>
                          <a:pt x="14135" y="371"/>
                        </a:cubicBezTo>
                        <a:cubicBezTo>
                          <a:pt x="12939" y="122"/>
                          <a:pt x="11587" y="0"/>
                          <a:pt x="101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9" name="Google Shape;2489;p15"/>
                  <p:cNvSpPr/>
                  <p:nvPr/>
                </p:nvSpPr>
                <p:spPr>
                  <a:xfrm>
                    <a:off x="6475725" y="1079125"/>
                    <a:ext cx="510250" cy="32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10" h="12910" extrusionOk="0">
                        <a:moveTo>
                          <a:pt x="5317" y="0"/>
                        </a:moveTo>
                        <a:cubicBezTo>
                          <a:pt x="3687" y="0"/>
                          <a:pt x="2074" y="321"/>
                          <a:pt x="622" y="1012"/>
                        </a:cubicBezTo>
                        <a:cubicBezTo>
                          <a:pt x="622" y="1012"/>
                          <a:pt x="0" y="12910"/>
                          <a:pt x="11126" y="12910"/>
                        </a:cubicBezTo>
                        <a:cubicBezTo>
                          <a:pt x="11796" y="12910"/>
                          <a:pt x="12509" y="12867"/>
                          <a:pt x="13267" y="12775"/>
                        </a:cubicBezTo>
                        <a:cubicBezTo>
                          <a:pt x="13653" y="12799"/>
                          <a:pt x="14038" y="12811"/>
                          <a:pt x="14423" y="12811"/>
                        </a:cubicBezTo>
                        <a:cubicBezTo>
                          <a:pt x="16466" y="12811"/>
                          <a:pt x="18492" y="12477"/>
                          <a:pt x="20410" y="11863"/>
                        </a:cubicBezTo>
                        <a:cubicBezTo>
                          <a:pt x="18404" y="8216"/>
                          <a:pt x="16124" y="4568"/>
                          <a:pt x="12659" y="2258"/>
                        </a:cubicBezTo>
                        <a:cubicBezTo>
                          <a:pt x="10566" y="819"/>
                          <a:pt x="7920" y="0"/>
                          <a:pt x="531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0" name="Google Shape;2490;p15"/>
                  <p:cNvSpPr/>
                  <p:nvPr/>
                </p:nvSpPr>
                <p:spPr>
                  <a:xfrm>
                    <a:off x="6640975" y="1966125"/>
                    <a:ext cx="237875" cy="42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5" h="16962" extrusionOk="0">
                        <a:moveTo>
                          <a:pt x="3405" y="0"/>
                        </a:moveTo>
                        <a:cubicBezTo>
                          <a:pt x="1034" y="2432"/>
                          <a:pt x="0" y="6080"/>
                          <a:pt x="669" y="9362"/>
                        </a:cubicBezTo>
                        <a:cubicBezTo>
                          <a:pt x="1338" y="12706"/>
                          <a:pt x="3708" y="15654"/>
                          <a:pt x="6809" y="16961"/>
                        </a:cubicBezTo>
                        <a:cubicBezTo>
                          <a:pt x="8754" y="14317"/>
                          <a:pt x="9514" y="10821"/>
                          <a:pt x="8876" y="7599"/>
                        </a:cubicBezTo>
                        <a:cubicBezTo>
                          <a:pt x="8207" y="4347"/>
                          <a:pt x="6171" y="1459"/>
                          <a:pt x="34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1" name="Google Shape;2491;p15"/>
                  <p:cNvSpPr/>
                  <p:nvPr/>
                </p:nvSpPr>
                <p:spPr>
                  <a:xfrm>
                    <a:off x="7102225" y="2064275"/>
                    <a:ext cx="492425" cy="230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97" h="9238" extrusionOk="0">
                        <a:moveTo>
                          <a:pt x="8905" y="0"/>
                        </a:moveTo>
                        <a:cubicBezTo>
                          <a:pt x="5653" y="0"/>
                          <a:pt x="2346" y="1414"/>
                          <a:pt x="0" y="4281"/>
                        </a:cubicBezTo>
                        <a:cubicBezTo>
                          <a:pt x="1584" y="7508"/>
                          <a:pt x="5400" y="9237"/>
                          <a:pt x="9023" y="9237"/>
                        </a:cubicBezTo>
                        <a:cubicBezTo>
                          <a:pt x="9085" y="9237"/>
                          <a:pt x="9148" y="9237"/>
                          <a:pt x="9210" y="9236"/>
                        </a:cubicBezTo>
                        <a:cubicBezTo>
                          <a:pt x="12919" y="9205"/>
                          <a:pt x="16414" y="7716"/>
                          <a:pt x="19697" y="6105"/>
                        </a:cubicBezTo>
                        <a:cubicBezTo>
                          <a:pt x="17539" y="3065"/>
                          <a:pt x="14226" y="695"/>
                          <a:pt x="10517" y="117"/>
                        </a:cubicBezTo>
                        <a:cubicBezTo>
                          <a:pt x="9984" y="39"/>
                          <a:pt x="9445" y="0"/>
                          <a:pt x="89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2" name="Google Shape;2492;p15"/>
                  <p:cNvSpPr/>
                  <p:nvPr/>
                </p:nvSpPr>
                <p:spPr>
                  <a:xfrm>
                    <a:off x="7012550" y="2202450"/>
                    <a:ext cx="299425" cy="27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77" h="11095" extrusionOk="0">
                        <a:moveTo>
                          <a:pt x="852" y="1"/>
                        </a:moveTo>
                        <a:lnTo>
                          <a:pt x="852" y="1"/>
                        </a:lnTo>
                        <a:cubicBezTo>
                          <a:pt x="1" y="1855"/>
                          <a:pt x="396" y="4104"/>
                          <a:pt x="1460" y="5806"/>
                        </a:cubicBezTo>
                        <a:cubicBezTo>
                          <a:pt x="2554" y="7508"/>
                          <a:pt x="4256" y="8724"/>
                          <a:pt x="6110" y="9545"/>
                        </a:cubicBezTo>
                        <a:cubicBezTo>
                          <a:pt x="7995" y="10335"/>
                          <a:pt x="10001" y="10700"/>
                          <a:pt x="11977" y="11095"/>
                        </a:cubicBezTo>
                        <a:cubicBezTo>
                          <a:pt x="10822" y="7660"/>
                          <a:pt x="8815" y="4560"/>
                          <a:pt x="6171" y="2128"/>
                        </a:cubicBezTo>
                        <a:cubicBezTo>
                          <a:pt x="5472" y="1490"/>
                          <a:pt x="4712" y="912"/>
                          <a:pt x="3831" y="578"/>
                        </a:cubicBezTo>
                        <a:cubicBezTo>
                          <a:pt x="2979" y="213"/>
                          <a:pt x="1916" y="213"/>
                          <a:pt x="85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3" name="Google Shape;2493;p15"/>
                  <p:cNvSpPr/>
                  <p:nvPr/>
                </p:nvSpPr>
                <p:spPr>
                  <a:xfrm>
                    <a:off x="6212400" y="629475"/>
                    <a:ext cx="1260675" cy="169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27" h="67958" extrusionOk="0">
                        <a:moveTo>
                          <a:pt x="61" y="1"/>
                        </a:moveTo>
                        <a:cubicBezTo>
                          <a:pt x="0" y="1"/>
                          <a:pt x="0" y="31"/>
                          <a:pt x="0" y="61"/>
                        </a:cubicBezTo>
                        <a:cubicBezTo>
                          <a:pt x="243" y="1703"/>
                          <a:pt x="517" y="3344"/>
                          <a:pt x="730" y="4955"/>
                        </a:cubicBezTo>
                        <a:lnTo>
                          <a:pt x="1763" y="9818"/>
                        </a:lnTo>
                        <a:cubicBezTo>
                          <a:pt x="2128" y="11460"/>
                          <a:pt x="2584" y="13071"/>
                          <a:pt x="3009" y="14651"/>
                        </a:cubicBezTo>
                        <a:lnTo>
                          <a:pt x="4529" y="19393"/>
                        </a:lnTo>
                        <a:cubicBezTo>
                          <a:pt x="5015" y="20852"/>
                          <a:pt x="5593" y="22281"/>
                          <a:pt x="6170" y="23740"/>
                        </a:cubicBezTo>
                        <a:cubicBezTo>
                          <a:pt x="6322" y="25107"/>
                          <a:pt x="6383" y="26506"/>
                          <a:pt x="6383" y="27873"/>
                        </a:cubicBezTo>
                        <a:cubicBezTo>
                          <a:pt x="6444" y="30153"/>
                          <a:pt x="6292" y="32402"/>
                          <a:pt x="6018" y="34621"/>
                        </a:cubicBezTo>
                        <a:cubicBezTo>
                          <a:pt x="5745" y="36810"/>
                          <a:pt x="5167" y="38968"/>
                          <a:pt x="4772" y="41187"/>
                        </a:cubicBezTo>
                        <a:cubicBezTo>
                          <a:pt x="4316" y="43375"/>
                          <a:pt x="3769" y="45564"/>
                          <a:pt x="3313" y="47783"/>
                        </a:cubicBezTo>
                        <a:cubicBezTo>
                          <a:pt x="3283" y="47843"/>
                          <a:pt x="3313" y="47874"/>
                          <a:pt x="3344" y="47874"/>
                        </a:cubicBezTo>
                        <a:cubicBezTo>
                          <a:pt x="3404" y="47874"/>
                          <a:pt x="3435" y="47874"/>
                          <a:pt x="3435" y="47843"/>
                        </a:cubicBezTo>
                        <a:cubicBezTo>
                          <a:pt x="4651" y="45898"/>
                          <a:pt x="5471" y="43740"/>
                          <a:pt x="6140" y="41521"/>
                        </a:cubicBezTo>
                        <a:cubicBezTo>
                          <a:pt x="6778" y="39302"/>
                          <a:pt x="6961" y="36992"/>
                          <a:pt x="7113" y="34712"/>
                        </a:cubicBezTo>
                        <a:cubicBezTo>
                          <a:pt x="7265" y="32433"/>
                          <a:pt x="7265" y="30153"/>
                          <a:pt x="7082" y="27873"/>
                        </a:cubicBezTo>
                        <a:cubicBezTo>
                          <a:pt x="6991" y="26962"/>
                          <a:pt x="6900" y="26110"/>
                          <a:pt x="6778" y="25229"/>
                        </a:cubicBezTo>
                        <a:lnTo>
                          <a:pt x="6778" y="25229"/>
                        </a:lnTo>
                        <a:cubicBezTo>
                          <a:pt x="8572" y="29424"/>
                          <a:pt x="10639" y="33497"/>
                          <a:pt x="12918" y="37448"/>
                        </a:cubicBezTo>
                        <a:cubicBezTo>
                          <a:pt x="14347" y="39971"/>
                          <a:pt x="15897" y="42403"/>
                          <a:pt x="17478" y="44804"/>
                        </a:cubicBezTo>
                        <a:cubicBezTo>
                          <a:pt x="17782" y="45716"/>
                          <a:pt x="18085" y="46658"/>
                          <a:pt x="18359" y="47600"/>
                        </a:cubicBezTo>
                        <a:cubicBezTo>
                          <a:pt x="18906" y="49424"/>
                          <a:pt x="19362" y="51278"/>
                          <a:pt x="19727" y="53163"/>
                        </a:cubicBezTo>
                        <a:cubicBezTo>
                          <a:pt x="20122" y="55017"/>
                          <a:pt x="20304" y="56901"/>
                          <a:pt x="20730" y="58786"/>
                        </a:cubicBezTo>
                        <a:cubicBezTo>
                          <a:pt x="21095" y="60640"/>
                          <a:pt x="21490" y="62494"/>
                          <a:pt x="22007" y="64348"/>
                        </a:cubicBezTo>
                        <a:cubicBezTo>
                          <a:pt x="22007" y="64409"/>
                          <a:pt x="22037" y="64409"/>
                          <a:pt x="22098" y="64409"/>
                        </a:cubicBezTo>
                        <a:cubicBezTo>
                          <a:pt x="22098" y="64348"/>
                          <a:pt x="22128" y="64348"/>
                          <a:pt x="22128" y="64318"/>
                        </a:cubicBezTo>
                        <a:cubicBezTo>
                          <a:pt x="22371" y="62372"/>
                          <a:pt x="22310" y="60457"/>
                          <a:pt x="22098" y="58512"/>
                        </a:cubicBezTo>
                        <a:cubicBezTo>
                          <a:pt x="21885" y="56567"/>
                          <a:pt x="21338" y="54713"/>
                          <a:pt x="20791" y="52828"/>
                        </a:cubicBezTo>
                        <a:cubicBezTo>
                          <a:pt x="20274" y="50974"/>
                          <a:pt x="19666" y="49120"/>
                          <a:pt x="18967" y="47327"/>
                        </a:cubicBezTo>
                        <a:cubicBezTo>
                          <a:pt x="18876" y="47083"/>
                          <a:pt x="18754" y="46749"/>
                          <a:pt x="18633" y="46506"/>
                        </a:cubicBezTo>
                        <a:lnTo>
                          <a:pt x="18633" y="46506"/>
                        </a:lnTo>
                        <a:cubicBezTo>
                          <a:pt x="20396" y="48968"/>
                          <a:pt x="22219" y="51400"/>
                          <a:pt x="24134" y="53740"/>
                        </a:cubicBezTo>
                        <a:cubicBezTo>
                          <a:pt x="28359" y="58877"/>
                          <a:pt x="33010" y="63649"/>
                          <a:pt x="38025" y="67935"/>
                        </a:cubicBezTo>
                        <a:cubicBezTo>
                          <a:pt x="38040" y="67950"/>
                          <a:pt x="38055" y="67958"/>
                          <a:pt x="38071" y="67958"/>
                        </a:cubicBezTo>
                        <a:cubicBezTo>
                          <a:pt x="38086" y="67958"/>
                          <a:pt x="38101" y="67950"/>
                          <a:pt x="38116" y="67935"/>
                        </a:cubicBezTo>
                        <a:cubicBezTo>
                          <a:pt x="38177" y="67874"/>
                          <a:pt x="38177" y="67844"/>
                          <a:pt x="38116" y="67813"/>
                        </a:cubicBezTo>
                        <a:cubicBezTo>
                          <a:pt x="34894" y="64895"/>
                          <a:pt x="31855" y="61734"/>
                          <a:pt x="28967" y="58482"/>
                        </a:cubicBezTo>
                        <a:lnTo>
                          <a:pt x="28967" y="58482"/>
                        </a:lnTo>
                        <a:cubicBezTo>
                          <a:pt x="30153" y="59272"/>
                          <a:pt x="31368" y="60002"/>
                          <a:pt x="32645" y="60670"/>
                        </a:cubicBezTo>
                        <a:cubicBezTo>
                          <a:pt x="34469" y="61582"/>
                          <a:pt x="36384" y="62372"/>
                          <a:pt x="38329" y="63041"/>
                        </a:cubicBezTo>
                        <a:cubicBezTo>
                          <a:pt x="40244" y="63679"/>
                          <a:pt x="42220" y="64287"/>
                          <a:pt x="44287" y="64439"/>
                        </a:cubicBezTo>
                        <a:cubicBezTo>
                          <a:pt x="44927" y="64487"/>
                          <a:pt x="45571" y="64514"/>
                          <a:pt x="46215" y="64514"/>
                        </a:cubicBezTo>
                        <a:cubicBezTo>
                          <a:pt x="47618" y="64514"/>
                          <a:pt x="49021" y="64387"/>
                          <a:pt x="50396" y="64075"/>
                        </a:cubicBezTo>
                        <a:cubicBezTo>
                          <a:pt x="50426" y="64075"/>
                          <a:pt x="50426" y="64044"/>
                          <a:pt x="50426" y="64014"/>
                        </a:cubicBezTo>
                        <a:cubicBezTo>
                          <a:pt x="50396" y="64014"/>
                          <a:pt x="50396" y="63983"/>
                          <a:pt x="50366" y="63983"/>
                        </a:cubicBezTo>
                        <a:cubicBezTo>
                          <a:pt x="48360" y="63649"/>
                          <a:pt x="46384" y="63375"/>
                          <a:pt x="44439" y="63041"/>
                        </a:cubicBezTo>
                        <a:cubicBezTo>
                          <a:pt x="42493" y="62676"/>
                          <a:pt x="40518" y="62464"/>
                          <a:pt x="38572" y="61977"/>
                        </a:cubicBezTo>
                        <a:cubicBezTo>
                          <a:pt x="36657" y="61461"/>
                          <a:pt x="34742" y="60853"/>
                          <a:pt x="32919" y="60062"/>
                        </a:cubicBezTo>
                        <a:cubicBezTo>
                          <a:pt x="31338" y="59394"/>
                          <a:pt x="29818" y="58634"/>
                          <a:pt x="28298" y="57752"/>
                        </a:cubicBezTo>
                        <a:cubicBezTo>
                          <a:pt x="27083" y="56293"/>
                          <a:pt x="25867" y="54865"/>
                          <a:pt x="24681" y="53345"/>
                        </a:cubicBezTo>
                        <a:cubicBezTo>
                          <a:pt x="20608" y="48178"/>
                          <a:pt x="16991" y="42676"/>
                          <a:pt x="13952" y="36931"/>
                        </a:cubicBezTo>
                        <a:cubicBezTo>
                          <a:pt x="13769" y="36536"/>
                          <a:pt x="13526" y="36111"/>
                          <a:pt x="13344" y="35746"/>
                        </a:cubicBezTo>
                        <a:lnTo>
                          <a:pt x="13344" y="35746"/>
                        </a:lnTo>
                        <a:cubicBezTo>
                          <a:pt x="14742" y="37235"/>
                          <a:pt x="16262" y="38603"/>
                          <a:pt x="17873" y="39880"/>
                        </a:cubicBezTo>
                        <a:cubicBezTo>
                          <a:pt x="19909" y="41521"/>
                          <a:pt x="22098" y="42950"/>
                          <a:pt x="24377" y="44257"/>
                        </a:cubicBezTo>
                        <a:cubicBezTo>
                          <a:pt x="26657" y="45533"/>
                          <a:pt x="28998" y="46749"/>
                          <a:pt x="31520" y="47509"/>
                        </a:cubicBezTo>
                        <a:cubicBezTo>
                          <a:pt x="34013" y="48269"/>
                          <a:pt x="36596" y="48816"/>
                          <a:pt x="39210" y="48846"/>
                        </a:cubicBezTo>
                        <a:cubicBezTo>
                          <a:pt x="39271" y="48846"/>
                          <a:pt x="39302" y="48816"/>
                          <a:pt x="39302" y="48786"/>
                        </a:cubicBezTo>
                        <a:cubicBezTo>
                          <a:pt x="39302" y="48725"/>
                          <a:pt x="39302" y="48694"/>
                          <a:pt x="39271" y="48694"/>
                        </a:cubicBezTo>
                        <a:cubicBezTo>
                          <a:pt x="36779" y="47874"/>
                          <a:pt x="34347" y="47053"/>
                          <a:pt x="31976" y="46141"/>
                        </a:cubicBezTo>
                        <a:cubicBezTo>
                          <a:pt x="29605" y="45199"/>
                          <a:pt x="27174" y="44378"/>
                          <a:pt x="24894" y="43223"/>
                        </a:cubicBezTo>
                        <a:cubicBezTo>
                          <a:pt x="22584" y="42099"/>
                          <a:pt x="20365" y="40761"/>
                          <a:pt x="18298" y="39272"/>
                        </a:cubicBezTo>
                        <a:cubicBezTo>
                          <a:pt x="16383" y="37934"/>
                          <a:pt x="14590" y="36506"/>
                          <a:pt x="12918" y="34956"/>
                        </a:cubicBezTo>
                        <a:cubicBezTo>
                          <a:pt x="10243" y="29728"/>
                          <a:pt x="7964" y="24348"/>
                          <a:pt x="5897" y="18876"/>
                        </a:cubicBezTo>
                        <a:lnTo>
                          <a:pt x="4255" y="14226"/>
                        </a:lnTo>
                        <a:cubicBezTo>
                          <a:pt x="3921" y="13101"/>
                          <a:pt x="3587" y="12007"/>
                          <a:pt x="3192" y="10852"/>
                        </a:cubicBezTo>
                        <a:lnTo>
                          <a:pt x="3192" y="10852"/>
                        </a:lnTo>
                        <a:cubicBezTo>
                          <a:pt x="4012" y="12037"/>
                          <a:pt x="4833" y="13132"/>
                          <a:pt x="5714" y="14226"/>
                        </a:cubicBezTo>
                        <a:cubicBezTo>
                          <a:pt x="7113" y="15958"/>
                          <a:pt x="8632" y="17569"/>
                          <a:pt x="10243" y="19150"/>
                        </a:cubicBezTo>
                        <a:cubicBezTo>
                          <a:pt x="11824" y="20670"/>
                          <a:pt x="13465" y="22220"/>
                          <a:pt x="15350" y="23436"/>
                        </a:cubicBezTo>
                        <a:cubicBezTo>
                          <a:pt x="17234" y="24651"/>
                          <a:pt x="19210" y="25715"/>
                          <a:pt x="21338" y="26445"/>
                        </a:cubicBezTo>
                        <a:cubicBezTo>
                          <a:pt x="21346" y="26453"/>
                          <a:pt x="21354" y="26457"/>
                          <a:pt x="21362" y="26457"/>
                        </a:cubicBezTo>
                        <a:cubicBezTo>
                          <a:pt x="21382" y="26457"/>
                          <a:pt x="21399" y="26429"/>
                          <a:pt x="21399" y="26384"/>
                        </a:cubicBezTo>
                        <a:cubicBezTo>
                          <a:pt x="21399" y="26354"/>
                          <a:pt x="21399" y="26323"/>
                          <a:pt x="21368" y="26323"/>
                        </a:cubicBezTo>
                        <a:cubicBezTo>
                          <a:pt x="19605" y="24925"/>
                          <a:pt x="17842" y="23618"/>
                          <a:pt x="16110" y="22281"/>
                        </a:cubicBezTo>
                        <a:cubicBezTo>
                          <a:pt x="14408" y="20974"/>
                          <a:pt x="12584" y="19697"/>
                          <a:pt x="10912" y="18299"/>
                        </a:cubicBezTo>
                        <a:cubicBezTo>
                          <a:pt x="9240" y="16901"/>
                          <a:pt x="7690" y="15381"/>
                          <a:pt x="6170" y="13770"/>
                        </a:cubicBezTo>
                        <a:cubicBezTo>
                          <a:pt x="4985" y="12554"/>
                          <a:pt x="3860" y="11277"/>
                          <a:pt x="2796" y="9940"/>
                        </a:cubicBezTo>
                        <a:cubicBezTo>
                          <a:pt x="2736" y="9788"/>
                          <a:pt x="2705" y="9666"/>
                          <a:pt x="2675" y="9575"/>
                        </a:cubicBezTo>
                        <a:lnTo>
                          <a:pt x="1337" y="4803"/>
                        </a:lnTo>
                        <a:cubicBezTo>
                          <a:pt x="912" y="3223"/>
                          <a:pt x="547" y="1612"/>
                          <a:pt x="122" y="31"/>
                        </a:cubicBezTo>
                        <a:cubicBezTo>
                          <a:pt x="122" y="1"/>
                          <a:pt x="91" y="1"/>
                          <a:pt x="6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494" name="Google Shape;2494;p15"/>
                <p:cNvGrpSpPr/>
                <p:nvPr/>
              </p:nvGrpSpPr>
              <p:grpSpPr>
                <a:xfrm rot="10800000">
                  <a:off x="6380176" y="3468497"/>
                  <a:ext cx="901949" cy="1162507"/>
                  <a:chOff x="5037600" y="742850"/>
                  <a:chExt cx="1280450" cy="1650350"/>
                </a:xfrm>
              </p:grpSpPr>
              <p:sp>
                <p:nvSpPr>
                  <p:cNvPr id="2495" name="Google Shape;2495;p15"/>
                  <p:cNvSpPr/>
                  <p:nvPr/>
                </p:nvSpPr>
                <p:spPr>
                  <a:xfrm>
                    <a:off x="5374225" y="2061100"/>
                    <a:ext cx="140600" cy="285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4" h="11405" extrusionOk="0">
                        <a:moveTo>
                          <a:pt x="1824" y="1"/>
                        </a:moveTo>
                        <a:cubicBezTo>
                          <a:pt x="791" y="2037"/>
                          <a:pt x="213" y="4287"/>
                          <a:pt x="61" y="6536"/>
                        </a:cubicBezTo>
                        <a:cubicBezTo>
                          <a:pt x="1" y="7691"/>
                          <a:pt x="61" y="8998"/>
                          <a:pt x="730" y="9971"/>
                        </a:cubicBezTo>
                        <a:cubicBezTo>
                          <a:pt x="1214" y="10794"/>
                          <a:pt x="2122" y="11404"/>
                          <a:pt x="3055" y="11404"/>
                        </a:cubicBezTo>
                        <a:cubicBezTo>
                          <a:pt x="3294" y="11404"/>
                          <a:pt x="3534" y="11364"/>
                          <a:pt x="3770" y="11278"/>
                        </a:cubicBezTo>
                        <a:cubicBezTo>
                          <a:pt x="5016" y="10822"/>
                          <a:pt x="5502" y="9302"/>
                          <a:pt x="5533" y="7965"/>
                        </a:cubicBezTo>
                        <a:cubicBezTo>
                          <a:pt x="5624" y="5259"/>
                          <a:pt x="4408" y="2493"/>
                          <a:pt x="182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6" name="Google Shape;2496;p15"/>
                  <p:cNvSpPr/>
                  <p:nvPr/>
                </p:nvSpPr>
                <p:spPr>
                  <a:xfrm>
                    <a:off x="5146250" y="1992725"/>
                    <a:ext cx="267525" cy="13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01" h="5503" extrusionOk="0">
                        <a:moveTo>
                          <a:pt x="2862" y="0"/>
                        </a:moveTo>
                        <a:cubicBezTo>
                          <a:pt x="2478" y="0"/>
                          <a:pt x="2098" y="46"/>
                          <a:pt x="1733" y="183"/>
                        </a:cubicBezTo>
                        <a:cubicBezTo>
                          <a:pt x="822" y="517"/>
                          <a:pt x="183" y="1429"/>
                          <a:pt x="122" y="2371"/>
                        </a:cubicBezTo>
                        <a:cubicBezTo>
                          <a:pt x="1" y="3344"/>
                          <a:pt x="487" y="4317"/>
                          <a:pt x="1277" y="4864"/>
                        </a:cubicBezTo>
                        <a:cubicBezTo>
                          <a:pt x="1977" y="5350"/>
                          <a:pt x="2888" y="5502"/>
                          <a:pt x="3770" y="5502"/>
                        </a:cubicBezTo>
                        <a:cubicBezTo>
                          <a:pt x="3809" y="5502"/>
                          <a:pt x="3849" y="5503"/>
                          <a:pt x="3888" y="5503"/>
                        </a:cubicBezTo>
                        <a:cubicBezTo>
                          <a:pt x="6372" y="5503"/>
                          <a:pt x="8845" y="4564"/>
                          <a:pt x="10700" y="2918"/>
                        </a:cubicBezTo>
                        <a:cubicBezTo>
                          <a:pt x="8420" y="1459"/>
                          <a:pt x="6262" y="547"/>
                          <a:pt x="4013" y="92"/>
                        </a:cubicBezTo>
                        <a:cubicBezTo>
                          <a:pt x="3633" y="46"/>
                          <a:pt x="3246" y="0"/>
                          <a:pt x="286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7" name="Google Shape;2497;p15"/>
                  <p:cNvSpPr/>
                  <p:nvPr/>
                </p:nvSpPr>
                <p:spPr>
                  <a:xfrm>
                    <a:off x="5530775" y="1934200"/>
                    <a:ext cx="154275" cy="32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71" h="12858" extrusionOk="0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334" y="3892"/>
                          <a:pt x="730" y="7843"/>
                          <a:pt x="2401" y="11338"/>
                        </a:cubicBezTo>
                        <a:cubicBezTo>
                          <a:pt x="2705" y="11977"/>
                          <a:pt x="3131" y="12676"/>
                          <a:pt x="3830" y="12828"/>
                        </a:cubicBezTo>
                        <a:cubicBezTo>
                          <a:pt x="3922" y="12848"/>
                          <a:pt x="4014" y="12857"/>
                          <a:pt x="4105" y="12857"/>
                        </a:cubicBezTo>
                        <a:cubicBezTo>
                          <a:pt x="4701" y="12857"/>
                          <a:pt x="5250" y="12448"/>
                          <a:pt x="5593" y="11946"/>
                        </a:cubicBezTo>
                        <a:cubicBezTo>
                          <a:pt x="6049" y="11247"/>
                          <a:pt x="6170" y="10396"/>
                          <a:pt x="6049" y="9545"/>
                        </a:cubicBezTo>
                        <a:cubicBezTo>
                          <a:pt x="5927" y="8724"/>
                          <a:pt x="5623" y="7965"/>
                          <a:pt x="5289" y="7205"/>
                        </a:cubicBezTo>
                        <a:cubicBezTo>
                          <a:pt x="4103" y="4682"/>
                          <a:pt x="2493" y="2311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8" name="Google Shape;2498;p15"/>
                  <p:cNvSpPr/>
                  <p:nvPr/>
                </p:nvSpPr>
                <p:spPr>
                  <a:xfrm>
                    <a:off x="5178175" y="1835325"/>
                    <a:ext cx="357925" cy="141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17" h="5654" extrusionOk="0">
                        <a:moveTo>
                          <a:pt x="3371" y="1"/>
                        </a:moveTo>
                        <a:cubicBezTo>
                          <a:pt x="3149" y="1"/>
                          <a:pt x="2927" y="12"/>
                          <a:pt x="2706" y="35"/>
                        </a:cubicBezTo>
                        <a:cubicBezTo>
                          <a:pt x="2067" y="126"/>
                          <a:pt x="1399" y="308"/>
                          <a:pt x="882" y="734"/>
                        </a:cubicBezTo>
                        <a:cubicBezTo>
                          <a:pt x="365" y="1159"/>
                          <a:pt x="0" y="1798"/>
                          <a:pt x="92" y="2436"/>
                        </a:cubicBezTo>
                        <a:cubicBezTo>
                          <a:pt x="152" y="3409"/>
                          <a:pt x="1034" y="4047"/>
                          <a:pt x="1885" y="4473"/>
                        </a:cubicBezTo>
                        <a:cubicBezTo>
                          <a:pt x="3510" y="5312"/>
                          <a:pt x="5340" y="5653"/>
                          <a:pt x="7216" y="5653"/>
                        </a:cubicBezTo>
                        <a:cubicBezTo>
                          <a:pt x="7515" y="5653"/>
                          <a:pt x="7815" y="5644"/>
                          <a:pt x="8116" y="5628"/>
                        </a:cubicBezTo>
                        <a:cubicBezTo>
                          <a:pt x="10274" y="5506"/>
                          <a:pt x="12341" y="4868"/>
                          <a:pt x="14317" y="3986"/>
                        </a:cubicBezTo>
                        <a:cubicBezTo>
                          <a:pt x="12037" y="2527"/>
                          <a:pt x="9970" y="1767"/>
                          <a:pt x="7873" y="1038"/>
                        </a:cubicBezTo>
                        <a:cubicBezTo>
                          <a:pt x="6415" y="508"/>
                          <a:pt x="4888" y="1"/>
                          <a:pt x="337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9" name="Google Shape;2499;p15"/>
                  <p:cNvSpPr/>
                  <p:nvPr/>
                </p:nvSpPr>
                <p:spPr>
                  <a:xfrm>
                    <a:off x="5631075" y="1804275"/>
                    <a:ext cx="212025" cy="30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1" h="12012" extrusionOk="0">
                        <a:moveTo>
                          <a:pt x="0" y="0"/>
                        </a:moveTo>
                        <a:cubicBezTo>
                          <a:pt x="578" y="3769"/>
                          <a:pt x="1763" y="7538"/>
                          <a:pt x="4195" y="10456"/>
                        </a:cubicBezTo>
                        <a:cubicBezTo>
                          <a:pt x="4620" y="10943"/>
                          <a:pt x="5076" y="11429"/>
                          <a:pt x="5624" y="11733"/>
                        </a:cubicBezTo>
                        <a:cubicBezTo>
                          <a:pt x="5955" y="11907"/>
                          <a:pt x="6336" y="12012"/>
                          <a:pt x="6710" y="12012"/>
                        </a:cubicBezTo>
                        <a:cubicBezTo>
                          <a:pt x="6988" y="12012"/>
                          <a:pt x="7262" y="11954"/>
                          <a:pt x="7508" y="11824"/>
                        </a:cubicBezTo>
                        <a:cubicBezTo>
                          <a:pt x="8055" y="11520"/>
                          <a:pt x="8420" y="10821"/>
                          <a:pt x="8450" y="10183"/>
                        </a:cubicBezTo>
                        <a:cubicBezTo>
                          <a:pt x="8481" y="9544"/>
                          <a:pt x="8329" y="8876"/>
                          <a:pt x="8116" y="8268"/>
                        </a:cubicBezTo>
                        <a:cubicBezTo>
                          <a:pt x="6779" y="4803"/>
                          <a:pt x="3891" y="2189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0" name="Google Shape;2500;p15"/>
                  <p:cNvSpPr/>
                  <p:nvPr/>
                </p:nvSpPr>
                <p:spPr>
                  <a:xfrm>
                    <a:off x="5310400" y="1690475"/>
                    <a:ext cx="322975" cy="14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19" h="5673" extrusionOk="0">
                        <a:moveTo>
                          <a:pt x="2930" y="1"/>
                        </a:moveTo>
                        <a:cubicBezTo>
                          <a:pt x="2462" y="1"/>
                          <a:pt x="1991" y="54"/>
                          <a:pt x="1551" y="175"/>
                        </a:cubicBezTo>
                        <a:cubicBezTo>
                          <a:pt x="1095" y="327"/>
                          <a:pt x="639" y="601"/>
                          <a:pt x="395" y="1026"/>
                        </a:cubicBezTo>
                        <a:cubicBezTo>
                          <a:pt x="0" y="1634"/>
                          <a:pt x="183" y="2394"/>
                          <a:pt x="608" y="2972"/>
                        </a:cubicBezTo>
                        <a:cubicBezTo>
                          <a:pt x="1034" y="3519"/>
                          <a:pt x="1672" y="3884"/>
                          <a:pt x="2280" y="4187"/>
                        </a:cubicBezTo>
                        <a:cubicBezTo>
                          <a:pt x="3952" y="4978"/>
                          <a:pt x="5745" y="5555"/>
                          <a:pt x="7569" y="5646"/>
                        </a:cubicBezTo>
                        <a:cubicBezTo>
                          <a:pt x="7827" y="5663"/>
                          <a:pt x="8086" y="5672"/>
                          <a:pt x="8344" y="5672"/>
                        </a:cubicBezTo>
                        <a:cubicBezTo>
                          <a:pt x="9936" y="5672"/>
                          <a:pt x="11506" y="5341"/>
                          <a:pt x="12918" y="4583"/>
                        </a:cubicBezTo>
                        <a:cubicBezTo>
                          <a:pt x="11247" y="2850"/>
                          <a:pt x="9028" y="1908"/>
                          <a:pt x="6931" y="1057"/>
                        </a:cubicBezTo>
                        <a:cubicBezTo>
                          <a:pt x="6079" y="722"/>
                          <a:pt x="5198" y="327"/>
                          <a:pt x="4286" y="145"/>
                        </a:cubicBezTo>
                        <a:cubicBezTo>
                          <a:pt x="3861" y="54"/>
                          <a:pt x="3397" y="1"/>
                          <a:pt x="293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1" name="Google Shape;2501;p15"/>
                  <p:cNvSpPr/>
                  <p:nvPr/>
                </p:nvSpPr>
                <p:spPr>
                  <a:xfrm>
                    <a:off x="5693375" y="1715350"/>
                    <a:ext cx="266000" cy="2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40" h="9372" extrusionOk="0">
                        <a:moveTo>
                          <a:pt x="1" y="1"/>
                        </a:moveTo>
                        <a:cubicBezTo>
                          <a:pt x="791" y="1916"/>
                          <a:pt x="1703" y="3831"/>
                          <a:pt x="2980" y="5503"/>
                        </a:cubicBezTo>
                        <a:cubicBezTo>
                          <a:pt x="4287" y="7174"/>
                          <a:pt x="5958" y="8542"/>
                          <a:pt x="7964" y="9180"/>
                        </a:cubicBezTo>
                        <a:cubicBezTo>
                          <a:pt x="8281" y="9286"/>
                          <a:pt x="8618" y="9371"/>
                          <a:pt x="8946" y="9371"/>
                        </a:cubicBezTo>
                        <a:cubicBezTo>
                          <a:pt x="9185" y="9371"/>
                          <a:pt x="9419" y="9326"/>
                          <a:pt x="9636" y="9211"/>
                        </a:cubicBezTo>
                        <a:cubicBezTo>
                          <a:pt x="10366" y="8876"/>
                          <a:pt x="10639" y="7965"/>
                          <a:pt x="10426" y="7205"/>
                        </a:cubicBezTo>
                        <a:cubicBezTo>
                          <a:pt x="10244" y="6445"/>
                          <a:pt x="9727" y="5837"/>
                          <a:pt x="9180" y="5290"/>
                        </a:cubicBezTo>
                        <a:cubicBezTo>
                          <a:pt x="6870" y="3101"/>
                          <a:pt x="3952" y="1673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2" name="Google Shape;2502;p15"/>
                  <p:cNvSpPr/>
                  <p:nvPr/>
                </p:nvSpPr>
                <p:spPr>
                  <a:xfrm>
                    <a:off x="5420575" y="1564075"/>
                    <a:ext cx="273600" cy="154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44" h="6179" extrusionOk="0">
                        <a:moveTo>
                          <a:pt x="1817" y="1"/>
                        </a:moveTo>
                        <a:cubicBezTo>
                          <a:pt x="1779" y="1"/>
                          <a:pt x="1741" y="2"/>
                          <a:pt x="1703" y="3"/>
                        </a:cubicBezTo>
                        <a:cubicBezTo>
                          <a:pt x="1065" y="34"/>
                          <a:pt x="396" y="368"/>
                          <a:pt x="183" y="1037"/>
                        </a:cubicBezTo>
                        <a:cubicBezTo>
                          <a:pt x="1" y="1797"/>
                          <a:pt x="548" y="2556"/>
                          <a:pt x="1095" y="3073"/>
                        </a:cubicBezTo>
                        <a:cubicBezTo>
                          <a:pt x="3166" y="5046"/>
                          <a:pt x="6058" y="6179"/>
                          <a:pt x="8943" y="6179"/>
                        </a:cubicBezTo>
                        <a:cubicBezTo>
                          <a:pt x="9613" y="6179"/>
                          <a:pt x="10284" y="6117"/>
                          <a:pt x="10943" y="5991"/>
                        </a:cubicBezTo>
                        <a:cubicBezTo>
                          <a:pt x="9180" y="3256"/>
                          <a:pt x="6414" y="1736"/>
                          <a:pt x="3618" y="490"/>
                        </a:cubicBezTo>
                        <a:cubicBezTo>
                          <a:pt x="3045" y="232"/>
                          <a:pt x="2444" y="1"/>
                          <a:pt x="181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3" name="Google Shape;2503;p15"/>
                  <p:cNvSpPr/>
                  <p:nvPr/>
                </p:nvSpPr>
                <p:spPr>
                  <a:xfrm>
                    <a:off x="5777725" y="1584875"/>
                    <a:ext cx="294875" cy="192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5" h="7717" extrusionOk="0">
                        <a:moveTo>
                          <a:pt x="1316" y="0"/>
                        </a:moveTo>
                        <a:cubicBezTo>
                          <a:pt x="890" y="0"/>
                          <a:pt x="452" y="18"/>
                          <a:pt x="1" y="53"/>
                        </a:cubicBezTo>
                        <a:cubicBezTo>
                          <a:pt x="913" y="2272"/>
                          <a:pt x="2919" y="3883"/>
                          <a:pt x="4834" y="5372"/>
                        </a:cubicBezTo>
                        <a:cubicBezTo>
                          <a:pt x="6080" y="6345"/>
                          <a:pt x="7417" y="7348"/>
                          <a:pt x="8967" y="7652"/>
                        </a:cubicBezTo>
                        <a:cubicBezTo>
                          <a:pt x="9181" y="7694"/>
                          <a:pt x="9404" y="7717"/>
                          <a:pt x="9628" y="7717"/>
                        </a:cubicBezTo>
                        <a:cubicBezTo>
                          <a:pt x="10360" y="7717"/>
                          <a:pt x="11094" y="7474"/>
                          <a:pt x="11490" y="6892"/>
                        </a:cubicBezTo>
                        <a:cubicBezTo>
                          <a:pt x="11794" y="6345"/>
                          <a:pt x="11794" y="5676"/>
                          <a:pt x="11521" y="5129"/>
                        </a:cubicBezTo>
                        <a:cubicBezTo>
                          <a:pt x="11277" y="4551"/>
                          <a:pt x="10882" y="4095"/>
                          <a:pt x="10426" y="3700"/>
                        </a:cubicBezTo>
                        <a:cubicBezTo>
                          <a:pt x="8229" y="1503"/>
                          <a:pt x="5312" y="0"/>
                          <a:pt x="131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4" name="Google Shape;2504;p15"/>
                  <p:cNvSpPr/>
                  <p:nvPr/>
                </p:nvSpPr>
                <p:spPr>
                  <a:xfrm>
                    <a:off x="5435775" y="1398300"/>
                    <a:ext cx="340450" cy="18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18" h="7500" extrusionOk="0">
                        <a:moveTo>
                          <a:pt x="3327" y="1"/>
                        </a:moveTo>
                        <a:cubicBezTo>
                          <a:pt x="3040" y="1"/>
                          <a:pt x="2751" y="23"/>
                          <a:pt x="2463" y="69"/>
                        </a:cubicBezTo>
                        <a:cubicBezTo>
                          <a:pt x="1338" y="251"/>
                          <a:pt x="153" y="981"/>
                          <a:pt x="92" y="2105"/>
                        </a:cubicBezTo>
                        <a:cubicBezTo>
                          <a:pt x="1" y="3139"/>
                          <a:pt x="912" y="3929"/>
                          <a:pt x="1733" y="4507"/>
                        </a:cubicBezTo>
                        <a:cubicBezTo>
                          <a:pt x="4662" y="6459"/>
                          <a:pt x="8199" y="7500"/>
                          <a:pt x="11701" y="7500"/>
                        </a:cubicBezTo>
                        <a:cubicBezTo>
                          <a:pt x="12343" y="7500"/>
                          <a:pt x="12983" y="7465"/>
                          <a:pt x="13618" y="7394"/>
                        </a:cubicBezTo>
                        <a:cubicBezTo>
                          <a:pt x="12098" y="5570"/>
                          <a:pt x="10578" y="3777"/>
                          <a:pt x="8815" y="2288"/>
                        </a:cubicBezTo>
                        <a:cubicBezTo>
                          <a:pt x="7249" y="1040"/>
                          <a:pt x="5312" y="1"/>
                          <a:pt x="33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5" name="Google Shape;2505;p15"/>
                  <p:cNvSpPr/>
                  <p:nvPr/>
                </p:nvSpPr>
                <p:spPr>
                  <a:xfrm>
                    <a:off x="5860550" y="1426400"/>
                    <a:ext cx="346550" cy="2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62" h="8710" extrusionOk="0">
                        <a:moveTo>
                          <a:pt x="3307" y="0"/>
                        </a:moveTo>
                        <a:cubicBezTo>
                          <a:pt x="2253" y="0"/>
                          <a:pt x="1148" y="129"/>
                          <a:pt x="1" y="404"/>
                        </a:cubicBezTo>
                        <a:cubicBezTo>
                          <a:pt x="1125" y="2228"/>
                          <a:pt x="2432" y="3990"/>
                          <a:pt x="4013" y="5480"/>
                        </a:cubicBezTo>
                        <a:cubicBezTo>
                          <a:pt x="5624" y="6939"/>
                          <a:pt x="7509" y="8124"/>
                          <a:pt x="9606" y="8580"/>
                        </a:cubicBezTo>
                        <a:cubicBezTo>
                          <a:pt x="9968" y="8663"/>
                          <a:pt x="10358" y="8709"/>
                          <a:pt x="10745" y="8709"/>
                        </a:cubicBezTo>
                        <a:cubicBezTo>
                          <a:pt x="11786" y="8709"/>
                          <a:pt x="12810" y="8372"/>
                          <a:pt x="13253" y="7486"/>
                        </a:cubicBezTo>
                        <a:cubicBezTo>
                          <a:pt x="13861" y="6270"/>
                          <a:pt x="13071" y="4811"/>
                          <a:pt x="12129" y="3838"/>
                        </a:cubicBezTo>
                        <a:cubicBezTo>
                          <a:pt x="9941" y="1510"/>
                          <a:pt x="6916" y="0"/>
                          <a:pt x="330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6" name="Google Shape;2506;p15"/>
                  <p:cNvSpPr/>
                  <p:nvPr/>
                </p:nvSpPr>
                <p:spPr>
                  <a:xfrm>
                    <a:off x="5943375" y="1246900"/>
                    <a:ext cx="374675" cy="198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7" h="7946" extrusionOk="0">
                        <a:moveTo>
                          <a:pt x="4583" y="0"/>
                        </a:moveTo>
                        <a:cubicBezTo>
                          <a:pt x="3215" y="0"/>
                          <a:pt x="1718" y="137"/>
                          <a:pt x="1" y="380"/>
                        </a:cubicBezTo>
                        <a:cubicBezTo>
                          <a:pt x="2463" y="4392"/>
                          <a:pt x="6779" y="7219"/>
                          <a:pt x="11491" y="7888"/>
                        </a:cubicBezTo>
                        <a:cubicBezTo>
                          <a:pt x="11761" y="7923"/>
                          <a:pt x="12046" y="7946"/>
                          <a:pt x="12331" y="7946"/>
                        </a:cubicBezTo>
                        <a:cubicBezTo>
                          <a:pt x="13266" y="7946"/>
                          <a:pt x="14202" y="7707"/>
                          <a:pt x="14621" y="6915"/>
                        </a:cubicBezTo>
                        <a:cubicBezTo>
                          <a:pt x="14986" y="6186"/>
                          <a:pt x="14743" y="5274"/>
                          <a:pt x="14317" y="4605"/>
                        </a:cubicBezTo>
                        <a:cubicBezTo>
                          <a:pt x="13101" y="2417"/>
                          <a:pt x="10791" y="1049"/>
                          <a:pt x="8390" y="441"/>
                        </a:cubicBezTo>
                        <a:cubicBezTo>
                          <a:pt x="7190" y="137"/>
                          <a:pt x="5951" y="0"/>
                          <a:pt x="458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7" name="Google Shape;2507;p15"/>
                  <p:cNvSpPr/>
                  <p:nvPr/>
                </p:nvSpPr>
                <p:spPr>
                  <a:xfrm>
                    <a:off x="5593825" y="1062325"/>
                    <a:ext cx="354150" cy="203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66" h="8124" extrusionOk="0">
                        <a:moveTo>
                          <a:pt x="3991" y="1"/>
                        </a:moveTo>
                        <a:cubicBezTo>
                          <a:pt x="3411" y="1"/>
                          <a:pt x="2834" y="83"/>
                          <a:pt x="2281" y="286"/>
                        </a:cubicBezTo>
                        <a:cubicBezTo>
                          <a:pt x="1004" y="742"/>
                          <a:pt x="1" y="1897"/>
                          <a:pt x="31" y="3234"/>
                        </a:cubicBezTo>
                        <a:cubicBezTo>
                          <a:pt x="92" y="4875"/>
                          <a:pt x="1673" y="6030"/>
                          <a:pt x="3192" y="6699"/>
                        </a:cubicBezTo>
                        <a:cubicBezTo>
                          <a:pt x="5320" y="7649"/>
                          <a:pt x="7662" y="8124"/>
                          <a:pt x="10002" y="8124"/>
                        </a:cubicBezTo>
                        <a:cubicBezTo>
                          <a:pt x="11405" y="8124"/>
                          <a:pt x="12809" y="7953"/>
                          <a:pt x="14165" y="7611"/>
                        </a:cubicBezTo>
                        <a:cubicBezTo>
                          <a:pt x="12463" y="3690"/>
                          <a:pt x="9515" y="1289"/>
                          <a:pt x="6141" y="316"/>
                        </a:cubicBezTo>
                        <a:cubicBezTo>
                          <a:pt x="5448" y="130"/>
                          <a:pt x="4717" y="1"/>
                          <a:pt x="399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8" name="Google Shape;2508;p15"/>
                  <p:cNvSpPr/>
                  <p:nvPr/>
                </p:nvSpPr>
                <p:spPr>
                  <a:xfrm>
                    <a:off x="5204575" y="742850"/>
                    <a:ext cx="918500" cy="1547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40" h="61897" extrusionOk="0">
                        <a:moveTo>
                          <a:pt x="36255" y="1"/>
                        </a:moveTo>
                        <a:cubicBezTo>
                          <a:pt x="35890" y="1"/>
                          <a:pt x="35415" y="534"/>
                          <a:pt x="35207" y="1454"/>
                        </a:cubicBezTo>
                        <a:cubicBezTo>
                          <a:pt x="32349" y="13612"/>
                          <a:pt x="27304" y="25223"/>
                          <a:pt x="20647" y="35770"/>
                        </a:cubicBezTo>
                        <a:cubicBezTo>
                          <a:pt x="17790" y="40330"/>
                          <a:pt x="14264" y="44889"/>
                          <a:pt x="10616" y="49205"/>
                        </a:cubicBezTo>
                        <a:cubicBezTo>
                          <a:pt x="6969" y="53582"/>
                          <a:pt x="3261" y="57746"/>
                          <a:pt x="69" y="61789"/>
                        </a:cubicBezTo>
                        <a:cubicBezTo>
                          <a:pt x="1" y="61857"/>
                          <a:pt x="19" y="61897"/>
                          <a:pt x="69" y="61897"/>
                        </a:cubicBezTo>
                        <a:cubicBezTo>
                          <a:pt x="109" y="61897"/>
                          <a:pt x="168" y="61873"/>
                          <a:pt x="221" y="61819"/>
                        </a:cubicBezTo>
                        <a:cubicBezTo>
                          <a:pt x="9127" y="53673"/>
                          <a:pt x="16939" y="44311"/>
                          <a:pt x="23261" y="33977"/>
                        </a:cubicBezTo>
                        <a:cubicBezTo>
                          <a:pt x="26696" y="28384"/>
                          <a:pt x="29644" y="22548"/>
                          <a:pt x="32137" y="16469"/>
                        </a:cubicBezTo>
                        <a:cubicBezTo>
                          <a:pt x="32744" y="14858"/>
                          <a:pt x="33383" y="13308"/>
                          <a:pt x="33900" y="11667"/>
                        </a:cubicBezTo>
                        <a:lnTo>
                          <a:pt x="34751" y="9296"/>
                        </a:lnTo>
                        <a:cubicBezTo>
                          <a:pt x="35024" y="8475"/>
                          <a:pt x="35237" y="7654"/>
                          <a:pt x="35511" y="6864"/>
                        </a:cubicBezTo>
                        <a:cubicBezTo>
                          <a:pt x="36149" y="4888"/>
                          <a:pt x="36726" y="2852"/>
                          <a:pt x="36726" y="967"/>
                        </a:cubicBezTo>
                        <a:cubicBezTo>
                          <a:pt x="36739" y="302"/>
                          <a:pt x="36529" y="1"/>
                          <a:pt x="362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9" name="Google Shape;2509;p15"/>
                  <p:cNvSpPr/>
                  <p:nvPr/>
                </p:nvSpPr>
                <p:spPr>
                  <a:xfrm>
                    <a:off x="5037600" y="2187250"/>
                    <a:ext cx="262175" cy="205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87" h="8238" extrusionOk="0">
                        <a:moveTo>
                          <a:pt x="10487" y="1"/>
                        </a:moveTo>
                        <a:lnTo>
                          <a:pt x="10487" y="1"/>
                        </a:lnTo>
                        <a:cubicBezTo>
                          <a:pt x="7143" y="517"/>
                          <a:pt x="4681" y="1581"/>
                          <a:pt x="2523" y="3040"/>
                        </a:cubicBezTo>
                        <a:cubicBezTo>
                          <a:pt x="1763" y="3526"/>
                          <a:pt x="1034" y="4104"/>
                          <a:pt x="578" y="4864"/>
                        </a:cubicBezTo>
                        <a:cubicBezTo>
                          <a:pt x="122" y="5624"/>
                          <a:pt x="0" y="6627"/>
                          <a:pt x="547" y="7356"/>
                        </a:cubicBezTo>
                        <a:cubicBezTo>
                          <a:pt x="943" y="7934"/>
                          <a:pt x="1702" y="8238"/>
                          <a:pt x="2432" y="8238"/>
                        </a:cubicBezTo>
                        <a:cubicBezTo>
                          <a:pt x="3161" y="8238"/>
                          <a:pt x="3891" y="7964"/>
                          <a:pt x="4529" y="7660"/>
                        </a:cubicBezTo>
                        <a:cubicBezTo>
                          <a:pt x="7538" y="6201"/>
                          <a:pt x="9818" y="3253"/>
                          <a:pt x="1048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10" name="Google Shape;2510;p15"/>
                <p:cNvGrpSpPr/>
                <p:nvPr/>
              </p:nvGrpSpPr>
              <p:grpSpPr>
                <a:xfrm>
                  <a:off x="6916683" y="4259327"/>
                  <a:ext cx="1153367" cy="618833"/>
                  <a:chOff x="6916683" y="4259327"/>
                  <a:chExt cx="1153367" cy="618833"/>
                </a:xfrm>
              </p:grpSpPr>
              <p:sp>
                <p:nvSpPr>
                  <p:cNvPr id="2511" name="Google Shape;2511;p15"/>
                  <p:cNvSpPr/>
                  <p:nvPr/>
                </p:nvSpPr>
                <p:spPr>
                  <a:xfrm rot="10800000">
                    <a:off x="7028929" y="4259327"/>
                    <a:ext cx="1041121" cy="618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21" h="35141" extrusionOk="0">
                        <a:moveTo>
                          <a:pt x="33338" y="0"/>
                        </a:moveTo>
                        <a:cubicBezTo>
                          <a:pt x="32644" y="0"/>
                          <a:pt x="31955" y="66"/>
                          <a:pt x="31278" y="230"/>
                        </a:cubicBezTo>
                        <a:cubicBezTo>
                          <a:pt x="29363" y="686"/>
                          <a:pt x="27570" y="2023"/>
                          <a:pt x="27114" y="3908"/>
                        </a:cubicBezTo>
                        <a:cubicBezTo>
                          <a:pt x="26793" y="5460"/>
                          <a:pt x="27652" y="7212"/>
                          <a:pt x="29024" y="7820"/>
                        </a:cubicBezTo>
                        <a:lnTo>
                          <a:pt x="29024" y="7820"/>
                        </a:lnTo>
                        <a:cubicBezTo>
                          <a:pt x="27138" y="7452"/>
                          <a:pt x="25219" y="7267"/>
                          <a:pt x="23301" y="7267"/>
                        </a:cubicBezTo>
                        <a:cubicBezTo>
                          <a:pt x="20747" y="7267"/>
                          <a:pt x="18193" y="7595"/>
                          <a:pt x="15715" y="8254"/>
                        </a:cubicBezTo>
                        <a:cubicBezTo>
                          <a:pt x="13861" y="8741"/>
                          <a:pt x="11855" y="9531"/>
                          <a:pt x="10913" y="11203"/>
                        </a:cubicBezTo>
                        <a:cubicBezTo>
                          <a:pt x="9492" y="13689"/>
                          <a:pt x="11617" y="17242"/>
                          <a:pt x="14395" y="17370"/>
                        </a:cubicBezTo>
                        <a:lnTo>
                          <a:pt x="14395" y="17370"/>
                        </a:lnTo>
                        <a:cubicBezTo>
                          <a:pt x="14367" y="17370"/>
                          <a:pt x="14338" y="17370"/>
                          <a:pt x="14310" y="17370"/>
                        </a:cubicBezTo>
                        <a:cubicBezTo>
                          <a:pt x="9794" y="17370"/>
                          <a:pt x="5309" y="19303"/>
                          <a:pt x="2189" y="22601"/>
                        </a:cubicBezTo>
                        <a:cubicBezTo>
                          <a:pt x="1034" y="23847"/>
                          <a:pt x="1" y="25762"/>
                          <a:pt x="973" y="27191"/>
                        </a:cubicBezTo>
                        <a:cubicBezTo>
                          <a:pt x="1703" y="28316"/>
                          <a:pt x="3223" y="28498"/>
                          <a:pt x="4530" y="28498"/>
                        </a:cubicBezTo>
                        <a:cubicBezTo>
                          <a:pt x="4935" y="28509"/>
                          <a:pt x="5340" y="28515"/>
                          <a:pt x="5744" y="28515"/>
                        </a:cubicBezTo>
                        <a:cubicBezTo>
                          <a:pt x="9746" y="28515"/>
                          <a:pt x="13738" y="27975"/>
                          <a:pt x="17630" y="27009"/>
                        </a:cubicBezTo>
                        <a:lnTo>
                          <a:pt x="17630" y="27009"/>
                        </a:lnTo>
                        <a:cubicBezTo>
                          <a:pt x="16141" y="27708"/>
                          <a:pt x="14591" y="28407"/>
                          <a:pt x="13527" y="29683"/>
                        </a:cubicBezTo>
                        <a:cubicBezTo>
                          <a:pt x="12493" y="30960"/>
                          <a:pt x="12189" y="32966"/>
                          <a:pt x="13284" y="34182"/>
                        </a:cubicBezTo>
                        <a:cubicBezTo>
                          <a:pt x="13916" y="34882"/>
                          <a:pt x="14763" y="35141"/>
                          <a:pt x="15680" y="35141"/>
                        </a:cubicBezTo>
                        <a:cubicBezTo>
                          <a:pt x="16833" y="35141"/>
                          <a:pt x="18096" y="34730"/>
                          <a:pt x="19180" y="34273"/>
                        </a:cubicBezTo>
                        <a:cubicBezTo>
                          <a:pt x="24621" y="31963"/>
                          <a:pt x="29849" y="29136"/>
                          <a:pt x="34804" y="25914"/>
                        </a:cubicBezTo>
                        <a:lnTo>
                          <a:pt x="34804" y="25914"/>
                        </a:lnTo>
                        <a:cubicBezTo>
                          <a:pt x="33770" y="26796"/>
                          <a:pt x="32707" y="27708"/>
                          <a:pt x="32068" y="28863"/>
                        </a:cubicBezTo>
                        <a:cubicBezTo>
                          <a:pt x="31430" y="30078"/>
                          <a:pt x="31308" y="31659"/>
                          <a:pt x="32129" y="32723"/>
                        </a:cubicBezTo>
                        <a:cubicBezTo>
                          <a:pt x="32764" y="33546"/>
                          <a:pt x="33722" y="33861"/>
                          <a:pt x="34771" y="33861"/>
                        </a:cubicBezTo>
                        <a:cubicBezTo>
                          <a:pt x="35930" y="33861"/>
                          <a:pt x="37200" y="33477"/>
                          <a:pt x="38269" y="32966"/>
                        </a:cubicBezTo>
                        <a:cubicBezTo>
                          <a:pt x="47084" y="28802"/>
                          <a:pt x="52707" y="20109"/>
                          <a:pt x="59120" y="9166"/>
                        </a:cubicBezTo>
                        <a:cubicBezTo>
                          <a:pt x="52403" y="4881"/>
                          <a:pt x="44834" y="1993"/>
                          <a:pt x="37053" y="443"/>
                        </a:cubicBezTo>
                        <a:cubicBezTo>
                          <a:pt x="35826" y="209"/>
                          <a:pt x="34575" y="0"/>
                          <a:pt x="333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2" name="Google Shape;2512;p15"/>
                  <p:cNvSpPr/>
                  <p:nvPr/>
                </p:nvSpPr>
                <p:spPr>
                  <a:xfrm rot="10800000">
                    <a:off x="6916683" y="4448969"/>
                    <a:ext cx="1097050" cy="285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297" h="16223" extrusionOk="0">
                        <a:moveTo>
                          <a:pt x="59611" y="0"/>
                        </a:moveTo>
                        <a:cubicBezTo>
                          <a:pt x="58683" y="0"/>
                          <a:pt x="57350" y="85"/>
                          <a:pt x="55618" y="288"/>
                        </a:cubicBezTo>
                        <a:cubicBezTo>
                          <a:pt x="36895" y="2567"/>
                          <a:pt x="17989" y="8160"/>
                          <a:pt x="815" y="15790"/>
                        </a:cubicBezTo>
                        <a:cubicBezTo>
                          <a:pt x="221" y="16060"/>
                          <a:pt x="0" y="16223"/>
                          <a:pt x="133" y="16223"/>
                        </a:cubicBezTo>
                        <a:cubicBezTo>
                          <a:pt x="225" y="16223"/>
                          <a:pt x="485" y="16145"/>
                          <a:pt x="906" y="15972"/>
                        </a:cubicBezTo>
                        <a:cubicBezTo>
                          <a:pt x="9235" y="12476"/>
                          <a:pt x="18900" y="9315"/>
                          <a:pt x="28718" y="6884"/>
                        </a:cubicBezTo>
                        <a:cubicBezTo>
                          <a:pt x="38506" y="4422"/>
                          <a:pt x="48445" y="2689"/>
                          <a:pt x="57260" y="1321"/>
                        </a:cubicBezTo>
                        <a:cubicBezTo>
                          <a:pt x="61576" y="711"/>
                          <a:pt x="62297" y="0"/>
                          <a:pt x="5961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3" name="Google Shape;2513;p15"/>
                  <p:cNvSpPr/>
                  <p:nvPr/>
                </p:nvSpPr>
                <p:spPr>
                  <a:xfrm rot="10800000">
                    <a:off x="7400007" y="4407726"/>
                    <a:ext cx="297186" cy="2510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76" h="14255" extrusionOk="0">
                        <a:moveTo>
                          <a:pt x="16385" y="0"/>
                        </a:moveTo>
                        <a:cubicBezTo>
                          <a:pt x="16056" y="0"/>
                          <a:pt x="15486" y="262"/>
                          <a:pt x="14756" y="872"/>
                        </a:cubicBezTo>
                        <a:cubicBezTo>
                          <a:pt x="9862" y="5036"/>
                          <a:pt x="5029" y="9686"/>
                          <a:pt x="226" y="13972"/>
                        </a:cubicBezTo>
                        <a:cubicBezTo>
                          <a:pt x="36" y="14143"/>
                          <a:pt x="1" y="14255"/>
                          <a:pt x="75" y="14255"/>
                        </a:cubicBezTo>
                        <a:cubicBezTo>
                          <a:pt x="120" y="14255"/>
                          <a:pt x="204" y="14215"/>
                          <a:pt x="318" y="14124"/>
                        </a:cubicBezTo>
                        <a:cubicBezTo>
                          <a:pt x="5242" y="10294"/>
                          <a:pt x="11716" y="5978"/>
                          <a:pt x="15971" y="1479"/>
                        </a:cubicBezTo>
                        <a:cubicBezTo>
                          <a:pt x="16827" y="587"/>
                          <a:pt x="16876" y="0"/>
                          <a:pt x="16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4" name="Google Shape;2514;p15"/>
                  <p:cNvSpPr/>
                  <p:nvPr/>
                </p:nvSpPr>
                <p:spPr>
                  <a:xfrm rot="10800000">
                    <a:off x="7490769" y="4624241"/>
                    <a:ext cx="286479" cy="49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68" h="2799" extrusionOk="0">
                        <a:moveTo>
                          <a:pt x="5070" y="0"/>
                        </a:moveTo>
                        <a:cubicBezTo>
                          <a:pt x="3457" y="0"/>
                          <a:pt x="1858" y="102"/>
                          <a:pt x="304" y="282"/>
                        </a:cubicBezTo>
                        <a:cubicBezTo>
                          <a:pt x="0" y="312"/>
                          <a:pt x="61" y="464"/>
                          <a:pt x="304" y="464"/>
                        </a:cubicBezTo>
                        <a:cubicBezTo>
                          <a:pt x="412" y="463"/>
                          <a:pt x="520" y="462"/>
                          <a:pt x="628" y="462"/>
                        </a:cubicBezTo>
                        <a:cubicBezTo>
                          <a:pt x="2876" y="462"/>
                          <a:pt x="5282" y="760"/>
                          <a:pt x="7660" y="1224"/>
                        </a:cubicBezTo>
                        <a:cubicBezTo>
                          <a:pt x="10122" y="1711"/>
                          <a:pt x="12554" y="2318"/>
                          <a:pt x="14742" y="2744"/>
                        </a:cubicBezTo>
                        <a:cubicBezTo>
                          <a:pt x="14923" y="2782"/>
                          <a:pt x="15086" y="2799"/>
                          <a:pt x="15229" y="2799"/>
                        </a:cubicBezTo>
                        <a:cubicBezTo>
                          <a:pt x="16239" y="2799"/>
                          <a:pt x="16268" y="1943"/>
                          <a:pt x="14803" y="1437"/>
                        </a:cubicBezTo>
                        <a:cubicBezTo>
                          <a:pt x="11686" y="418"/>
                          <a:pt x="8350" y="0"/>
                          <a:pt x="507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5" name="Google Shape;2515;p15"/>
                  <p:cNvSpPr/>
                  <p:nvPr/>
                </p:nvSpPr>
                <p:spPr>
                  <a:xfrm rot="10800000">
                    <a:off x="7175215" y="4701355"/>
                    <a:ext cx="329043" cy="91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85" h="5193" extrusionOk="0">
                        <a:moveTo>
                          <a:pt x="807" y="1"/>
                        </a:moveTo>
                        <a:cubicBezTo>
                          <a:pt x="660" y="1"/>
                          <a:pt x="512" y="2"/>
                          <a:pt x="365" y="3"/>
                        </a:cubicBezTo>
                        <a:cubicBezTo>
                          <a:pt x="0" y="3"/>
                          <a:pt x="0" y="155"/>
                          <a:pt x="365" y="216"/>
                        </a:cubicBezTo>
                        <a:cubicBezTo>
                          <a:pt x="3100" y="368"/>
                          <a:pt x="6049" y="1037"/>
                          <a:pt x="8906" y="1979"/>
                        </a:cubicBezTo>
                        <a:cubicBezTo>
                          <a:pt x="11794" y="2891"/>
                          <a:pt x="14468" y="4046"/>
                          <a:pt x="16991" y="4988"/>
                        </a:cubicBezTo>
                        <a:cubicBezTo>
                          <a:pt x="17358" y="5131"/>
                          <a:pt x="17661" y="5193"/>
                          <a:pt x="17890" y="5193"/>
                        </a:cubicBezTo>
                        <a:cubicBezTo>
                          <a:pt x="18685" y="5193"/>
                          <a:pt x="18583" y="4443"/>
                          <a:pt x="17143" y="3711"/>
                        </a:cubicBezTo>
                        <a:cubicBezTo>
                          <a:pt x="12141" y="1107"/>
                          <a:pt x="6303" y="1"/>
                          <a:pt x="8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6" name="Google Shape;2516;p15"/>
                  <p:cNvSpPr/>
                  <p:nvPr/>
                </p:nvSpPr>
                <p:spPr>
                  <a:xfrm rot="10800000">
                    <a:off x="7112154" y="4405578"/>
                    <a:ext cx="262600" cy="298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12" h="16978" extrusionOk="0">
                        <a:moveTo>
                          <a:pt x="14505" y="0"/>
                        </a:moveTo>
                        <a:cubicBezTo>
                          <a:pt x="14202" y="0"/>
                          <a:pt x="13682" y="426"/>
                          <a:pt x="13102" y="1345"/>
                        </a:cubicBezTo>
                        <a:cubicBezTo>
                          <a:pt x="9576" y="6907"/>
                          <a:pt x="5260" y="12318"/>
                          <a:pt x="215" y="16695"/>
                        </a:cubicBezTo>
                        <a:cubicBezTo>
                          <a:pt x="24" y="16866"/>
                          <a:pt x="1" y="16977"/>
                          <a:pt x="84" y="16977"/>
                        </a:cubicBezTo>
                        <a:cubicBezTo>
                          <a:pt x="134" y="16977"/>
                          <a:pt x="222" y="16938"/>
                          <a:pt x="336" y="16847"/>
                        </a:cubicBezTo>
                        <a:cubicBezTo>
                          <a:pt x="2889" y="14901"/>
                          <a:pt x="5716" y="12591"/>
                          <a:pt x="8239" y="9977"/>
                        </a:cubicBezTo>
                        <a:cubicBezTo>
                          <a:pt x="10762" y="7394"/>
                          <a:pt x="12981" y="4476"/>
                          <a:pt x="14440" y="1588"/>
                        </a:cubicBezTo>
                        <a:cubicBezTo>
                          <a:pt x="14911" y="564"/>
                          <a:pt x="14852" y="0"/>
                          <a:pt x="1450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17" name="Google Shape;2517;p15"/>
                <p:cNvGrpSpPr/>
                <p:nvPr/>
              </p:nvGrpSpPr>
              <p:grpSpPr>
                <a:xfrm rot="10800000">
                  <a:off x="5141031" y="4265649"/>
                  <a:ext cx="1146446" cy="623412"/>
                  <a:chOff x="6449650" y="376500"/>
                  <a:chExt cx="1627550" cy="885025"/>
                </a:xfrm>
              </p:grpSpPr>
              <p:sp>
                <p:nvSpPr>
                  <p:cNvPr id="2518" name="Google Shape;2518;p15"/>
                  <p:cNvSpPr/>
                  <p:nvPr/>
                </p:nvSpPr>
                <p:spPr>
                  <a:xfrm>
                    <a:off x="6608300" y="376500"/>
                    <a:ext cx="1468900" cy="885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56" h="35401" extrusionOk="0">
                        <a:moveTo>
                          <a:pt x="25832" y="1"/>
                        </a:moveTo>
                        <a:cubicBezTo>
                          <a:pt x="24623" y="1"/>
                          <a:pt x="23392" y="185"/>
                          <a:pt x="22219" y="393"/>
                        </a:cubicBezTo>
                        <a:cubicBezTo>
                          <a:pt x="14377" y="1822"/>
                          <a:pt x="6778" y="4557"/>
                          <a:pt x="0" y="8721"/>
                        </a:cubicBezTo>
                        <a:cubicBezTo>
                          <a:pt x="6231" y="19755"/>
                          <a:pt x="11703" y="28539"/>
                          <a:pt x="20426" y="32886"/>
                        </a:cubicBezTo>
                        <a:cubicBezTo>
                          <a:pt x="21495" y="33412"/>
                          <a:pt x="22795" y="33831"/>
                          <a:pt x="23980" y="33831"/>
                        </a:cubicBezTo>
                        <a:cubicBezTo>
                          <a:pt x="24985" y="33831"/>
                          <a:pt x="25908" y="33529"/>
                          <a:pt x="26536" y="32734"/>
                        </a:cubicBezTo>
                        <a:cubicBezTo>
                          <a:pt x="27387" y="31670"/>
                          <a:pt x="27265" y="30090"/>
                          <a:pt x="26657" y="28874"/>
                        </a:cubicBezTo>
                        <a:cubicBezTo>
                          <a:pt x="26019" y="27658"/>
                          <a:pt x="24985" y="26746"/>
                          <a:pt x="23952" y="25834"/>
                        </a:cubicBezTo>
                        <a:lnTo>
                          <a:pt x="23952" y="25834"/>
                        </a:lnTo>
                        <a:cubicBezTo>
                          <a:pt x="28876" y="29147"/>
                          <a:pt x="34043" y="32035"/>
                          <a:pt x="39423" y="34467"/>
                        </a:cubicBezTo>
                        <a:cubicBezTo>
                          <a:pt x="40513" y="34968"/>
                          <a:pt x="41799" y="35401"/>
                          <a:pt x="42974" y="35401"/>
                        </a:cubicBezTo>
                        <a:cubicBezTo>
                          <a:pt x="43864" y="35401"/>
                          <a:pt x="44691" y="35152"/>
                          <a:pt x="45320" y="34497"/>
                        </a:cubicBezTo>
                        <a:cubicBezTo>
                          <a:pt x="46445" y="33342"/>
                          <a:pt x="46202" y="31275"/>
                          <a:pt x="45168" y="29998"/>
                        </a:cubicBezTo>
                        <a:cubicBezTo>
                          <a:pt x="44165" y="28691"/>
                          <a:pt x="42615" y="27931"/>
                          <a:pt x="41126" y="27263"/>
                        </a:cubicBezTo>
                        <a:lnTo>
                          <a:pt x="41126" y="27263"/>
                        </a:lnTo>
                        <a:cubicBezTo>
                          <a:pt x="45381" y="28387"/>
                          <a:pt x="49788" y="28965"/>
                          <a:pt x="54196" y="28965"/>
                        </a:cubicBezTo>
                        <a:cubicBezTo>
                          <a:pt x="55533" y="28935"/>
                          <a:pt x="57023" y="28783"/>
                          <a:pt x="57782" y="27719"/>
                        </a:cubicBezTo>
                        <a:cubicBezTo>
                          <a:pt x="58755" y="26290"/>
                          <a:pt x="57782" y="24375"/>
                          <a:pt x="56627" y="23099"/>
                        </a:cubicBezTo>
                        <a:cubicBezTo>
                          <a:pt x="53591" y="19794"/>
                          <a:pt x="49126" y="17773"/>
                          <a:pt x="44574" y="17691"/>
                        </a:cubicBezTo>
                        <a:lnTo>
                          <a:pt x="44574" y="17691"/>
                        </a:lnTo>
                        <a:cubicBezTo>
                          <a:pt x="47352" y="17596"/>
                          <a:pt x="49439" y="14048"/>
                          <a:pt x="48117" y="11609"/>
                        </a:cubicBezTo>
                        <a:cubicBezTo>
                          <a:pt x="47205" y="9877"/>
                          <a:pt x="45229" y="9056"/>
                          <a:pt x="43375" y="8509"/>
                        </a:cubicBezTo>
                        <a:cubicBezTo>
                          <a:pt x="40753" y="7784"/>
                          <a:pt x="38013" y="7422"/>
                          <a:pt x="35272" y="7422"/>
                        </a:cubicBezTo>
                        <a:cubicBezTo>
                          <a:pt x="33557" y="7422"/>
                          <a:pt x="31842" y="7564"/>
                          <a:pt x="30155" y="7847"/>
                        </a:cubicBezTo>
                        <a:lnTo>
                          <a:pt x="30155" y="7847"/>
                        </a:lnTo>
                        <a:cubicBezTo>
                          <a:pt x="31504" y="7257"/>
                          <a:pt x="32359" y="5517"/>
                          <a:pt x="32068" y="4010"/>
                        </a:cubicBezTo>
                        <a:cubicBezTo>
                          <a:pt x="31642" y="2095"/>
                          <a:pt x="29879" y="727"/>
                          <a:pt x="27995" y="241"/>
                        </a:cubicBezTo>
                        <a:cubicBezTo>
                          <a:pt x="27294" y="69"/>
                          <a:pt x="26567" y="1"/>
                          <a:pt x="258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9" name="Google Shape;2519;p15"/>
                  <p:cNvSpPr/>
                  <p:nvPr/>
                </p:nvSpPr>
                <p:spPr>
                  <a:xfrm>
                    <a:off x="6449650" y="567150"/>
                    <a:ext cx="1550450" cy="43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18" h="17253" extrusionOk="0">
                        <a:moveTo>
                          <a:pt x="2374" y="1"/>
                        </a:moveTo>
                        <a:cubicBezTo>
                          <a:pt x="0" y="1"/>
                          <a:pt x="827" y="685"/>
                          <a:pt x="5009" y="1339"/>
                        </a:cubicBezTo>
                        <a:cubicBezTo>
                          <a:pt x="13793" y="2858"/>
                          <a:pt x="23702" y="4773"/>
                          <a:pt x="33459" y="7418"/>
                        </a:cubicBezTo>
                        <a:cubicBezTo>
                          <a:pt x="43216" y="10062"/>
                          <a:pt x="52882" y="13345"/>
                          <a:pt x="61119" y="16992"/>
                        </a:cubicBezTo>
                        <a:cubicBezTo>
                          <a:pt x="61551" y="17170"/>
                          <a:pt x="61813" y="17253"/>
                          <a:pt x="61899" y="17253"/>
                        </a:cubicBezTo>
                        <a:cubicBezTo>
                          <a:pt x="62018" y="17253"/>
                          <a:pt x="61794" y="17093"/>
                          <a:pt x="61210" y="16810"/>
                        </a:cubicBezTo>
                        <a:cubicBezTo>
                          <a:pt x="44128" y="8877"/>
                          <a:pt x="25344" y="2980"/>
                          <a:pt x="6681" y="366"/>
                        </a:cubicBezTo>
                        <a:cubicBezTo>
                          <a:pt x="4751" y="108"/>
                          <a:pt x="3312" y="1"/>
                          <a:pt x="237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0" name="Google Shape;2520;p15"/>
                  <p:cNvSpPr/>
                  <p:nvPr/>
                </p:nvSpPr>
                <p:spPr>
                  <a:xfrm>
                    <a:off x="7132850" y="686650"/>
                    <a:ext cx="415500" cy="36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0" h="14511" extrusionOk="0">
                        <a:moveTo>
                          <a:pt x="471" y="1"/>
                        </a:moveTo>
                        <a:cubicBezTo>
                          <a:pt x="0" y="1"/>
                          <a:pt x="31" y="581"/>
                          <a:pt x="842" y="1483"/>
                        </a:cubicBezTo>
                        <a:cubicBezTo>
                          <a:pt x="5037" y="6042"/>
                          <a:pt x="11450" y="10480"/>
                          <a:pt x="16283" y="14401"/>
                        </a:cubicBezTo>
                        <a:cubicBezTo>
                          <a:pt x="16393" y="14477"/>
                          <a:pt x="16478" y="14511"/>
                          <a:pt x="16529" y="14511"/>
                        </a:cubicBezTo>
                        <a:cubicBezTo>
                          <a:pt x="16620" y="14511"/>
                          <a:pt x="16600" y="14405"/>
                          <a:pt x="16405" y="14249"/>
                        </a:cubicBezTo>
                        <a:cubicBezTo>
                          <a:pt x="11633" y="9872"/>
                          <a:pt x="6891" y="5161"/>
                          <a:pt x="2058" y="905"/>
                        </a:cubicBezTo>
                        <a:cubicBezTo>
                          <a:pt x="1353" y="274"/>
                          <a:pt x="794" y="1"/>
                          <a:pt x="47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1" name="Google Shape;2521;p15"/>
                  <p:cNvSpPr/>
                  <p:nvPr/>
                </p:nvSpPr>
                <p:spPr>
                  <a:xfrm>
                    <a:off x="7260575" y="673600"/>
                    <a:ext cx="407025" cy="6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81" h="2567" extrusionOk="0">
                        <a:moveTo>
                          <a:pt x="10525" y="0"/>
                        </a:moveTo>
                        <a:cubicBezTo>
                          <a:pt x="7480" y="0"/>
                          <a:pt x="4406" y="366"/>
                          <a:pt x="1508" y="1275"/>
                        </a:cubicBezTo>
                        <a:cubicBezTo>
                          <a:pt x="0" y="1706"/>
                          <a:pt x="43" y="2567"/>
                          <a:pt x="1067" y="2567"/>
                        </a:cubicBezTo>
                        <a:cubicBezTo>
                          <a:pt x="1198" y="2567"/>
                          <a:pt x="1346" y="2553"/>
                          <a:pt x="1508" y="2521"/>
                        </a:cubicBezTo>
                        <a:cubicBezTo>
                          <a:pt x="3758" y="2157"/>
                          <a:pt x="6159" y="1579"/>
                          <a:pt x="8651" y="1154"/>
                        </a:cubicBezTo>
                        <a:cubicBezTo>
                          <a:pt x="10718" y="771"/>
                          <a:pt x="12869" y="517"/>
                          <a:pt x="14855" y="517"/>
                        </a:cubicBezTo>
                        <a:cubicBezTo>
                          <a:pt x="15236" y="517"/>
                          <a:pt x="15610" y="526"/>
                          <a:pt x="15977" y="546"/>
                        </a:cubicBezTo>
                        <a:cubicBezTo>
                          <a:pt x="16250" y="546"/>
                          <a:pt x="16281" y="394"/>
                          <a:pt x="15977" y="363"/>
                        </a:cubicBezTo>
                        <a:cubicBezTo>
                          <a:pt x="14201" y="134"/>
                          <a:pt x="12368" y="0"/>
                          <a:pt x="1052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2" name="Google Shape;2522;p15"/>
                  <p:cNvSpPr/>
                  <p:nvPr/>
                </p:nvSpPr>
                <p:spPr>
                  <a:xfrm>
                    <a:off x="6814425" y="497500"/>
                    <a:ext cx="468675" cy="122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47" h="4891" extrusionOk="0">
                        <a:moveTo>
                          <a:pt x="17122" y="0"/>
                        </a:moveTo>
                        <a:cubicBezTo>
                          <a:pt x="11873" y="0"/>
                          <a:pt x="6347" y="1034"/>
                          <a:pt x="1573" y="3365"/>
                        </a:cubicBezTo>
                        <a:cubicBezTo>
                          <a:pt x="95" y="4128"/>
                          <a:pt x="0" y="4891"/>
                          <a:pt x="821" y="4891"/>
                        </a:cubicBezTo>
                        <a:cubicBezTo>
                          <a:pt x="1046" y="4891"/>
                          <a:pt x="1341" y="4833"/>
                          <a:pt x="1695" y="4702"/>
                        </a:cubicBezTo>
                        <a:cubicBezTo>
                          <a:pt x="4217" y="3790"/>
                          <a:pt x="6923" y="2696"/>
                          <a:pt x="9841" y="1815"/>
                        </a:cubicBezTo>
                        <a:cubicBezTo>
                          <a:pt x="12667" y="933"/>
                          <a:pt x="15677" y="325"/>
                          <a:pt x="18412" y="204"/>
                        </a:cubicBezTo>
                        <a:cubicBezTo>
                          <a:pt x="18747" y="173"/>
                          <a:pt x="18747" y="21"/>
                          <a:pt x="18412" y="21"/>
                        </a:cubicBezTo>
                        <a:cubicBezTo>
                          <a:pt x="17984" y="7"/>
                          <a:pt x="17554" y="0"/>
                          <a:pt x="1712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3" name="Google Shape;2523;p15"/>
                  <p:cNvSpPr/>
                  <p:nvPr/>
                </p:nvSpPr>
                <p:spPr>
                  <a:xfrm>
                    <a:off x="6725375" y="614150"/>
                    <a:ext cx="365800" cy="430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32" h="17219" extrusionOk="0">
                        <a:moveTo>
                          <a:pt x="385" y="0"/>
                        </a:moveTo>
                        <a:cubicBezTo>
                          <a:pt x="47" y="0"/>
                          <a:pt x="0" y="555"/>
                          <a:pt x="484" y="1556"/>
                        </a:cubicBezTo>
                        <a:cubicBezTo>
                          <a:pt x="1852" y="4444"/>
                          <a:pt x="4010" y="7422"/>
                          <a:pt x="6503" y="10067"/>
                        </a:cubicBezTo>
                        <a:cubicBezTo>
                          <a:pt x="8995" y="12711"/>
                          <a:pt x="11761" y="15082"/>
                          <a:pt x="14315" y="17088"/>
                        </a:cubicBezTo>
                        <a:cubicBezTo>
                          <a:pt x="14428" y="17179"/>
                          <a:pt x="14512" y="17219"/>
                          <a:pt x="14557" y="17219"/>
                        </a:cubicBezTo>
                        <a:cubicBezTo>
                          <a:pt x="14631" y="17219"/>
                          <a:pt x="14596" y="17107"/>
                          <a:pt x="14406" y="16936"/>
                        </a:cubicBezTo>
                        <a:cubicBezTo>
                          <a:pt x="9451" y="12498"/>
                          <a:pt x="5257" y="6936"/>
                          <a:pt x="1791" y="1374"/>
                        </a:cubicBezTo>
                        <a:cubicBezTo>
                          <a:pt x="1207" y="433"/>
                          <a:pt x="683" y="0"/>
                          <a:pt x="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24" name="Google Shape;2524;p15"/>
                <p:cNvGrpSpPr/>
                <p:nvPr/>
              </p:nvGrpSpPr>
              <p:grpSpPr>
                <a:xfrm rot="10800000">
                  <a:off x="6430839" y="4023018"/>
                  <a:ext cx="998839" cy="1031488"/>
                  <a:chOff x="4719950" y="141625"/>
                  <a:chExt cx="1418000" cy="1464350"/>
                </a:xfrm>
              </p:grpSpPr>
              <p:sp>
                <p:nvSpPr>
                  <p:cNvPr id="2525" name="Google Shape;2525;p15"/>
                  <p:cNvSpPr/>
                  <p:nvPr/>
                </p:nvSpPr>
                <p:spPr>
                  <a:xfrm>
                    <a:off x="5168300" y="141625"/>
                    <a:ext cx="298650" cy="74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6" h="29728" extrusionOk="0">
                        <a:moveTo>
                          <a:pt x="4871" y="0"/>
                        </a:moveTo>
                        <a:cubicBezTo>
                          <a:pt x="3598" y="0"/>
                          <a:pt x="2418" y="849"/>
                          <a:pt x="1733" y="1946"/>
                        </a:cubicBezTo>
                        <a:cubicBezTo>
                          <a:pt x="973" y="3162"/>
                          <a:pt x="730" y="4621"/>
                          <a:pt x="639" y="6049"/>
                        </a:cubicBezTo>
                        <a:cubicBezTo>
                          <a:pt x="0" y="14925"/>
                          <a:pt x="3800" y="23983"/>
                          <a:pt x="10578" y="29728"/>
                        </a:cubicBezTo>
                        <a:cubicBezTo>
                          <a:pt x="11490" y="21217"/>
                          <a:pt x="11946" y="12311"/>
                          <a:pt x="9058" y="4195"/>
                        </a:cubicBezTo>
                        <a:cubicBezTo>
                          <a:pt x="8420" y="2341"/>
                          <a:pt x="7265" y="244"/>
                          <a:pt x="5289" y="31"/>
                        </a:cubicBezTo>
                        <a:cubicBezTo>
                          <a:pt x="5149" y="10"/>
                          <a:pt x="5009" y="0"/>
                          <a:pt x="487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6" name="Google Shape;2526;p15"/>
                  <p:cNvSpPr/>
                  <p:nvPr/>
                </p:nvSpPr>
                <p:spPr>
                  <a:xfrm>
                    <a:off x="4719950" y="493475"/>
                    <a:ext cx="700650" cy="39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26" h="15745" extrusionOk="0">
                        <a:moveTo>
                          <a:pt x="6632" y="1"/>
                        </a:moveTo>
                        <a:cubicBezTo>
                          <a:pt x="6216" y="1"/>
                          <a:pt x="5798" y="29"/>
                          <a:pt x="5381" y="91"/>
                        </a:cubicBezTo>
                        <a:cubicBezTo>
                          <a:pt x="3800" y="334"/>
                          <a:pt x="2189" y="1185"/>
                          <a:pt x="1369" y="2583"/>
                        </a:cubicBezTo>
                        <a:cubicBezTo>
                          <a:pt x="1" y="4833"/>
                          <a:pt x="852" y="7903"/>
                          <a:pt x="2736" y="9757"/>
                        </a:cubicBezTo>
                        <a:cubicBezTo>
                          <a:pt x="5199" y="12219"/>
                          <a:pt x="8876" y="12918"/>
                          <a:pt x="12342" y="13496"/>
                        </a:cubicBezTo>
                        <a:cubicBezTo>
                          <a:pt x="17630" y="14377"/>
                          <a:pt x="22828" y="15228"/>
                          <a:pt x="28026" y="15745"/>
                        </a:cubicBezTo>
                        <a:cubicBezTo>
                          <a:pt x="23162" y="9453"/>
                          <a:pt x="17782" y="2918"/>
                          <a:pt x="10214" y="608"/>
                        </a:cubicBezTo>
                        <a:cubicBezTo>
                          <a:pt x="9058" y="245"/>
                          <a:pt x="7851" y="1"/>
                          <a:pt x="66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7" name="Google Shape;2527;p15"/>
                  <p:cNvSpPr/>
                  <p:nvPr/>
                </p:nvSpPr>
                <p:spPr>
                  <a:xfrm>
                    <a:off x="4777700" y="868825"/>
                    <a:ext cx="649750" cy="43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90" h="17470" extrusionOk="0">
                        <a:moveTo>
                          <a:pt x="15843" y="0"/>
                        </a:moveTo>
                        <a:cubicBezTo>
                          <a:pt x="15750" y="0"/>
                          <a:pt x="15657" y="0"/>
                          <a:pt x="15564" y="1"/>
                        </a:cubicBezTo>
                        <a:cubicBezTo>
                          <a:pt x="12068" y="62"/>
                          <a:pt x="8542" y="822"/>
                          <a:pt x="5594" y="2706"/>
                        </a:cubicBezTo>
                        <a:cubicBezTo>
                          <a:pt x="2645" y="4591"/>
                          <a:pt x="396" y="7752"/>
                          <a:pt x="183" y="11248"/>
                        </a:cubicBezTo>
                        <a:cubicBezTo>
                          <a:pt x="1" y="13679"/>
                          <a:pt x="1095" y="16445"/>
                          <a:pt x="3405" y="17236"/>
                        </a:cubicBezTo>
                        <a:cubicBezTo>
                          <a:pt x="3878" y="17399"/>
                          <a:pt x="4362" y="17470"/>
                          <a:pt x="4850" y="17470"/>
                        </a:cubicBezTo>
                        <a:cubicBezTo>
                          <a:pt x="6088" y="17470"/>
                          <a:pt x="7347" y="17012"/>
                          <a:pt x="8481" y="16445"/>
                        </a:cubicBezTo>
                        <a:cubicBezTo>
                          <a:pt x="15655" y="12798"/>
                          <a:pt x="19910" y="4986"/>
                          <a:pt x="25989" y="1096"/>
                        </a:cubicBezTo>
                        <a:cubicBezTo>
                          <a:pt x="22617" y="533"/>
                          <a:pt x="19244" y="0"/>
                          <a:pt x="1584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8" name="Google Shape;2528;p15"/>
                  <p:cNvSpPr/>
                  <p:nvPr/>
                </p:nvSpPr>
                <p:spPr>
                  <a:xfrm>
                    <a:off x="5147775" y="888600"/>
                    <a:ext cx="272825" cy="71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13" h="28695" extrusionOk="0">
                        <a:moveTo>
                          <a:pt x="10852" y="1"/>
                        </a:moveTo>
                        <a:lnTo>
                          <a:pt x="10852" y="1"/>
                        </a:lnTo>
                        <a:cubicBezTo>
                          <a:pt x="3770" y="5137"/>
                          <a:pt x="1" y="14408"/>
                          <a:pt x="1460" y="22980"/>
                        </a:cubicBezTo>
                        <a:cubicBezTo>
                          <a:pt x="1672" y="24287"/>
                          <a:pt x="2007" y="25624"/>
                          <a:pt x="2736" y="26718"/>
                        </a:cubicBezTo>
                        <a:cubicBezTo>
                          <a:pt x="3496" y="27813"/>
                          <a:pt x="4682" y="28664"/>
                          <a:pt x="6019" y="28694"/>
                        </a:cubicBezTo>
                        <a:cubicBezTo>
                          <a:pt x="6038" y="28694"/>
                          <a:pt x="6057" y="28694"/>
                          <a:pt x="6076" y="28694"/>
                        </a:cubicBezTo>
                        <a:cubicBezTo>
                          <a:pt x="7755" y="28694"/>
                          <a:pt x="9248" y="27370"/>
                          <a:pt x="9910" y="25837"/>
                        </a:cubicBezTo>
                        <a:cubicBezTo>
                          <a:pt x="10609" y="24287"/>
                          <a:pt x="10670" y="22493"/>
                          <a:pt x="10670" y="20791"/>
                        </a:cubicBezTo>
                        <a:cubicBezTo>
                          <a:pt x="10882" y="13952"/>
                          <a:pt x="10913" y="7144"/>
                          <a:pt x="1085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9" name="Google Shape;2529;p15"/>
                  <p:cNvSpPr/>
                  <p:nvPr/>
                </p:nvSpPr>
                <p:spPr>
                  <a:xfrm>
                    <a:off x="5408425" y="888600"/>
                    <a:ext cx="471925" cy="581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7" h="23242" extrusionOk="0">
                        <a:moveTo>
                          <a:pt x="821" y="1"/>
                        </a:moveTo>
                        <a:lnTo>
                          <a:pt x="821" y="1"/>
                        </a:lnTo>
                        <a:cubicBezTo>
                          <a:pt x="0" y="6961"/>
                          <a:pt x="2189" y="14226"/>
                          <a:pt x="6809" y="19484"/>
                        </a:cubicBezTo>
                        <a:cubicBezTo>
                          <a:pt x="7903" y="20791"/>
                          <a:pt x="9180" y="21977"/>
                          <a:pt x="10760" y="22645"/>
                        </a:cubicBezTo>
                        <a:cubicBezTo>
                          <a:pt x="11599" y="23024"/>
                          <a:pt x="12528" y="23242"/>
                          <a:pt x="13439" y="23242"/>
                        </a:cubicBezTo>
                        <a:cubicBezTo>
                          <a:pt x="14211" y="23242"/>
                          <a:pt x="14971" y="23085"/>
                          <a:pt x="15654" y="22736"/>
                        </a:cubicBezTo>
                        <a:cubicBezTo>
                          <a:pt x="17995" y="21551"/>
                          <a:pt x="18876" y="18420"/>
                          <a:pt x="18238" y="15897"/>
                        </a:cubicBezTo>
                        <a:cubicBezTo>
                          <a:pt x="17569" y="13344"/>
                          <a:pt x="15806" y="11217"/>
                          <a:pt x="13952" y="9393"/>
                        </a:cubicBezTo>
                        <a:cubicBezTo>
                          <a:pt x="10031" y="5593"/>
                          <a:pt x="5502" y="2432"/>
                          <a:pt x="8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0" name="Google Shape;2530;p15"/>
                  <p:cNvSpPr/>
                  <p:nvPr/>
                </p:nvSpPr>
                <p:spPr>
                  <a:xfrm>
                    <a:off x="5422850" y="227575"/>
                    <a:ext cx="446850" cy="67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4" h="27050" extrusionOk="0">
                        <a:moveTo>
                          <a:pt x="12918" y="0"/>
                        </a:moveTo>
                        <a:cubicBezTo>
                          <a:pt x="10982" y="0"/>
                          <a:pt x="9218" y="1300"/>
                          <a:pt x="7843" y="2703"/>
                        </a:cubicBezTo>
                        <a:cubicBezTo>
                          <a:pt x="1764" y="8995"/>
                          <a:pt x="1" y="18326"/>
                          <a:pt x="153" y="27049"/>
                        </a:cubicBezTo>
                        <a:cubicBezTo>
                          <a:pt x="2463" y="21305"/>
                          <a:pt x="8238" y="17748"/>
                          <a:pt x="12919" y="13463"/>
                        </a:cubicBezTo>
                        <a:cubicBezTo>
                          <a:pt x="14986" y="11548"/>
                          <a:pt x="16962" y="9238"/>
                          <a:pt x="17418" y="6472"/>
                        </a:cubicBezTo>
                        <a:cubicBezTo>
                          <a:pt x="17874" y="3675"/>
                          <a:pt x="16202" y="393"/>
                          <a:pt x="13405" y="28"/>
                        </a:cubicBezTo>
                        <a:cubicBezTo>
                          <a:pt x="13242" y="9"/>
                          <a:pt x="13080" y="0"/>
                          <a:pt x="1291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1" name="Google Shape;2531;p15"/>
                  <p:cNvSpPr/>
                  <p:nvPr/>
                </p:nvSpPr>
                <p:spPr>
                  <a:xfrm>
                    <a:off x="5417550" y="514525"/>
                    <a:ext cx="652775" cy="38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11" h="15450" extrusionOk="0">
                        <a:moveTo>
                          <a:pt x="20544" y="1"/>
                        </a:moveTo>
                        <a:cubicBezTo>
                          <a:pt x="19478" y="1"/>
                          <a:pt x="18382" y="268"/>
                          <a:pt x="17326" y="586"/>
                        </a:cubicBezTo>
                        <a:cubicBezTo>
                          <a:pt x="9940" y="2988"/>
                          <a:pt x="3496" y="8459"/>
                          <a:pt x="0" y="15450"/>
                        </a:cubicBezTo>
                        <a:cubicBezTo>
                          <a:pt x="2948" y="14204"/>
                          <a:pt x="6018" y="13748"/>
                          <a:pt x="8967" y="13596"/>
                        </a:cubicBezTo>
                        <a:cubicBezTo>
                          <a:pt x="11976" y="13444"/>
                          <a:pt x="14985" y="13565"/>
                          <a:pt x="17903" y="12866"/>
                        </a:cubicBezTo>
                        <a:cubicBezTo>
                          <a:pt x="20791" y="12198"/>
                          <a:pt x="23678" y="10526"/>
                          <a:pt x="24894" y="7790"/>
                        </a:cubicBezTo>
                        <a:cubicBezTo>
                          <a:pt x="26110" y="5055"/>
                          <a:pt x="25016" y="1255"/>
                          <a:pt x="22189" y="252"/>
                        </a:cubicBezTo>
                        <a:cubicBezTo>
                          <a:pt x="21655" y="74"/>
                          <a:pt x="21104" y="1"/>
                          <a:pt x="2054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2" name="Google Shape;2532;p15"/>
                  <p:cNvSpPr/>
                  <p:nvPr/>
                </p:nvSpPr>
                <p:spPr>
                  <a:xfrm>
                    <a:off x="5431225" y="829875"/>
                    <a:ext cx="706725" cy="30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69" h="12381" extrusionOk="0">
                        <a:moveTo>
                          <a:pt x="10416" y="0"/>
                        </a:moveTo>
                        <a:cubicBezTo>
                          <a:pt x="6781" y="0"/>
                          <a:pt x="3205" y="746"/>
                          <a:pt x="0" y="2927"/>
                        </a:cubicBezTo>
                        <a:cubicBezTo>
                          <a:pt x="5502" y="5723"/>
                          <a:pt x="11003" y="8550"/>
                          <a:pt x="16718" y="10891"/>
                        </a:cubicBezTo>
                        <a:cubicBezTo>
                          <a:pt x="18536" y="11636"/>
                          <a:pt x="20442" y="12381"/>
                          <a:pt x="22407" y="12381"/>
                        </a:cubicBezTo>
                        <a:cubicBezTo>
                          <a:pt x="22446" y="12381"/>
                          <a:pt x="22484" y="12381"/>
                          <a:pt x="22523" y="12380"/>
                        </a:cubicBezTo>
                        <a:cubicBezTo>
                          <a:pt x="24530" y="12350"/>
                          <a:pt x="26657" y="11316"/>
                          <a:pt x="27417" y="9462"/>
                        </a:cubicBezTo>
                        <a:cubicBezTo>
                          <a:pt x="28268" y="7395"/>
                          <a:pt x="27144" y="4933"/>
                          <a:pt x="25411" y="3535"/>
                        </a:cubicBezTo>
                        <a:cubicBezTo>
                          <a:pt x="23678" y="2137"/>
                          <a:pt x="21429" y="1590"/>
                          <a:pt x="19210" y="1103"/>
                        </a:cubicBezTo>
                        <a:cubicBezTo>
                          <a:pt x="16351" y="491"/>
                          <a:pt x="13364" y="0"/>
                          <a:pt x="1041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3" name="Google Shape;2533;p15"/>
                  <p:cNvSpPr/>
                  <p:nvPr/>
                </p:nvSpPr>
                <p:spPr>
                  <a:xfrm>
                    <a:off x="5042925" y="404175"/>
                    <a:ext cx="889075" cy="9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63" h="37598" extrusionOk="0">
                        <a:moveTo>
                          <a:pt x="11034" y="0"/>
                        </a:moveTo>
                        <a:cubicBezTo>
                          <a:pt x="11003" y="0"/>
                          <a:pt x="10973" y="16"/>
                          <a:pt x="10973" y="46"/>
                        </a:cubicBezTo>
                        <a:cubicBezTo>
                          <a:pt x="10942" y="2873"/>
                          <a:pt x="10882" y="5821"/>
                          <a:pt x="11034" y="8739"/>
                        </a:cubicBezTo>
                        <a:cubicBezTo>
                          <a:pt x="11186" y="11323"/>
                          <a:pt x="11581" y="13876"/>
                          <a:pt x="12310" y="16338"/>
                        </a:cubicBezTo>
                        <a:cubicBezTo>
                          <a:pt x="8572" y="13754"/>
                          <a:pt x="4347" y="11931"/>
                          <a:pt x="61" y="10715"/>
                        </a:cubicBezTo>
                        <a:cubicBezTo>
                          <a:pt x="30" y="10715"/>
                          <a:pt x="0" y="10836"/>
                          <a:pt x="30" y="10836"/>
                        </a:cubicBezTo>
                        <a:cubicBezTo>
                          <a:pt x="2219" y="12113"/>
                          <a:pt x="4255" y="13663"/>
                          <a:pt x="6262" y="15183"/>
                        </a:cubicBezTo>
                        <a:cubicBezTo>
                          <a:pt x="7964" y="16520"/>
                          <a:pt x="9666" y="17767"/>
                          <a:pt x="11459" y="18922"/>
                        </a:cubicBezTo>
                        <a:cubicBezTo>
                          <a:pt x="11429" y="19043"/>
                          <a:pt x="11429" y="19104"/>
                          <a:pt x="11398" y="19226"/>
                        </a:cubicBezTo>
                        <a:lnTo>
                          <a:pt x="11398" y="19347"/>
                        </a:lnTo>
                        <a:cubicBezTo>
                          <a:pt x="9635" y="19803"/>
                          <a:pt x="7933" y="20502"/>
                          <a:pt x="6414" y="21475"/>
                        </a:cubicBezTo>
                        <a:cubicBezTo>
                          <a:pt x="3982" y="22934"/>
                          <a:pt x="1915" y="25001"/>
                          <a:pt x="395" y="27372"/>
                        </a:cubicBezTo>
                        <a:cubicBezTo>
                          <a:pt x="371" y="27396"/>
                          <a:pt x="445" y="27441"/>
                          <a:pt x="491" y="27441"/>
                        </a:cubicBezTo>
                        <a:cubicBezTo>
                          <a:pt x="502" y="27441"/>
                          <a:pt x="511" y="27438"/>
                          <a:pt x="517" y="27432"/>
                        </a:cubicBezTo>
                        <a:cubicBezTo>
                          <a:pt x="2492" y="25487"/>
                          <a:pt x="4955" y="24180"/>
                          <a:pt x="7386" y="23268"/>
                        </a:cubicBezTo>
                        <a:cubicBezTo>
                          <a:pt x="8876" y="22691"/>
                          <a:pt x="10365" y="22296"/>
                          <a:pt x="11854" y="21961"/>
                        </a:cubicBezTo>
                        <a:cubicBezTo>
                          <a:pt x="11915" y="22144"/>
                          <a:pt x="12037" y="22356"/>
                          <a:pt x="12158" y="22539"/>
                        </a:cubicBezTo>
                        <a:cubicBezTo>
                          <a:pt x="11094" y="24271"/>
                          <a:pt x="10335" y="26247"/>
                          <a:pt x="9939" y="28283"/>
                        </a:cubicBezTo>
                        <a:cubicBezTo>
                          <a:pt x="9332" y="31384"/>
                          <a:pt x="9605" y="34697"/>
                          <a:pt x="10699" y="37585"/>
                        </a:cubicBezTo>
                        <a:cubicBezTo>
                          <a:pt x="10699" y="37593"/>
                          <a:pt x="10710" y="37597"/>
                          <a:pt x="10725" y="37597"/>
                        </a:cubicBezTo>
                        <a:cubicBezTo>
                          <a:pt x="10760" y="37597"/>
                          <a:pt x="10821" y="37576"/>
                          <a:pt x="10821" y="37554"/>
                        </a:cubicBezTo>
                        <a:cubicBezTo>
                          <a:pt x="10365" y="34515"/>
                          <a:pt x="10882" y="31414"/>
                          <a:pt x="11915" y="28739"/>
                        </a:cubicBezTo>
                        <a:cubicBezTo>
                          <a:pt x="12523" y="27128"/>
                          <a:pt x="13283" y="25639"/>
                          <a:pt x="14164" y="24271"/>
                        </a:cubicBezTo>
                        <a:cubicBezTo>
                          <a:pt x="14742" y="24514"/>
                          <a:pt x="15380" y="24666"/>
                          <a:pt x="16019" y="24666"/>
                        </a:cubicBezTo>
                        <a:cubicBezTo>
                          <a:pt x="18177" y="28648"/>
                          <a:pt x="21216" y="32174"/>
                          <a:pt x="24681" y="35031"/>
                        </a:cubicBezTo>
                        <a:cubicBezTo>
                          <a:pt x="24686" y="35036"/>
                          <a:pt x="24691" y="35037"/>
                          <a:pt x="24698" y="35037"/>
                        </a:cubicBezTo>
                        <a:cubicBezTo>
                          <a:pt x="24735" y="35037"/>
                          <a:pt x="24799" y="34970"/>
                          <a:pt x="24773" y="34970"/>
                        </a:cubicBezTo>
                        <a:cubicBezTo>
                          <a:pt x="23040" y="32721"/>
                          <a:pt x="21672" y="30229"/>
                          <a:pt x="20456" y="27767"/>
                        </a:cubicBezTo>
                        <a:cubicBezTo>
                          <a:pt x="19818" y="26490"/>
                          <a:pt x="19180" y="25153"/>
                          <a:pt x="18572" y="23907"/>
                        </a:cubicBezTo>
                        <a:cubicBezTo>
                          <a:pt x="19362" y="23329"/>
                          <a:pt x="19940" y="22478"/>
                          <a:pt x="20244" y="21536"/>
                        </a:cubicBezTo>
                        <a:cubicBezTo>
                          <a:pt x="21915" y="21779"/>
                          <a:pt x="23587" y="22144"/>
                          <a:pt x="25228" y="22691"/>
                        </a:cubicBezTo>
                        <a:cubicBezTo>
                          <a:pt x="27356" y="23390"/>
                          <a:pt x="29393" y="24393"/>
                          <a:pt x="31247" y="25761"/>
                        </a:cubicBezTo>
                        <a:cubicBezTo>
                          <a:pt x="31308" y="25761"/>
                          <a:pt x="31368" y="25669"/>
                          <a:pt x="31338" y="25669"/>
                        </a:cubicBezTo>
                        <a:cubicBezTo>
                          <a:pt x="29879" y="23846"/>
                          <a:pt x="28116" y="22083"/>
                          <a:pt x="25928" y="20776"/>
                        </a:cubicBezTo>
                        <a:cubicBezTo>
                          <a:pt x="24256" y="19742"/>
                          <a:pt x="22341" y="19074"/>
                          <a:pt x="20365" y="18891"/>
                        </a:cubicBezTo>
                        <a:cubicBezTo>
                          <a:pt x="20274" y="18618"/>
                          <a:pt x="20213" y="18375"/>
                          <a:pt x="20122" y="18131"/>
                        </a:cubicBezTo>
                        <a:lnTo>
                          <a:pt x="20122" y="18071"/>
                        </a:lnTo>
                        <a:cubicBezTo>
                          <a:pt x="25289" y="16520"/>
                          <a:pt x="30426" y="14666"/>
                          <a:pt x="35563" y="12873"/>
                        </a:cubicBezTo>
                        <a:cubicBezTo>
                          <a:pt x="35472" y="12843"/>
                          <a:pt x="35441" y="12721"/>
                          <a:pt x="35411" y="12721"/>
                        </a:cubicBezTo>
                        <a:cubicBezTo>
                          <a:pt x="29697" y="13450"/>
                          <a:pt x="23739" y="13846"/>
                          <a:pt x="18298" y="15882"/>
                        </a:cubicBezTo>
                        <a:cubicBezTo>
                          <a:pt x="18146" y="15760"/>
                          <a:pt x="17994" y="15639"/>
                          <a:pt x="17842" y="15578"/>
                        </a:cubicBezTo>
                        <a:cubicBezTo>
                          <a:pt x="19453" y="10806"/>
                          <a:pt x="21672" y="6186"/>
                          <a:pt x="24773" y="2022"/>
                        </a:cubicBezTo>
                        <a:cubicBezTo>
                          <a:pt x="24797" y="1972"/>
                          <a:pt x="24721" y="1922"/>
                          <a:pt x="24692" y="1922"/>
                        </a:cubicBezTo>
                        <a:cubicBezTo>
                          <a:pt x="24685" y="1922"/>
                          <a:pt x="24681" y="1925"/>
                          <a:pt x="24681" y="1931"/>
                        </a:cubicBezTo>
                        <a:cubicBezTo>
                          <a:pt x="22250" y="4180"/>
                          <a:pt x="19879" y="6733"/>
                          <a:pt x="18025" y="9621"/>
                        </a:cubicBezTo>
                        <a:cubicBezTo>
                          <a:pt x="16930" y="11323"/>
                          <a:pt x="15988" y="13146"/>
                          <a:pt x="15259" y="15031"/>
                        </a:cubicBezTo>
                        <a:cubicBezTo>
                          <a:pt x="15076" y="15092"/>
                          <a:pt x="14894" y="15122"/>
                          <a:pt x="14681" y="15183"/>
                        </a:cubicBezTo>
                        <a:cubicBezTo>
                          <a:pt x="13526" y="10137"/>
                          <a:pt x="12189" y="5122"/>
                          <a:pt x="11094" y="46"/>
                        </a:cubicBezTo>
                        <a:cubicBezTo>
                          <a:pt x="11094" y="16"/>
                          <a:pt x="11064" y="0"/>
                          <a:pt x="1103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4" name="Google Shape;2534;p15"/>
                  <p:cNvSpPr/>
                  <p:nvPr/>
                </p:nvSpPr>
                <p:spPr>
                  <a:xfrm>
                    <a:off x="5282103" y="743203"/>
                    <a:ext cx="245475" cy="24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19" h="9632" extrusionOk="0">
                        <a:moveTo>
                          <a:pt x="4814" y="0"/>
                        </a:moveTo>
                        <a:cubicBezTo>
                          <a:pt x="4385" y="0"/>
                          <a:pt x="3943" y="77"/>
                          <a:pt x="3496" y="247"/>
                        </a:cubicBezTo>
                        <a:cubicBezTo>
                          <a:pt x="1824" y="855"/>
                          <a:pt x="548" y="2466"/>
                          <a:pt x="274" y="4199"/>
                        </a:cubicBezTo>
                        <a:cubicBezTo>
                          <a:pt x="1" y="5992"/>
                          <a:pt x="852" y="7846"/>
                          <a:pt x="2341" y="8880"/>
                        </a:cubicBezTo>
                        <a:cubicBezTo>
                          <a:pt x="3082" y="9373"/>
                          <a:pt x="3987" y="9632"/>
                          <a:pt x="4893" y="9632"/>
                        </a:cubicBezTo>
                        <a:cubicBezTo>
                          <a:pt x="5773" y="9632"/>
                          <a:pt x="6653" y="9388"/>
                          <a:pt x="7387" y="8880"/>
                        </a:cubicBezTo>
                        <a:cubicBezTo>
                          <a:pt x="9180" y="7664"/>
                          <a:pt x="9818" y="5110"/>
                          <a:pt x="8998" y="3104"/>
                        </a:cubicBezTo>
                        <a:cubicBezTo>
                          <a:pt x="8305" y="1472"/>
                          <a:pt x="6687" y="0"/>
                          <a:pt x="481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35" name="Google Shape;2535;p15"/>
                <p:cNvGrpSpPr/>
                <p:nvPr/>
              </p:nvGrpSpPr>
              <p:grpSpPr>
                <a:xfrm rot="10800000">
                  <a:off x="5966958" y="4315203"/>
                  <a:ext cx="694803" cy="684906"/>
                  <a:chOff x="5918300" y="218850"/>
                  <a:chExt cx="986375" cy="972325"/>
                </a:xfrm>
              </p:grpSpPr>
              <p:sp>
                <p:nvSpPr>
                  <p:cNvPr id="2536" name="Google Shape;2536;p15"/>
                  <p:cNvSpPr/>
                  <p:nvPr/>
                </p:nvSpPr>
                <p:spPr>
                  <a:xfrm>
                    <a:off x="6238225" y="660625"/>
                    <a:ext cx="353375" cy="530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222" extrusionOk="0">
                        <a:moveTo>
                          <a:pt x="7387" y="1"/>
                        </a:moveTo>
                        <a:cubicBezTo>
                          <a:pt x="4104" y="4408"/>
                          <a:pt x="760" y="9089"/>
                          <a:pt x="152" y="14530"/>
                        </a:cubicBezTo>
                        <a:cubicBezTo>
                          <a:pt x="0" y="15776"/>
                          <a:pt x="61" y="17114"/>
                          <a:pt x="578" y="18269"/>
                        </a:cubicBezTo>
                        <a:cubicBezTo>
                          <a:pt x="1125" y="19454"/>
                          <a:pt x="2219" y="20396"/>
                          <a:pt x="3466" y="20488"/>
                        </a:cubicBezTo>
                        <a:cubicBezTo>
                          <a:pt x="3492" y="20488"/>
                          <a:pt x="3518" y="20489"/>
                          <a:pt x="3544" y="20489"/>
                        </a:cubicBezTo>
                        <a:cubicBezTo>
                          <a:pt x="4611" y="20489"/>
                          <a:pt x="5641" y="19890"/>
                          <a:pt x="6353" y="19089"/>
                        </a:cubicBezTo>
                        <a:cubicBezTo>
                          <a:pt x="7083" y="18238"/>
                          <a:pt x="7539" y="17205"/>
                          <a:pt x="7995" y="16202"/>
                        </a:cubicBezTo>
                        <a:cubicBezTo>
                          <a:pt x="8177" y="17600"/>
                          <a:pt x="8359" y="19029"/>
                          <a:pt x="9271" y="20153"/>
                        </a:cubicBezTo>
                        <a:cubicBezTo>
                          <a:pt x="9825" y="20799"/>
                          <a:pt x="10716" y="21221"/>
                          <a:pt x="11547" y="21221"/>
                        </a:cubicBezTo>
                        <a:cubicBezTo>
                          <a:pt x="12085" y="21221"/>
                          <a:pt x="12598" y="21045"/>
                          <a:pt x="12979" y="20639"/>
                        </a:cubicBezTo>
                        <a:cubicBezTo>
                          <a:pt x="13496" y="20062"/>
                          <a:pt x="13648" y="19211"/>
                          <a:pt x="13679" y="18421"/>
                        </a:cubicBezTo>
                        <a:cubicBezTo>
                          <a:pt x="14134" y="11673"/>
                          <a:pt x="10791" y="5320"/>
                          <a:pt x="738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7" name="Google Shape;2537;p15"/>
                  <p:cNvSpPr/>
                  <p:nvPr/>
                </p:nvSpPr>
                <p:spPr>
                  <a:xfrm>
                    <a:off x="6378050" y="670500"/>
                    <a:ext cx="526625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5" h="15127" extrusionOk="0">
                        <a:moveTo>
                          <a:pt x="3528" y="1"/>
                        </a:moveTo>
                        <a:cubicBezTo>
                          <a:pt x="2335" y="1"/>
                          <a:pt x="1154" y="37"/>
                          <a:pt x="0" y="92"/>
                        </a:cubicBezTo>
                        <a:cubicBezTo>
                          <a:pt x="2189" y="5107"/>
                          <a:pt x="4560" y="10366"/>
                          <a:pt x="8967" y="13588"/>
                        </a:cubicBezTo>
                        <a:cubicBezTo>
                          <a:pt x="10000" y="14348"/>
                          <a:pt x="11186" y="14986"/>
                          <a:pt x="12432" y="15108"/>
                        </a:cubicBezTo>
                        <a:cubicBezTo>
                          <a:pt x="12563" y="15120"/>
                          <a:pt x="12695" y="15127"/>
                          <a:pt x="12829" y="15127"/>
                        </a:cubicBezTo>
                        <a:cubicBezTo>
                          <a:pt x="13964" y="15127"/>
                          <a:pt x="15150" y="14662"/>
                          <a:pt x="15776" y="13709"/>
                        </a:cubicBezTo>
                        <a:cubicBezTo>
                          <a:pt x="16384" y="12737"/>
                          <a:pt x="16353" y="11521"/>
                          <a:pt x="15988" y="10457"/>
                        </a:cubicBezTo>
                        <a:cubicBezTo>
                          <a:pt x="15654" y="9424"/>
                          <a:pt x="14985" y="8481"/>
                          <a:pt x="14317" y="7630"/>
                        </a:cubicBezTo>
                        <a:lnTo>
                          <a:pt x="14317" y="7630"/>
                        </a:lnTo>
                        <a:cubicBezTo>
                          <a:pt x="15412" y="8063"/>
                          <a:pt x="16570" y="8539"/>
                          <a:pt x="17722" y="8539"/>
                        </a:cubicBezTo>
                        <a:cubicBezTo>
                          <a:pt x="17945" y="8539"/>
                          <a:pt x="18168" y="8521"/>
                          <a:pt x="18390" y="8481"/>
                        </a:cubicBezTo>
                        <a:cubicBezTo>
                          <a:pt x="19757" y="8269"/>
                          <a:pt x="21065" y="6901"/>
                          <a:pt x="20669" y="5533"/>
                        </a:cubicBezTo>
                        <a:cubicBezTo>
                          <a:pt x="20457" y="4773"/>
                          <a:pt x="19788" y="4226"/>
                          <a:pt x="19119" y="3770"/>
                        </a:cubicBezTo>
                        <a:cubicBezTo>
                          <a:pt x="14542" y="735"/>
                          <a:pt x="8906" y="1"/>
                          <a:pt x="35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8" name="Google Shape;2538;p15"/>
                  <p:cNvSpPr/>
                  <p:nvPr/>
                </p:nvSpPr>
                <p:spPr>
                  <a:xfrm>
                    <a:off x="6367400" y="337075"/>
                    <a:ext cx="506875" cy="39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75" h="15773" extrusionOk="0">
                        <a:moveTo>
                          <a:pt x="14574" y="1"/>
                        </a:moveTo>
                        <a:cubicBezTo>
                          <a:pt x="13964" y="1"/>
                          <a:pt x="13346" y="252"/>
                          <a:pt x="12767" y="541"/>
                        </a:cubicBezTo>
                        <a:cubicBezTo>
                          <a:pt x="6749" y="3490"/>
                          <a:pt x="2888" y="9569"/>
                          <a:pt x="1" y="15223"/>
                        </a:cubicBezTo>
                        <a:cubicBezTo>
                          <a:pt x="2492" y="15501"/>
                          <a:pt x="5048" y="15773"/>
                          <a:pt x="7568" y="15773"/>
                        </a:cubicBezTo>
                        <a:cubicBezTo>
                          <a:pt x="10550" y="15773"/>
                          <a:pt x="13483" y="15392"/>
                          <a:pt x="16202" y="14189"/>
                        </a:cubicBezTo>
                        <a:cubicBezTo>
                          <a:pt x="17387" y="13672"/>
                          <a:pt x="18512" y="12973"/>
                          <a:pt x="19241" y="11940"/>
                        </a:cubicBezTo>
                        <a:cubicBezTo>
                          <a:pt x="20001" y="10937"/>
                          <a:pt x="20275" y="9478"/>
                          <a:pt x="19697" y="8353"/>
                        </a:cubicBezTo>
                        <a:cubicBezTo>
                          <a:pt x="19211" y="7350"/>
                          <a:pt x="18086" y="6742"/>
                          <a:pt x="17022" y="6560"/>
                        </a:cubicBezTo>
                        <a:cubicBezTo>
                          <a:pt x="16596" y="6465"/>
                          <a:pt x="16170" y="6430"/>
                          <a:pt x="15741" y="6430"/>
                        </a:cubicBezTo>
                        <a:cubicBezTo>
                          <a:pt x="15067" y="6430"/>
                          <a:pt x="14384" y="6516"/>
                          <a:pt x="13679" y="6590"/>
                        </a:cubicBezTo>
                        <a:cubicBezTo>
                          <a:pt x="14803" y="5770"/>
                          <a:pt x="15958" y="4797"/>
                          <a:pt x="16475" y="3520"/>
                        </a:cubicBezTo>
                        <a:cubicBezTo>
                          <a:pt x="16962" y="2183"/>
                          <a:pt x="16414" y="390"/>
                          <a:pt x="15047" y="55"/>
                        </a:cubicBezTo>
                        <a:cubicBezTo>
                          <a:pt x="14890" y="18"/>
                          <a:pt x="14732" y="1"/>
                          <a:pt x="14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9" name="Google Shape;2539;p15"/>
                  <p:cNvSpPr/>
                  <p:nvPr/>
                </p:nvSpPr>
                <p:spPr>
                  <a:xfrm>
                    <a:off x="6230625" y="218850"/>
                    <a:ext cx="353375" cy="52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198" extrusionOk="0">
                        <a:moveTo>
                          <a:pt x="2574" y="1"/>
                        </a:moveTo>
                        <a:cubicBezTo>
                          <a:pt x="2049" y="1"/>
                          <a:pt x="1551" y="170"/>
                          <a:pt x="1186" y="559"/>
                        </a:cubicBezTo>
                        <a:cubicBezTo>
                          <a:pt x="669" y="1137"/>
                          <a:pt x="517" y="1988"/>
                          <a:pt x="456" y="2778"/>
                        </a:cubicBezTo>
                        <a:cubicBezTo>
                          <a:pt x="1" y="9526"/>
                          <a:pt x="3344" y="15879"/>
                          <a:pt x="6779" y="21198"/>
                        </a:cubicBezTo>
                        <a:cubicBezTo>
                          <a:pt x="10031" y="16790"/>
                          <a:pt x="13375" y="12140"/>
                          <a:pt x="13983" y="6699"/>
                        </a:cubicBezTo>
                        <a:cubicBezTo>
                          <a:pt x="14135" y="5422"/>
                          <a:pt x="14104" y="4115"/>
                          <a:pt x="13587" y="2930"/>
                        </a:cubicBezTo>
                        <a:cubicBezTo>
                          <a:pt x="13040" y="1745"/>
                          <a:pt x="11946" y="802"/>
                          <a:pt x="10700" y="711"/>
                        </a:cubicBezTo>
                        <a:cubicBezTo>
                          <a:pt x="10673" y="710"/>
                          <a:pt x="10646" y="710"/>
                          <a:pt x="10619" y="710"/>
                        </a:cubicBezTo>
                        <a:cubicBezTo>
                          <a:pt x="9524" y="710"/>
                          <a:pt x="8495" y="1309"/>
                          <a:pt x="7812" y="2140"/>
                        </a:cubicBezTo>
                        <a:cubicBezTo>
                          <a:pt x="7083" y="2960"/>
                          <a:pt x="6627" y="3994"/>
                          <a:pt x="6171" y="5027"/>
                        </a:cubicBezTo>
                        <a:cubicBezTo>
                          <a:pt x="5988" y="3599"/>
                          <a:pt x="5776" y="2170"/>
                          <a:pt x="4864" y="1076"/>
                        </a:cubicBezTo>
                        <a:cubicBezTo>
                          <a:pt x="4305" y="424"/>
                          <a:pt x="3405" y="1"/>
                          <a:pt x="2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0" name="Google Shape;2540;p15"/>
                  <p:cNvSpPr/>
                  <p:nvPr/>
                </p:nvSpPr>
                <p:spPr>
                  <a:xfrm>
                    <a:off x="5918300" y="360750"/>
                    <a:ext cx="526650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6" h="15127" extrusionOk="0">
                        <a:moveTo>
                          <a:pt x="8236" y="1"/>
                        </a:moveTo>
                        <a:cubicBezTo>
                          <a:pt x="7095" y="1"/>
                          <a:pt x="5888" y="466"/>
                          <a:pt x="5290" y="1418"/>
                        </a:cubicBezTo>
                        <a:cubicBezTo>
                          <a:pt x="4682" y="2391"/>
                          <a:pt x="4712" y="3607"/>
                          <a:pt x="5047" y="4671"/>
                        </a:cubicBezTo>
                        <a:cubicBezTo>
                          <a:pt x="5381" y="5734"/>
                          <a:pt x="6080" y="6646"/>
                          <a:pt x="6718" y="7497"/>
                        </a:cubicBezTo>
                        <a:cubicBezTo>
                          <a:pt x="5649" y="7064"/>
                          <a:pt x="4473" y="6589"/>
                          <a:pt x="3315" y="6589"/>
                        </a:cubicBezTo>
                        <a:cubicBezTo>
                          <a:pt x="3091" y="6589"/>
                          <a:pt x="2867" y="6607"/>
                          <a:pt x="2645" y="6646"/>
                        </a:cubicBezTo>
                        <a:cubicBezTo>
                          <a:pt x="1278" y="6859"/>
                          <a:pt x="1" y="8227"/>
                          <a:pt x="366" y="9595"/>
                        </a:cubicBezTo>
                        <a:cubicBezTo>
                          <a:pt x="609" y="10355"/>
                          <a:pt x="1247" y="10902"/>
                          <a:pt x="1946" y="11358"/>
                        </a:cubicBezTo>
                        <a:cubicBezTo>
                          <a:pt x="6499" y="14392"/>
                          <a:pt x="12150" y="15127"/>
                          <a:pt x="17535" y="15127"/>
                        </a:cubicBezTo>
                        <a:cubicBezTo>
                          <a:pt x="18730" y="15127"/>
                          <a:pt x="19912" y="15091"/>
                          <a:pt x="21065" y="15035"/>
                        </a:cubicBezTo>
                        <a:cubicBezTo>
                          <a:pt x="18846" y="10020"/>
                          <a:pt x="16506" y="4792"/>
                          <a:pt x="12068" y="1540"/>
                        </a:cubicBezTo>
                        <a:cubicBezTo>
                          <a:pt x="11065" y="780"/>
                          <a:pt x="9879" y="142"/>
                          <a:pt x="8633" y="20"/>
                        </a:cubicBezTo>
                        <a:cubicBezTo>
                          <a:pt x="8502" y="7"/>
                          <a:pt x="8370" y="1"/>
                          <a:pt x="82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1" name="Google Shape;2541;p15"/>
                  <p:cNvSpPr/>
                  <p:nvPr/>
                </p:nvSpPr>
                <p:spPr>
                  <a:xfrm>
                    <a:off x="5948700" y="678300"/>
                    <a:ext cx="506125" cy="39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45" h="15763" extrusionOk="0">
                        <a:moveTo>
                          <a:pt x="12759" y="0"/>
                        </a:moveTo>
                        <a:cubicBezTo>
                          <a:pt x="9762" y="0"/>
                          <a:pt x="6809" y="380"/>
                          <a:pt x="4074" y="1574"/>
                        </a:cubicBezTo>
                        <a:cubicBezTo>
                          <a:pt x="2888" y="2121"/>
                          <a:pt x="1733" y="2789"/>
                          <a:pt x="1034" y="3823"/>
                        </a:cubicBezTo>
                        <a:cubicBezTo>
                          <a:pt x="274" y="4856"/>
                          <a:pt x="1" y="6285"/>
                          <a:pt x="578" y="7440"/>
                        </a:cubicBezTo>
                        <a:cubicBezTo>
                          <a:pt x="1065" y="8413"/>
                          <a:pt x="2159" y="9020"/>
                          <a:pt x="3223" y="9203"/>
                        </a:cubicBezTo>
                        <a:cubicBezTo>
                          <a:pt x="3649" y="9298"/>
                          <a:pt x="4079" y="9332"/>
                          <a:pt x="4513" y="9332"/>
                        </a:cubicBezTo>
                        <a:cubicBezTo>
                          <a:pt x="5193" y="9332"/>
                          <a:pt x="5879" y="9247"/>
                          <a:pt x="6566" y="9172"/>
                        </a:cubicBezTo>
                        <a:lnTo>
                          <a:pt x="6566" y="9172"/>
                        </a:lnTo>
                        <a:cubicBezTo>
                          <a:pt x="5472" y="10024"/>
                          <a:pt x="4287" y="10966"/>
                          <a:pt x="3800" y="12242"/>
                        </a:cubicBezTo>
                        <a:cubicBezTo>
                          <a:pt x="3314" y="13580"/>
                          <a:pt x="3831" y="15373"/>
                          <a:pt x="5198" y="15708"/>
                        </a:cubicBezTo>
                        <a:cubicBezTo>
                          <a:pt x="5355" y="15745"/>
                          <a:pt x="5514" y="15762"/>
                          <a:pt x="5674" y="15762"/>
                        </a:cubicBezTo>
                        <a:cubicBezTo>
                          <a:pt x="6291" y="15762"/>
                          <a:pt x="6923" y="15511"/>
                          <a:pt x="7478" y="15221"/>
                        </a:cubicBezTo>
                        <a:cubicBezTo>
                          <a:pt x="13527" y="12242"/>
                          <a:pt x="17357" y="6163"/>
                          <a:pt x="20244" y="540"/>
                        </a:cubicBezTo>
                        <a:cubicBezTo>
                          <a:pt x="17785" y="264"/>
                          <a:pt x="15257" y="0"/>
                          <a:pt x="1275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2" name="Google Shape;2542;p15"/>
                  <p:cNvSpPr/>
                  <p:nvPr/>
                </p:nvSpPr>
                <p:spPr>
                  <a:xfrm>
                    <a:off x="6405150" y="447525"/>
                    <a:ext cx="82350" cy="22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94" h="9137" extrusionOk="0">
                        <a:moveTo>
                          <a:pt x="2571" y="1"/>
                        </a:moveTo>
                        <a:cubicBezTo>
                          <a:pt x="2544" y="1"/>
                          <a:pt x="2503" y="14"/>
                          <a:pt x="2503" y="14"/>
                        </a:cubicBezTo>
                        <a:cubicBezTo>
                          <a:pt x="2290" y="1473"/>
                          <a:pt x="1956" y="2841"/>
                          <a:pt x="1530" y="4148"/>
                        </a:cubicBezTo>
                        <a:cubicBezTo>
                          <a:pt x="1135" y="5485"/>
                          <a:pt x="679" y="6732"/>
                          <a:pt x="132" y="8039"/>
                        </a:cubicBezTo>
                        <a:cubicBezTo>
                          <a:pt x="0" y="8302"/>
                          <a:pt x="1376" y="9136"/>
                          <a:pt x="1903" y="9136"/>
                        </a:cubicBezTo>
                        <a:cubicBezTo>
                          <a:pt x="1984" y="9136"/>
                          <a:pt x="2045" y="9117"/>
                          <a:pt x="2077" y="9072"/>
                        </a:cubicBezTo>
                        <a:cubicBezTo>
                          <a:pt x="2959" y="7735"/>
                          <a:pt x="3293" y="6093"/>
                          <a:pt x="3293" y="4543"/>
                        </a:cubicBezTo>
                        <a:cubicBezTo>
                          <a:pt x="3293" y="2993"/>
                          <a:pt x="2989" y="1412"/>
                          <a:pt x="2594" y="14"/>
                        </a:cubicBezTo>
                        <a:cubicBezTo>
                          <a:pt x="2594" y="4"/>
                          <a:pt x="2584" y="1"/>
                          <a:pt x="257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3" name="Google Shape;2543;p15"/>
                  <p:cNvSpPr/>
                  <p:nvPr/>
                </p:nvSpPr>
                <p:spPr>
                  <a:xfrm>
                    <a:off x="6380325" y="479025"/>
                    <a:ext cx="67650" cy="19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739" extrusionOk="0">
                        <a:moveTo>
                          <a:pt x="92" y="0"/>
                        </a:moveTo>
                        <a:cubicBezTo>
                          <a:pt x="61" y="0"/>
                          <a:pt x="0" y="61"/>
                          <a:pt x="0" y="61"/>
                        </a:cubicBezTo>
                        <a:cubicBezTo>
                          <a:pt x="152" y="2584"/>
                          <a:pt x="152" y="5016"/>
                          <a:pt x="335" y="7447"/>
                        </a:cubicBezTo>
                        <a:cubicBezTo>
                          <a:pt x="352" y="7624"/>
                          <a:pt x="1067" y="7739"/>
                          <a:pt x="1675" y="7739"/>
                        </a:cubicBezTo>
                        <a:cubicBezTo>
                          <a:pt x="2114" y="7739"/>
                          <a:pt x="2498" y="7679"/>
                          <a:pt x="2523" y="7538"/>
                        </a:cubicBezTo>
                        <a:cubicBezTo>
                          <a:pt x="2706" y="6201"/>
                          <a:pt x="2402" y="4833"/>
                          <a:pt x="1915" y="3587"/>
                        </a:cubicBezTo>
                        <a:cubicBezTo>
                          <a:pt x="1429" y="2280"/>
                          <a:pt x="700" y="1125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4" name="Google Shape;2544;p15"/>
                  <p:cNvSpPr/>
                  <p:nvPr/>
                </p:nvSpPr>
                <p:spPr>
                  <a:xfrm>
                    <a:off x="6319525" y="517025"/>
                    <a:ext cx="102400" cy="15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96" h="6045" extrusionOk="0">
                        <a:moveTo>
                          <a:pt x="92" y="0"/>
                        </a:moveTo>
                        <a:cubicBezTo>
                          <a:pt x="62" y="0"/>
                          <a:pt x="1" y="61"/>
                          <a:pt x="1" y="61"/>
                        </a:cubicBezTo>
                        <a:cubicBezTo>
                          <a:pt x="335" y="2189"/>
                          <a:pt x="913" y="4225"/>
                          <a:pt x="2007" y="6018"/>
                        </a:cubicBezTo>
                        <a:cubicBezTo>
                          <a:pt x="2022" y="6036"/>
                          <a:pt x="2054" y="6045"/>
                          <a:pt x="2100" y="6045"/>
                        </a:cubicBezTo>
                        <a:cubicBezTo>
                          <a:pt x="2523" y="6045"/>
                          <a:pt x="4095" y="5356"/>
                          <a:pt x="4013" y="5137"/>
                        </a:cubicBezTo>
                        <a:cubicBezTo>
                          <a:pt x="3405" y="3131"/>
                          <a:pt x="1460" y="1672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5" name="Google Shape;2545;p15"/>
                  <p:cNvSpPr/>
                  <p:nvPr/>
                </p:nvSpPr>
                <p:spPr>
                  <a:xfrm>
                    <a:off x="6257225" y="604400"/>
                    <a:ext cx="146525" cy="10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61" h="4111" extrusionOk="0">
                        <a:moveTo>
                          <a:pt x="92" y="1"/>
                        </a:moveTo>
                        <a:cubicBezTo>
                          <a:pt x="61" y="1"/>
                          <a:pt x="0" y="92"/>
                          <a:pt x="0" y="92"/>
                        </a:cubicBezTo>
                        <a:cubicBezTo>
                          <a:pt x="1277" y="1672"/>
                          <a:pt x="2645" y="3162"/>
                          <a:pt x="4347" y="4104"/>
                        </a:cubicBezTo>
                        <a:cubicBezTo>
                          <a:pt x="4354" y="4108"/>
                          <a:pt x="4363" y="4110"/>
                          <a:pt x="4373" y="4110"/>
                        </a:cubicBezTo>
                        <a:cubicBezTo>
                          <a:pt x="4649" y="4110"/>
                          <a:pt x="5860" y="2547"/>
                          <a:pt x="5684" y="2371"/>
                        </a:cubicBezTo>
                        <a:cubicBezTo>
                          <a:pt x="4256" y="1004"/>
                          <a:pt x="1976" y="730"/>
                          <a:pt x="9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6" name="Google Shape;2546;p15"/>
                  <p:cNvSpPr/>
                  <p:nvPr/>
                </p:nvSpPr>
                <p:spPr>
                  <a:xfrm>
                    <a:off x="6195675" y="661400"/>
                    <a:ext cx="188475" cy="6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9" h="2577" extrusionOk="0">
                        <a:moveTo>
                          <a:pt x="6991" y="0"/>
                        </a:moveTo>
                        <a:cubicBezTo>
                          <a:pt x="4590" y="0"/>
                          <a:pt x="2371" y="1398"/>
                          <a:pt x="31" y="2219"/>
                        </a:cubicBezTo>
                        <a:cubicBezTo>
                          <a:pt x="0" y="2219"/>
                          <a:pt x="31" y="2341"/>
                          <a:pt x="31" y="2341"/>
                        </a:cubicBezTo>
                        <a:cubicBezTo>
                          <a:pt x="1199" y="2487"/>
                          <a:pt x="2361" y="2577"/>
                          <a:pt x="3516" y="2577"/>
                        </a:cubicBezTo>
                        <a:cubicBezTo>
                          <a:pt x="4764" y="2577"/>
                          <a:pt x="6003" y="2472"/>
                          <a:pt x="7234" y="2219"/>
                        </a:cubicBezTo>
                        <a:cubicBezTo>
                          <a:pt x="7538" y="2189"/>
                          <a:pt x="7295" y="61"/>
                          <a:pt x="699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7" name="Google Shape;2547;p15"/>
                  <p:cNvSpPr/>
                  <p:nvPr/>
                </p:nvSpPr>
                <p:spPr>
                  <a:xfrm>
                    <a:off x="6190350" y="686075"/>
                    <a:ext cx="208625" cy="10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45" h="4380" extrusionOk="0">
                        <a:moveTo>
                          <a:pt x="6653" y="0"/>
                        </a:moveTo>
                        <a:cubicBezTo>
                          <a:pt x="6630" y="0"/>
                          <a:pt x="6611" y="5"/>
                          <a:pt x="6596" y="16"/>
                        </a:cubicBezTo>
                        <a:cubicBezTo>
                          <a:pt x="5654" y="746"/>
                          <a:pt x="4773" y="1567"/>
                          <a:pt x="3709" y="2357"/>
                        </a:cubicBezTo>
                        <a:cubicBezTo>
                          <a:pt x="2675" y="3117"/>
                          <a:pt x="1399" y="3816"/>
                          <a:pt x="1" y="4089"/>
                        </a:cubicBezTo>
                        <a:lnTo>
                          <a:pt x="1" y="4181"/>
                        </a:lnTo>
                        <a:cubicBezTo>
                          <a:pt x="601" y="4311"/>
                          <a:pt x="1224" y="4380"/>
                          <a:pt x="1852" y="4380"/>
                        </a:cubicBezTo>
                        <a:cubicBezTo>
                          <a:pt x="2687" y="4380"/>
                          <a:pt x="3532" y="4258"/>
                          <a:pt x="4347" y="3998"/>
                        </a:cubicBezTo>
                        <a:cubicBezTo>
                          <a:pt x="5806" y="3542"/>
                          <a:pt x="7144" y="2722"/>
                          <a:pt x="8116" y="1567"/>
                        </a:cubicBezTo>
                        <a:cubicBezTo>
                          <a:pt x="8345" y="1281"/>
                          <a:pt x="7015" y="0"/>
                          <a:pt x="6653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8" name="Google Shape;2548;p15"/>
                  <p:cNvSpPr/>
                  <p:nvPr/>
                </p:nvSpPr>
                <p:spPr>
                  <a:xfrm>
                    <a:off x="6306625" y="713950"/>
                    <a:ext cx="102600" cy="156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4" h="6258" extrusionOk="0">
                        <a:moveTo>
                          <a:pt x="2784" y="1"/>
                        </a:moveTo>
                        <a:cubicBezTo>
                          <a:pt x="2306" y="1"/>
                          <a:pt x="1864" y="53"/>
                          <a:pt x="1824" y="148"/>
                        </a:cubicBezTo>
                        <a:cubicBezTo>
                          <a:pt x="1641" y="1059"/>
                          <a:pt x="1611" y="2002"/>
                          <a:pt x="1429" y="3066"/>
                        </a:cubicBezTo>
                        <a:cubicBezTo>
                          <a:pt x="1216" y="4129"/>
                          <a:pt x="821" y="5284"/>
                          <a:pt x="0" y="6196"/>
                        </a:cubicBezTo>
                        <a:lnTo>
                          <a:pt x="91" y="6257"/>
                        </a:lnTo>
                        <a:cubicBezTo>
                          <a:pt x="1216" y="5801"/>
                          <a:pt x="2249" y="4980"/>
                          <a:pt x="2979" y="3917"/>
                        </a:cubicBezTo>
                        <a:cubicBezTo>
                          <a:pt x="3708" y="2853"/>
                          <a:pt x="4104" y="1546"/>
                          <a:pt x="4043" y="269"/>
                        </a:cubicBezTo>
                        <a:cubicBezTo>
                          <a:pt x="4043" y="83"/>
                          <a:pt x="3384" y="1"/>
                          <a:pt x="2784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9" name="Google Shape;2549;p15"/>
                  <p:cNvSpPr/>
                  <p:nvPr/>
                </p:nvSpPr>
                <p:spPr>
                  <a:xfrm>
                    <a:off x="6374250" y="736525"/>
                    <a:ext cx="67650" cy="189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587" extrusionOk="0">
                        <a:moveTo>
                          <a:pt x="1578" y="0"/>
                        </a:moveTo>
                        <a:cubicBezTo>
                          <a:pt x="939" y="0"/>
                          <a:pt x="70" y="145"/>
                          <a:pt x="31" y="339"/>
                        </a:cubicBezTo>
                        <a:cubicBezTo>
                          <a:pt x="0" y="2831"/>
                          <a:pt x="1368" y="5172"/>
                          <a:pt x="2128" y="7573"/>
                        </a:cubicBezTo>
                        <a:cubicBezTo>
                          <a:pt x="2128" y="7583"/>
                          <a:pt x="2142" y="7586"/>
                          <a:pt x="2160" y="7586"/>
                        </a:cubicBezTo>
                        <a:cubicBezTo>
                          <a:pt x="2196" y="7586"/>
                          <a:pt x="2250" y="7573"/>
                          <a:pt x="2250" y="7573"/>
                        </a:cubicBezTo>
                        <a:cubicBezTo>
                          <a:pt x="2584" y="5050"/>
                          <a:pt x="2706" y="2588"/>
                          <a:pt x="2250" y="156"/>
                        </a:cubicBezTo>
                        <a:cubicBezTo>
                          <a:pt x="2228" y="47"/>
                          <a:pt x="1939" y="0"/>
                          <a:pt x="1578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0" name="Google Shape;2550;p15"/>
                  <p:cNvSpPr/>
                  <p:nvPr/>
                </p:nvSpPr>
                <p:spPr>
                  <a:xfrm>
                    <a:off x="6406125" y="711225"/>
                    <a:ext cx="112525" cy="20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1" h="8016" extrusionOk="0">
                        <a:moveTo>
                          <a:pt x="1821" y="1"/>
                        </a:moveTo>
                        <a:cubicBezTo>
                          <a:pt x="1192" y="1"/>
                          <a:pt x="1" y="313"/>
                          <a:pt x="93" y="591"/>
                        </a:cubicBezTo>
                        <a:cubicBezTo>
                          <a:pt x="336" y="2050"/>
                          <a:pt x="975" y="3357"/>
                          <a:pt x="1765" y="4603"/>
                        </a:cubicBezTo>
                        <a:cubicBezTo>
                          <a:pt x="2555" y="5819"/>
                          <a:pt x="3558" y="6913"/>
                          <a:pt x="4440" y="8007"/>
                        </a:cubicBezTo>
                        <a:cubicBezTo>
                          <a:pt x="4440" y="8014"/>
                          <a:pt x="4442" y="8016"/>
                          <a:pt x="4446" y="8016"/>
                        </a:cubicBezTo>
                        <a:cubicBezTo>
                          <a:pt x="4462" y="8016"/>
                          <a:pt x="4500" y="7977"/>
                          <a:pt x="4500" y="7977"/>
                        </a:cubicBezTo>
                        <a:cubicBezTo>
                          <a:pt x="3710" y="5272"/>
                          <a:pt x="3072" y="2658"/>
                          <a:pt x="2190" y="105"/>
                        </a:cubicBezTo>
                        <a:cubicBezTo>
                          <a:pt x="2161" y="32"/>
                          <a:pt x="2019" y="1"/>
                          <a:pt x="182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1" name="Google Shape;2551;p15"/>
                  <p:cNvSpPr/>
                  <p:nvPr/>
                </p:nvSpPr>
                <p:spPr>
                  <a:xfrm>
                    <a:off x="6424650" y="702925"/>
                    <a:ext cx="183675" cy="102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47" h="4115" extrusionOk="0">
                        <a:moveTo>
                          <a:pt x="1622" y="1"/>
                        </a:moveTo>
                        <a:cubicBezTo>
                          <a:pt x="1292" y="1"/>
                          <a:pt x="0" y="1449"/>
                          <a:pt x="203" y="1652"/>
                        </a:cubicBezTo>
                        <a:cubicBezTo>
                          <a:pt x="1115" y="2595"/>
                          <a:pt x="2270" y="3172"/>
                          <a:pt x="3547" y="3507"/>
                        </a:cubicBezTo>
                        <a:cubicBezTo>
                          <a:pt x="4793" y="3841"/>
                          <a:pt x="6070" y="4023"/>
                          <a:pt x="7285" y="4114"/>
                        </a:cubicBezTo>
                        <a:lnTo>
                          <a:pt x="7346" y="4023"/>
                        </a:lnTo>
                        <a:cubicBezTo>
                          <a:pt x="6313" y="3355"/>
                          <a:pt x="5370" y="2686"/>
                          <a:pt x="4459" y="1987"/>
                        </a:cubicBezTo>
                        <a:cubicBezTo>
                          <a:pt x="3547" y="1318"/>
                          <a:pt x="2635" y="680"/>
                          <a:pt x="1662" y="11"/>
                        </a:cubicBezTo>
                        <a:cubicBezTo>
                          <a:pt x="1651" y="4"/>
                          <a:pt x="1637" y="1"/>
                          <a:pt x="162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2" name="Google Shape;2552;p15"/>
                  <p:cNvSpPr/>
                  <p:nvPr/>
                </p:nvSpPr>
                <p:spPr>
                  <a:xfrm>
                    <a:off x="6470050" y="659875"/>
                    <a:ext cx="201350" cy="61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" h="2479" extrusionOk="0">
                        <a:moveTo>
                          <a:pt x="874" y="0"/>
                        </a:moveTo>
                        <a:cubicBezTo>
                          <a:pt x="597" y="0"/>
                          <a:pt x="0" y="2008"/>
                          <a:pt x="302" y="2159"/>
                        </a:cubicBezTo>
                        <a:cubicBezTo>
                          <a:pt x="947" y="2378"/>
                          <a:pt x="1627" y="2478"/>
                          <a:pt x="2309" y="2478"/>
                        </a:cubicBezTo>
                        <a:cubicBezTo>
                          <a:pt x="3041" y="2478"/>
                          <a:pt x="3774" y="2363"/>
                          <a:pt x="4466" y="2159"/>
                        </a:cubicBezTo>
                        <a:cubicBezTo>
                          <a:pt x="5773" y="1794"/>
                          <a:pt x="6989" y="1095"/>
                          <a:pt x="8053" y="426"/>
                        </a:cubicBezTo>
                        <a:cubicBezTo>
                          <a:pt x="8053" y="365"/>
                          <a:pt x="8023" y="304"/>
                          <a:pt x="8023" y="304"/>
                        </a:cubicBezTo>
                        <a:cubicBezTo>
                          <a:pt x="7320" y="390"/>
                          <a:pt x="6628" y="427"/>
                          <a:pt x="5945" y="427"/>
                        </a:cubicBezTo>
                        <a:cubicBezTo>
                          <a:pt x="5416" y="427"/>
                          <a:pt x="4893" y="405"/>
                          <a:pt x="4375" y="365"/>
                        </a:cubicBezTo>
                        <a:cubicBezTo>
                          <a:pt x="3190" y="304"/>
                          <a:pt x="2065" y="152"/>
                          <a:pt x="880" y="0"/>
                        </a:cubicBezTo>
                        <a:cubicBezTo>
                          <a:pt x="878" y="0"/>
                          <a:pt x="876" y="0"/>
                          <a:pt x="874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3" name="Google Shape;2553;p15"/>
                  <p:cNvSpPr/>
                  <p:nvPr/>
                </p:nvSpPr>
                <p:spPr>
                  <a:xfrm>
                    <a:off x="6449775" y="572500"/>
                    <a:ext cx="216300" cy="13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52" h="5359" extrusionOk="0">
                        <a:moveTo>
                          <a:pt x="8560" y="0"/>
                        </a:moveTo>
                        <a:cubicBezTo>
                          <a:pt x="5672" y="821"/>
                          <a:pt x="2846" y="1824"/>
                          <a:pt x="292" y="3374"/>
                        </a:cubicBezTo>
                        <a:cubicBezTo>
                          <a:pt x="0" y="3608"/>
                          <a:pt x="832" y="5358"/>
                          <a:pt x="1193" y="5358"/>
                        </a:cubicBezTo>
                        <a:cubicBezTo>
                          <a:pt x="1208" y="5358"/>
                          <a:pt x="1222" y="5356"/>
                          <a:pt x="1235" y="5350"/>
                        </a:cubicBezTo>
                        <a:cubicBezTo>
                          <a:pt x="4001" y="4286"/>
                          <a:pt x="6189" y="1885"/>
                          <a:pt x="8621" y="122"/>
                        </a:cubicBezTo>
                        <a:cubicBezTo>
                          <a:pt x="8651" y="61"/>
                          <a:pt x="8560" y="0"/>
                          <a:pt x="8560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4" name="Google Shape;2554;p15"/>
                  <p:cNvSpPr/>
                  <p:nvPr/>
                </p:nvSpPr>
                <p:spPr>
                  <a:xfrm>
                    <a:off x="6388975" y="545125"/>
                    <a:ext cx="160075" cy="166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3" h="6647" extrusionOk="0">
                        <a:moveTo>
                          <a:pt x="6342" y="1"/>
                        </a:moveTo>
                        <a:cubicBezTo>
                          <a:pt x="4062" y="1429"/>
                          <a:pt x="1873" y="3040"/>
                          <a:pt x="171" y="5046"/>
                        </a:cubicBezTo>
                        <a:cubicBezTo>
                          <a:pt x="0" y="5246"/>
                          <a:pt x="1244" y="6647"/>
                          <a:pt x="1601" y="6647"/>
                        </a:cubicBezTo>
                        <a:cubicBezTo>
                          <a:pt x="1625" y="6647"/>
                          <a:pt x="1645" y="6640"/>
                          <a:pt x="1661" y="6627"/>
                        </a:cubicBezTo>
                        <a:cubicBezTo>
                          <a:pt x="3758" y="4955"/>
                          <a:pt x="4883" y="2311"/>
                          <a:pt x="6402" y="62"/>
                        </a:cubicBezTo>
                        <a:lnTo>
                          <a:pt x="6342" y="1"/>
                        </a:ln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5" name="Google Shape;2555;p15"/>
                  <p:cNvSpPr/>
                  <p:nvPr/>
                </p:nvSpPr>
                <p:spPr>
                  <a:xfrm>
                    <a:off x="6112075" y="592125"/>
                    <a:ext cx="278850" cy="11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54" h="4687" extrusionOk="0">
                        <a:moveTo>
                          <a:pt x="51" y="0"/>
                        </a:moveTo>
                        <a:cubicBezTo>
                          <a:pt x="25" y="0"/>
                          <a:pt x="1" y="96"/>
                          <a:pt x="1" y="96"/>
                        </a:cubicBezTo>
                        <a:cubicBezTo>
                          <a:pt x="1429" y="1343"/>
                          <a:pt x="3071" y="2407"/>
                          <a:pt x="4834" y="3197"/>
                        </a:cubicBezTo>
                        <a:cubicBezTo>
                          <a:pt x="6566" y="3987"/>
                          <a:pt x="8481" y="4534"/>
                          <a:pt x="10396" y="4686"/>
                        </a:cubicBezTo>
                        <a:cubicBezTo>
                          <a:pt x="10400" y="4686"/>
                          <a:pt x="10403" y="4687"/>
                          <a:pt x="10407" y="4687"/>
                        </a:cubicBezTo>
                        <a:cubicBezTo>
                          <a:pt x="10916" y="4687"/>
                          <a:pt x="11153" y="2589"/>
                          <a:pt x="10761" y="2559"/>
                        </a:cubicBezTo>
                        <a:cubicBezTo>
                          <a:pt x="9028" y="2163"/>
                          <a:pt x="7296" y="1951"/>
                          <a:pt x="5472" y="1616"/>
                        </a:cubicBezTo>
                        <a:cubicBezTo>
                          <a:pt x="3648" y="1252"/>
                          <a:pt x="1794" y="796"/>
                          <a:pt x="62" y="5"/>
                        </a:cubicBezTo>
                        <a:cubicBezTo>
                          <a:pt x="58" y="2"/>
                          <a:pt x="55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6" name="Google Shape;2556;p15"/>
                  <p:cNvSpPr/>
                  <p:nvPr/>
                </p:nvSpPr>
                <p:spPr>
                  <a:xfrm>
                    <a:off x="6238525" y="482900"/>
                    <a:ext cx="147275" cy="18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1" h="7455" extrusionOk="0">
                        <a:moveTo>
                          <a:pt x="127" y="0"/>
                        </a:moveTo>
                        <a:cubicBezTo>
                          <a:pt x="58" y="0"/>
                          <a:pt x="1" y="59"/>
                          <a:pt x="19" y="149"/>
                        </a:cubicBezTo>
                        <a:cubicBezTo>
                          <a:pt x="384" y="1426"/>
                          <a:pt x="718" y="2885"/>
                          <a:pt x="1417" y="4253"/>
                        </a:cubicBezTo>
                        <a:cubicBezTo>
                          <a:pt x="2055" y="5590"/>
                          <a:pt x="3028" y="6806"/>
                          <a:pt x="4335" y="7383"/>
                        </a:cubicBezTo>
                        <a:cubicBezTo>
                          <a:pt x="4446" y="7433"/>
                          <a:pt x="4556" y="7455"/>
                          <a:pt x="4664" y="7455"/>
                        </a:cubicBezTo>
                        <a:cubicBezTo>
                          <a:pt x="5351" y="7455"/>
                          <a:pt x="5890" y="6546"/>
                          <a:pt x="5338" y="6046"/>
                        </a:cubicBezTo>
                        <a:cubicBezTo>
                          <a:pt x="4396" y="5225"/>
                          <a:pt x="3454" y="4344"/>
                          <a:pt x="2572" y="3341"/>
                        </a:cubicBezTo>
                        <a:cubicBezTo>
                          <a:pt x="1660" y="2368"/>
                          <a:pt x="870" y="1244"/>
                          <a:pt x="262" y="89"/>
                        </a:cubicBezTo>
                        <a:cubicBezTo>
                          <a:pt x="225" y="27"/>
                          <a:pt x="174" y="0"/>
                          <a:pt x="12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7" name="Google Shape;2557;p15"/>
                  <p:cNvSpPr/>
                  <p:nvPr/>
                </p:nvSpPr>
                <p:spPr>
                  <a:xfrm>
                    <a:off x="6327025" y="446450"/>
                    <a:ext cx="158200" cy="26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8" h="10536" extrusionOk="0">
                        <a:moveTo>
                          <a:pt x="138" y="1"/>
                        </a:moveTo>
                        <a:cubicBezTo>
                          <a:pt x="65" y="1"/>
                          <a:pt x="0" y="70"/>
                          <a:pt x="35" y="209"/>
                        </a:cubicBezTo>
                        <a:cubicBezTo>
                          <a:pt x="278" y="1911"/>
                          <a:pt x="643" y="3917"/>
                          <a:pt x="1403" y="5802"/>
                        </a:cubicBezTo>
                        <a:cubicBezTo>
                          <a:pt x="2102" y="7656"/>
                          <a:pt x="3318" y="9358"/>
                          <a:pt x="4838" y="10361"/>
                        </a:cubicBezTo>
                        <a:cubicBezTo>
                          <a:pt x="5043" y="10482"/>
                          <a:pt x="5243" y="10535"/>
                          <a:pt x="5427" y="10535"/>
                        </a:cubicBezTo>
                        <a:cubicBezTo>
                          <a:pt x="5707" y="10535"/>
                          <a:pt x="5949" y="10411"/>
                          <a:pt x="6114" y="10209"/>
                        </a:cubicBezTo>
                        <a:cubicBezTo>
                          <a:pt x="6327" y="9905"/>
                          <a:pt x="6327" y="9449"/>
                          <a:pt x="5932" y="8993"/>
                        </a:cubicBezTo>
                        <a:cubicBezTo>
                          <a:pt x="4777" y="7717"/>
                          <a:pt x="3652" y="6410"/>
                          <a:pt x="2649" y="4920"/>
                        </a:cubicBezTo>
                        <a:cubicBezTo>
                          <a:pt x="1677" y="3431"/>
                          <a:pt x="825" y="1850"/>
                          <a:pt x="278" y="118"/>
                        </a:cubicBezTo>
                        <a:cubicBezTo>
                          <a:pt x="252" y="40"/>
                          <a:pt x="193" y="1"/>
                          <a:pt x="138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8" name="Google Shape;2558;p15"/>
                  <p:cNvSpPr/>
                  <p:nvPr/>
                </p:nvSpPr>
                <p:spPr>
                  <a:xfrm>
                    <a:off x="6431725" y="472450"/>
                    <a:ext cx="117850" cy="1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4" h="7683" extrusionOk="0">
                        <a:moveTo>
                          <a:pt x="4556" y="0"/>
                        </a:moveTo>
                        <a:cubicBezTo>
                          <a:pt x="4526" y="0"/>
                          <a:pt x="4497" y="15"/>
                          <a:pt x="4480" y="51"/>
                        </a:cubicBezTo>
                        <a:cubicBezTo>
                          <a:pt x="2990" y="1966"/>
                          <a:pt x="528" y="4124"/>
                          <a:pt x="103" y="6646"/>
                        </a:cubicBezTo>
                        <a:cubicBezTo>
                          <a:pt x="0" y="7219"/>
                          <a:pt x="532" y="7682"/>
                          <a:pt x="1029" y="7682"/>
                        </a:cubicBezTo>
                        <a:cubicBezTo>
                          <a:pt x="1271" y="7682"/>
                          <a:pt x="1504" y="7573"/>
                          <a:pt x="1653" y="7315"/>
                        </a:cubicBezTo>
                        <a:cubicBezTo>
                          <a:pt x="2838" y="5066"/>
                          <a:pt x="3628" y="2482"/>
                          <a:pt x="4692" y="172"/>
                        </a:cubicBezTo>
                        <a:cubicBezTo>
                          <a:pt x="4714" y="86"/>
                          <a:pt x="4629" y="0"/>
                          <a:pt x="4556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9" name="Google Shape;2559;p15"/>
                  <p:cNvSpPr/>
                  <p:nvPr/>
                </p:nvSpPr>
                <p:spPr>
                  <a:xfrm>
                    <a:off x="6435025" y="702700"/>
                    <a:ext cx="152775" cy="5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11" h="2092" extrusionOk="0">
                        <a:moveTo>
                          <a:pt x="1551" y="1"/>
                        </a:moveTo>
                        <a:cubicBezTo>
                          <a:pt x="1433" y="1"/>
                          <a:pt x="1311" y="7"/>
                          <a:pt x="1186" y="20"/>
                        </a:cubicBezTo>
                        <a:cubicBezTo>
                          <a:pt x="609" y="111"/>
                          <a:pt x="1" y="1357"/>
                          <a:pt x="639" y="1661"/>
                        </a:cubicBezTo>
                        <a:cubicBezTo>
                          <a:pt x="1407" y="1963"/>
                          <a:pt x="2249" y="2091"/>
                          <a:pt x="3075" y="2091"/>
                        </a:cubicBezTo>
                        <a:cubicBezTo>
                          <a:pt x="3165" y="2091"/>
                          <a:pt x="3255" y="2090"/>
                          <a:pt x="3344" y="2087"/>
                        </a:cubicBezTo>
                        <a:cubicBezTo>
                          <a:pt x="4287" y="2026"/>
                          <a:pt x="5168" y="1874"/>
                          <a:pt x="6019" y="1722"/>
                        </a:cubicBezTo>
                        <a:cubicBezTo>
                          <a:pt x="6111" y="1692"/>
                          <a:pt x="6111" y="1479"/>
                          <a:pt x="6019" y="1479"/>
                        </a:cubicBezTo>
                        <a:cubicBezTo>
                          <a:pt x="5199" y="1327"/>
                          <a:pt x="4348" y="902"/>
                          <a:pt x="3588" y="567"/>
                        </a:cubicBezTo>
                        <a:cubicBezTo>
                          <a:pt x="2883" y="228"/>
                          <a:pt x="2269" y="1"/>
                          <a:pt x="155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0" name="Google Shape;2560;p15"/>
                  <p:cNvSpPr/>
                  <p:nvPr/>
                </p:nvSpPr>
                <p:spPr>
                  <a:xfrm>
                    <a:off x="6407950" y="722650"/>
                    <a:ext cx="177650" cy="19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06" h="7614" extrusionOk="0">
                        <a:moveTo>
                          <a:pt x="1207" y="1"/>
                        </a:moveTo>
                        <a:cubicBezTo>
                          <a:pt x="532" y="1"/>
                          <a:pt x="1" y="746"/>
                          <a:pt x="567" y="1411"/>
                        </a:cubicBezTo>
                        <a:cubicBezTo>
                          <a:pt x="2452" y="3569"/>
                          <a:pt x="4823" y="5514"/>
                          <a:pt x="6859" y="7550"/>
                        </a:cubicBezTo>
                        <a:cubicBezTo>
                          <a:pt x="6895" y="7595"/>
                          <a:pt x="6933" y="7613"/>
                          <a:pt x="6967" y="7613"/>
                        </a:cubicBezTo>
                        <a:cubicBezTo>
                          <a:pt x="7049" y="7613"/>
                          <a:pt x="7106" y="7506"/>
                          <a:pt x="7042" y="7398"/>
                        </a:cubicBezTo>
                        <a:cubicBezTo>
                          <a:pt x="5522" y="5088"/>
                          <a:pt x="4154" y="1654"/>
                          <a:pt x="1692" y="134"/>
                        </a:cubicBezTo>
                        <a:cubicBezTo>
                          <a:pt x="1530" y="42"/>
                          <a:pt x="1365" y="1"/>
                          <a:pt x="1207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1" name="Google Shape;2561;p15"/>
                  <p:cNvSpPr/>
                  <p:nvPr/>
                </p:nvSpPr>
                <p:spPr>
                  <a:xfrm>
                    <a:off x="6241475" y="716325"/>
                    <a:ext cx="136600" cy="12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64" h="5041" extrusionOk="0">
                        <a:moveTo>
                          <a:pt x="4377" y="0"/>
                        </a:moveTo>
                        <a:cubicBezTo>
                          <a:pt x="4120" y="0"/>
                          <a:pt x="3909" y="109"/>
                          <a:pt x="3822" y="326"/>
                        </a:cubicBezTo>
                        <a:cubicBezTo>
                          <a:pt x="3518" y="1208"/>
                          <a:pt x="3092" y="2059"/>
                          <a:pt x="2485" y="2879"/>
                        </a:cubicBezTo>
                        <a:cubicBezTo>
                          <a:pt x="1907" y="3670"/>
                          <a:pt x="1086" y="4399"/>
                          <a:pt x="114" y="4794"/>
                        </a:cubicBezTo>
                        <a:cubicBezTo>
                          <a:pt x="0" y="4851"/>
                          <a:pt x="72" y="5040"/>
                          <a:pt x="156" y="5040"/>
                        </a:cubicBezTo>
                        <a:cubicBezTo>
                          <a:pt x="162" y="5040"/>
                          <a:pt x="168" y="5039"/>
                          <a:pt x="174" y="5037"/>
                        </a:cubicBezTo>
                        <a:cubicBezTo>
                          <a:pt x="722" y="4946"/>
                          <a:pt x="1299" y="4885"/>
                          <a:pt x="1846" y="4703"/>
                        </a:cubicBezTo>
                        <a:cubicBezTo>
                          <a:pt x="2424" y="4490"/>
                          <a:pt x="3032" y="4278"/>
                          <a:pt x="3579" y="3882"/>
                        </a:cubicBezTo>
                        <a:cubicBezTo>
                          <a:pt x="4126" y="3518"/>
                          <a:pt x="4582" y="3062"/>
                          <a:pt x="4947" y="2515"/>
                        </a:cubicBezTo>
                        <a:cubicBezTo>
                          <a:pt x="5281" y="1998"/>
                          <a:pt x="5463" y="1390"/>
                          <a:pt x="5463" y="782"/>
                        </a:cubicBezTo>
                        <a:cubicBezTo>
                          <a:pt x="5463" y="387"/>
                          <a:pt x="5099" y="144"/>
                          <a:pt x="4703" y="53"/>
                        </a:cubicBezTo>
                        <a:cubicBezTo>
                          <a:pt x="4590" y="18"/>
                          <a:pt x="4480" y="0"/>
                          <a:pt x="437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2" name="Google Shape;2562;p15"/>
                  <p:cNvSpPr/>
                  <p:nvPr/>
                </p:nvSpPr>
                <p:spPr>
                  <a:xfrm>
                    <a:off x="6404650" y="697100"/>
                    <a:ext cx="109450" cy="87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07" extrusionOk="0">
                        <a:moveTo>
                          <a:pt x="0" y="1"/>
                        </a:moveTo>
                        <a:cubicBezTo>
                          <a:pt x="334" y="1126"/>
                          <a:pt x="760" y="2281"/>
                          <a:pt x="1642" y="3071"/>
                        </a:cubicBezTo>
                        <a:cubicBezTo>
                          <a:pt x="1824" y="3253"/>
                          <a:pt x="2097" y="3405"/>
                          <a:pt x="2371" y="3496"/>
                        </a:cubicBezTo>
                        <a:cubicBezTo>
                          <a:pt x="2420" y="3502"/>
                          <a:pt x="2471" y="3506"/>
                          <a:pt x="2523" y="3506"/>
                        </a:cubicBezTo>
                        <a:cubicBezTo>
                          <a:pt x="2732" y="3506"/>
                          <a:pt x="2961" y="3448"/>
                          <a:pt x="3131" y="3253"/>
                        </a:cubicBezTo>
                        <a:cubicBezTo>
                          <a:pt x="3283" y="3071"/>
                          <a:pt x="3313" y="2797"/>
                          <a:pt x="3222" y="2585"/>
                        </a:cubicBezTo>
                        <a:cubicBezTo>
                          <a:pt x="3192" y="2341"/>
                          <a:pt x="3040" y="2129"/>
                          <a:pt x="2918" y="1916"/>
                        </a:cubicBezTo>
                        <a:lnTo>
                          <a:pt x="2918" y="1916"/>
                        </a:lnTo>
                        <a:cubicBezTo>
                          <a:pt x="3168" y="2055"/>
                          <a:pt x="3418" y="2193"/>
                          <a:pt x="3690" y="2193"/>
                        </a:cubicBezTo>
                        <a:cubicBezTo>
                          <a:pt x="3716" y="2193"/>
                          <a:pt x="3743" y="2192"/>
                          <a:pt x="3769" y="2189"/>
                        </a:cubicBezTo>
                        <a:cubicBezTo>
                          <a:pt x="4073" y="2159"/>
                          <a:pt x="4377" y="1916"/>
                          <a:pt x="4347" y="1612"/>
                        </a:cubicBezTo>
                        <a:cubicBezTo>
                          <a:pt x="4286" y="1460"/>
                          <a:pt x="4195" y="1308"/>
                          <a:pt x="4043" y="1186"/>
                        </a:cubicBezTo>
                        <a:cubicBezTo>
                          <a:pt x="2888" y="305"/>
                          <a:pt x="1368" y="62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3" name="Google Shape;2563;p15"/>
                  <p:cNvSpPr/>
                  <p:nvPr/>
                </p:nvSpPr>
                <p:spPr>
                  <a:xfrm>
                    <a:off x="6401600" y="632625"/>
                    <a:ext cx="11172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9" h="3268" extrusionOk="0">
                        <a:moveTo>
                          <a:pt x="3402" y="1"/>
                        </a:moveTo>
                        <a:cubicBezTo>
                          <a:pt x="3279" y="1"/>
                          <a:pt x="3145" y="36"/>
                          <a:pt x="3040" y="57"/>
                        </a:cubicBezTo>
                        <a:cubicBezTo>
                          <a:pt x="1672" y="604"/>
                          <a:pt x="730" y="1820"/>
                          <a:pt x="1" y="2945"/>
                        </a:cubicBezTo>
                        <a:cubicBezTo>
                          <a:pt x="734" y="3118"/>
                          <a:pt x="1493" y="3268"/>
                          <a:pt x="2237" y="3268"/>
                        </a:cubicBezTo>
                        <a:cubicBezTo>
                          <a:pt x="2664" y="3268"/>
                          <a:pt x="3086" y="3219"/>
                          <a:pt x="3496" y="3097"/>
                        </a:cubicBezTo>
                        <a:cubicBezTo>
                          <a:pt x="3770" y="3036"/>
                          <a:pt x="4043" y="2914"/>
                          <a:pt x="4195" y="2671"/>
                        </a:cubicBezTo>
                        <a:cubicBezTo>
                          <a:pt x="4378" y="2489"/>
                          <a:pt x="4469" y="2185"/>
                          <a:pt x="4378" y="1911"/>
                        </a:cubicBezTo>
                        <a:cubicBezTo>
                          <a:pt x="4317" y="1698"/>
                          <a:pt x="4074" y="1546"/>
                          <a:pt x="3861" y="1455"/>
                        </a:cubicBezTo>
                        <a:cubicBezTo>
                          <a:pt x="3618" y="1394"/>
                          <a:pt x="3405" y="1394"/>
                          <a:pt x="3131" y="1394"/>
                        </a:cubicBezTo>
                        <a:cubicBezTo>
                          <a:pt x="3405" y="1242"/>
                          <a:pt x="3648" y="1060"/>
                          <a:pt x="3770" y="787"/>
                        </a:cubicBezTo>
                        <a:cubicBezTo>
                          <a:pt x="3922" y="513"/>
                          <a:pt x="3861" y="87"/>
                          <a:pt x="3557" y="27"/>
                        </a:cubicBezTo>
                        <a:cubicBezTo>
                          <a:pt x="3510" y="8"/>
                          <a:pt x="3457" y="1"/>
                          <a:pt x="3402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4" name="Google Shape;2564;p15"/>
                  <p:cNvSpPr/>
                  <p:nvPr/>
                </p:nvSpPr>
                <p:spPr>
                  <a:xfrm>
                    <a:off x="6378050" y="597475"/>
                    <a:ext cx="79050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2" h="4655" extrusionOk="0">
                        <a:moveTo>
                          <a:pt x="768" y="0"/>
                        </a:moveTo>
                        <a:cubicBezTo>
                          <a:pt x="661" y="0"/>
                          <a:pt x="553" y="31"/>
                          <a:pt x="456" y="95"/>
                        </a:cubicBezTo>
                        <a:cubicBezTo>
                          <a:pt x="335" y="217"/>
                          <a:pt x="274" y="399"/>
                          <a:pt x="274" y="551"/>
                        </a:cubicBezTo>
                        <a:cubicBezTo>
                          <a:pt x="0" y="2010"/>
                          <a:pt x="578" y="3439"/>
                          <a:pt x="1216" y="4655"/>
                        </a:cubicBezTo>
                        <a:cubicBezTo>
                          <a:pt x="2006" y="3773"/>
                          <a:pt x="2827" y="2861"/>
                          <a:pt x="3070" y="1706"/>
                        </a:cubicBezTo>
                        <a:cubicBezTo>
                          <a:pt x="3161" y="1433"/>
                          <a:pt x="3161" y="1129"/>
                          <a:pt x="3070" y="886"/>
                        </a:cubicBezTo>
                        <a:cubicBezTo>
                          <a:pt x="3009" y="642"/>
                          <a:pt x="2766" y="399"/>
                          <a:pt x="2523" y="369"/>
                        </a:cubicBezTo>
                        <a:cubicBezTo>
                          <a:pt x="2492" y="365"/>
                          <a:pt x="2460" y="363"/>
                          <a:pt x="2428" y="363"/>
                        </a:cubicBezTo>
                        <a:cubicBezTo>
                          <a:pt x="2211" y="363"/>
                          <a:pt x="1987" y="449"/>
                          <a:pt x="1854" y="582"/>
                        </a:cubicBezTo>
                        <a:cubicBezTo>
                          <a:pt x="1672" y="734"/>
                          <a:pt x="1550" y="977"/>
                          <a:pt x="1429" y="1159"/>
                        </a:cubicBezTo>
                        <a:cubicBezTo>
                          <a:pt x="1429" y="855"/>
                          <a:pt x="1398" y="551"/>
                          <a:pt x="1247" y="278"/>
                        </a:cubicBezTo>
                        <a:cubicBezTo>
                          <a:pt x="1148" y="101"/>
                          <a:pt x="962" y="0"/>
                          <a:pt x="768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5" name="Google Shape;2565;p15"/>
                  <p:cNvSpPr/>
                  <p:nvPr/>
                </p:nvSpPr>
                <p:spPr>
                  <a:xfrm>
                    <a:off x="6308900" y="623925"/>
                    <a:ext cx="109450" cy="8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36" extrusionOk="0">
                        <a:moveTo>
                          <a:pt x="1840" y="0"/>
                        </a:moveTo>
                        <a:cubicBezTo>
                          <a:pt x="1616" y="0"/>
                          <a:pt x="1392" y="59"/>
                          <a:pt x="1246" y="253"/>
                        </a:cubicBezTo>
                        <a:cubicBezTo>
                          <a:pt x="1095" y="435"/>
                          <a:pt x="1064" y="709"/>
                          <a:pt x="1125" y="922"/>
                        </a:cubicBezTo>
                        <a:cubicBezTo>
                          <a:pt x="1186" y="1165"/>
                          <a:pt x="1338" y="1378"/>
                          <a:pt x="1429" y="1590"/>
                        </a:cubicBezTo>
                        <a:cubicBezTo>
                          <a:pt x="1207" y="1452"/>
                          <a:pt x="960" y="1313"/>
                          <a:pt x="687" y="1313"/>
                        </a:cubicBezTo>
                        <a:cubicBezTo>
                          <a:pt x="661" y="1313"/>
                          <a:pt x="635" y="1314"/>
                          <a:pt x="608" y="1317"/>
                        </a:cubicBezTo>
                        <a:cubicBezTo>
                          <a:pt x="304" y="1347"/>
                          <a:pt x="0" y="1590"/>
                          <a:pt x="31" y="1894"/>
                        </a:cubicBezTo>
                        <a:cubicBezTo>
                          <a:pt x="61" y="2046"/>
                          <a:pt x="183" y="2198"/>
                          <a:pt x="335" y="2320"/>
                        </a:cubicBezTo>
                        <a:cubicBezTo>
                          <a:pt x="1490" y="3262"/>
                          <a:pt x="3009" y="3445"/>
                          <a:pt x="4377" y="3536"/>
                        </a:cubicBezTo>
                        <a:cubicBezTo>
                          <a:pt x="4013" y="2411"/>
                          <a:pt x="3617" y="1226"/>
                          <a:pt x="2736" y="435"/>
                        </a:cubicBezTo>
                        <a:cubicBezTo>
                          <a:pt x="2554" y="253"/>
                          <a:pt x="2280" y="101"/>
                          <a:pt x="2006" y="10"/>
                        </a:cubicBezTo>
                        <a:cubicBezTo>
                          <a:pt x="1952" y="4"/>
                          <a:pt x="1896" y="0"/>
                          <a:pt x="1840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6" name="Google Shape;2566;p15"/>
                  <p:cNvSpPr/>
                  <p:nvPr/>
                </p:nvSpPr>
                <p:spPr>
                  <a:xfrm>
                    <a:off x="6309650" y="694350"/>
                    <a:ext cx="11097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9" h="3268" extrusionOk="0">
                        <a:moveTo>
                          <a:pt x="2223" y="1"/>
                        </a:moveTo>
                        <a:cubicBezTo>
                          <a:pt x="1793" y="1"/>
                          <a:pt x="1364" y="50"/>
                          <a:pt x="943" y="172"/>
                        </a:cubicBezTo>
                        <a:cubicBezTo>
                          <a:pt x="669" y="263"/>
                          <a:pt x="426" y="354"/>
                          <a:pt x="274" y="597"/>
                        </a:cubicBezTo>
                        <a:cubicBezTo>
                          <a:pt x="92" y="780"/>
                          <a:pt x="1" y="1084"/>
                          <a:pt x="92" y="1357"/>
                        </a:cubicBezTo>
                        <a:cubicBezTo>
                          <a:pt x="153" y="1570"/>
                          <a:pt x="365" y="1722"/>
                          <a:pt x="609" y="1813"/>
                        </a:cubicBezTo>
                        <a:cubicBezTo>
                          <a:pt x="852" y="1874"/>
                          <a:pt x="1065" y="1874"/>
                          <a:pt x="1338" y="1874"/>
                        </a:cubicBezTo>
                        <a:cubicBezTo>
                          <a:pt x="1065" y="2026"/>
                          <a:pt x="791" y="2239"/>
                          <a:pt x="669" y="2482"/>
                        </a:cubicBezTo>
                        <a:cubicBezTo>
                          <a:pt x="517" y="2755"/>
                          <a:pt x="609" y="3181"/>
                          <a:pt x="913" y="3242"/>
                        </a:cubicBezTo>
                        <a:cubicBezTo>
                          <a:pt x="960" y="3260"/>
                          <a:pt x="1010" y="3268"/>
                          <a:pt x="1061" y="3268"/>
                        </a:cubicBezTo>
                        <a:cubicBezTo>
                          <a:pt x="1175" y="3268"/>
                          <a:pt x="1294" y="3232"/>
                          <a:pt x="1399" y="3211"/>
                        </a:cubicBezTo>
                        <a:cubicBezTo>
                          <a:pt x="2767" y="2695"/>
                          <a:pt x="3739" y="1479"/>
                          <a:pt x="4438" y="324"/>
                        </a:cubicBezTo>
                        <a:cubicBezTo>
                          <a:pt x="3724" y="150"/>
                          <a:pt x="2973" y="1"/>
                          <a:pt x="2223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7" name="Google Shape;2567;p15"/>
                  <p:cNvSpPr/>
                  <p:nvPr/>
                </p:nvSpPr>
                <p:spPr>
                  <a:xfrm>
                    <a:off x="6365875" y="695600"/>
                    <a:ext cx="79075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3" h="4655" extrusionOk="0">
                        <a:moveTo>
                          <a:pt x="1946" y="0"/>
                        </a:moveTo>
                        <a:cubicBezTo>
                          <a:pt x="1126" y="882"/>
                          <a:pt x="335" y="1793"/>
                          <a:pt x="62" y="2979"/>
                        </a:cubicBezTo>
                        <a:cubicBezTo>
                          <a:pt x="1" y="3252"/>
                          <a:pt x="1" y="3556"/>
                          <a:pt x="62" y="3769"/>
                        </a:cubicBezTo>
                        <a:cubicBezTo>
                          <a:pt x="153" y="4043"/>
                          <a:pt x="366" y="4255"/>
                          <a:pt x="639" y="4316"/>
                        </a:cubicBezTo>
                        <a:cubicBezTo>
                          <a:pt x="665" y="4319"/>
                          <a:pt x="690" y="4321"/>
                          <a:pt x="715" y="4321"/>
                        </a:cubicBezTo>
                        <a:cubicBezTo>
                          <a:pt x="932" y="4321"/>
                          <a:pt x="1141" y="4209"/>
                          <a:pt x="1278" y="4073"/>
                        </a:cubicBezTo>
                        <a:cubicBezTo>
                          <a:pt x="1490" y="3921"/>
                          <a:pt x="1582" y="3708"/>
                          <a:pt x="1703" y="3496"/>
                        </a:cubicBezTo>
                        <a:cubicBezTo>
                          <a:pt x="1703" y="3800"/>
                          <a:pt x="1734" y="4103"/>
                          <a:pt x="1885" y="4377"/>
                        </a:cubicBezTo>
                        <a:cubicBezTo>
                          <a:pt x="1984" y="4554"/>
                          <a:pt x="2183" y="4654"/>
                          <a:pt x="2386" y="4654"/>
                        </a:cubicBezTo>
                        <a:cubicBezTo>
                          <a:pt x="2497" y="4654"/>
                          <a:pt x="2609" y="4624"/>
                          <a:pt x="2706" y="4559"/>
                        </a:cubicBezTo>
                        <a:cubicBezTo>
                          <a:pt x="2797" y="4468"/>
                          <a:pt x="2889" y="4255"/>
                          <a:pt x="2889" y="4103"/>
                        </a:cubicBezTo>
                        <a:cubicBezTo>
                          <a:pt x="3162" y="2645"/>
                          <a:pt x="2585" y="1186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8" name="Google Shape;2568;p15"/>
                  <p:cNvSpPr/>
                  <p:nvPr/>
                </p:nvSpPr>
                <p:spPr>
                  <a:xfrm>
                    <a:off x="6357525" y="650000"/>
                    <a:ext cx="107925" cy="1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7" h="4347" extrusionOk="0">
                        <a:moveTo>
                          <a:pt x="2159" y="0"/>
                        </a:moveTo>
                        <a:cubicBezTo>
                          <a:pt x="943" y="0"/>
                          <a:pt x="1" y="973"/>
                          <a:pt x="1" y="2189"/>
                        </a:cubicBezTo>
                        <a:cubicBezTo>
                          <a:pt x="1" y="3374"/>
                          <a:pt x="943" y="4347"/>
                          <a:pt x="2159" y="4347"/>
                        </a:cubicBezTo>
                        <a:cubicBezTo>
                          <a:pt x="3344" y="4347"/>
                          <a:pt x="4317" y="3374"/>
                          <a:pt x="4317" y="2189"/>
                        </a:cubicBezTo>
                        <a:cubicBezTo>
                          <a:pt x="4317" y="973"/>
                          <a:pt x="3344" y="0"/>
                          <a:pt x="215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569" name="Google Shape;2569;p15"/>
              <p:cNvSpPr/>
              <p:nvPr/>
            </p:nvSpPr>
            <p:spPr>
              <a:xfrm flipH="1">
                <a:off x="1320752" y="247150"/>
                <a:ext cx="668025" cy="329514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15"/>
              <p:cNvSpPr/>
              <p:nvPr/>
            </p:nvSpPr>
            <p:spPr>
              <a:xfrm flipH="1">
                <a:off x="8116681" y="1734886"/>
                <a:ext cx="890340" cy="435597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15"/>
              <p:cNvSpPr/>
              <p:nvPr/>
            </p:nvSpPr>
            <p:spPr>
              <a:xfrm>
                <a:off x="7476725" y="32913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5"/>
              <p:cNvSpPr/>
              <p:nvPr/>
            </p:nvSpPr>
            <p:spPr>
              <a:xfrm>
                <a:off x="8424000" y="2810275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15"/>
              <p:cNvSpPr/>
              <p:nvPr/>
            </p:nvSpPr>
            <p:spPr>
              <a:xfrm flipH="1">
                <a:off x="-196300" y="2594966"/>
                <a:ext cx="1040399" cy="578890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4" name="Google Shape;2574;p15"/>
            <p:cNvSpPr/>
            <p:nvPr/>
          </p:nvSpPr>
          <p:spPr>
            <a:xfrm rot="10800000">
              <a:off x="6294542" y="3709374"/>
              <a:ext cx="163280" cy="357043"/>
            </a:xfrm>
            <a:custGeom>
              <a:avLst/>
              <a:gdLst/>
              <a:ahLst/>
              <a:cxnLst/>
              <a:rect l="l" t="t" r="r" b="b"/>
              <a:pathLst>
                <a:path w="9272" h="20275" extrusionOk="0">
                  <a:moveTo>
                    <a:pt x="6536" y="1"/>
                  </a:moveTo>
                  <a:cubicBezTo>
                    <a:pt x="3618" y="2341"/>
                    <a:pt x="1581" y="5685"/>
                    <a:pt x="761" y="9363"/>
                  </a:cubicBezTo>
                  <a:cubicBezTo>
                    <a:pt x="1" y="13010"/>
                    <a:pt x="548" y="16962"/>
                    <a:pt x="2250" y="20275"/>
                  </a:cubicBezTo>
                  <a:cubicBezTo>
                    <a:pt x="4925" y="17600"/>
                    <a:pt x="7235" y="14500"/>
                    <a:pt x="8238" y="10883"/>
                  </a:cubicBezTo>
                  <a:cubicBezTo>
                    <a:pt x="9271" y="7265"/>
                    <a:pt x="8907" y="3101"/>
                    <a:pt x="6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5" name="Google Shape;2575;p15"/>
          <p:cNvSpPr txBox="1">
            <a:spLocks noGrp="1"/>
          </p:cNvSpPr>
          <p:nvPr>
            <p:ph type="title"/>
          </p:nvPr>
        </p:nvSpPr>
        <p:spPr>
          <a:xfrm>
            <a:off x="924725" y="25262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76" name="Google Shape;2576;p15"/>
          <p:cNvSpPr txBox="1">
            <a:spLocks noGrp="1"/>
          </p:cNvSpPr>
          <p:nvPr>
            <p:ph type="subTitle" idx="1"/>
          </p:nvPr>
        </p:nvSpPr>
        <p:spPr>
          <a:xfrm>
            <a:off x="924725" y="1012275"/>
            <a:ext cx="5556000" cy="14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"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7" name="Google Shape;2697;p17"/>
          <p:cNvGrpSpPr/>
          <p:nvPr/>
        </p:nvGrpSpPr>
        <p:grpSpPr>
          <a:xfrm>
            <a:off x="-322656" y="259275"/>
            <a:ext cx="9649534" cy="5133144"/>
            <a:chOff x="-322656" y="259275"/>
            <a:chExt cx="9649534" cy="5133144"/>
          </a:xfrm>
        </p:grpSpPr>
        <p:sp>
          <p:nvSpPr>
            <p:cNvPr id="2698" name="Google Shape;2698;p17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0" name="Google Shape;2700;p17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2701" name="Google Shape;2701;p17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2702" name="Google Shape;2702;p1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3" name="Google Shape;2703;p1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4" name="Google Shape;2704;p1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5" name="Google Shape;2705;p1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6" name="Google Shape;2706;p1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7" name="Google Shape;2707;p1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8" name="Google Shape;2708;p1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9" name="Google Shape;2709;p1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10" name="Google Shape;2710;p17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2711" name="Google Shape;2711;p17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2" name="Google Shape;2712;p17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3" name="Google Shape;2713;p17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4" name="Google Shape;2714;p17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5" name="Google Shape;2715;p17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6" name="Google Shape;2716;p17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7" name="Google Shape;2717;p17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8" name="Google Shape;2718;p17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9" name="Google Shape;2719;p17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0" name="Google Shape;2720;p17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1" name="Google Shape;2721;p17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2" name="Google Shape;2722;p17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3" name="Google Shape;2723;p17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4" name="Google Shape;2724;p17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5" name="Google Shape;2725;p17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6" name="Google Shape;2726;p17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7" name="Google Shape;2727;p17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8" name="Google Shape;2728;p17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9" name="Google Shape;2729;p17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0" name="Google Shape;2730;p17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1" name="Google Shape;2731;p17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2" name="Google Shape;2732;p17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3" name="Google Shape;2733;p17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4" name="Google Shape;2734;p17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5" name="Google Shape;2735;p17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6" name="Google Shape;2736;p17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7" name="Google Shape;2737;p17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8" name="Google Shape;2738;p17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9" name="Google Shape;2739;p17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0" name="Google Shape;2740;p17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1" name="Google Shape;2741;p17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2" name="Google Shape;2742;p17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3" name="Google Shape;2743;p17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4" name="Google Shape;2744;p17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5" name="Google Shape;2745;p17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6" name="Google Shape;2746;p17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7" name="Google Shape;2747;p17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8" name="Google Shape;2748;p17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9" name="Google Shape;2749;p17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0" name="Google Shape;2750;p17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1" name="Google Shape;2751;p17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2" name="Google Shape;2752;p17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3" name="Google Shape;2753;p17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4" name="Google Shape;2754;p17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5" name="Google Shape;2755;p17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6" name="Google Shape;2756;p17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7" name="Google Shape;2757;p17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8" name="Google Shape;2758;p17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9" name="Google Shape;2759;p17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0" name="Google Shape;2760;p17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1" name="Google Shape;2761;p17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2" name="Google Shape;2762;p17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3" name="Google Shape;2763;p17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64" name="Google Shape;2764;p17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2765" name="Google Shape;2765;p17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6" name="Google Shape;2766;p17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7" name="Google Shape;2767;p17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8" name="Google Shape;2768;p17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9" name="Google Shape;2769;p17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0" name="Google Shape;2770;p17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1" name="Google Shape;2771;p17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2" name="Google Shape;2772;p17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3" name="Google Shape;2773;p17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4" name="Google Shape;2774;p17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5" name="Google Shape;2775;p17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6" name="Google Shape;2776;p17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7" name="Google Shape;2777;p17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8" name="Google Shape;2778;p17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9" name="Google Shape;2779;p17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0" name="Google Shape;2780;p17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1" name="Google Shape;2781;p17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2" name="Google Shape;2782;p17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3" name="Google Shape;2783;p17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4" name="Google Shape;2784;p17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5" name="Google Shape;2785;p17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6" name="Google Shape;2786;p17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7" name="Google Shape;2787;p17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8" name="Google Shape;2788;p17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9" name="Google Shape;2789;p17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0" name="Google Shape;2790;p17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1" name="Google Shape;2791;p17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2" name="Google Shape;2792;p17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3" name="Google Shape;2793;p17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4" name="Google Shape;2794;p17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5" name="Google Shape;2795;p17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6" name="Google Shape;2796;p17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7" name="Google Shape;2797;p17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8" name="Google Shape;2798;p17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9" name="Google Shape;2799;p17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0" name="Google Shape;2800;p17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1" name="Google Shape;2801;p17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2" name="Google Shape;2802;p17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3" name="Google Shape;2803;p17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4" name="Google Shape;2804;p17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5" name="Google Shape;2805;p17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6" name="Google Shape;2806;p17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7" name="Google Shape;2807;p17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8" name="Google Shape;2808;p17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9" name="Google Shape;2809;p17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0" name="Google Shape;2810;p17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1" name="Google Shape;2811;p17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2" name="Google Shape;2812;p17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3" name="Google Shape;2813;p17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4" name="Google Shape;2814;p17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5" name="Google Shape;2815;p17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6" name="Google Shape;2816;p17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7" name="Google Shape;2817;p17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18" name="Google Shape;2818;p17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2819" name="Google Shape;2819;p17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0" name="Google Shape;2820;p17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21" name="Google Shape;2821;p17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2822" name="Google Shape;2822;p17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3" name="Google Shape;2823;p17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4" name="Google Shape;2824;p17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5" name="Google Shape;2825;p17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6" name="Google Shape;2826;p17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7" name="Google Shape;2827;p17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8" name="Google Shape;2828;p17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9" name="Google Shape;2829;p17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0" name="Google Shape;2830;p17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1" name="Google Shape;2831;p17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2" name="Google Shape;2832;p17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3" name="Google Shape;2833;p17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4" name="Google Shape;2834;p17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5" name="Google Shape;2835;p17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6" name="Google Shape;2836;p17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7" name="Google Shape;2837;p17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8" name="Google Shape;2838;p17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9" name="Google Shape;2839;p17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0" name="Google Shape;2840;p17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1" name="Google Shape;2841;p17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2" name="Google Shape;2842;p17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3" name="Google Shape;2843;p17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4" name="Google Shape;2844;p17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5" name="Google Shape;2845;p17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6" name="Google Shape;2846;p17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7" name="Google Shape;2847;p17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8" name="Google Shape;2848;p17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9" name="Google Shape;2849;p17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850" name="Google Shape;2850;p17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7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7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7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7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5" name="Google Shape;2855;p17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2856" name="Google Shape;2856;p17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2857" name="Google Shape;2857;p17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8" name="Google Shape;2858;p17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9" name="Google Shape;2859;p17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0" name="Google Shape;2860;p17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1" name="Google Shape;2861;p17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2" name="Google Shape;2862;p17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3" name="Google Shape;2863;p17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4" name="Google Shape;2864;p17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5" name="Google Shape;2865;p17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6" name="Google Shape;2866;p17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7" name="Google Shape;2867;p17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8" name="Google Shape;2868;p17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9" name="Google Shape;2869;p17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0" name="Google Shape;2870;p17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1" name="Google Shape;2871;p17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72" name="Google Shape;2872;p17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2873" name="Google Shape;2873;p17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4" name="Google Shape;2874;p17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5" name="Google Shape;2875;p17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6" name="Google Shape;2876;p17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7" name="Google Shape;2877;p17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8" name="Google Shape;2878;p17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79" name="Google Shape;2879;p17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2880" name="Google Shape;2880;p17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1" name="Google Shape;2881;p17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2" name="Google Shape;2882;p17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3" name="Google Shape;2883;p17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4" name="Google Shape;2884;p17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5" name="Google Shape;2885;p17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6" name="Google Shape;2886;p17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7" name="Google Shape;2887;p17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8" name="Google Shape;2888;p17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9" name="Google Shape;2889;p17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90" name="Google Shape;2890;p17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2891" name="Google Shape;2891;p1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2" name="Google Shape;2892;p1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3" name="Google Shape;2893;p1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4" name="Google Shape;2894;p1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5" name="Google Shape;2895;p1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6" name="Google Shape;2896;p1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7" name="Google Shape;2897;p1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8" name="Google Shape;2898;p1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9" name="Google Shape;2899;p1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0" name="Google Shape;2900;p1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1" name="Google Shape;2901;p1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2" name="Google Shape;2902;p1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3" name="Google Shape;2903;p1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4" name="Google Shape;2904;p1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5" name="Google Shape;2905;p1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6" name="Google Shape;2906;p1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7" name="Google Shape;2907;p1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8" name="Google Shape;2908;p1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9" name="Google Shape;2909;p1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0" name="Google Shape;2910;p1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1" name="Google Shape;2911;p1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2" name="Google Shape;2912;p1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3" name="Google Shape;2913;p1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4" name="Google Shape;2914;p1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5" name="Google Shape;2915;p1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6" name="Google Shape;2916;p1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7" name="Google Shape;2917;p1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8" name="Google Shape;2918;p1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9" name="Google Shape;2919;p1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0" name="Google Shape;2920;p1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1" name="Google Shape;2921;p1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2" name="Google Shape;2922;p1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3" name="Google Shape;2923;p1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924" name="Google Shape;2924;p17"/>
          <p:cNvSpPr txBox="1">
            <a:spLocks noGrp="1"/>
          </p:cNvSpPr>
          <p:nvPr>
            <p:ph type="title"/>
          </p:nvPr>
        </p:nvSpPr>
        <p:spPr>
          <a:xfrm>
            <a:off x="726425" y="1207825"/>
            <a:ext cx="3569400" cy="9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5" name="Google Shape;2925;p17"/>
          <p:cNvSpPr txBox="1">
            <a:spLocks noGrp="1"/>
          </p:cNvSpPr>
          <p:nvPr>
            <p:ph type="subTitle" idx="1"/>
          </p:nvPr>
        </p:nvSpPr>
        <p:spPr>
          <a:xfrm>
            <a:off x="726425" y="2163993"/>
            <a:ext cx="27669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9" r:id="rId7"/>
    <p:sldLayoutId id="2147483661" r:id="rId8"/>
    <p:sldLayoutId id="2147483663" r:id="rId9"/>
    <p:sldLayoutId id="2147483664" r:id="rId10"/>
    <p:sldLayoutId id="2147483670" r:id="rId11"/>
    <p:sldLayoutId id="2147483673" r:id="rId12"/>
    <p:sldLayoutId id="2147483674" r:id="rId13"/>
    <p:sldLayoutId id="2147483675" r:id="rId14"/>
    <p:sldLayoutId id="2147483676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4" name="Google Shape;6424;p41"/>
          <p:cNvSpPr txBox="1">
            <a:spLocks noGrp="1"/>
          </p:cNvSpPr>
          <p:nvPr>
            <p:ph type="ctrTitle"/>
          </p:nvPr>
        </p:nvSpPr>
        <p:spPr>
          <a:xfrm>
            <a:off x="809342" y="1086907"/>
            <a:ext cx="7540500" cy="1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</a:t>
            </a:r>
            <a:r>
              <a:rPr lang="e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EM </a:t>
            </a:r>
            <a:br>
              <a:rPr lang="e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HÔM NAY!</a:t>
            </a:r>
            <a:endParaRPr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18" name="Google Shape;6518;p41"/>
          <p:cNvSpPr/>
          <p:nvPr/>
        </p:nvSpPr>
        <p:spPr>
          <a:xfrm>
            <a:off x="2036250" y="48505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19" name="Google Shape;6519;p41"/>
          <p:cNvSpPr/>
          <p:nvPr/>
        </p:nvSpPr>
        <p:spPr>
          <a:xfrm>
            <a:off x="2106300" y="490895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20" name="Google Shape;6520;p41"/>
          <p:cNvSpPr/>
          <p:nvPr/>
        </p:nvSpPr>
        <p:spPr>
          <a:xfrm>
            <a:off x="7594050" y="4026825"/>
            <a:ext cx="191400" cy="173775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21" name="Google Shape;6521;p41"/>
          <p:cNvSpPr/>
          <p:nvPr/>
        </p:nvSpPr>
        <p:spPr>
          <a:xfrm>
            <a:off x="720000" y="4065100"/>
            <a:ext cx="275700" cy="247825"/>
          </a:xfrm>
          <a:custGeom>
            <a:avLst/>
            <a:gdLst/>
            <a:ahLst/>
            <a:cxnLst/>
            <a:rect l="l" t="t" r="r" b="b"/>
            <a:pathLst>
              <a:path w="11028" h="9913" extrusionOk="0">
                <a:moveTo>
                  <a:pt x="6934" y="561"/>
                </a:moveTo>
                <a:cubicBezTo>
                  <a:pt x="7048" y="561"/>
                  <a:pt x="7164" y="587"/>
                  <a:pt x="7281" y="645"/>
                </a:cubicBezTo>
                <a:cubicBezTo>
                  <a:pt x="8003" y="966"/>
                  <a:pt x="7388" y="2278"/>
                  <a:pt x="7093" y="2786"/>
                </a:cubicBezTo>
                <a:cubicBezTo>
                  <a:pt x="6853" y="3161"/>
                  <a:pt x="6558" y="3509"/>
                  <a:pt x="6210" y="3830"/>
                </a:cubicBezTo>
                <a:cubicBezTo>
                  <a:pt x="6478" y="3964"/>
                  <a:pt x="6692" y="4178"/>
                  <a:pt x="6826" y="4446"/>
                </a:cubicBezTo>
                <a:cubicBezTo>
                  <a:pt x="7174" y="4098"/>
                  <a:pt x="7629" y="3750"/>
                  <a:pt x="8111" y="3616"/>
                </a:cubicBezTo>
                <a:cubicBezTo>
                  <a:pt x="8278" y="3569"/>
                  <a:pt x="8487" y="3542"/>
                  <a:pt x="8707" y="3542"/>
                </a:cubicBezTo>
                <a:cubicBezTo>
                  <a:pt x="9369" y="3542"/>
                  <a:pt x="10131" y="3783"/>
                  <a:pt x="10171" y="4446"/>
                </a:cubicBezTo>
                <a:cubicBezTo>
                  <a:pt x="10196" y="5156"/>
                  <a:pt x="9011" y="5306"/>
                  <a:pt x="8358" y="5306"/>
                </a:cubicBezTo>
                <a:cubicBezTo>
                  <a:pt x="8297" y="5306"/>
                  <a:pt x="8241" y="5304"/>
                  <a:pt x="8191" y="5302"/>
                </a:cubicBezTo>
                <a:cubicBezTo>
                  <a:pt x="7709" y="5249"/>
                  <a:pt x="7308" y="5168"/>
                  <a:pt x="6879" y="5035"/>
                </a:cubicBezTo>
                <a:cubicBezTo>
                  <a:pt x="6853" y="5356"/>
                  <a:pt x="6745" y="5623"/>
                  <a:pt x="6558" y="5864"/>
                </a:cubicBezTo>
                <a:cubicBezTo>
                  <a:pt x="7040" y="5998"/>
                  <a:pt x="7548" y="6212"/>
                  <a:pt x="7923" y="6587"/>
                </a:cubicBezTo>
                <a:cubicBezTo>
                  <a:pt x="8405" y="7096"/>
                  <a:pt x="8914" y="8353"/>
                  <a:pt x="8164" y="8809"/>
                </a:cubicBezTo>
                <a:cubicBezTo>
                  <a:pt x="8071" y="8864"/>
                  <a:pt x="7977" y="8889"/>
                  <a:pt x="7883" y="8889"/>
                </a:cubicBezTo>
                <a:cubicBezTo>
                  <a:pt x="7296" y="8889"/>
                  <a:pt x="6708" y="7931"/>
                  <a:pt x="6478" y="7470"/>
                </a:cubicBezTo>
                <a:cubicBezTo>
                  <a:pt x="6290" y="7069"/>
                  <a:pt x="6157" y="6614"/>
                  <a:pt x="6076" y="6185"/>
                </a:cubicBezTo>
                <a:cubicBezTo>
                  <a:pt x="5916" y="6293"/>
                  <a:pt x="5755" y="6319"/>
                  <a:pt x="5541" y="6319"/>
                </a:cubicBezTo>
                <a:cubicBezTo>
                  <a:pt x="5434" y="6319"/>
                  <a:pt x="5300" y="6319"/>
                  <a:pt x="5220" y="6293"/>
                </a:cubicBezTo>
                <a:lnTo>
                  <a:pt x="5220" y="6293"/>
                </a:lnTo>
                <a:cubicBezTo>
                  <a:pt x="5300" y="6828"/>
                  <a:pt x="5380" y="7363"/>
                  <a:pt x="5220" y="7898"/>
                </a:cubicBezTo>
                <a:cubicBezTo>
                  <a:pt x="5019" y="8456"/>
                  <a:pt x="4409" y="9293"/>
                  <a:pt x="3763" y="9293"/>
                </a:cubicBezTo>
                <a:cubicBezTo>
                  <a:pt x="3633" y="9293"/>
                  <a:pt x="3502" y="9259"/>
                  <a:pt x="3373" y="9183"/>
                </a:cubicBezTo>
                <a:cubicBezTo>
                  <a:pt x="2731" y="8755"/>
                  <a:pt x="3400" y="7524"/>
                  <a:pt x="3774" y="7069"/>
                </a:cubicBezTo>
                <a:cubicBezTo>
                  <a:pt x="4042" y="6694"/>
                  <a:pt x="4363" y="6400"/>
                  <a:pt x="4738" y="6078"/>
                </a:cubicBezTo>
                <a:cubicBezTo>
                  <a:pt x="4470" y="5918"/>
                  <a:pt x="4310" y="5650"/>
                  <a:pt x="4230" y="5356"/>
                </a:cubicBezTo>
                <a:cubicBezTo>
                  <a:pt x="3855" y="5730"/>
                  <a:pt x="3373" y="6052"/>
                  <a:pt x="2811" y="6159"/>
                </a:cubicBezTo>
                <a:cubicBezTo>
                  <a:pt x="2698" y="6181"/>
                  <a:pt x="2567" y="6193"/>
                  <a:pt x="2426" y="6193"/>
                </a:cubicBezTo>
                <a:cubicBezTo>
                  <a:pt x="1730" y="6193"/>
                  <a:pt x="808" y="5903"/>
                  <a:pt x="830" y="5168"/>
                </a:cubicBezTo>
                <a:cubicBezTo>
                  <a:pt x="850" y="4597"/>
                  <a:pt x="1624" y="4461"/>
                  <a:pt x="2267" y="4461"/>
                </a:cubicBezTo>
                <a:cubicBezTo>
                  <a:pt x="2496" y="4461"/>
                  <a:pt x="2709" y="4478"/>
                  <a:pt x="2864" y="4499"/>
                </a:cubicBezTo>
                <a:cubicBezTo>
                  <a:pt x="3346" y="4553"/>
                  <a:pt x="3801" y="4687"/>
                  <a:pt x="4256" y="4874"/>
                </a:cubicBezTo>
                <a:cubicBezTo>
                  <a:pt x="4283" y="4580"/>
                  <a:pt x="4444" y="4285"/>
                  <a:pt x="4658" y="4071"/>
                </a:cubicBezTo>
                <a:cubicBezTo>
                  <a:pt x="4122" y="3884"/>
                  <a:pt x="3614" y="3616"/>
                  <a:pt x="3239" y="3188"/>
                </a:cubicBezTo>
                <a:cubicBezTo>
                  <a:pt x="2757" y="2652"/>
                  <a:pt x="2383" y="1341"/>
                  <a:pt x="3186" y="966"/>
                </a:cubicBezTo>
                <a:cubicBezTo>
                  <a:pt x="3256" y="935"/>
                  <a:pt x="3326" y="921"/>
                  <a:pt x="3395" y="921"/>
                </a:cubicBezTo>
                <a:cubicBezTo>
                  <a:pt x="3990" y="921"/>
                  <a:pt x="4546" y="1956"/>
                  <a:pt x="4738" y="2412"/>
                </a:cubicBezTo>
                <a:cubicBezTo>
                  <a:pt x="4899" y="2840"/>
                  <a:pt x="5006" y="3322"/>
                  <a:pt x="5032" y="3777"/>
                </a:cubicBezTo>
                <a:cubicBezTo>
                  <a:pt x="5220" y="3723"/>
                  <a:pt x="5380" y="3696"/>
                  <a:pt x="5568" y="3696"/>
                </a:cubicBezTo>
                <a:lnTo>
                  <a:pt x="5702" y="3696"/>
                </a:lnTo>
                <a:cubicBezTo>
                  <a:pt x="5541" y="3161"/>
                  <a:pt x="5434" y="2572"/>
                  <a:pt x="5568" y="2037"/>
                </a:cubicBezTo>
                <a:cubicBezTo>
                  <a:pt x="5682" y="1465"/>
                  <a:pt x="6266" y="561"/>
                  <a:pt x="6934" y="561"/>
                </a:cubicBezTo>
                <a:close/>
                <a:moveTo>
                  <a:pt x="7201" y="1"/>
                </a:moveTo>
                <a:cubicBezTo>
                  <a:pt x="6419" y="1"/>
                  <a:pt x="5609" y="687"/>
                  <a:pt x="5273" y="1287"/>
                </a:cubicBezTo>
                <a:cubicBezTo>
                  <a:pt x="5193" y="1475"/>
                  <a:pt x="5113" y="1689"/>
                  <a:pt x="5059" y="1876"/>
                </a:cubicBezTo>
                <a:cubicBezTo>
                  <a:pt x="4952" y="1689"/>
                  <a:pt x="4818" y="1475"/>
                  <a:pt x="4685" y="1287"/>
                </a:cubicBezTo>
                <a:cubicBezTo>
                  <a:pt x="4392" y="890"/>
                  <a:pt x="3773" y="264"/>
                  <a:pt x="3222" y="264"/>
                </a:cubicBezTo>
                <a:cubicBezTo>
                  <a:pt x="3068" y="264"/>
                  <a:pt x="2919" y="314"/>
                  <a:pt x="2784" y="431"/>
                </a:cubicBezTo>
                <a:cubicBezTo>
                  <a:pt x="2115" y="966"/>
                  <a:pt x="2115" y="2224"/>
                  <a:pt x="2409" y="2920"/>
                </a:cubicBezTo>
                <a:cubicBezTo>
                  <a:pt x="2597" y="3375"/>
                  <a:pt x="2945" y="3750"/>
                  <a:pt x="3346" y="4044"/>
                </a:cubicBezTo>
                <a:cubicBezTo>
                  <a:pt x="3028" y="3961"/>
                  <a:pt x="2711" y="3919"/>
                  <a:pt x="2386" y="3919"/>
                </a:cubicBezTo>
                <a:cubicBezTo>
                  <a:pt x="2192" y="3919"/>
                  <a:pt x="1995" y="3934"/>
                  <a:pt x="1794" y="3964"/>
                </a:cubicBezTo>
                <a:cubicBezTo>
                  <a:pt x="1178" y="4044"/>
                  <a:pt x="1" y="4419"/>
                  <a:pt x="134" y="5249"/>
                </a:cubicBezTo>
                <a:cubicBezTo>
                  <a:pt x="295" y="6132"/>
                  <a:pt x="1366" y="6694"/>
                  <a:pt x="2142" y="6774"/>
                </a:cubicBezTo>
                <a:cubicBezTo>
                  <a:pt x="2185" y="6777"/>
                  <a:pt x="2228" y="6778"/>
                  <a:pt x="2271" y="6778"/>
                </a:cubicBezTo>
                <a:cubicBezTo>
                  <a:pt x="2732" y="6778"/>
                  <a:pt x="3171" y="6649"/>
                  <a:pt x="3587" y="6453"/>
                </a:cubicBezTo>
                <a:lnTo>
                  <a:pt x="3587" y="6453"/>
                </a:lnTo>
                <a:cubicBezTo>
                  <a:pt x="3239" y="6828"/>
                  <a:pt x="2945" y="7256"/>
                  <a:pt x="2784" y="7765"/>
                </a:cubicBezTo>
                <a:cubicBezTo>
                  <a:pt x="2570" y="8327"/>
                  <a:pt x="2329" y="9558"/>
                  <a:pt x="3132" y="9852"/>
                </a:cubicBezTo>
                <a:cubicBezTo>
                  <a:pt x="3265" y="9894"/>
                  <a:pt x="3401" y="9913"/>
                  <a:pt x="3538" y="9913"/>
                </a:cubicBezTo>
                <a:cubicBezTo>
                  <a:pt x="4283" y="9913"/>
                  <a:pt x="5045" y="9351"/>
                  <a:pt x="5407" y="8809"/>
                </a:cubicBezTo>
                <a:cubicBezTo>
                  <a:pt x="5728" y="8380"/>
                  <a:pt x="5809" y="7898"/>
                  <a:pt x="5862" y="7390"/>
                </a:cubicBezTo>
                <a:cubicBezTo>
                  <a:pt x="6023" y="7898"/>
                  <a:pt x="6290" y="8327"/>
                  <a:pt x="6612" y="8728"/>
                </a:cubicBezTo>
                <a:cubicBezTo>
                  <a:pt x="6931" y="9087"/>
                  <a:pt x="7546" y="9609"/>
                  <a:pt x="8094" y="9609"/>
                </a:cubicBezTo>
                <a:cubicBezTo>
                  <a:pt x="8282" y="9609"/>
                  <a:pt x="8462" y="9548"/>
                  <a:pt x="8619" y="9397"/>
                </a:cubicBezTo>
                <a:cubicBezTo>
                  <a:pt x="9261" y="8835"/>
                  <a:pt x="9154" y="7604"/>
                  <a:pt x="8780" y="6935"/>
                </a:cubicBezTo>
                <a:cubicBezTo>
                  <a:pt x="8566" y="6453"/>
                  <a:pt x="8191" y="6132"/>
                  <a:pt x="7763" y="5864"/>
                </a:cubicBezTo>
                <a:lnTo>
                  <a:pt x="7763" y="5864"/>
                </a:lnTo>
                <a:cubicBezTo>
                  <a:pt x="8020" y="5893"/>
                  <a:pt x="8293" y="5922"/>
                  <a:pt x="8569" y="5922"/>
                </a:cubicBezTo>
                <a:cubicBezTo>
                  <a:pt x="8809" y="5922"/>
                  <a:pt x="9052" y="5900"/>
                  <a:pt x="9288" y="5838"/>
                </a:cubicBezTo>
                <a:cubicBezTo>
                  <a:pt x="9904" y="5704"/>
                  <a:pt x="11028" y="5222"/>
                  <a:pt x="10841" y="4392"/>
                </a:cubicBezTo>
                <a:cubicBezTo>
                  <a:pt x="10627" y="3562"/>
                  <a:pt x="9502" y="3054"/>
                  <a:pt x="8726" y="3054"/>
                </a:cubicBezTo>
                <a:cubicBezTo>
                  <a:pt x="8191" y="3054"/>
                  <a:pt x="7736" y="3214"/>
                  <a:pt x="7281" y="3455"/>
                </a:cubicBezTo>
                <a:cubicBezTo>
                  <a:pt x="7602" y="3054"/>
                  <a:pt x="7870" y="2572"/>
                  <a:pt x="8003" y="2090"/>
                </a:cubicBezTo>
                <a:cubicBezTo>
                  <a:pt x="8164" y="1475"/>
                  <a:pt x="8298" y="244"/>
                  <a:pt x="7468" y="29"/>
                </a:cubicBezTo>
                <a:cubicBezTo>
                  <a:pt x="7380" y="10"/>
                  <a:pt x="7290" y="1"/>
                  <a:pt x="72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22" name="Google Shape;6522;p41"/>
          <p:cNvSpPr/>
          <p:nvPr/>
        </p:nvSpPr>
        <p:spPr>
          <a:xfrm>
            <a:off x="8692625" y="2831325"/>
            <a:ext cx="191400" cy="173775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F56DA4C-D704-47B9-AC8C-47ACC8D4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6334" y="292900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FF00"/>
                </a:solidFill>
                <a:latin typeface="Times New Roman" pitchFamily="18" charset="0"/>
              </a:rPr>
              <a:t>TRƯỜNG TIỂU HỌC THỊ TRẤN QUẾ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50A26-F78E-4CE2-B5CF-1A62285CCA86}"/>
              </a:ext>
            </a:extLst>
          </p:cNvPr>
          <p:cNvSpPr txBox="1"/>
          <p:nvPr/>
        </p:nvSpPr>
        <p:spPr>
          <a:xfrm>
            <a:off x="4099129" y="2876583"/>
            <a:ext cx="44983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918300" y="388601"/>
            <a:ext cx="684469" cy="6844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93679" y="536478"/>
            <a:ext cx="7172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sát hình ảnh, ước lượng số ong và số bông hoa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81" y="1202609"/>
            <a:ext cx="4476307" cy="2201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438239-74C7-46DD-85D3-FF4BB540B6C4}"/>
              </a:ext>
            </a:extLst>
          </p:cNvPr>
          <p:cNvSpPr txBox="1"/>
          <p:nvPr/>
        </p:nvSpPr>
        <p:spPr>
          <a:xfrm>
            <a:off x="1073889" y="3571559"/>
            <a:ext cx="6195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92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1" name="Google Shape;7101;p48"/>
          <p:cNvSpPr txBox="1">
            <a:spLocks noGrp="1"/>
          </p:cNvSpPr>
          <p:nvPr>
            <p:ph type="title"/>
          </p:nvPr>
        </p:nvSpPr>
        <p:spPr>
          <a:xfrm>
            <a:off x="724197" y="37881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 DỤNG</a:t>
            </a:r>
            <a:endParaRPr sz="32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266809" y="1143016"/>
            <a:ext cx="6043837" cy="1373869"/>
          </a:xfrm>
          <a:prstGeom prst="wedgeRoundRectCallout">
            <a:avLst>
              <a:gd name="adj1" fmla="val -56446"/>
              <a:gd name="adj2" fmla="val 565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ghế ghi trên vé biểu diễn xem ca nhạc của bố và Ngọc là 231 và 232. Em hãy chỉ dẫn giúp 2 bố con Ngọc tìm được ghế của mình.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31" y="2632766"/>
            <a:ext cx="4537359" cy="246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2" name="Google Shape;8752;p65"/>
          <p:cNvSpPr txBox="1">
            <a:spLocks noGrp="1"/>
          </p:cNvSpPr>
          <p:nvPr>
            <p:ph type="title"/>
          </p:nvPr>
        </p:nvSpPr>
        <p:spPr>
          <a:xfrm>
            <a:off x="720000" y="45784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53" name="Google Shape;8753;p65"/>
          <p:cNvSpPr/>
          <p:nvPr/>
        </p:nvSpPr>
        <p:spPr>
          <a:xfrm>
            <a:off x="2318764" y="1490260"/>
            <a:ext cx="1535259" cy="514200"/>
          </a:xfrm>
          <a:prstGeom prst="roundRect">
            <a:avLst>
              <a:gd name="adj" fmla="val 21227"/>
            </a:avLst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54" name="Google Shape;8754;p65"/>
          <p:cNvSpPr/>
          <p:nvPr/>
        </p:nvSpPr>
        <p:spPr>
          <a:xfrm>
            <a:off x="2318764" y="2352510"/>
            <a:ext cx="1535259" cy="514200"/>
          </a:xfrm>
          <a:prstGeom prst="roundRect">
            <a:avLst>
              <a:gd name="adj" fmla="val 2122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55" name="Google Shape;8755;p65"/>
          <p:cNvSpPr/>
          <p:nvPr/>
        </p:nvSpPr>
        <p:spPr>
          <a:xfrm>
            <a:off x="2318764" y="3226406"/>
            <a:ext cx="1535259" cy="514200"/>
          </a:xfrm>
          <a:prstGeom prst="roundRect">
            <a:avLst>
              <a:gd name="adj" fmla="val 21227"/>
            </a:avLst>
          </a:pr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56" name="Google Shape;8756;p65"/>
          <p:cNvSpPr/>
          <p:nvPr/>
        </p:nvSpPr>
        <p:spPr>
          <a:xfrm>
            <a:off x="504648" y="2173874"/>
            <a:ext cx="1366869" cy="849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Ranchers"/>
                <a:cs typeface="Times New Roman" panose="02020603050405020304" pitchFamily="18" charset="0"/>
                <a:sym typeface="Ranchers"/>
              </a:rPr>
              <a:t>Tìm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Ranchers"/>
                <a:cs typeface="Times New Roman" panose="02020603050405020304" pitchFamily="18" charset="0"/>
                <a:sym typeface="Ranchers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Ranchers"/>
                <a:cs typeface="Times New Roman" panose="02020603050405020304" pitchFamily="18" charset="0"/>
                <a:sym typeface="Ranchers"/>
              </a:rPr>
              <a:t>ghế</a:t>
            </a:r>
            <a:endParaRPr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Ranchers"/>
              <a:cs typeface="Times New Roman" panose="02020603050405020304" pitchFamily="18" charset="0"/>
              <a:sym typeface="Ranchers"/>
            </a:endParaRPr>
          </a:p>
        </p:txBody>
      </p:sp>
      <p:cxnSp>
        <p:nvCxnSpPr>
          <p:cNvPr id="8760" name="Google Shape;8760;p65"/>
          <p:cNvCxnSpPr>
            <a:stCxn id="8761" idx="3"/>
          </p:cNvCxnSpPr>
          <p:nvPr/>
        </p:nvCxnSpPr>
        <p:spPr>
          <a:xfrm>
            <a:off x="3820297" y="1747360"/>
            <a:ext cx="534843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762" name="Google Shape;8762;p65"/>
          <p:cNvCxnSpPr>
            <a:stCxn id="8763" idx="3"/>
          </p:cNvCxnSpPr>
          <p:nvPr/>
        </p:nvCxnSpPr>
        <p:spPr>
          <a:xfrm>
            <a:off x="3820297" y="2609611"/>
            <a:ext cx="534843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764" name="Google Shape;8764;p65"/>
          <p:cNvCxnSpPr>
            <a:stCxn id="8765" idx="3"/>
          </p:cNvCxnSpPr>
          <p:nvPr/>
        </p:nvCxnSpPr>
        <p:spPr>
          <a:xfrm>
            <a:off x="3820297" y="3477082"/>
            <a:ext cx="534843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766" name="Google Shape;8766;p65"/>
          <p:cNvCxnSpPr>
            <a:stCxn id="8756" idx="3"/>
            <a:endCxn id="8761" idx="1"/>
          </p:cNvCxnSpPr>
          <p:nvPr/>
        </p:nvCxnSpPr>
        <p:spPr>
          <a:xfrm flipV="1">
            <a:off x="1871517" y="1747360"/>
            <a:ext cx="534843" cy="85146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67" name="Google Shape;8767;p65"/>
          <p:cNvCxnSpPr>
            <a:stCxn id="8756" idx="3"/>
            <a:endCxn id="8765" idx="1"/>
          </p:cNvCxnSpPr>
          <p:nvPr/>
        </p:nvCxnSpPr>
        <p:spPr>
          <a:xfrm>
            <a:off x="1871517" y="2598824"/>
            <a:ext cx="534843" cy="87825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68" name="Google Shape;8768;p65"/>
          <p:cNvCxnSpPr>
            <a:stCxn id="8756" idx="3"/>
            <a:endCxn id="8763" idx="1"/>
          </p:cNvCxnSpPr>
          <p:nvPr/>
        </p:nvCxnSpPr>
        <p:spPr>
          <a:xfrm>
            <a:off x="1871517" y="2598824"/>
            <a:ext cx="534843" cy="1078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61" name="Google Shape;8761;p65"/>
          <p:cNvSpPr txBox="1"/>
          <p:nvPr/>
        </p:nvSpPr>
        <p:spPr>
          <a:xfrm>
            <a:off x="2406360" y="1490260"/>
            <a:ext cx="1413937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lt1"/>
                </a:solidFill>
                <a:latin typeface="Times New Roman" panose="02020603050405020304" pitchFamily="18" charset="0"/>
                <a:ea typeface="Ranchers"/>
                <a:cs typeface="Times New Roman" panose="02020603050405020304" pitchFamily="18" charset="0"/>
                <a:sym typeface="Ranchers"/>
              </a:rPr>
              <a:t>Bước</a:t>
            </a:r>
            <a:r>
              <a:rPr lang="en-US" sz="2000" b="1" dirty="0">
                <a:solidFill>
                  <a:schemeClr val="lt1"/>
                </a:solidFill>
                <a:latin typeface="Times New Roman" panose="02020603050405020304" pitchFamily="18" charset="0"/>
                <a:ea typeface="Ranchers"/>
                <a:cs typeface="Times New Roman" panose="02020603050405020304" pitchFamily="18" charset="0"/>
                <a:sym typeface="Ranchers"/>
              </a:rPr>
              <a:t> 1:</a:t>
            </a:r>
            <a:endParaRPr sz="2000" b="1" dirty="0">
              <a:solidFill>
                <a:schemeClr val="lt1"/>
              </a:solidFill>
              <a:latin typeface="Times New Roman" panose="02020603050405020304" pitchFamily="18" charset="0"/>
              <a:ea typeface="Ranchers"/>
              <a:cs typeface="Times New Roman" panose="02020603050405020304" pitchFamily="18" charset="0"/>
              <a:sym typeface="Ranchers"/>
            </a:endParaRPr>
          </a:p>
        </p:txBody>
      </p:sp>
      <p:sp>
        <p:nvSpPr>
          <p:cNvPr id="8763" name="Google Shape;8763;p65"/>
          <p:cNvSpPr txBox="1"/>
          <p:nvPr/>
        </p:nvSpPr>
        <p:spPr>
          <a:xfrm>
            <a:off x="2406360" y="2352511"/>
            <a:ext cx="1413937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Times New Roman" panose="02020603050405020304" pitchFamily="18" charset="0"/>
                <a:ea typeface="Ranchers"/>
                <a:cs typeface="Times New Roman" panose="02020603050405020304" pitchFamily="18" charset="0"/>
                <a:sym typeface="Ranchers"/>
              </a:rPr>
              <a:t>Bước 2:</a:t>
            </a:r>
            <a:endParaRPr sz="2000" b="1" dirty="0">
              <a:solidFill>
                <a:schemeClr val="lt1"/>
              </a:solidFill>
              <a:latin typeface="Times New Roman" panose="02020603050405020304" pitchFamily="18" charset="0"/>
              <a:ea typeface="Ranchers"/>
              <a:cs typeface="Times New Roman" panose="02020603050405020304" pitchFamily="18" charset="0"/>
              <a:sym typeface="Ranchers"/>
            </a:endParaRPr>
          </a:p>
        </p:txBody>
      </p:sp>
      <p:sp>
        <p:nvSpPr>
          <p:cNvPr id="8765" name="Google Shape;8765;p65"/>
          <p:cNvSpPr txBox="1"/>
          <p:nvPr/>
        </p:nvSpPr>
        <p:spPr>
          <a:xfrm>
            <a:off x="2406360" y="3219982"/>
            <a:ext cx="1413937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lt1"/>
                </a:solidFill>
                <a:latin typeface="Times New Roman" panose="02020603050405020304" pitchFamily="18" charset="0"/>
                <a:ea typeface="Ranchers"/>
                <a:cs typeface="Times New Roman" panose="02020603050405020304" pitchFamily="18" charset="0"/>
                <a:sym typeface="Ranchers"/>
              </a:rPr>
              <a:t>Bước</a:t>
            </a:r>
            <a:r>
              <a:rPr lang="en-US" sz="2000" b="1" dirty="0">
                <a:solidFill>
                  <a:schemeClr val="lt1"/>
                </a:solidFill>
                <a:latin typeface="Times New Roman" panose="02020603050405020304" pitchFamily="18" charset="0"/>
                <a:ea typeface="Ranchers"/>
                <a:cs typeface="Times New Roman" panose="02020603050405020304" pitchFamily="18" charset="0"/>
                <a:sym typeface="Ranchers"/>
              </a:rPr>
              <a:t> 3:</a:t>
            </a:r>
            <a:endParaRPr sz="2000" b="1" dirty="0">
              <a:solidFill>
                <a:schemeClr val="lt1"/>
              </a:solidFill>
              <a:latin typeface="Times New Roman" panose="02020603050405020304" pitchFamily="18" charset="0"/>
              <a:ea typeface="Ranchers"/>
              <a:cs typeface="Times New Roman" panose="02020603050405020304" pitchFamily="18" charset="0"/>
              <a:sym typeface="Rancher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72971" y="1112700"/>
            <a:ext cx="3057986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 và Ngọc kiểm tra lại số ghế ngồi của mình.</a:t>
            </a:r>
            <a:endParaRPr lang="en-US" sz="1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72971" y="198473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tới ghế đầu tiên của dãy đầu tiên, kiểm tra số của chiếc ghế đó, số 231 →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được ghế của bố.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85320" y="3278941"/>
            <a:ext cx="3703834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số ghế bên cạnh của bố là số 232 → Tìm được ghế của Ngọc.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3" grpId="0" animBg="1"/>
      <p:bldP spid="8754" grpId="0" animBg="1"/>
      <p:bldP spid="8755" grpId="0" animBg="1"/>
      <p:bldP spid="8756" grpId="0" animBg="1"/>
      <p:bldP spid="8761" grpId="0"/>
      <p:bldP spid="8763" grpId="0"/>
      <p:bldP spid="8765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825998" y="487451"/>
            <a:ext cx="3515232" cy="777995"/>
          </a:xfrm>
          <a:prstGeom prst="wedgeRoundRectCallout">
            <a:avLst>
              <a:gd name="adj1" fmla="val 57649"/>
              <a:gd name="adj2" fmla="val 40737"/>
              <a:gd name="adj3" fmla="val 16667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6398" y="1437686"/>
            <a:ext cx="6022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algn="just">
              <a:lnSpc>
                <a:spcPct val="150000"/>
              </a:lnSpc>
            </a:pP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 đọc câu hỏi, hô to: “Đúng hay sai?” thì HS sẽ đồng loạt giơ tay.</a:t>
            </a:r>
          </a:p>
          <a:p>
            <a:pPr algn="just">
              <a:lnSpc>
                <a:spcPct val="150000"/>
              </a:lnSpc>
            </a:pPr>
            <a:r>
              <a:rPr lang="nl-NL" sz="20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ước: 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Xòe bàn tay là đúng, nắm bàn tay là sai.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57790" y="466642"/>
            <a:ext cx="4323620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</a:t>
            </a:r>
            <a:r>
              <a:rPr 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Số 564 có 6 chục. Đúng hay sai?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61150" y="1165938"/>
            <a:ext cx="1204675" cy="5637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8918" y="1953856"/>
            <a:ext cx="5011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455.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219600" y="2618675"/>
            <a:ext cx="1204675" cy="5637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90214" y="3344184"/>
            <a:ext cx="5637309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</a:t>
            </a:r>
            <a:r>
              <a:rPr 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Số 703 được viết là 703 = 700 + 30 + 0. Đúng hay sai?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4091192" y="4149531"/>
            <a:ext cx="1114116" cy="563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77" grpId="0" animBg="1"/>
      <p:bldP spid="11" grpId="0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07860" y="473557"/>
            <a:ext cx="4873450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</a:t>
            </a:r>
            <a:r>
              <a:rPr 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Số 786 lớn hơn số 867. Đúng hay sai?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729550" y="440180"/>
            <a:ext cx="1114116" cy="563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6571" y="1411307"/>
            <a:ext cx="5297375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5</a:t>
            </a:r>
            <a:r>
              <a:rPr 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Dãy số 435, 467, 439 sắp xếp theo thứ tự tăng dần. Đúng hay sai?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6729550" y="1566526"/>
            <a:ext cx="1114116" cy="563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68011" y="2692872"/>
            <a:ext cx="5911575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6</a:t>
            </a:r>
            <a:r>
              <a:rPr 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Mẹ mua 100 quả cam, bố được tặng 75 quả cam. Nhà em có 175 quả cam. Đúng hay sai?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7662623" y="2918828"/>
            <a:ext cx="1092939" cy="5637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84328" y="3974437"/>
            <a:ext cx="4246675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7</a:t>
            </a:r>
            <a:r>
              <a:rPr lang="nl-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112 lớn hơn 121. Đúng hay sai?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729550" y="3933337"/>
            <a:ext cx="1114116" cy="563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5" grpId="0" animBg="1"/>
      <p:bldP spid="16" grpId="0"/>
      <p:bldP spid="67" grpId="0" animBg="1"/>
      <p:bldP spid="17" grpId="0"/>
      <p:bldP spid="69" grpId="0" animBg="1"/>
      <p:bldP spid="18" grpId="0"/>
      <p:bldP spid="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5" name="Google Shape;7595;p5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96" name="Google Shape;7596;p55"/>
          <p:cNvSpPr txBox="1">
            <a:spLocks noGrp="1"/>
          </p:cNvSpPr>
          <p:nvPr>
            <p:ph type="title" idx="2"/>
          </p:nvPr>
        </p:nvSpPr>
        <p:spPr>
          <a:xfrm>
            <a:off x="748243" y="2473559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98" name="Google Shape;7598;p55"/>
          <p:cNvSpPr txBox="1">
            <a:spLocks noGrp="1"/>
          </p:cNvSpPr>
          <p:nvPr>
            <p:ph type="title" idx="3"/>
          </p:nvPr>
        </p:nvSpPr>
        <p:spPr>
          <a:xfrm>
            <a:off x="3432043" y="2441889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00" name="Google Shape;7600;p55"/>
          <p:cNvSpPr txBox="1">
            <a:spLocks noGrp="1"/>
          </p:cNvSpPr>
          <p:nvPr>
            <p:ph type="title" idx="5"/>
          </p:nvPr>
        </p:nvSpPr>
        <p:spPr>
          <a:xfrm>
            <a:off x="6115843" y="2473559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895" y="2946351"/>
            <a:ext cx="2497095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347879" y="2902985"/>
            <a:ext cx="2497095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SBT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5932434" y="2931780"/>
            <a:ext cx="3181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1 000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6" grpId="0"/>
      <p:bldP spid="7598" grpId="0"/>
      <p:bldP spid="7600" grpId="0"/>
      <p:bldP spid="5" grpId="0"/>
      <p:bldP spid="152" grpId="0"/>
      <p:bldP spid="1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6" name="Google Shape;8596;p62"/>
          <p:cNvSpPr txBox="1">
            <a:spLocks noGrp="1"/>
          </p:cNvSpPr>
          <p:nvPr>
            <p:ph type="title"/>
          </p:nvPr>
        </p:nvSpPr>
        <p:spPr>
          <a:xfrm>
            <a:off x="998948" y="1246885"/>
            <a:ext cx="7187473" cy="1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 </a:t>
            </a:r>
            <a:br>
              <a:rPr lang="en-US" sz="4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LẮNG NGHE BÀI GIẢNG!</a:t>
            </a:r>
            <a:endParaRPr sz="40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4" y="238085"/>
            <a:ext cx="3801298" cy="13646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3257" y="595901"/>
            <a:ext cx="318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913391" y="1821488"/>
            <a:ext cx="1092546" cy="6061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HS1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146621" y="1870575"/>
            <a:ext cx="2953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90" name="Rectangle 89"/>
          <p:cNvSpPr/>
          <p:nvPr/>
        </p:nvSpPr>
        <p:spPr>
          <a:xfrm>
            <a:off x="4146622" y="2724582"/>
            <a:ext cx="4377348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146621" y="3678834"/>
            <a:ext cx="499737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1000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2924208" y="2775508"/>
            <a:ext cx="1092546" cy="6061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HS2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2924208" y="3735628"/>
            <a:ext cx="1092546" cy="6061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HS3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89" grpId="0"/>
      <p:bldP spid="90" grpId="0"/>
      <p:bldP spid="91" grpId="0"/>
      <p:bldP spid="92" grpId="0" animBg="1"/>
      <p:bldP spid="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5302" y="657253"/>
            <a:ext cx="8718698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TOÁN:ÔN TẬP VỀ CÁC SỐ TRONG PHẠM VI 1 000 (2 </a:t>
            </a:r>
            <a:r>
              <a:rPr lang="en-US" sz="36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18300" y="388601"/>
            <a:ext cx="684469" cy="6844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3679" y="536478"/>
            <a:ext cx="3320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8300" y="1339682"/>
            <a:ext cx="2585188" cy="534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78" y="2134399"/>
            <a:ext cx="6750206" cy="18848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2725" y="2089513"/>
            <a:ext cx="59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0054" y="4279747"/>
            <a:ext cx="719192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9246" y="4248969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63747" y="4279747"/>
            <a:ext cx="719192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82939" y="4248969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18019" y="4279746"/>
            <a:ext cx="719192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64155" y="4279747"/>
            <a:ext cx="719192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83347" y="4248969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67848" y="4279747"/>
            <a:ext cx="719192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87040" y="4248969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22120" y="4279746"/>
            <a:ext cx="719192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/>
      <p:bldP spid="10" grpId="0" animBg="1"/>
      <p:bldP spid="11" grpId="0"/>
      <p:bldP spid="57" grpId="0" animBg="1"/>
      <p:bldP spid="58" grpId="0"/>
      <p:bldP spid="59" grpId="0" animBg="1"/>
      <p:bldP spid="60" grpId="0" animBg="1"/>
      <p:bldP spid="61" grpId="0"/>
      <p:bldP spid="62" grpId="0" animBg="1"/>
      <p:bldP spid="63" grpId="0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18300" y="388601"/>
            <a:ext cx="684469" cy="6844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3679" y="536478"/>
            <a:ext cx="3320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8300" y="1339682"/>
            <a:ext cx="2585188" cy="534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34" y="2316905"/>
            <a:ext cx="7061564" cy="1519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2725" y="2089513"/>
            <a:ext cx="59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389" y="4220089"/>
            <a:ext cx="719192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8432" y="4199173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27399" y="4229950"/>
            <a:ext cx="719192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123238" y="4209034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58318" y="4239811"/>
            <a:ext cx="719192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27957" y="4229950"/>
            <a:ext cx="71919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47149" y="4199172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679636" y="4229950"/>
            <a:ext cx="71919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422465" y="4198274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757545" y="4229051"/>
            <a:ext cx="71919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081192" y="4209034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410159" y="4239811"/>
            <a:ext cx="719192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73379" y="4198273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05866" y="4229051"/>
            <a:ext cx="71919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8558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57" grpId="0" animBg="1"/>
      <p:bldP spid="58" grpId="0"/>
      <p:bldP spid="59" grpId="0" animBg="1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1085143" y="411013"/>
            <a:ext cx="59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9" y="837899"/>
            <a:ext cx="7023823" cy="88440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376525" y="1720998"/>
            <a:ext cx="193400" cy="280964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Down Arrow 76"/>
          <p:cNvSpPr/>
          <p:nvPr/>
        </p:nvSpPr>
        <p:spPr>
          <a:xfrm>
            <a:off x="3491289" y="1724296"/>
            <a:ext cx="193400" cy="280964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Down Arrow 77"/>
          <p:cNvSpPr/>
          <p:nvPr/>
        </p:nvSpPr>
        <p:spPr>
          <a:xfrm>
            <a:off x="4542063" y="1744298"/>
            <a:ext cx="193400" cy="280964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Down Arrow 78"/>
          <p:cNvSpPr/>
          <p:nvPr/>
        </p:nvSpPr>
        <p:spPr>
          <a:xfrm>
            <a:off x="6532364" y="1738944"/>
            <a:ext cx="193400" cy="280964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0723" y="2068212"/>
            <a:ext cx="620725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77626" y="2072494"/>
            <a:ext cx="620725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328400" y="2068212"/>
            <a:ext cx="620725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97664" y="2077788"/>
            <a:ext cx="620725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495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39254" y="2745773"/>
            <a:ext cx="7483999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liền trước của số 470 là  ...    Số liền sau của số 489 là   ...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39253" y="3465601"/>
            <a:ext cx="7865109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715 gồm ...trăm  ... chục ... đơn vị, ta viết 715 =  ...  + ..... + ...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087323" y="2795049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469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183074" y="2780619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39261" y="3545041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908454" y="3521887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701542" y="3512311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142651" y="3488755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694376" y="3502849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246101" y="3512311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6" grpId="0" animBg="1"/>
      <p:bldP spid="77" grpId="0" animBg="1"/>
      <p:bldP spid="78" grpId="0" animBg="1"/>
      <p:bldP spid="79" grpId="0" animBg="1"/>
      <p:bldP spid="7" grpId="0" animBg="1"/>
      <p:bldP spid="81" grpId="0" animBg="1"/>
      <p:bldP spid="82" grpId="0" animBg="1"/>
      <p:bldP spid="83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Oval 273"/>
          <p:cNvSpPr/>
          <p:nvPr/>
        </p:nvSpPr>
        <p:spPr>
          <a:xfrm>
            <a:off x="918300" y="388601"/>
            <a:ext cx="684469" cy="684469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1693679" y="536478"/>
            <a:ext cx="5005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996593" y="3128619"/>
            <a:ext cx="73477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Nêu tên bạn thu gom được nhiều vỏ chai nhựa nhất?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Nêu tên các bạn thu gom số lượng vỏ chai nhựa theo thứ tự từ nhiều đến ít. </a:t>
            </a:r>
          </a:p>
        </p:txBody>
      </p:sp>
      <p:pic>
        <p:nvPicPr>
          <p:cNvPr id="278" name="Google Shape;7213;p5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52" y="1181111"/>
            <a:ext cx="5249930" cy="1831993"/>
          </a:xfrm>
          <a:prstGeom prst="roundRect">
            <a:avLst>
              <a:gd name="adj" fmla="val 4494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279" name="6-Point Star 278"/>
          <p:cNvSpPr/>
          <p:nvPr/>
        </p:nvSpPr>
        <p:spPr>
          <a:xfrm>
            <a:off x="6269298" y="2425967"/>
            <a:ext cx="709021" cy="765726"/>
          </a:xfrm>
          <a:prstGeom prst="star6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0" name="Picture 2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1232">
            <a:off x="7082358" y="2664436"/>
            <a:ext cx="693724" cy="78923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832164" y="2806148"/>
            <a:ext cx="1071935" cy="70265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animBg="1"/>
      <p:bldP spid="275" grpId="0"/>
      <p:bldP spid="277" grpId="0"/>
      <p:bldP spid="279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91" y="1175843"/>
            <a:ext cx="634992" cy="505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642" y="648000"/>
            <a:ext cx="4153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nl-NL" sz="2000" dirty="0"/>
              <a:t>Sắp xếp thứ tự từ nhiều đến ít:</a:t>
            </a:r>
            <a:endParaRPr lang="en-US" sz="2000" dirty="0"/>
          </a:p>
        </p:txBody>
      </p:sp>
      <p:pic>
        <p:nvPicPr>
          <p:cNvPr id="86" name="Google Shape;7213;p50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97"/>
          <a:stretch/>
        </p:blipFill>
        <p:spPr>
          <a:xfrm>
            <a:off x="2822154" y="1994396"/>
            <a:ext cx="1249656" cy="1831993"/>
          </a:xfrm>
          <a:prstGeom prst="roundRect">
            <a:avLst>
              <a:gd name="adj" fmla="val 4494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87" name="Google Shape;7213;p50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3" r="50631"/>
          <a:stretch/>
        </p:blipFill>
        <p:spPr>
          <a:xfrm>
            <a:off x="4756783" y="1994396"/>
            <a:ext cx="1325366" cy="1831993"/>
          </a:xfrm>
          <a:prstGeom prst="roundRect">
            <a:avLst>
              <a:gd name="adj" fmla="val 4494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88" name="Google Shape;7213;p50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9" r="24799"/>
          <a:stretch/>
        </p:blipFill>
        <p:spPr>
          <a:xfrm>
            <a:off x="6802059" y="1994396"/>
            <a:ext cx="1284270" cy="1831993"/>
          </a:xfrm>
          <a:prstGeom prst="roundRect">
            <a:avLst>
              <a:gd name="adj" fmla="val 4494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89" name="Google Shape;7213;p50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5"/>
          <a:stretch/>
        </p:blipFill>
        <p:spPr>
          <a:xfrm>
            <a:off x="824971" y="2007294"/>
            <a:ext cx="1312210" cy="1831993"/>
          </a:xfrm>
          <a:prstGeom prst="roundRect">
            <a:avLst>
              <a:gd name="adj" fmla="val 4494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2327612" y="2794570"/>
            <a:ext cx="339047" cy="25685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>
            <a:off x="4262241" y="2794570"/>
            <a:ext cx="339047" cy="25685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/>
          <p:cNvSpPr/>
          <p:nvPr/>
        </p:nvSpPr>
        <p:spPr>
          <a:xfrm>
            <a:off x="6311353" y="2794570"/>
            <a:ext cx="339047" cy="25685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1" grpId="0" animBg="1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918300" y="388601"/>
            <a:ext cx="684469" cy="6844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93679" y="536478"/>
            <a:ext cx="7172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sát hình ảnh, ước lượng số ong và số bông hoa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0" y="1284374"/>
            <a:ext cx="6661401" cy="327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loud Callout 3"/>
          <p:cNvSpPr/>
          <p:nvPr/>
        </p:nvSpPr>
        <p:spPr>
          <a:xfrm>
            <a:off x="6493267" y="986320"/>
            <a:ext cx="2558266" cy="1818526"/>
          </a:xfrm>
          <a:prstGeom prst="cloudCallout">
            <a:avLst>
              <a:gd name="adj1" fmla="val -63254"/>
              <a:gd name="adj2" fmla="val 39464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bg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3613" y="1197624"/>
            <a:ext cx="22184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Science Subject for Pre-K: Observe insect life by Slidesgo">
  <a:themeElements>
    <a:clrScheme name="Simple Light">
      <a:dk1>
        <a:srgbClr val="434343"/>
      </a:dk1>
      <a:lt1>
        <a:srgbClr val="FFFFFF"/>
      </a:lt1>
      <a:dk2>
        <a:srgbClr val="2270B6"/>
      </a:dk2>
      <a:lt2>
        <a:srgbClr val="A9CF54"/>
      </a:lt2>
      <a:accent1>
        <a:srgbClr val="8DAA5D"/>
      </a:accent1>
      <a:accent2>
        <a:srgbClr val="FFC200"/>
      </a:accent2>
      <a:accent3>
        <a:srgbClr val="FF6E85"/>
      </a:accent3>
      <a:accent4>
        <a:srgbClr val="EE324F"/>
      </a:accent4>
      <a:accent5>
        <a:srgbClr val="968DFF"/>
      </a:accent5>
      <a:accent6>
        <a:srgbClr val="5A483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616</Words>
  <Application>Microsoft Office PowerPoint</Application>
  <PresentationFormat>On-screen Show (16:9)</PresentationFormat>
  <Paragraphs>109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Ranchers</vt:lpstr>
      <vt:lpstr>Barlow</vt:lpstr>
      <vt:lpstr>Nunito</vt:lpstr>
      <vt:lpstr>Times New Roman</vt:lpstr>
      <vt:lpstr>Calibri</vt:lpstr>
      <vt:lpstr>Arial</vt:lpstr>
      <vt:lpstr>Science Subject for Pre-K: Observe insect life by Slidesgo</vt:lpstr>
      <vt:lpstr>CHÀO MỪNG QUÝ THẦY CÔ CÁC EM  ĐẾN VỚI TIẾT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 DỤNG</vt:lpstr>
      <vt:lpstr>Hướng dẫn</vt:lpstr>
      <vt:lpstr>PowerPoint Presentation</vt:lpstr>
      <vt:lpstr>PowerPoint Presentation</vt:lpstr>
      <vt:lpstr>PowerPoint Presentation</vt:lpstr>
      <vt:lpstr>HƯỚNG DẪN VỀ NHÀ</vt:lpstr>
      <vt:lpstr>CẢM ƠN CÁC EM  ĐÃ LẮNG NGHE BÀI GIẢNG!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Subject for Pre-K: Observe insect life</dc:title>
  <dc:creator>User</dc:creator>
  <cp:lastModifiedBy>Administrator</cp:lastModifiedBy>
  <cp:revision>23</cp:revision>
  <dcterms:modified xsi:type="dcterms:W3CDTF">2024-10-04T02:55:09Z</dcterms:modified>
</cp:coreProperties>
</file>