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7" r:id="rId3"/>
    <p:sldId id="259" r:id="rId4"/>
    <p:sldId id="256" r:id="rId5"/>
    <p:sldId id="271" r:id="rId6"/>
    <p:sldId id="261" r:id="rId7"/>
    <p:sldId id="263" r:id="rId8"/>
    <p:sldId id="264" r:id="rId9"/>
    <p:sldId id="266" r:id="rId10"/>
    <p:sldId id="268" r:id="rId11"/>
    <p:sldId id="270" r:id="rId12"/>
  </p:sldIdLst>
  <p:sldSz cx="10287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imes Neue Roman" panose="020B0604020202020204" charset="0"/>
      <p:regular r:id="rId17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492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07A4-2173-4277-A9F5-9FF663964E2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E637-F171-4964-B039-1EFA296B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517E-1C97-4969-A4FC-A6C22D4E98E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67B6-3F8C-4BC3-A30C-FDBC11452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E558-D4E0-4AD7-A9B8-46E6916C2E1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6FCF-57E3-4A30-A641-F05B1DC7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DD2E-C222-487A-A552-E6539C35249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2CD0-DB60-442A-AF9C-0D48C587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A81F-72B6-45A5-828B-3782BF062BE6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2C6C-FDDE-4229-A339-5710D3C1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01BF-D5F5-435A-9F65-FB614C647504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423B-A525-4025-9DA9-45444FD5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042A-6854-4ED8-A8AC-29027137898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D8A2-D6A9-41E0-970B-68086B15B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3B15-2018-4A0F-812E-C73160A88B7B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9796-9B4B-4E75-B50D-16C086577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5B04-9235-417E-A768-2BE696441C6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837F-33CC-4062-9D85-D4B08A56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A4C4-A9CB-4C6F-A73B-4E887EE4A37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35A-BE5A-41F7-9A6E-9D800795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A971-CE54-4BAA-8511-39A762A0BEFB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F5AA-12DB-4302-A6CE-F3C90D23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12B351-DA3E-4591-9684-88CFF78B208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45146-4943-4E71-B806-D13E46980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75" y="6654375"/>
            <a:ext cx="1544968" cy="13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20661" y="2711463"/>
            <a:ext cx="6343650" cy="4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13" tIns="45406" rIns="90813" bIns="4540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12" b="1" dirty="0">
                <a:solidFill>
                  <a:srgbClr val="FFFF00"/>
                </a:solidFill>
                <a:latin typeface="Times New Roman" pitchFamily="18" charset="0"/>
              </a:rPr>
              <a:t>TRƯỜNG TIỂU HỌC THỊ TRẤN QUẾ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45625" y="5149850"/>
            <a:ext cx="8532200" cy="90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13" tIns="45406" rIns="90813" bIns="454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138"/>
              </a:spcBef>
              <a:defRPr/>
            </a:pPr>
            <a:r>
              <a:rPr lang="en-US" sz="252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52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2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52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2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278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278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81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 </a:t>
            </a:r>
            <a:r>
              <a:rPr lang="en-US" sz="278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278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40779" y="3457929"/>
            <a:ext cx="8299933" cy="13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13" tIns="45406" rIns="90813" bIns="454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1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1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25" y="6058524"/>
            <a:ext cx="3549423" cy="12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417774" y="3168974"/>
            <a:ext cx="378312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014669" y="2448535"/>
            <a:ext cx="734870" cy="9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27714" y="6498117"/>
            <a:ext cx="675830" cy="4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5756" y="2184489"/>
            <a:ext cx="873889" cy="104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551" y="2250389"/>
            <a:ext cx="873889" cy="9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9D03DE-8ECC-43AA-853C-2C0373DDD34A}"/>
              </a:ext>
            </a:extLst>
          </p:cNvPr>
          <p:cNvSpPr txBox="1"/>
          <p:nvPr/>
        </p:nvSpPr>
        <p:spPr>
          <a:xfrm>
            <a:off x="5594913" y="6743962"/>
            <a:ext cx="3732689" cy="870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252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28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154717" y="1138723"/>
            <a:ext cx="92964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621463" y="635952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531100" y="5749925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2"/>
          <p:cNvSpPr>
            <a:spLocks noChangeShapeType="1"/>
          </p:cNvSpPr>
          <p:nvPr/>
        </p:nvSpPr>
        <p:spPr bwMode="auto">
          <a:xfrm>
            <a:off x="2202550" y="2857500"/>
            <a:ext cx="8047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ue Roman" panose="020B0604020202020204" charset="0"/>
            </a:endParaRPr>
          </a:p>
        </p:txBody>
      </p:sp>
      <p:sp>
        <p:nvSpPr>
          <p:cNvPr id="10250" name="TextBox 4"/>
          <p:cNvSpPr txBox="1">
            <a:spLocks noChangeArrowheads="1"/>
          </p:cNvSpPr>
          <p:nvPr/>
        </p:nvSpPr>
        <p:spPr bwMode="auto">
          <a:xfrm>
            <a:off x="2347334" y="2139950"/>
            <a:ext cx="7353300" cy="4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2.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Tìm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hiểu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về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tên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các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chương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trình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phát</a:t>
            </a:r>
            <a:r>
              <a:rPr lang="en-US" alt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thanh</a:t>
            </a:r>
            <a:endParaRPr lang="en-US" altLang="en-US" sz="3000" dirty="0">
              <a:solidFill>
                <a:srgbClr val="5E17EB"/>
              </a:solidFill>
              <a:latin typeface="Times Neue Roman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3390900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ue Roman" panose="020B0604020202020204" charset="0"/>
              </a:rPr>
              <a:t>- </a:t>
            </a:r>
            <a:r>
              <a:rPr lang="vi-VN" sz="3200" dirty="0">
                <a:latin typeface="Times Neue Roman" panose="020B0604020202020204" charset="0"/>
              </a:rPr>
              <a:t> Giới thiệu một số chương trình thu thanh mà em hay nghe?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35238" y="4584700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ue Roman" panose="020B0604020202020204" charset="0"/>
              </a:rPr>
              <a:t>- </a:t>
            </a:r>
            <a:r>
              <a:rPr lang="vi-VN" altLang="en-US" dirty="0">
                <a:solidFill>
                  <a:srgbClr val="000000"/>
                </a:solidFill>
                <a:latin typeface="Times Neue Roman" panose="020B0604020202020204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-60325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0" y="7333195"/>
            <a:ext cx="73977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401211" y="2437260"/>
            <a:ext cx="7352518" cy="55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771135" y="5672350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152584" y="5532744"/>
            <a:ext cx="269716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552097" y="1493926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11113" y="4892675"/>
            <a:ext cx="220027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4995" y="4018116"/>
            <a:ext cx="66851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Xin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chân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thành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cám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lắng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nghe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19150" y="2384425"/>
            <a:ext cx="9061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là  nơi sản xuất các chương trình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có thể phát tín hiệu truyền thanh qua ăng ten.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Đây là hình ảnh của tôi:</a:t>
            </a:r>
            <a:endParaRPr lang="vi-VN" altLang="en-US" sz="3000">
              <a:solidFill>
                <a:srgbClr val="5E17EB"/>
              </a:solidFill>
              <a:latin typeface="Times Neue Roman" charset="0"/>
            </a:endParaRP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5E17EB"/>
              </a:solidFill>
              <a:latin typeface="Times Neue Roman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921250"/>
            <a:ext cx="48101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05263" y="8343900"/>
            <a:ext cx="312102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ue Roman" panose="020B0604020202020204" charset="0"/>
                <a:cs typeface="Times New Roman" panose="02020603050405020304" pitchFamily="18" charset="0"/>
              </a:rPr>
              <a:t>Đài phát thanh</a:t>
            </a:r>
            <a:endParaRPr lang="en-US" altLang="en-US">
              <a:solidFill>
                <a:srgbClr val="FF0000"/>
              </a:solidFill>
              <a:latin typeface="Times Neue Roman" panose="020B060402020202020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 panose="020B0604020202020204" charset="0"/>
              </a:rPr>
              <a:t>TRÒ CHƠI “TÔI LÀ AI?”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1724025" y="8496300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ue Roman" panose="020B060402020202020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 panose="020B0604020202020204" charset="0"/>
              </a:rPr>
              <a:t>TRÒ CHƠI “TÔI LÀ AI?”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9150" y="2446338"/>
            <a:ext cx="9061450" cy="2038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1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199" dirty="0">
              <a:solidFill>
                <a:srgbClr val="5E17EB"/>
              </a:solidFill>
              <a:latin typeface="Times Neue Roman" panose="020B0604020202020204" charset="0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 panose="020B0604020202020204" charset="0"/>
              </a:rPr>
              <a:t> Tôi  là nơi thu nhận các tín hiệu qua ăng ten</a:t>
            </a: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 panose="020B0604020202020204" charset="0"/>
              </a:rPr>
              <a:t> Tôi có thể  phát ra loa</a:t>
            </a:r>
            <a:endParaRPr lang="en-US" sz="3000" dirty="0">
              <a:solidFill>
                <a:srgbClr val="5E17EB"/>
              </a:solidFill>
              <a:latin typeface="Times Neue Roman" panose="020B0604020202020204" charset="0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-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Đây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là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hình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ảnh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của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 panose="020B0604020202020204" charset="0"/>
              </a:rPr>
              <a:t>tôi</a:t>
            </a:r>
            <a:r>
              <a:rPr lang="en-US" sz="3000" dirty="0">
                <a:solidFill>
                  <a:srgbClr val="5E17EB"/>
                </a:solidFill>
                <a:latin typeface="Times Neue Roman" panose="020B0604020202020204" charset="0"/>
              </a:rPr>
              <a:t>:</a:t>
            </a:r>
            <a:endParaRPr lang="vi-VN" sz="3000" dirty="0">
              <a:solidFill>
                <a:srgbClr val="5E17EB"/>
              </a:solidFill>
              <a:latin typeface="Times Neue Roman" panose="020B060402020202020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970338" y="8569325"/>
            <a:ext cx="3121025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ue Roman" panose="020B0604020202020204" charset="0"/>
                <a:cs typeface="Times New Roman" panose="02020603050405020304" pitchFamily="18" charset="0"/>
              </a:rPr>
              <a:t>Máy thu thanh</a:t>
            </a:r>
            <a:endParaRPr lang="en-US" altLang="en-US">
              <a:solidFill>
                <a:srgbClr val="FF0000"/>
              </a:solidFill>
              <a:latin typeface="Times Neue Roman" panose="020B0604020202020204" charset="0"/>
            </a:endParaRPr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911725"/>
            <a:ext cx="34004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1795463" y="8697913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ue Roman" panose="020B060402020202020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485900" y="-1358900"/>
            <a:ext cx="5761038" cy="5759450"/>
            <a:chOff x="0" y="0"/>
            <a:chExt cx="6350000" cy="6350000"/>
          </a:xfrm>
        </p:grpSpPr>
        <p:sp>
          <p:nvSpPr>
            <p:cNvPr id="4107" name="Freeform 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BBC1">
                <a:alpha val="1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ue Roman" panose="020B0604020202020204" charset="0"/>
              </a:endParaRPr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 rot="10800000">
            <a:off x="1952625" y="890588"/>
            <a:ext cx="4213225" cy="9745662"/>
            <a:chOff x="0" y="0"/>
            <a:chExt cx="1437153" cy="3324846"/>
          </a:xfrm>
        </p:grpSpPr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0" y="0"/>
              <a:ext cx="1437153" cy="3324846"/>
            </a:xfrm>
            <a:custGeom>
              <a:avLst/>
              <a:gdLst>
                <a:gd name="T0" fmla="*/ 0 w 1437153"/>
                <a:gd name="T1" fmla="*/ 0 h 3324846"/>
                <a:gd name="T2" fmla="*/ 718577 w 1437153"/>
                <a:gd name="T3" fmla="*/ 3324846 h 3324846"/>
                <a:gd name="T4" fmla="*/ 1437153 w 1437153"/>
                <a:gd name="T5" fmla="*/ 0 h 3324846"/>
                <a:gd name="T6" fmla="*/ 0 w 1437153"/>
                <a:gd name="T7" fmla="*/ 0 h 33248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7153" h="3324846">
                  <a:moveTo>
                    <a:pt x="0" y="0"/>
                  </a:moveTo>
                  <a:lnTo>
                    <a:pt x="718577" y="3324846"/>
                  </a:lnTo>
                  <a:lnTo>
                    <a:pt x="1437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ue Roman" panose="020B0604020202020204" charset="0"/>
              </a:endParaRPr>
            </a:p>
          </p:txBody>
        </p:sp>
      </p:grp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-1544638"/>
            <a:ext cx="1955800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2522538"/>
            <a:ext cx="26209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4622800"/>
            <a:ext cx="2619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922463" y="2790825"/>
            <a:ext cx="713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TUẦN 9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CÔNG NGHỆ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CHỦ ĐỀ 1: CÔNG NGHỆ VÀ ĐỜI SỐNG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Bài 04: SỬ DỤNG MÁY THU THANH  (T3) </a:t>
            </a:r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8297863"/>
            <a:ext cx="18065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9425"/>
            <a:ext cx="26685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074738" y="83343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"/>
          <p:cNvSpPr>
            <a:spLocks noChangeShapeType="1"/>
          </p:cNvSpPr>
          <p:nvPr/>
        </p:nvSpPr>
        <p:spPr bwMode="auto">
          <a:xfrm>
            <a:off x="2049463" y="2943225"/>
            <a:ext cx="8047037" cy="0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2397125" y="1785938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808413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 Giới thiệu một số chương trình thu thanh mà em hay nghe?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2535238" y="5002213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-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6181" b="3082"/>
          <a:stretch>
            <a:fillRect/>
          </a:stretch>
        </p:blipFill>
        <p:spPr bwMode="auto">
          <a:xfrm rot="-10716698">
            <a:off x="-34094" y="1300181"/>
            <a:ext cx="9929813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725613" y="1703388"/>
            <a:ext cx="7993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Times Neue Roman" panose="020B0604020202020204" charset="0"/>
              </a:rPr>
              <a:t>TÌM HIỂU VỀ MỘT SỐ CHƯƠNG TRÌNH PHÁT THANH DÀNH CHO LỨA TUỔI HỌC SINH</a:t>
            </a: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8802688" y="8310563"/>
            <a:ext cx="12366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9169400" y="7851775"/>
            <a:ext cx="163988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>
            <a:fillRect/>
          </a:stretch>
        </p:blipFill>
        <p:spPr bwMode="auto">
          <a:xfrm rot="-898842">
            <a:off x="19050" y="22225"/>
            <a:ext cx="20193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7118" r="4274"/>
          <a:stretch>
            <a:fillRect/>
          </a:stretch>
        </p:blipFill>
        <p:spPr bwMode="auto">
          <a:xfrm>
            <a:off x="830626" y="4376430"/>
            <a:ext cx="80200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855663" y="3275013"/>
            <a:ext cx="94313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panose="020B0604020202020204" charset="0"/>
              </a:rPr>
              <a:t>1. Đọc thông tin dưới đây và cho biết tên chương trình phát thanh phù hợp với lứa tuổi học sinh </a:t>
            </a: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(NHÓM 2) </a:t>
            </a:r>
            <a:endParaRPr lang="en-US" altLang="en-US" sz="3000">
              <a:solidFill>
                <a:srgbClr val="000000"/>
              </a:solidFill>
              <a:latin typeface="Times Neue Roman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627063" y="120808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1550988" y="4397375"/>
            <a:ext cx="8013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Bản tin thời tiết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Học tiếng anh trên sóng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Ca nhạc dành cho thiếu nhi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Kể chuyện cổ tích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210425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/>
          <a:srcRect l="217" r="217"/>
          <a:stretch>
            <a:fillRect/>
          </a:stretch>
        </p:blipFill>
        <p:spPr bwMode="auto">
          <a:xfrm rot="10883302">
            <a:off x="1265238" y="887413"/>
            <a:ext cx="9296400" cy="70500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790700" y="4357688"/>
            <a:ext cx="7951788" cy="200025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34925" cmpd="dbl">
            <a:solidFill>
              <a:srgbClr val="000000">
                <a:alpha val="92000"/>
              </a:srgb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defRPr/>
            </a:pP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  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Đài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thường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khác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nhau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.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mỗi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gồm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chương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trình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nội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dung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đa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dạng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phù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hợp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mọi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lứa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tuổi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.  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ShapeType="1"/>
          </p:cNvSpPr>
          <p:nvPr/>
        </p:nvSpPr>
        <p:spPr bwMode="auto">
          <a:xfrm>
            <a:off x="1422400" y="1485900"/>
            <a:ext cx="804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10362"/>
          <a:stretch>
            <a:fillRect/>
          </a:stretch>
        </p:blipFill>
        <p:spPr bwMode="auto">
          <a:xfrm>
            <a:off x="1638300" y="1868488"/>
            <a:ext cx="70294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905000" y="250825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8213" y="7581900"/>
            <a:ext cx="807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1: Học tiếng Anh trên đài phát thanh.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2: Kể chuyện cổ tích.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3: Ca nhạc dành cho thiếu nhi.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4: Bản tin thời tiết.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59&quot;/&gt;&lt;/object&gt;&lt;object type=&quot;3&quot; unique_id=&quot;10135&quot;&gt;&lt;property id=&quot;20148&quot; value=&quot;5&quot;/&gt;&lt;property id=&quot;20300&quot; value=&quot;Slide 5&quot;/&gt;&lt;property id=&quot;20307&quot; value=&quot;261&quot;/&gt;&lt;/object&gt;&lt;object type=&quot;3&quot; unique_id=&quot;10136&quot;&gt;&lt;property id=&quot;20148&quot; value=&quot;5&quot;/&gt;&lt;property id=&quot;20300&quot; value=&quot;Slide 6&quot;/&gt;&lt;property id=&quot;20307&quot; value=&quot;263&quot;/&gt;&lt;/object&gt;&lt;object type=&quot;3&quot; unique_id=&quot;10137&quot;&gt;&lt;property id=&quot;20148&quot; value=&quot;5&quot;/&gt;&lt;property id=&quot;20300&quot; value=&quot;Slide 7&quot;/&gt;&lt;property id=&quot;20307&quot; value=&quot;264&quot;/&gt;&lt;/object&gt;&lt;object type=&quot;3&quot; unique_id=&quot;10138&quot;&gt;&lt;property id=&quot;20148&quot; value=&quot;5&quot;/&gt;&lt;property id=&quot;20300&quot; value=&quot;Slide 8&quot;/&gt;&lt;property id=&quot;20307&quot; value=&quot;266&quot;/&gt;&lt;/object&gt;&lt;object type=&quot;3&quot; unique_id=&quot;10211&quot;&gt;&lt;property id=&quot;20148&quot; value=&quot;5&quot;/&gt;&lt;property id=&quot;20300&quot; value=&quot;Slide 9&quot;/&gt;&lt;property id=&quot;20307&quot; value=&quot;268&quot;/&gt;&lt;/object&gt;&lt;object type=&quot;3&quot; unique_id=&quot;10212&quot;&gt;&lt;property id=&quot;20148&quot; value=&quot;5&quot;/&gt;&lt;property id=&quot;20300&quot; value=&quot;Slide 10&quot;/&gt;&lt;property id=&quot;20307&quot; value=&quot;270&quot;/&gt;&lt;/object&gt;&lt;object type=&quot;3&quot; unique_id=&quot;10280&quot;&gt;&lt;property id=&quot;20148&quot; value=&quot;5&quot;/&gt;&lt;property id=&quot;20300&quot; value=&quot;Slide 4&quot;/&gt;&lt;property id=&quot;20307&quot; value=&quot;271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430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Neue Roman</vt:lpstr>
      <vt:lpstr>Cormorant Garamond Medium Bold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Nghỉ Lễ Vui Vẻ!</dc:title>
  <dc:creator>trantho</dc:creator>
  <cp:lastModifiedBy>Administrator</cp:lastModifiedBy>
  <cp:revision>13</cp:revision>
  <dcterms:created xsi:type="dcterms:W3CDTF">2006-08-16T00:00:00Z</dcterms:created>
  <dcterms:modified xsi:type="dcterms:W3CDTF">2024-10-04T03:07:59Z</dcterms:modified>
</cp:coreProperties>
</file>