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5" r:id="rId1"/>
  </p:sldMasterIdLst>
  <p:notesMasterIdLst>
    <p:notesMasterId r:id="rId11"/>
  </p:notesMasterIdLst>
  <p:sldIdLst>
    <p:sldId id="322" r:id="rId2"/>
    <p:sldId id="313" r:id="rId3"/>
    <p:sldId id="311" r:id="rId4"/>
    <p:sldId id="310" r:id="rId5"/>
    <p:sldId id="265" r:id="rId6"/>
    <p:sldId id="315" r:id="rId7"/>
    <p:sldId id="318" r:id="rId8"/>
    <p:sldId id="324" r:id="rId9"/>
    <p:sldId id="30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0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4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0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9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0924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27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4086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91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49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3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93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8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3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9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8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9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8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3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5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680" r:id="rId18"/>
    <p:sldLayoutId id="2147483685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3717" y="2715383"/>
            <a:ext cx="7963139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77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70188" y="868151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22:</a:t>
            </a:r>
            <a:r>
              <a:rPr kumimoji="0" lang="en-US" sz="44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4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6" y="-9427"/>
            <a:ext cx="12100383" cy="2253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5" y="2262433"/>
            <a:ext cx="5309943" cy="3393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559" y="2243579"/>
            <a:ext cx="6591988" cy="3412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81" y="827446"/>
            <a:ext cx="11832751" cy="557806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02479" y="4067292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70244" y="4096167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69840" y="4067292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69841" y="5213816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6" name="Oval 15"/>
          <p:cNvSpPr/>
          <p:nvPr/>
        </p:nvSpPr>
        <p:spPr>
          <a:xfrm>
            <a:off x="6504623" y="4067292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9631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5" y="771512"/>
            <a:ext cx="12027095" cy="519894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117868" y="3963597"/>
            <a:ext cx="657803" cy="6954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31557" y="3992472"/>
            <a:ext cx="699770" cy="7120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41939" y="3963597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07928" y="4917527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Oval 15"/>
          <p:cNvSpPr/>
          <p:nvPr/>
        </p:nvSpPr>
        <p:spPr>
          <a:xfrm>
            <a:off x="5993913" y="4002097"/>
            <a:ext cx="677152" cy="695414"/>
          </a:xfrm>
          <a:prstGeom prst="ellipse">
            <a:avLst/>
          </a:prstGeom>
          <a:solidFill>
            <a:schemeClr val="bg1"/>
          </a:solidFill>
          <a:ln w="38100">
            <a:noFill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73182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1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35627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383</TotalTime>
  <Words>49</Words>
  <Application>Microsoft Office PowerPoint</Application>
  <PresentationFormat>Widescreen</PresentationFormat>
  <Paragraphs>19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微软雅黑</vt:lpstr>
      <vt:lpstr>SimSun</vt:lpstr>
      <vt:lpstr>Arial</vt:lpstr>
      <vt:lpstr>Calibri</vt:lpstr>
      <vt:lpstr>Century Gothic</vt:lpstr>
      <vt:lpstr>inpin heiti</vt:lpstr>
      <vt:lpstr>Montserrat ExtraBold</vt:lpstr>
      <vt:lpstr>Times New Roman</vt:lpstr>
      <vt:lpstr>UTM Avo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39</cp:revision>
  <dcterms:created xsi:type="dcterms:W3CDTF">2021-05-17T05:01:00Z</dcterms:created>
  <dcterms:modified xsi:type="dcterms:W3CDTF">2021-10-19T09:44:13Z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