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86" r:id="rId4"/>
    <p:sldId id="280" r:id="rId5"/>
    <p:sldId id="278" r:id="rId6"/>
    <p:sldId id="281" r:id="rId7"/>
    <p:sldId id="282" r:id="rId8"/>
    <p:sldId id="283" r:id="rId9"/>
    <p:sldId id="285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3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37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DAC8-406F-4D4A-A7A2-39A39F33331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6DAC8-406F-4D4A-A7A2-39A39F33331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8979-A7F4-461D-9B95-982AA3A875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39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1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63" y="2088725"/>
            <a:ext cx="11378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23:</a:t>
            </a:r>
            <a:r>
              <a:rPr kumimoji="0" lang="en-US" sz="440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400" i="0" u="none" strike="noStrike" kern="1200" cap="none" spc="100" normalizeH="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(1tiết)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13487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9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313"/>
            <a:ext cx="12191999" cy="687388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791542" y="5462459"/>
            <a:ext cx="752177" cy="787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39658" y="5436348"/>
            <a:ext cx="699770" cy="787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18446" y="5321057"/>
            <a:ext cx="781549" cy="787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18446" y="6162234"/>
            <a:ext cx="781548" cy="6957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6" name="Oval 15"/>
          <p:cNvSpPr/>
          <p:nvPr/>
        </p:nvSpPr>
        <p:spPr>
          <a:xfrm>
            <a:off x="4665406" y="5436348"/>
            <a:ext cx="677152" cy="7875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55303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2818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218024" y="2870088"/>
            <a:ext cx="752177" cy="787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22701" y="2870088"/>
            <a:ext cx="699770" cy="787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261791" y="2870088"/>
            <a:ext cx="781549" cy="787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61792" y="3902697"/>
            <a:ext cx="781548" cy="7758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Oval 15"/>
          <p:cNvSpPr/>
          <p:nvPr/>
        </p:nvSpPr>
        <p:spPr>
          <a:xfrm>
            <a:off x="2157875" y="2870088"/>
            <a:ext cx="677152" cy="7875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98302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994360" y="3026020"/>
            <a:ext cx="5802528" cy="7451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78223" y="3797296"/>
            <a:ext cx="4544164" cy="787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+ 30 = 55 (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65156" y="4556954"/>
            <a:ext cx="3691961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55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46"/>
            <a:ext cx="11962613" cy="2349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07" y="2611899"/>
            <a:ext cx="5869553" cy="41243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848187" y="2223952"/>
            <a:ext cx="3701118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endParaRPr lang="en-US" sz="3200" u="sng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7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994361" y="3095639"/>
            <a:ext cx="5798572" cy="787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942667" y="3883151"/>
            <a:ext cx="3875054" cy="982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12 - 3 = 9 (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42578" y="4718756"/>
            <a:ext cx="3662750" cy="16030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9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87559" cy="2017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425" y="1922822"/>
            <a:ext cx="6082786" cy="41624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623521" y="2306685"/>
            <a:ext cx="3701118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endParaRPr lang="en-US" sz="3200" u="sng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5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60220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98</Words>
  <Application>Microsoft Office PowerPoint</Application>
  <PresentationFormat>Widescreen</PresentationFormat>
  <Paragraphs>26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ITC Avant Garde Std Bk</vt:lpstr>
      <vt:lpstr>Montserrat ExtraBold</vt:lpstr>
      <vt:lpstr>Times New Roman</vt:lpstr>
      <vt:lpstr>UTM Avo</vt:lpstr>
      <vt:lpstr>2_Office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laptopdunghuyen123@gmail.com</cp:lastModifiedBy>
  <cp:revision>23</cp:revision>
  <dcterms:created xsi:type="dcterms:W3CDTF">2021-05-14T03:45:18Z</dcterms:created>
  <dcterms:modified xsi:type="dcterms:W3CDTF">2024-10-06T05:48:54Z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