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13"/>
  </p:notesMasterIdLst>
  <p:sldIdLst>
    <p:sldId id="295" r:id="rId2"/>
    <p:sldId id="294" r:id="rId3"/>
    <p:sldId id="258" r:id="rId4"/>
    <p:sldId id="259" r:id="rId5"/>
    <p:sldId id="260" r:id="rId6"/>
    <p:sldId id="292" r:id="rId7"/>
    <p:sldId id="289" r:id="rId8"/>
    <p:sldId id="265" r:id="rId9"/>
    <p:sldId id="264" r:id="rId10"/>
    <p:sldId id="266" r:id="rId11"/>
    <p:sldId id="29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>
      <p:cViewPr varScale="1">
        <p:scale>
          <a:sx n="66" d="100"/>
          <a:sy n="66" d="100"/>
        </p:scale>
        <p:origin x="632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pPr/>
              <a:t>10/19/2021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435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9299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473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91" r:id="rId14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microsoft.com/office/2007/relationships/hdphoto" Target="../media/hdphoto5.wdp"/><Relationship Id="rId18" Type="http://schemas.openxmlformats.org/officeDocument/2006/relationships/image" Target="../media/image30.png"/><Relationship Id="rId3" Type="http://schemas.openxmlformats.org/officeDocument/2006/relationships/image" Target="../media/image22.png"/><Relationship Id="rId7" Type="http://schemas.microsoft.com/office/2007/relationships/hdphoto" Target="../media/hdphoto2.wdp"/><Relationship Id="rId12" Type="http://schemas.openxmlformats.org/officeDocument/2006/relationships/image" Target="../media/image27.png"/><Relationship Id="rId17" Type="http://schemas.microsoft.com/office/2007/relationships/hdphoto" Target="../media/hdphoto7.wdp"/><Relationship Id="rId2" Type="http://schemas.openxmlformats.org/officeDocument/2006/relationships/image" Target="../media/image21.jpeg"/><Relationship Id="rId16" Type="http://schemas.openxmlformats.org/officeDocument/2006/relationships/image" Target="../media/image29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10" Type="http://schemas.openxmlformats.org/officeDocument/2006/relationships/image" Target="../media/image26.png"/><Relationship Id="rId19" Type="http://schemas.openxmlformats.org/officeDocument/2006/relationships/image" Target="../media/image31.png"/><Relationship Id="rId4" Type="http://schemas.openxmlformats.org/officeDocument/2006/relationships/image" Target="../media/image23.png"/><Relationship Id="rId9" Type="http://schemas.microsoft.com/office/2007/relationships/hdphoto" Target="../media/hdphoto3.wdp"/><Relationship Id="rId1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31.png"/><Relationship Id="rId3" Type="http://schemas.microsoft.com/office/2007/relationships/hdphoto" Target="../media/hdphoto8.wdp"/><Relationship Id="rId7" Type="http://schemas.openxmlformats.org/officeDocument/2006/relationships/image" Target="../media/image37.png"/><Relationship Id="rId12" Type="http://schemas.openxmlformats.org/officeDocument/2006/relationships/image" Target="../media/image40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11" Type="http://schemas.openxmlformats.org/officeDocument/2006/relationships/image" Target="../media/image30.png"/><Relationship Id="rId5" Type="http://schemas.openxmlformats.org/officeDocument/2006/relationships/image" Target="../media/image35.gif"/><Relationship Id="rId10" Type="http://schemas.openxmlformats.org/officeDocument/2006/relationships/image" Target="../media/image39.png"/><Relationship Id="rId4" Type="http://schemas.openxmlformats.org/officeDocument/2006/relationships/image" Target="../media/image34.png"/><Relationship Id="rId9" Type="http://schemas.microsoft.com/office/2007/relationships/hdphoto" Target="../media/hdphoto9.wdp"/><Relationship Id="rId14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1.png"/><Relationship Id="rId3" Type="http://schemas.openxmlformats.org/officeDocument/2006/relationships/image" Target="../media/image34.png"/><Relationship Id="rId7" Type="http://schemas.microsoft.com/office/2007/relationships/hdphoto" Target="../media/hdphoto10.wdp"/><Relationship Id="rId12" Type="http://schemas.openxmlformats.org/officeDocument/2006/relationships/image" Target="../media/image3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11" Type="http://schemas.openxmlformats.org/officeDocument/2006/relationships/image" Target="../media/image39.png"/><Relationship Id="rId5" Type="http://schemas.openxmlformats.org/officeDocument/2006/relationships/image" Target="../media/image36.png"/><Relationship Id="rId15" Type="http://schemas.openxmlformats.org/officeDocument/2006/relationships/image" Target="../media/image44.png"/><Relationship Id="rId10" Type="http://schemas.openxmlformats.org/officeDocument/2006/relationships/image" Target="../media/image30.png"/><Relationship Id="rId4" Type="http://schemas.openxmlformats.org/officeDocument/2006/relationships/image" Target="../media/image35.gif"/><Relationship Id="rId9" Type="http://schemas.microsoft.com/office/2007/relationships/hdphoto" Target="../media/hdphoto9.wdp"/><Relationship Id="rId14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4.xml"/><Relationship Id="rId5" Type="http://schemas.microsoft.com/office/2007/relationships/hdphoto" Target="../media/hdphoto12.wdp"/><Relationship Id="rId4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5144" y="2715383"/>
            <a:ext cx="6941712" cy="144655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00B050"/>
                </a:solidFill>
                <a:latin typeface="UTM Avo" panose="02040603050506020204" pitchFamily="18" charset="0"/>
                <a:cs typeface="+mn-cs"/>
              </a:rPr>
              <a:t>CHÀO MỪNG CÁC </a:t>
            </a:r>
            <a:r>
              <a:rPr lang="en-US" sz="5400" b="1" dirty="0" smtClean="0">
                <a:ln/>
                <a:solidFill>
                  <a:srgbClr val="00B050"/>
                </a:solidFill>
                <a:latin typeface="UTM Avo" panose="02040603050506020204" pitchFamily="18" charset="0"/>
                <a:cs typeface="+mn-cs"/>
              </a:rPr>
              <a:t>EM</a:t>
            </a:r>
            <a:endParaRPr lang="vi-VN" sz="5400" b="1" dirty="0">
              <a:ln/>
              <a:solidFill>
                <a:srgbClr val="00B050"/>
              </a:solidFill>
              <a:latin typeface="UTM Avo" panose="02040603050506020204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00B05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00B05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473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 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5924" y="170307"/>
            <a:ext cx="12185504" cy="6041957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6419653" y="2790334"/>
            <a:ext cx="546756" cy="51461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en-US" sz="23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459689" y="5073191"/>
            <a:ext cx="546756" cy="51461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23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403940" y="4273484"/>
            <a:ext cx="546756" cy="51461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23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472259" y="3520912"/>
            <a:ext cx="546756" cy="51461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23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531150" y="2796620"/>
            <a:ext cx="546756" cy="51461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23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526436" y="5063765"/>
            <a:ext cx="546756" cy="51461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en-US" sz="23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536650" y="4331925"/>
            <a:ext cx="546756" cy="51461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en-US" sz="23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414940" y="3530339"/>
            <a:ext cx="546756" cy="51461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en-US" sz="23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0022266" y="5073191"/>
            <a:ext cx="546756" cy="51461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23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528008" y="3528767"/>
            <a:ext cx="546756" cy="51461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3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405514" y="5076335"/>
            <a:ext cx="546756" cy="51461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3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459653" y="4293670"/>
            <a:ext cx="546756" cy="51461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3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5475401" y="2788764"/>
            <a:ext cx="546756" cy="51461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3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9090581" y="3519342"/>
            <a:ext cx="546756" cy="51461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23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0015980" y="4293910"/>
            <a:ext cx="546756" cy="51461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23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8141616" y="2806048"/>
            <a:ext cx="546756" cy="51461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23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081153" y="5084191"/>
            <a:ext cx="546756" cy="51461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23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081155" y="4292338"/>
            <a:ext cx="546756" cy="51461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23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8140045" y="3549193"/>
            <a:ext cx="546756" cy="51461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23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9084297" y="2806047"/>
            <a:ext cx="546756" cy="51461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23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0023839" y="3547621"/>
            <a:ext cx="546756" cy="51461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en-US" sz="23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0025408" y="2795047"/>
            <a:ext cx="546756" cy="51461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en-US" sz="23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8141618" y="5077905"/>
            <a:ext cx="546756" cy="51461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en-US" sz="23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8133761" y="4278197"/>
            <a:ext cx="546756" cy="51461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en-US" sz="23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  <p:bldP spid="10" grpId="2" animBg="1"/>
      <p:bldP spid="11" grpId="1" animBg="1"/>
      <p:bldP spid="11" grpId="2" animBg="1"/>
      <p:bldP spid="15" grpId="1" animBg="1"/>
      <p:bldP spid="15" grpId="2" animBg="1"/>
      <p:bldP spid="16" grpId="1" animBg="1"/>
      <p:bldP spid="16" grpId="2" animBg="1"/>
      <p:bldP spid="18" grpId="1" animBg="1"/>
      <p:bldP spid="18" grpId="2" animBg="1"/>
      <p:bldP spid="19" grpId="1" animBg="1"/>
      <p:bldP spid="19" grpId="2" animBg="1"/>
      <p:bldP spid="20" grpId="1" animBg="1"/>
      <p:bldP spid="20" grpId="2" animBg="1"/>
      <p:bldP spid="21" grpId="1" animBg="1"/>
      <p:bldP spid="21" grpId="2" animBg="1"/>
      <p:bldP spid="22" grpId="1" animBg="1"/>
      <p:bldP spid="22" grpId="2" animBg="1"/>
      <p:bldP spid="23" grpId="1" animBg="1"/>
      <p:bldP spid="23" grpId="2" animBg="1"/>
      <p:bldP spid="24" grpId="1" animBg="1"/>
      <p:bldP spid="24" grpId="2" animBg="1"/>
      <p:bldP spid="25" grpId="1" animBg="1"/>
      <p:bldP spid="25" grpId="2" animBg="1"/>
      <p:bldP spid="26" grpId="1" animBg="1"/>
      <p:bldP spid="26" grpId="2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>
            <a:off x="-141288" y="536575"/>
            <a:ext cx="13023851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0" name="TextBox 9"/>
          <p:cNvSpPr txBox="1">
            <a:spLocks noChangeArrowheads="1"/>
          </p:cNvSpPr>
          <p:nvPr/>
        </p:nvSpPr>
        <p:spPr bwMode="auto">
          <a:xfrm>
            <a:off x="3740150" y="3973513"/>
            <a:ext cx="57070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sz="6600">
                <a:solidFill>
                  <a:schemeClr val="bg1"/>
                </a:solidFill>
                <a:latin typeface="UTM Avo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136928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=""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=""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=""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=""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=""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=""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=""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=""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=""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=""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=""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=""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=""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=""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=""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=""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=""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=""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=""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=""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=""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9C24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Khởi</a:t>
            </a:r>
            <a:r>
              <a:rPr kumimoji="0" lang="en-US" altLang="zh-CN" sz="8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9C24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8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9C24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động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79C245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=""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3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25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2722179"/>
            <a:ext cx="1243539" cy="268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Bach tuyet\43ebd44d263606f876d42fd2f199ea61 (4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837">
                        <a14:foregroundMark x1="40116" y1="26626" x2="70349" y2="59553"/>
                        <a14:foregroundMark x1="64535" y1="35366" x2="77035" y2="44715"/>
                        <a14:foregroundMark x1="45640" y1="16463" x2="28198" y2="36585"/>
                        <a14:foregroundMark x1="44186" y1="40244" x2="60174" y2="57724"/>
                        <a14:foregroundMark x1="67151" y1="58943" x2="86628" y2="573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8519">
            <a:off x="10592437" y="4662277"/>
            <a:ext cx="1880249" cy="268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6022" y1="32480" x2="72849" y2="41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48075" y="4667665"/>
            <a:ext cx="1913197" cy="255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ADMIN\Desktop\Bach tuyet\RjAwOTQ4MTUyNEI3QjJCRTc2RjA6ZDA1ZjJmYTY2MjBkNDYzY2ZlZDNiOTA1Y2YxYTk1NzA6Ojo6OjA=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50431" y1="17647" x2="56466" y2="31120"/>
                        <a14:foregroundMark x1="79526" y1="14611" x2="53879" y2="29412"/>
                        <a14:foregroundMark x1="77586" y1="15180" x2="59914" y2="22960"/>
                        <a14:foregroundMark x1="53017" y1="6641" x2="44397" y2="25427"/>
                        <a14:foregroundMark x1="57328" y1="8918" x2="88793" y2="17837"/>
                        <a14:foregroundMark x1="54526" y1="6072" x2="66810" y2="9488"/>
                        <a14:foregroundMark x1="76509" y1="31499" x2="69397" y2="43643"/>
                        <a14:foregroundMark x1="95690" y1="16698" x2="76940" y2="10247"/>
                        <a14:foregroundMark x1="77586" y1="33776" x2="74353" y2="40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3735">
            <a:off x="9011" y="4789835"/>
            <a:ext cx="2123621" cy="241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ADMIN\Desktop\Bach tuyet\43ebd44d263606f876d42fd2f199ea61 (2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4267" y1="18935" x2="28800" y2="43984"/>
                        <a14:foregroundMark x1="27200" y1="21696" x2="14667" y2="33728"/>
                        <a14:foregroundMark x1="36533" y1="32150" x2="35467" y2="44576"/>
                        <a14:foregroundMark x1="32533" y1="42801" x2="63733" y2="38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2978">
            <a:off x="7736843" y="4957294"/>
            <a:ext cx="1831975" cy="247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ADMIN\Desktop\Bach tuyet\43ebd44d263606f876d42fd2f199ea61 (3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7640" y1="33252" x2="54382" y2="60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524" y="5232399"/>
            <a:ext cx="2212453" cy="203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ADMIN\Desktop\Bach tuyet\43ebd44d263606f876d42fd2f199ea61 (5)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50482" y1="26157" x2="67203" y2="63581"/>
                        <a14:foregroundMark x1="38907" y1="22133" x2="24116" y2="466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8799">
            <a:off x="1408602" y="4577567"/>
            <a:ext cx="1656967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:\Users\ADMIN\Desktop\Bach tuyet\43ebd44d263606f876d42fd2f199ea61 (8)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53350" y1="9206" x2="64268" y2="52888"/>
                        <a14:foregroundMark x1="50372" y1="21841" x2="42432" y2="44585"/>
                        <a14:foregroundMark x1="38462" y1="36643" x2="57320" y2="45668"/>
                        <a14:foregroundMark x1="75682" y1="36282" x2="60298" y2="47834"/>
                        <a14:foregroundMark x1="71712" y1="29422" x2="76179" y2="37365"/>
                        <a14:foregroundMark x1="44417" y1="31949" x2="32506" y2="47112"/>
                        <a14:foregroundMark x1="35484" y1="33755" x2="44417" y2="42780"/>
                        <a14:foregroundMark x1="48387" y1="85740" x2="36476" y2="93321"/>
                        <a14:foregroundMark x1="46402" y1="14982" x2="37965" y2="30505"/>
                        <a14:foregroundMark x1="61787" y1="20397" x2="71216" y2="32310"/>
                        <a14:foregroundMark x1="50656" y1="20076" x2="55381" y2="26769"/>
                        <a14:foregroundMark x1="57743" y1="14532" x2="70341" y2="250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4363395"/>
            <a:ext cx="2111365" cy="290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-2947963"/>
            <a:ext cx="9770739" cy="1030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199" y="-2825162"/>
            <a:ext cx="6078553" cy="1030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883" y="-1955800"/>
            <a:ext cx="9187917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644461" y="584200"/>
            <a:ext cx="75155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 TRỐN TÌM </a:t>
            </a:r>
          </a:p>
          <a:p>
            <a:pPr algn="ctr" defTabSz="1219200"/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 BẠCH TUYẾT VÀ 7 CHÚ LÙN</a:t>
            </a:r>
          </a:p>
        </p:txBody>
      </p:sp>
      <p:pic>
        <p:nvPicPr>
          <p:cNvPr id="15" name="Picture 11" descr="C:\Users\ADMIN\Desktop\Tai nguyen thiet ke tro choi\Angry birds epic birds\1505573783630 (2)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170" y="5901542"/>
            <a:ext cx="1426197" cy="78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 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6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7779459" y="3997351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5085415" y="4860489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2470377" y="4994982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Bach tuyet\Doc2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72646">
            <a:off x="10020325" y="4028629"/>
            <a:ext cx="1543159" cy="228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77" y="-273843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-680243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665" y="-929641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580" y="-536546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359" y="3430814"/>
            <a:ext cx="1825347" cy="393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-1955800"/>
            <a:ext cx="7921939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06400" y="2147892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800" dirty="0">
                <a:solidFill>
                  <a:srgbClr val="0000FF"/>
                </a:solidFill>
                <a:latin typeface="Calibri" panose="020F0502020204030204"/>
              </a:rPr>
              <a:t>A.4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454400" y="218162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5335" dirty="0">
                <a:solidFill>
                  <a:srgbClr val="0000FF"/>
                </a:solidFill>
                <a:latin typeface="Calibri" panose="020F0502020204030204"/>
              </a:rPr>
              <a:t>B.7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591755" y="218162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5335" dirty="0">
                <a:solidFill>
                  <a:srgbClr val="0000FF"/>
                </a:solidFill>
                <a:latin typeface="Calibri" panose="020F0502020204030204"/>
              </a:rPr>
              <a:t>C.5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347200" y="2147892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800" dirty="0">
                <a:solidFill>
                  <a:srgbClr val="0000FF"/>
                </a:solidFill>
                <a:latin typeface="Calibri" panose="020F0502020204030204"/>
              </a:rPr>
              <a:t>D. 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42861" y="482600"/>
            <a:ext cx="7413939" cy="66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en-US" sz="3735" dirty="0">
                <a:solidFill>
                  <a:prstClr val="white"/>
                </a:solidFill>
                <a:latin typeface="Calibri" panose="020F0502020204030204"/>
              </a:rPr>
              <a:t>11 - 5 = ?</a:t>
            </a:r>
          </a:p>
        </p:txBody>
      </p:sp>
      <p:sp>
        <p:nvSpPr>
          <p:cNvPr id="6" name="Explosion 1 5"/>
          <p:cNvSpPr/>
          <p:nvPr/>
        </p:nvSpPr>
        <p:spPr>
          <a:xfrm>
            <a:off x="5080000" y="4356706"/>
            <a:ext cx="4017104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pic>
        <p:nvPicPr>
          <p:cNvPr id="1035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119" y="76200"/>
            <a:ext cx="1617133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4" grpId="0" bldLvl="0" animBg="1"/>
      <p:bldP spid="25" grpId="0" bldLvl="0" animBg="1"/>
      <p:bldP spid="26" grpId="0" bldLvl="0" animBg="1"/>
      <p:bldP spid="27" grpId="0" bldLvl="0" animBg="1"/>
      <p:bldP spid="27" grpId="1" bldLvl="0" animBg="1"/>
      <p:bldP spid="5" grpId="0"/>
      <p:bldP spid="6" grpId="0" bldLvl="0" animBg="1"/>
      <p:bldP spid="6" grpId="1" bldLvl="0" animBg="1"/>
      <p:bldP spid="6" grpId="2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3835675" y="4063363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10368615" y="4415267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8504048" y="4385149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6022" y1="33071" x2="71505" y2="401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3591" flipH="1">
            <a:off x="5873242" y="3818719"/>
            <a:ext cx="1789713" cy="241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-657027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375" y="-1222614"/>
            <a:ext cx="7213600" cy="830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-624841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-657029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-1955800"/>
            <a:ext cx="7921939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3474388" y="860862"/>
            <a:ext cx="58928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en-US" sz="4000" dirty="0">
                <a:solidFill>
                  <a:srgbClr val="FFFFFF"/>
                </a:solidFill>
                <a:sym typeface="+mn-ea"/>
              </a:rPr>
              <a:t>13 </a:t>
            </a:r>
            <a:r>
              <a:rPr lang="en-US" sz="4000" dirty="0" smtClean="0">
                <a:solidFill>
                  <a:srgbClr val="FFFFFF"/>
                </a:solidFill>
                <a:sym typeface="+mn-ea"/>
              </a:rPr>
              <a:t>+ 3 = </a:t>
            </a:r>
            <a:r>
              <a:rPr lang="en-US" sz="4000" dirty="0">
                <a:solidFill>
                  <a:srgbClr val="FFFFFF"/>
                </a:solidFill>
                <a:sym typeface="+mn-ea"/>
              </a:rPr>
              <a:t>?</a:t>
            </a:r>
            <a:endParaRPr lang="en-US" sz="3735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7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067" y="550174"/>
            <a:ext cx="1617133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Explosion 1 47"/>
          <p:cNvSpPr/>
          <p:nvPr/>
        </p:nvSpPr>
        <p:spPr>
          <a:xfrm>
            <a:off x="5250697" y="4439014"/>
            <a:ext cx="4017104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660400" y="207009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800" dirty="0" smtClean="0">
                <a:solidFill>
                  <a:srgbClr val="0000FF"/>
                </a:solidFill>
                <a:latin typeface="Calibri" panose="020F0502020204030204"/>
              </a:rPr>
              <a:t>A.14</a:t>
            </a:r>
            <a:endParaRPr lang="en-US" sz="4800" dirty="0">
              <a:solidFill>
                <a:srgbClr val="0000FF"/>
              </a:solidFill>
              <a:latin typeface="Calibri" panose="020F0502020204030204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3708400" y="2103826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5335" dirty="0" smtClean="0">
                <a:solidFill>
                  <a:srgbClr val="0000FF"/>
                </a:solidFill>
                <a:latin typeface="Calibri" panose="020F0502020204030204"/>
              </a:rPr>
              <a:t>B.16</a:t>
            </a:r>
            <a:endParaRPr lang="en-US" sz="5335" dirty="0">
              <a:solidFill>
                <a:srgbClr val="0000FF"/>
              </a:solidFill>
              <a:latin typeface="Calibri" panose="020F0502020204030204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6845755" y="2103826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5335" dirty="0" smtClean="0">
                <a:solidFill>
                  <a:srgbClr val="0000FF"/>
                </a:solidFill>
                <a:latin typeface="Calibri" panose="020F0502020204030204"/>
              </a:rPr>
              <a:t>C.17</a:t>
            </a:r>
            <a:endParaRPr lang="en-US" sz="5335" dirty="0">
              <a:solidFill>
                <a:srgbClr val="0000FF"/>
              </a:solidFill>
              <a:latin typeface="Calibri" panose="020F0502020204030204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601200" y="207009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5335" dirty="0" smtClean="0">
                <a:solidFill>
                  <a:srgbClr val="0000FF"/>
                </a:solidFill>
                <a:latin typeface="Calibri" panose="020F0502020204030204"/>
              </a:rPr>
              <a:t>D.18</a:t>
            </a:r>
            <a:endParaRPr lang="en-US" sz="5335" dirty="0">
              <a:solidFill>
                <a:srgbClr val="0000FF"/>
              </a:solidFill>
              <a:latin typeface="Calibri" panose="020F0502020204030204"/>
            </a:endParaRPr>
          </a:p>
        </p:txBody>
      </p:sp>
      <p:pic>
        <p:nvPicPr>
          <p:cNvPr id="53" name="Picture 4" descr="C:\Users\ADMIN\Desktop\Bach tuyet\Blanca_Nieves.8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7371" y="3455232"/>
            <a:ext cx="2287981" cy="396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3201" y="506323"/>
            <a:ext cx="1646767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46" grpId="0"/>
      <p:bldP spid="48" grpId="0" bldLvl="0" animBg="1"/>
      <p:bldP spid="48" grpId="1" bldLvl="0" animBg="1"/>
      <p:bldP spid="48" grpId="2" bldLvl="0" animBg="1"/>
      <p:bldP spid="49" grpId="0" bldLvl="0" animBg="1"/>
      <p:bldP spid="50" grpId="0" bldLvl="0" animBg="1"/>
      <p:bldP spid="51" grpId="0" bldLvl="0" animBg="1"/>
      <p:bldP spid="5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9300"/>
            <a:ext cx="12192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7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388" y="4054475"/>
            <a:ext cx="349885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3" y="0"/>
            <a:ext cx="2096378" cy="2268995"/>
          </a:xfrm>
          <a:prstGeom prst="rect">
            <a:avLst/>
          </a:prstGeom>
        </p:spPr>
      </p:pic>
      <p:pic>
        <p:nvPicPr>
          <p:cNvPr id="9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542" y="214581"/>
            <a:ext cx="1694696" cy="21619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8694" y="1630858"/>
            <a:ext cx="1137812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40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kumimoji="0" lang="en-US" sz="4400" u="none" strike="noStrike" kern="1200" cap="none" spc="100" normalizeH="0" baseline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440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kumimoji="0" lang="en-US" sz="440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u="none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440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kumimoji="0" lang="en-US" sz="440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(1 </a:t>
            </a:r>
            <a:r>
              <a:rPr kumimoji="0" lang="en-US" sz="440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kumimoji="0" lang="en-US" sz="440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sz="440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23406" y="861417"/>
            <a:ext cx="1317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68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5"/>
            <a:ext cx="550026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TIẾT 1</a:t>
            </a: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631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96" y="1"/>
            <a:ext cx="11192857" cy="3419856"/>
          </a:xfrm>
          <a:prstGeom prst="rect">
            <a:avLst/>
          </a:prstGeom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417320" y="3630168"/>
            <a:ext cx="833932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4 + 7 =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                     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11 - 8 =                 5 + 9 =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 + 9 =                             13 - 8 =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12 - 8 =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                                     7 + 5 =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 + 6 =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                                              15 - 9 =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14 - 7 =                                                               4 + 8 =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6+ 8 =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                                                                      12 - 4 =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044184" y="3621009"/>
            <a:ext cx="566928" cy="46635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5001768" y="4011153"/>
            <a:ext cx="490728" cy="46635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420056" y="4370817"/>
            <a:ext cx="673152" cy="46635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123944" y="4736577"/>
            <a:ext cx="512064" cy="46635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703320" y="5129769"/>
            <a:ext cx="566928" cy="46635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246120" y="5477241"/>
            <a:ext cx="466344" cy="46635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2788920" y="5815569"/>
            <a:ext cx="548640" cy="46635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7178040" y="4023345"/>
            <a:ext cx="548640" cy="46635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7607808" y="4361673"/>
            <a:ext cx="466344" cy="46635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8028432" y="4718289"/>
            <a:ext cx="539496" cy="46635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8394192" y="5084049"/>
            <a:ext cx="466344" cy="46635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8924544" y="5440665"/>
            <a:ext cx="594360" cy="46635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9226882" y="5806296"/>
            <a:ext cx="466344" cy="46635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  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4822392" y="3337545"/>
            <a:ext cx="2008176" cy="3840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12" grpId="0" bldLvl="0" animBg="1"/>
      <p:bldP spid="12" grpId="1" animBg="1"/>
      <p:bldP spid="29" grpId="0" bldLvl="0" animBg="1"/>
      <p:bldP spid="29" grpId="1" animBg="1"/>
      <p:bldP spid="30" grpId="0" bldLvl="0" animBg="1"/>
      <p:bldP spid="30" grpId="1" animBg="1"/>
      <p:bldP spid="31" grpId="0" bldLvl="0" animBg="1"/>
      <p:bldP spid="31" grpId="1" animBg="1"/>
      <p:bldP spid="32" grpId="0" bldLvl="0" animBg="1"/>
      <p:bldP spid="32" grpId="1" animBg="1"/>
      <p:bldP spid="33" grpId="0" bldLvl="0" animBg="1"/>
      <p:bldP spid="33" grpId="1" animBg="1"/>
      <p:bldP spid="34" grpId="0" bldLvl="0" animBg="1"/>
      <p:bldP spid="34" grpId="1" animBg="1"/>
      <p:bldP spid="35" grpId="0" bldLvl="0" animBg="1"/>
      <p:bldP spid="35" grpId="1" animBg="1"/>
      <p:bldP spid="36" grpId="0" bldLvl="0" animBg="1"/>
      <p:bldP spid="36" grpId="1" animBg="1"/>
      <p:bldP spid="37" grpId="0" bldLvl="0" animBg="1"/>
      <p:bldP spid="37" grpId="1" animBg="1"/>
      <p:bldP spid="38" grpId="0" bldLvl="0" animBg="1"/>
      <p:bldP spid="38" grpId="1" animBg="1"/>
      <p:bldP spid="39" grpId="0" bldLvl="0" animBg="1"/>
      <p:bldP spid="39" grpId="1" animBg="1"/>
      <p:bldP spid="40" grpId="0" bldLvl="0" animBg="1"/>
      <p:bldP spid="40" grpId="1" animBg="1"/>
      <p:bldP spid="41" grpId="0" bldLvl="0" animBg="1"/>
      <p:bldP spid="4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mage 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4084" y="205767"/>
            <a:ext cx="13081285" cy="3725210"/>
          </a:xfrm>
          <a:prstGeom prst="rect">
            <a:avLst/>
          </a:prstGeom>
        </p:spPr>
      </p:pic>
      <p:sp>
        <p:nvSpPr>
          <p:cNvPr id="12" name="Google Shape;357;p14"/>
          <p:cNvSpPr/>
          <p:nvPr/>
        </p:nvSpPr>
        <p:spPr>
          <a:xfrm>
            <a:off x="2498105" y="1167823"/>
            <a:ext cx="923826" cy="66496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=  15</a:t>
            </a:r>
            <a:endParaRPr sz="2600" b="1"/>
          </a:p>
        </p:txBody>
      </p:sp>
      <p:sp>
        <p:nvSpPr>
          <p:cNvPr id="18" name="Google Shape;357;p14"/>
          <p:cNvSpPr/>
          <p:nvPr/>
        </p:nvSpPr>
        <p:spPr>
          <a:xfrm>
            <a:off x="2471396" y="1848125"/>
            <a:ext cx="923826" cy="66496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=  15</a:t>
            </a:r>
            <a:endParaRPr sz="2600" b="1"/>
          </a:p>
        </p:txBody>
      </p:sp>
      <p:sp>
        <p:nvSpPr>
          <p:cNvPr id="19" name="Google Shape;357;p14"/>
          <p:cNvSpPr/>
          <p:nvPr/>
        </p:nvSpPr>
        <p:spPr>
          <a:xfrm>
            <a:off x="2518529" y="2508000"/>
            <a:ext cx="923826" cy="66496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=  6</a:t>
            </a:r>
            <a:endParaRPr sz="2600" b="1"/>
          </a:p>
        </p:txBody>
      </p:sp>
      <p:sp>
        <p:nvSpPr>
          <p:cNvPr id="20" name="Google Shape;357;p14"/>
          <p:cNvSpPr/>
          <p:nvPr/>
        </p:nvSpPr>
        <p:spPr>
          <a:xfrm>
            <a:off x="2518529" y="3186730"/>
            <a:ext cx="923826" cy="66496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=  9</a:t>
            </a:r>
            <a:endParaRPr sz="2600" b="1"/>
          </a:p>
        </p:txBody>
      </p:sp>
      <p:sp>
        <p:nvSpPr>
          <p:cNvPr id="21" name="Google Shape;357;p14"/>
          <p:cNvSpPr/>
          <p:nvPr/>
        </p:nvSpPr>
        <p:spPr>
          <a:xfrm>
            <a:off x="6128996" y="1084551"/>
            <a:ext cx="923826" cy="66496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=  17</a:t>
            </a:r>
            <a:endParaRPr sz="2600" b="1"/>
          </a:p>
        </p:txBody>
      </p:sp>
      <p:sp>
        <p:nvSpPr>
          <p:cNvPr id="22" name="Google Shape;357;p14"/>
          <p:cNvSpPr/>
          <p:nvPr/>
        </p:nvSpPr>
        <p:spPr>
          <a:xfrm>
            <a:off x="6138423" y="1744429"/>
            <a:ext cx="923826" cy="66496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=  17</a:t>
            </a:r>
            <a:endParaRPr sz="2600" b="1"/>
          </a:p>
        </p:txBody>
      </p:sp>
      <p:sp>
        <p:nvSpPr>
          <p:cNvPr id="23" name="Google Shape;357;p14"/>
          <p:cNvSpPr/>
          <p:nvPr/>
        </p:nvSpPr>
        <p:spPr>
          <a:xfrm>
            <a:off x="6166703" y="2376025"/>
            <a:ext cx="923826" cy="66496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=  9</a:t>
            </a:r>
            <a:endParaRPr sz="2600" b="1"/>
          </a:p>
        </p:txBody>
      </p:sp>
      <p:sp>
        <p:nvSpPr>
          <p:cNvPr id="24" name="Google Shape;357;p14"/>
          <p:cNvSpPr/>
          <p:nvPr/>
        </p:nvSpPr>
        <p:spPr>
          <a:xfrm>
            <a:off x="6176130" y="3026474"/>
            <a:ext cx="923826" cy="66496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=  8</a:t>
            </a:r>
            <a:endParaRPr sz="2600" b="1"/>
          </a:p>
        </p:txBody>
      </p:sp>
      <p:sp>
        <p:nvSpPr>
          <p:cNvPr id="25" name="Google Shape;357;p14"/>
          <p:cNvSpPr/>
          <p:nvPr/>
        </p:nvSpPr>
        <p:spPr>
          <a:xfrm>
            <a:off x="9909144" y="1122260"/>
            <a:ext cx="923826" cy="66496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=  13</a:t>
            </a:r>
            <a:endParaRPr sz="2600" b="1"/>
          </a:p>
        </p:txBody>
      </p:sp>
      <p:sp>
        <p:nvSpPr>
          <p:cNvPr id="26" name="Google Shape;357;p14"/>
          <p:cNvSpPr/>
          <p:nvPr/>
        </p:nvSpPr>
        <p:spPr>
          <a:xfrm>
            <a:off x="9918571" y="1791563"/>
            <a:ext cx="923826" cy="66496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=  13</a:t>
            </a:r>
            <a:endParaRPr sz="2600" b="1"/>
          </a:p>
        </p:txBody>
      </p:sp>
      <p:sp>
        <p:nvSpPr>
          <p:cNvPr id="27" name="Google Shape;357;p14"/>
          <p:cNvSpPr/>
          <p:nvPr/>
        </p:nvSpPr>
        <p:spPr>
          <a:xfrm>
            <a:off x="9946852" y="2413732"/>
            <a:ext cx="923826" cy="66496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=  8</a:t>
            </a:r>
            <a:endParaRPr sz="2600" b="1"/>
          </a:p>
        </p:txBody>
      </p:sp>
      <p:sp>
        <p:nvSpPr>
          <p:cNvPr id="28" name="Google Shape;357;p14"/>
          <p:cNvSpPr/>
          <p:nvPr/>
        </p:nvSpPr>
        <p:spPr>
          <a:xfrm>
            <a:off x="9956278" y="3083035"/>
            <a:ext cx="923826" cy="66496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=  5</a:t>
            </a:r>
            <a:endParaRPr sz="2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</TotalTime>
  <Words>129</Words>
  <Application>Microsoft Office PowerPoint</Application>
  <PresentationFormat>Widescreen</PresentationFormat>
  <Paragraphs>79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微软雅黑</vt:lpstr>
      <vt:lpstr>宋体</vt:lpstr>
      <vt:lpstr>宋体</vt:lpstr>
      <vt:lpstr>Arial</vt:lpstr>
      <vt:lpstr>Calibri</vt:lpstr>
      <vt:lpstr>inpin heiti</vt:lpstr>
      <vt:lpstr>ITC Avant Garde Std Bk</vt:lpstr>
      <vt:lpstr>Times New Roman</vt:lpstr>
      <vt:lpstr>UTM Avo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</dc:creator>
  <cp:lastModifiedBy>Admin</cp:lastModifiedBy>
  <cp:revision>51</cp:revision>
  <dcterms:created xsi:type="dcterms:W3CDTF">2021-05-12T04:39:00Z</dcterms:created>
  <dcterms:modified xsi:type="dcterms:W3CDTF">2021-10-19T09:45:17Z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