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43"/>
  </p:notesMasterIdLst>
  <p:sldIdLst>
    <p:sldId id="540" r:id="rId4"/>
    <p:sldId id="541" r:id="rId5"/>
    <p:sldId id="542" r:id="rId6"/>
    <p:sldId id="543" r:id="rId7"/>
    <p:sldId id="544" r:id="rId8"/>
    <p:sldId id="545" r:id="rId9"/>
    <p:sldId id="546" r:id="rId10"/>
    <p:sldId id="547" r:id="rId11"/>
    <p:sldId id="523" r:id="rId12"/>
    <p:sldId id="524" r:id="rId13"/>
    <p:sldId id="526" r:id="rId14"/>
    <p:sldId id="529" r:id="rId15"/>
    <p:sldId id="530" r:id="rId16"/>
    <p:sldId id="549" r:id="rId17"/>
    <p:sldId id="531" r:id="rId18"/>
    <p:sldId id="533" r:id="rId19"/>
    <p:sldId id="534" r:id="rId20"/>
    <p:sldId id="535" r:id="rId21"/>
    <p:sldId id="536" r:id="rId22"/>
    <p:sldId id="294" r:id="rId23"/>
    <p:sldId id="537" r:id="rId24"/>
    <p:sldId id="538" r:id="rId25"/>
    <p:sldId id="539" r:id="rId26"/>
    <p:sldId id="300" r:id="rId27"/>
    <p:sldId id="302" r:id="rId28"/>
    <p:sldId id="520" r:id="rId29"/>
    <p:sldId id="327" r:id="rId30"/>
    <p:sldId id="550" r:id="rId31"/>
    <p:sldId id="551" r:id="rId32"/>
    <p:sldId id="552" r:id="rId33"/>
    <p:sldId id="553" r:id="rId34"/>
    <p:sldId id="554" r:id="rId35"/>
    <p:sldId id="328" r:id="rId36"/>
    <p:sldId id="521" r:id="rId37"/>
    <p:sldId id="555" r:id="rId38"/>
    <p:sldId id="483" r:id="rId39"/>
    <p:sldId id="267" r:id="rId40"/>
    <p:sldId id="476" r:id="rId41"/>
    <p:sldId id="54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86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956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605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5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961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21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 defTabSz="914400">
                <a:defRPr/>
              </a:pPr>
              <a:t>13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197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9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46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040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92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41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74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55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  <p:sldLayoutId id="2147483678" r:id="rId14"/>
    <p:sldLayoutId id="2147483679" r:id="rId15"/>
    <p:sldLayoutId id="2147483680" r:id="rId16"/>
    <p:sldLayoutId id="2147483681" r:id="rId17"/>
    <p:sldLayoutId id="2147483683" r:id="rId18"/>
    <p:sldLayoutId id="2147483684" r:id="rId19"/>
    <p:sldLayoutId id="2147483699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5.xml"/><Relationship Id="rId7" Type="http://schemas.openxmlformats.org/officeDocument/2006/relationships/image" Target="../media/image3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3.png"/><Relationship Id="rId4" Type="http://schemas.openxmlformats.org/officeDocument/2006/relationships/tags" Target="../tags/tag6.xml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4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1.png"/><Relationship Id="rId5" Type="http://schemas.openxmlformats.org/officeDocument/2006/relationships/audio" Target="NULL" TargetMode="External"/><Relationship Id="rId1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2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2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9" y="395384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1" y="40914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1" y="2879777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5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5" y="810850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2" y="121668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9754" y="2242208"/>
            <a:ext cx="10706791" cy="2777637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08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913108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Nhảy bài “Aram sam sam”</a:t>
            </a:r>
          </a:p>
          <a:p>
            <a:pPr algn="ctr" defTabSz="913108">
              <a:defRPr/>
            </a:pP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 defTabSz="913108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-25400"/>
            <a:ext cx="11988800" cy="7706879"/>
          </a:xfrm>
          <a:prstGeom prst="rect">
            <a:avLst/>
          </a:prstGeom>
        </p:spPr>
      </p:pic>
      <p:pic>
        <p:nvPicPr>
          <p:cNvPr id="21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852" y="1509713"/>
            <a:ext cx="7942501" cy="3981451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132" y="995366"/>
            <a:ext cx="1911029" cy="2062609"/>
          </a:xfrm>
          <a:prstGeom prst="rect">
            <a:avLst/>
          </a:prstGeom>
        </p:spPr>
      </p:pic>
      <p:pic>
        <p:nvPicPr>
          <p:cNvPr id="26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055" y="905905"/>
            <a:ext cx="1482495" cy="1830855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142" y="4494850"/>
            <a:ext cx="6151721" cy="15106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13AAD2C-D71F-4D98-A875-94CFA863D87C}"/>
              </a:ext>
            </a:extLst>
          </p:cNvPr>
          <p:cNvSpPr txBox="1"/>
          <p:nvPr/>
        </p:nvSpPr>
        <p:spPr>
          <a:xfrm>
            <a:off x="3390223" y="1825080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latin typeface="VNI-Avo" pitchFamily="2" charset="0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FBCBA27C-207A-45AD-90D3-19F137ED16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58" t="52233" r="16268" b="12199"/>
          <a:stretch/>
        </p:blipFill>
        <p:spPr>
          <a:xfrm>
            <a:off x="1718870" y="3353466"/>
            <a:ext cx="1528365" cy="15537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2554059" y="2158281"/>
            <a:ext cx="758733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Ôn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và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khởi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động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“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Xe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bus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yêu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thương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8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685800"/>
            <a:ext cx="7655736" cy="4992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395601" y="2717800"/>
            <a:ext cx="3882399" cy="32156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1741" y="3265411"/>
            <a:ext cx="2728825" cy="582627"/>
          </a:xfrm>
          <a:prstGeom prst="rect">
            <a:avLst/>
          </a:prstGeom>
          <a:noFill/>
        </p:spPr>
        <p:txBody>
          <a:bodyPr spcFirstLastPara="1" wrap="none" lIns="68505" tIns="34291" rIns="68505" bIns="34291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6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304" y="119048"/>
            <a:ext cx="3911697" cy="2834816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-46915"/>
            <a:ext cx="3000779" cy="300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83374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" y="889000"/>
            <a:ext cx="701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11" name="Cloud 10"/>
          <p:cNvSpPr/>
          <p:nvPr/>
        </p:nvSpPr>
        <p:spPr>
          <a:xfrm>
            <a:off x="101601" y="-25399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 mẫu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957824" y="957072"/>
            <a:ext cx="599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</p:spTree>
    <p:extLst>
      <p:ext uri="{BB962C8B-B14F-4D97-AF65-F5344CB8AC3E}">
        <p14:creationId xmlns:p14="http://schemas.microsoft.com/office/powerpoint/2010/main" val="113971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1" grpId="1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97600" y="939324"/>
            <a:ext cx="5791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889001"/>
            <a:ext cx="5994400" cy="542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b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37795" y="1008987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03200" y="3732490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660389" y="1072515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736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 bldLvl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49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627" y="1508581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827"/>
            <a:ext cx="1438275" cy="137886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9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95" y="4695806"/>
            <a:ext cx="2904007" cy="21622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86" y="4566037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8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54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77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7" y="1993081"/>
            <a:ext cx="2109019" cy="2109018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93">
                <a:defRPr/>
              </a:pPr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34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TỪ KHÓ ĐỌC</a:t>
              </a:r>
              <a:endParaRPr lang="zh-CN" altLang="en-US" sz="36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1029" y="53"/>
            <a:ext cx="1240971" cy="849087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5A2CFF2-2F13-4EB7-B7DF-0FD85D29A030}"/>
              </a:ext>
            </a:extLst>
          </p:cNvPr>
          <p:cNvSpPr/>
          <p:nvPr/>
        </p:nvSpPr>
        <p:spPr>
          <a:xfrm>
            <a:off x="6963451" y="916047"/>
            <a:ext cx="4110948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Flowchart: Alternate Process 44">
            <a:extLst>
              <a:ext uri="{FF2B5EF4-FFF2-40B4-BE49-F238E27FC236}">
                <a16:creationId xmlns:a16="http://schemas.microsoft.com/office/drawing/2014/main" id="{FB0FF202-CDEC-4398-96B1-F115E9060DF1}"/>
              </a:ext>
            </a:extLst>
          </p:cNvPr>
          <p:cNvSpPr/>
          <p:nvPr/>
        </p:nvSpPr>
        <p:spPr>
          <a:xfrm>
            <a:off x="2336801" y="2320808"/>
            <a:ext cx="4157308" cy="1306717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Flowchart: Alternate Process 45">
            <a:extLst>
              <a:ext uri="{FF2B5EF4-FFF2-40B4-BE49-F238E27FC236}">
                <a16:creationId xmlns:a16="http://schemas.microsoft.com/office/drawing/2014/main" id="{7505DD93-72E3-4F42-9F42-589BFB3D2752}"/>
              </a:ext>
            </a:extLst>
          </p:cNvPr>
          <p:cNvSpPr/>
          <p:nvPr/>
        </p:nvSpPr>
        <p:spPr>
          <a:xfrm>
            <a:off x="7027636" y="2320808"/>
            <a:ext cx="4165696" cy="1379965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Flowchart: Alternate Process 46">
            <a:extLst>
              <a:ext uri="{FF2B5EF4-FFF2-40B4-BE49-F238E27FC236}">
                <a16:creationId xmlns:a16="http://schemas.microsoft.com/office/drawing/2014/main" id="{EA74ECD7-3D9B-42D4-8E1B-3DD54542F1FF}"/>
              </a:ext>
            </a:extLst>
          </p:cNvPr>
          <p:cNvSpPr/>
          <p:nvPr/>
        </p:nvSpPr>
        <p:spPr>
          <a:xfrm>
            <a:off x="2429342" y="4369089"/>
            <a:ext cx="3979449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iết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Flowchart: Alternate Process 48">
            <a:extLst>
              <a:ext uri="{FF2B5EF4-FFF2-40B4-BE49-F238E27FC236}">
                <a16:creationId xmlns:a16="http://schemas.microsoft.com/office/drawing/2014/main" id="{E5C6F044-774C-49A9-9D2E-10942A9AF3C5}"/>
              </a:ext>
            </a:extLst>
          </p:cNvPr>
          <p:cNvSpPr/>
          <p:nvPr/>
        </p:nvSpPr>
        <p:spPr>
          <a:xfrm>
            <a:off x="2383161" y="889000"/>
            <a:ext cx="4110948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66F968E4-4988-4599-A63C-744846B871F1}"/>
              </a:ext>
            </a:extLst>
          </p:cNvPr>
          <p:cNvSpPr/>
          <p:nvPr/>
        </p:nvSpPr>
        <p:spPr>
          <a:xfrm>
            <a:off x="6995544" y="4301652"/>
            <a:ext cx="4229881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452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  <p:bldP spid="46" grpId="0" animBg="1"/>
      <p:bldP spid="47" grpId="0" animBg="1"/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97600" y="939324"/>
            <a:ext cx="5791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889001"/>
            <a:ext cx="5994400" cy="542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b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37795" y="1008987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03200" y="3732490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660389" y="1072515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339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 bldLvl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968A9E-567D-4B0A-A9CF-C9C2E072D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560" y="133897"/>
            <a:ext cx="7833360" cy="62573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255520" y="2677754"/>
            <a:ext cx="6695440" cy="18980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lvl="0" algn="ctr">
              <a:defRPr/>
            </a:pP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-4685" y="0"/>
            <a:ext cx="1213285" cy="1061299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20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lang="zh-CN" altLang="en-US" sz="4400" b="1" dirty="0">
                <a:solidFill>
                  <a:srgbClr val="ED2F6A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 sz="20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44DBB65-B8E7-481A-806B-07910072F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509" y="63460"/>
            <a:ext cx="1249491" cy="868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9636"/>
            <a:ext cx="1328027" cy="92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7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7" y="0"/>
            <a:ext cx="7911039" cy="6117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6335" y="2767280"/>
            <a:ext cx="6359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endParaRPr lang="en-US" sz="800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980" y="1746190"/>
            <a:ext cx="3293021" cy="23864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20" y="3713989"/>
            <a:ext cx="3342843" cy="3342843"/>
          </a:xfrm>
          <a:prstGeom prst="rect">
            <a:avLst/>
          </a:prstGeom>
        </p:spPr>
      </p:pic>
      <p:pic>
        <p:nvPicPr>
          <p:cNvPr id="6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31" y="1203516"/>
            <a:ext cx="2313111" cy="2320355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5" y="81916"/>
            <a:ext cx="1862960" cy="18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889000"/>
            <a:ext cx="701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7824" y="957072"/>
            <a:ext cx="599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</p:spTree>
    <p:extLst>
      <p:ext uri="{BB962C8B-B14F-4D97-AF65-F5344CB8AC3E}">
        <p14:creationId xmlns:p14="http://schemas.microsoft.com/office/powerpoint/2010/main" val="55572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2" b="89021" l="0" r="100000">
                        <a14:foregroundMark x1="8900" y1="8473" x2="17100" y2="17064"/>
                        <a14:foregroundMark x1="92100" y1="8831" x2="87200" y2="24821"/>
                        <a14:foregroundMark x1="39000" y1="8831" x2="40400" y2="9905"/>
                        <a14:foregroundMark x1="40400" y1="7160" x2="41300" y2="7876"/>
                        <a14:foregroundMark x1="43300" y1="3938" x2="43900" y2="6802"/>
                        <a14:foregroundMark x1="48100" y1="2864" x2="48800" y2="6086"/>
                        <a14:foregroundMark x1="52300" y1="2864" x2="51500" y2="7160"/>
                        <a14:foregroundMark x1="55500" y1="5012" x2="54100" y2="6444"/>
                        <a14:foregroundMark x1="58600" y1="5370" x2="57200" y2="7876"/>
                        <a14:foregroundMark x1="60800" y1="8473" x2="58300" y2="9905"/>
                        <a14:foregroundMark x1="13500" y1="78043" x2="87400" y2="82697"/>
                        <a14:foregroundMark x1="10000" y1="84129" x2="78100" y2="86635"/>
                        <a14:backgroundMark x1="98900" y1="69570" x2="98700" y2="74821"/>
                        <a14:backgroundMark x1="1600" y1="69212" x2="3500" y2="7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184656" y="277200"/>
            <a:ext cx="11194545" cy="6301400"/>
          </a:xfrm>
          <a:prstGeom prst="rect">
            <a:avLst/>
          </a:prstGeom>
        </p:spPr>
      </p:pic>
      <p:sp>
        <p:nvSpPr>
          <p:cNvPr id="5" name="文本框 32"/>
          <p:cNvSpPr txBox="1"/>
          <p:nvPr/>
        </p:nvSpPr>
        <p:spPr>
          <a:xfrm>
            <a:off x="2743200" y="2209800"/>
            <a:ext cx="6257453" cy="2486683"/>
          </a:xfrm>
          <a:prstGeom prst="rect">
            <a:avLst/>
          </a:prstGeom>
          <a:noFill/>
        </p:spPr>
        <p:txBody>
          <a:bodyPr wrap="square" lIns="121771" tIns="60885" rIns="121771" bIns="60885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08691">
              <a:defRPr/>
            </a:pPr>
            <a:r>
              <a:rPr lang="en-US" altLang="zh-CN" sz="1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</a:t>
            </a:r>
            <a:r>
              <a:rPr lang="en-US" altLang="zh-CN" sz="1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lao</a:t>
            </a:r>
            <a:endParaRPr lang="en-US" altLang="zh-CN" sz="1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76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26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98" y="1401447"/>
            <a:ext cx="350647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8330">
                <a:defRPr/>
              </a:pPr>
              <a:r>
                <a:rPr lang="en-US" altLang="zh-CN" sz="80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2</a:t>
              </a:r>
              <a:endParaRPr lang="zh-CN" altLang="en-US" sz="80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1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89611" y="4249775"/>
            <a:ext cx="5362388" cy="2608263"/>
          </a:xfrm>
          <a:prstGeom prst="rect">
            <a:avLst/>
          </a:prstGeom>
        </p:spPr>
      </p:pic>
      <p:pic>
        <p:nvPicPr>
          <p:cNvPr id="17" name="1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358" y="4249775"/>
            <a:ext cx="4844231" cy="2608263"/>
          </a:xfrm>
          <a:prstGeom prst="rect">
            <a:avLst/>
          </a:prstGeom>
        </p:spPr>
      </p:pic>
      <p:pic>
        <p:nvPicPr>
          <p:cNvPr id="10" name="13">
            <a:extLst>
              <a:ext uri="{FF2B5EF4-FFF2-40B4-BE49-F238E27FC236}">
                <a16:creationId xmlns:a16="http://schemas.microsoft.com/office/drawing/2014/main" id="{E1FF208F-EA02-495B-A0FB-E9A925E99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45" y="206947"/>
            <a:ext cx="3245455" cy="3626708"/>
          </a:xfrm>
          <a:prstGeom prst="rect">
            <a:avLst/>
          </a:prstGeom>
        </p:spPr>
      </p:pic>
      <p:pic>
        <p:nvPicPr>
          <p:cNvPr id="9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739" y="334078"/>
            <a:ext cx="3536991" cy="354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5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0033 0.85216 " pathEditMode="relative" rAng="0" ptsTypes="AA">
                                      <p:cBhvr>
                                        <p:cTn id="17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4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30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70"/>
            <a:ext cx="4489528" cy="359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199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96151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 giáo đáp lại lời chào của các bạn nhỏ như thế nào?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40519" y="5470538"/>
            <a:ext cx="1115704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đáp lại lời chào của các bạn nhỏ bằng cách mỉm cười thật tươi.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8911" y="5380992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96023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câu thơ tả cảnh vật khi cô dạy em học bài.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1542197" y="4517410"/>
            <a:ext cx="378043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650" y="4942765"/>
            <a:ext cx="310896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99650" y="5368513"/>
            <a:ext cx="329184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77815" y="5486785"/>
            <a:ext cx="112429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nhài; Nắng ghé vào cửa lớp; Xem chúng em học bài.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227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81115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nhỏ đã kể những gì về cô giáo của mình?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77815" y="5473137"/>
            <a:ext cx="112429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đến lớp rất sớm. Cô vui vẻ, dịu dàng (cô mỉm cười thật tươi để đáp lời chào của HS). Cô dạy các em tập viết, cô giảng bài.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3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500" y="4228527"/>
              <a:ext cx="90357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 bài thơ, em thấy tình cảm bạn nhỏ dành cho cô giáo thế nào?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34847" y="5502894"/>
            <a:ext cx="11242985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yêu quý, yêu thương cô giáo.</a:t>
            </a:r>
          </a:p>
          <a:p>
            <a:endParaRPr lang="vi-VN" sz="16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014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986" t="56779" r="65713" b="31353"/>
          <a:stretch/>
        </p:blipFill>
        <p:spPr>
          <a:xfrm>
            <a:off x="796653" y="1437157"/>
            <a:ext cx="10096463" cy="2299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552" y="3692349"/>
            <a:ext cx="116621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Ôi! Bất ngờ quá, sao bạn hát hay thế?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Ôi chao, mình không ngờ bạn có thể hát hay đến thế!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Ôi! Bất ngờ quá, đúng đồ chơi con thích. Con cảm ơn bố ạ.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A! Cái áo đẹp quá, con thích vô cùng. Con cảm ơn mẹ ạ.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8013" t="40818" r="53820" b="24748"/>
          <a:stretch/>
        </p:blipFill>
        <p:spPr>
          <a:xfrm>
            <a:off x="915108" y="1418590"/>
            <a:ext cx="10097463" cy="51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GIÁO LỚP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3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35" y="189751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hoa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557" t="9066" r="26947" b="9199"/>
          <a:stretch/>
        </p:blipFill>
        <p:spPr>
          <a:xfrm>
            <a:off x="3347209" y="965716"/>
            <a:ext cx="5339543" cy="562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ướng dẫn viết chữ D hoa - Instructions for capital letter D - 大写字母D的说明">
            <a:hlinkClick r:id="" action="ppaction://media"/>
            <a:extLst>
              <a:ext uri="{FF2B5EF4-FFF2-40B4-BE49-F238E27FC236}">
                <a16:creationId xmlns:a16="http://schemas.microsoft.com/office/drawing/2014/main" id="{2A8FF512-3AC4-C58D-9103-8364C78160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709" y="195309"/>
            <a:ext cx="9756559" cy="6223246"/>
          </a:xfr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2509B73-D87E-2500-0E81-5F6534412D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820012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ướng dẫn viết chữ hoa D cỡ nhỏ - 2.5 ô li">
            <a:hlinkClick r:id="" action="ppaction://media"/>
            <a:extLst>
              <a:ext uri="{FF2B5EF4-FFF2-40B4-BE49-F238E27FC236}">
                <a16:creationId xmlns:a16="http://schemas.microsoft.com/office/drawing/2014/main" id="{1A6B914C-370A-579D-888E-CFC411F8E3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639" y="426128"/>
            <a:ext cx="11319029" cy="596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54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3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12800" y="177800"/>
            <a:ext cx="11074400" cy="13477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 Cầu thủ dự bị đã học, có mấy đoạn?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41208" y="1685927"/>
            <a:ext cx="2821837" cy="6762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3" y="1643062"/>
            <a:ext cx="3092467" cy="71913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3" y="1685927"/>
            <a:ext cx="2711467" cy="6762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2002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201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872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ập viết lớp 2 - Cách viết chữ D hoa cỡ nhỏ (2,5 ô ly) - Tập viết chữ hoa - Cô Nga tiểu học">
            <a:hlinkClick r:id="" action="ppaction://media"/>
            <a:extLst>
              <a:ext uri="{FF2B5EF4-FFF2-40B4-BE49-F238E27FC236}">
                <a16:creationId xmlns:a16="http://schemas.microsoft.com/office/drawing/2014/main" id="{60BC6B3C-8A54-379A-BF00-FA400E54CC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027" y="490856"/>
            <a:ext cx="11407806" cy="58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96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328498" y="322922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3213715" y="4883797"/>
            <a:ext cx="6205493" cy="14978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3495674" y="4811556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3495674" y="5334776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3495674" y="5857996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9B095-FBCA-2801-33CE-46C6D7F62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>
            <a:fillRect/>
          </a:stretch>
        </p:blipFill>
        <p:spPr bwMode="auto">
          <a:xfrm>
            <a:off x="328498" y="1032432"/>
            <a:ext cx="11425538" cy="332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C48BDC-CCC9-CD85-3769-05DC75999E2A}"/>
              </a:ext>
            </a:extLst>
          </p:cNvPr>
          <p:cNvSpPr/>
          <p:nvPr/>
        </p:nvSpPr>
        <p:spPr>
          <a:xfrm>
            <a:off x="1169133" y="1742193"/>
            <a:ext cx="113381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Duy Minh  </a:t>
            </a:r>
          </a:p>
        </p:txBody>
      </p:sp>
    </p:spTree>
    <p:extLst>
      <p:ext uri="{BB962C8B-B14F-4D97-AF65-F5344CB8AC3E}">
        <p14:creationId xmlns:p14="http://schemas.microsoft.com/office/powerpoint/2010/main" val="2257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328498" y="322922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3107182" y="4676203"/>
            <a:ext cx="6205493" cy="14978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3495672" y="4721756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3495672" y="5199423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3495672" y="5677090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9B095-FBCA-2801-33CE-46C6D7F62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>
            <a:fillRect/>
          </a:stretch>
        </p:blipFill>
        <p:spPr bwMode="auto">
          <a:xfrm>
            <a:off x="702814" y="1816983"/>
            <a:ext cx="10786369" cy="238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C48BDC-CCC9-CD85-3769-05DC75999E2A}"/>
              </a:ext>
            </a:extLst>
          </p:cNvPr>
          <p:cNvSpPr/>
          <p:nvPr/>
        </p:nvSpPr>
        <p:spPr>
          <a:xfrm>
            <a:off x="647404" y="2330652"/>
            <a:ext cx="1133811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Duy Minh </a:t>
            </a:r>
            <a:r>
              <a:rPr lang="en-US" sz="3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là</a:t>
            </a:r>
            <a:r>
              <a:rPr lang="en-US" sz="3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một</a:t>
            </a:r>
            <a:r>
              <a:rPr lang="en-US" sz="3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phường</a:t>
            </a:r>
            <a:r>
              <a:rPr lang="en-US" sz="3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thuộc</a:t>
            </a:r>
            <a:r>
              <a:rPr lang="en-US" sz="3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thị</a:t>
            </a:r>
            <a:r>
              <a:rPr lang="en-US" sz="3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xã</a:t>
            </a:r>
            <a:r>
              <a:rPr lang="en-US" sz="3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Duy Tiên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78724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1804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1724024" y="3737949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418780" y="4086169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409255" y="4804652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418781" y="5549656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1026" name="Picture 2" descr="https://f42-zpg.zdn.vn/6215780131833228235/0b43ba366f809bdec2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386" y="1389899"/>
            <a:ext cx="5999976" cy="22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GIÁO LỚP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3FB5D5-BA34-9BE3-CFD2-DBC19D1220A3}"/>
              </a:ext>
            </a:extLst>
          </p:cNvPr>
          <p:cNvSpPr txBox="1"/>
          <p:nvPr/>
        </p:nvSpPr>
        <p:spPr>
          <a:xfrm>
            <a:off x="41832" y="1003017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ham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015C9A-54BA-D33E-B42E-3236BC5E7636}"/>
              </a:ext>
            </a:extLst>
          </p:cNvPr>
          <p:cNvSpPr txBox="1"/>
          <p:nvPr/>
        </p:nvSpPr>
        <p:spPr>
          <a:xfrm>
            <a:off x="2709600" y="1773601"/>
            <a:ext cx="11948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  <a:endParaRPr kumimoji="0" lang="en-US" sz="24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ẬU BÉ HAM HỌC - KỂ CHUYỆN LỚP 2 - SÁCH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2FD8FF5D-F414-EF43-CBDD-67FF497454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6858" y="763479"/>
            <a:ext cx="8708994" cy="577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46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20367" y="837285"/>
            <a:ext cx="3039526" cy="2496758"/>
          </a:xfrm>
          <a:prstGeom prst="cloudCallout">
            <a:avLst>
              <a:gd name="adj1" fmla="val 50908"/>
              <a:gd name="adj2" fmla="val 3408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cậu bé Vũ Duệ không được đi học?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495692" y="486402"/>
            <a:ext cx="2724442" cy="2745620"/>
          </a:xfrm>
          <a:prstGeom prst="cloudCallout">
            <a:avLst>
              <a:gd name="adj1" fmla="val -57151"/>
              <a:gd name="adj2" fmla="val 431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 sáng, Vũ Duệ thường cõng em đi đâu?</a:t>
            </a: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181975" y="3643532"/>
            <a:ext cx="2673768" cy="2776413"/>
          </a:xfrm>
          <a:prstGeom prst="cloudCallout">
            <a:avLst>
              <a:gd name="adj1" fmla="val 57723"/>
              <a:gd name="adj2" fmla="val 2911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Vũ Duệ được thầy khen?</a:t>
            </a: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575408" y="3549667"/>
            <a:ext cx="2586561" cy="2796362"/>
          </a:xfrm>
          <a:prstGeom prst="cloudCallout">
            <a:avLst>
              <a:gd name="adj1" fmla="val -50478"/>
              <a:gd name="adj2" fmla="val 3816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Vũ Duệ được đi học?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314" t="37971" r="51871" b="40894"/>
          <a:stretch/>
        </p:blipFill>
        <p:spPr>
          <a:xfrm>
            <a:off x="3116163" y="1053601"/>
            <a:ext cx="3156408" cy="25316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3314" t="67102" r="51733" b="12181"/>
          <a:stretch/>
        </p:blipFill>
        <p:spPr>
          <a:xfrm>
            <a:off x="3116163" y="3751179"/>
            <a:ext cx="3156408" cy="2458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895" y="35356"/>
            <a:ext cx="3615397" cy="7207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Nghe kể chuyện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0862" t="37704" r="34098" b="40893"/>
          <a:stretch/>
        </p:blipFill>
        <p:spPr>
          <a:xfrm>
            <a:off x="6328842" y="1053600"/>
            <a:ext cx="3166850" cy="25334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4236" t="30432" r="33602" b="62982"/>
          <a:stretch/>
        </p:blipFill>
        <p:spPr>
          <a:xfrm>
            <a:off x="4462886" y="261317"/>
            <a:ext cx="5032806" cy="8408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0974" t="67102" r="34181" b="12181"/>
          <a:stretch/>
        </p:blipFill>
        <p:spPr>
          <a:xfrm>
            <a:off x="6274191" y="3684043"/>
            <a:ext cx="3221501" cy="252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148605" y="0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2665" t="30241" r="33385" b="8221"/>
          <a:stretch/>
        </p:blipFill>
        <p:spPr>
          <a:xfrm>
            <a:off x="2074773" y="584775"/>
            <a:ext cx="8042454" cy="6262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5" y="0"/>
            <a:ext cx="10635209" cy="74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28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3352801"/>
            <a:ext cx="2003681" cy="229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39692" y="82136"/>
            <a:ext cx="7010400" cy="16001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Câu chuyện kể về ai?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6786" y="1756400"/>
            <a:ext cx="365689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thỏ con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24981" y="1756400"/>
            <a:ext cx="299662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gấu con và các bạn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48003" y="17564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thỏ con và các bạn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1"/>
            <a:ext cx="5486400" cy="302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89696" y="152402"/>
            <a:ext cx="10791104" cy="14477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Các bạn ấy đang chơi môn thể thao gì?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37601" y="1687737"/>
            <a:ext cx="3213465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cầu lông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1657352"/>
            <a:ext cx="325120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bóng đá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2401" y="1649731"/>
            <a:ext cx="4394393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bóng chuyền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861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1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802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23821" y="1493396"/>
            <a:ext cx="10144357" cy="1152874"/>
          </a:xfrm>
          <a:prstGeom prst="rect">
            <a:avLst/>
          </a:prstGeom>
          <a:noFill/>
        </p:spPr>
        <p:txBody>
          <a:bodyPr wrap="square" lIns="68499" tIns="34287" rIns="68499" bIns="34287" rtlCol="0">
            <a:spAutoFit/>
          </a:bodyPr>
          <a:lstStyle/>
          <a:p>
            <a:pPr algn="ctr" defTabSz="684886">
              <a:lnSpc>
                <a:spcPct val="150000"/>
              </a:lnSpc>
            </a:pPr>
            <a:r>
              <a:rPr lang="en-US" sz="5333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9. Cô giáo lớp </a:t>
            </a:r>
            <a:r>
              <a:rPr lang="en-US" sz="5333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333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333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791BD9-D0A3-4A21-8943-5E5E98F00B83}"/>
              </a:ext>
            </a:extLst>
          </p:cNvPr>
          <p:cNvSpPr txBox="1">
            <a:spLocks/>
          </p:cNvSpPr>
          <p:nvPr/>
        </p:nvSpPr>
        <p:spPr>
          <a:xfrm>
            <a:off x="412119" y="215453"/>
            <a:ext cx="11233248" cy="1384747"/>
          </a:xfrm>
          <a:prstGeom prst="rect">
            <a:avLst/>
          </a:prstGeom>
        </p:spPr>
        <p:txBody>
          <a:bodyPr lIns="121781" tIns="60891" rIns="121781" bIns="6089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b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33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333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b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753" y="3013537"/>
            <a:ext cx="6708048" cy="3529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87" y="1021009"/>
            <a:ext cx="2541845" cy="355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9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9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7386339" cy="2016126"/>
            <a:chOff x="2118480" y="1316166"/>
            <a:chExt cx="1729896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470050" y="1564393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1043857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62432D2-AF62-499F-911D-D06A29775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6" y="0"/>
            <a:ext cx="996055" cy="991312"/>
          </a:xfrm>
          <a:prstGeom prst="rect">
            <a:avLst/>
          </a:prstGeom>
        </p:spPr>
      </p:pic>
      <p:pic>
        <p:nvPicPr>
          <p:cNvPr id="13" name="13">
            <a:extLst>
              <a:ext uri="{FF2B5EF4-FFF2-40B4-BE49-F238E27FC236}">
                <a16:creationId xmlns:a16="http://schemas.microsoft.com/office/drawing/2014/main" id="{E1FF208F-EA02-495B-A0FB-E9A925E99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7" y="118172"/>
            <a:ext cx="2827424" cy="2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524" t="34375" r="26427" b="19361"/>
          <a:stretch/>
        </p:blipFill>
        <p:spPr>
          <a:xfrm>
            <a:off x="1117599" y="1634507"/>
            <a:ext cx="9596868" cy="5089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117598" y="510308"/>
            <a:ext cx="924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Bức tranh dưới đây vẽ  những gì?</a:t>
            </a:r>
          </a:p>
        </p:txBody>
      </p:sp>
      <p:grpSp>
        <p:nvGrpSpPr>
          <p:cNvPr id="9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1967280" y="-54177"/>
            <a:ext cx="7329688" cy="1734799"/>
            <a:chOff x="603225" y="2182575"/>
            <a:chExt cx="2577800" cy="424450"/>
          </a:xfrm>
        </p:grpSpPr>
        <p:sp>
          <p:nvSpPr>
            <p:cNvPr id="10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/>
          </p:cNvSpPr>
          <p:nvPr/>
        </p:nvSpPr>
        <p:spPr>
          <a:xfrm>
            <a:off x="3135661" y="-20449"/>
            <a:ext cx="6678663" cy="1443733"/>
          </a:xfrm>
          <a:prstGeom prst="rect">
            <a:avLst/>
          </a:prstGeom>
        </p:spPr>
        <p:txBody>
          <a:bodyPr spcFirstLastPara="1" vert="horz" wrap="square" lIns="162533" tIns="162533" rIns="162533" bIns="162533" rtlCol="0" anchor="b" anchorCtr="0">
            <a:noAutofit/>
          </a:bodyPr>
          <a:lstStyle>
            <a:lvl1pPr marL="342398" indent="-342398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41" indent="-285358" algn="l" defTabSz="9131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05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960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543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072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656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213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768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</p:spTree>
    <p:extLst>
      <p:ext uri="{BB962C8B-B14F-4D97-AF65-F5344CB8AC3E}">
        <p14:creationId xmlns:p14="http://schemas.microsoft.com/office/powerpoint/2010/main" val="42260534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1202</Words>
  <Application>Microsoft Office PowerPoint</Application>
  <PresentationFormat>Widescreen</PresentationFormat>
  <Paragraphs>219</Paragraphs>
  <Slides>39</Slides>
  <Notes>14</Notes>
  <HiddenSlides>0</HiddenSlides>
  <MMClips>27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9" baseType="lpstr">
      <vt:lpstr>等线</vt:lpstr>
      <vt:lpstr>Microsoft YaHei</vt:lpstr>
      <vt:lpstr>SimSun</vt:lpstr>
      <vt:lpstr>Arial</vt:lpstr>
      <vt:lpstr>Arial-Rounded</vt:lpstr>
      <vt:lpstr>Calibri</vt:lpstr>
      <vt:lpstr>Calibri Light</vt:lpstr>
      <vt:lpstr>HP001 4 hàng</vt:lpstr>
      <vt:lpstr>Just Another Hand</vt:lpstr>
      <vt:lpstr>Livvic</vt:lpstr>
      <vt:lpstr>Montserrat</vt:lpstr>
      <vt:lpstr>Montserrat Medium</vt:lpstr>
      <vt:lpstr>Nunito</vt:lpstr>
      <vt:lpstr>Roboto</vt:lpstr>
      <vt:lpstr>Roboto Condensed Light</vt:lpstr>
      <vt:lpstr>Times New Roman</vt:lpstr>
      <vt:lpstr>VNI-Avo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Nghe kể chuyện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laptopdunghuyen123@gmail.com</cp:lastModifiedBy>
  <cp:revision>69</cp:revision>
  <dcterms:created xsi:type="dcterms:W3CDTF">2021-06-19T10:18:58Z</dcterms:created>
  <dcterms:modified xsi:type="dcterms:W3CDTF">2024-10-06T02:56:13Z</dcterms:modified>
</cp:coreProperties>
</file>