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  <p:sldMasterId id="2147483712" r:id="rId5"/>
  </p:sldMasterIdLst>
  <p:notesMasterIdLst>
    <p:notesMasterId r:id="rId20"/>
  </p:notesMasterIdLst>
  <p:sldIdLst>
    <p:sldId id="257" r:id="rId6"/>
    <p:sldId id="302" r:id="rId7"/>
    <p:sldId id="259" r:id="rId8"/>
    <p:sldId id="261" r:id="rId9"/>
    <p:sldId id="263" r:id="rId10"/>
    <p:sldId id="288" r:id="rId11"/>
    <p:sldId id="289" r:id="rId12"/>
    <p:sldId id="290" r:id="rId13"/>
    <p:sldId id="268" r:id="rId14"/>
    <p:sldId id="291" r:id="rId15"/>
    <p:sldId id="292" r:id="rId16"/>
    <p:sldId id="293" r:id="rId17"/>
    <p:sldId id="269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4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5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47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5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89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07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4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9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6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82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gif"/><Relationship Id="rId18" Type="http://schemas.openxmlformats.org/officeDocument/2006/relationships/image" Target="../media/image27.png"/><Relationship Id="rId26" Type="http://schemas.microsoft.com/office/2007/relationships/hdphoto" Target="../media/hdphoto9.wdp"/><Relationship Id="rId3" Type="http://schemas.openxmlformats.org/officeDocument/2006/relationships/image" Target="../media/image18.gif"/><Relationship Id="rId21" Type="http://schemas.openxmlformats.org/officeDocument/2006/relationships/image" Target="../media/image30.png"/><Relationship Id="rId7" Type="http://schemas.microsoft.com/office/2007/relationships/hdphoto" Target="../media/hdphoto2.wdp"/><Relationship Id="rId12" Type="http://schemas.openxmlformats.org/officeDocument/2006/relationships/image" Target="../media/image23.gif"/><Relationship Id="rId17" Type="http://schemas.microsoft.com/office/2007/relationships/hdphoto" Target="../media/hdphoto6.wdp"/><Relationship Id="rId25" Type="http://schemas.openxmlformats.org/officeDocument/2006/relationships/image" Target="../media/image32.png"/><Relationship Id="rId33" Type="http://schemas.microsoft.com/office/2007/relationships/hdphoto" Target="../media/hdphoto12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20" Type="http://schemas.openxmlformats.org/officeDocument/2006/relationships/image" Target="../media/image29.gif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24" Type="http://schemas.microsoft.com/office/2007/relationships/hdphoto" Target="../media/hdphoto8.wdp"/><Relationship Id="rId32" Type="http://schemas.openxmlformats.org/officeDocument/2006/relationships/image" Target="../media/image36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31.png"/><Relationship Id="rId28" Type="http://schemas.microsoft.com/office/2007/relationships/hdphoto" Target="../media/hdphoto10.wdp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31" Type="http://schemas.openxmlformats.org/officeDocument/2006/relationships/image" Target="../media/image35.gif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openxmlformats.org/officeDocument/2006/relationships/image" Target="../media/image25.png"/><Relationship Id="rId22" Type="http://schemas.microsoft.com/office/2007/relationships/hdphoto" Target="../media/hdphoto7.wdp"/><Relationship Id="rId27" Type="http://schemas.openxmlformats.org/officeDocument/2006/relationships/image" Target="../media/image33.png"/><Relationship Id="rId30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5290" y="5492750"/>
            <a:ext cx="7860030" cy="800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vần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cuối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dòng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thơ</a:t>
            </a:r>
            <a:r>
              <a:rPr lang="en-US" sz="2800" dirty="0" smtClean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2301875" y="2743835"/>
            <a:ext cx="31432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01875" y="3585845"/>
            <a:ext cx="31432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16430" y="4802505"/>
            <a:ext cx="517525" cy="0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39885" y="1617980"/>
            <a:ext cx="517525" cy="0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39885" y="2825115"/>
            <a:ext cx="517525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77960" y="3585845"/>
            <a:ext cx="517525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0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207618"/>
            <a:ext cx="6622473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 thuộc lòng một khổ thơ  </a:t>
            </a:r>
            <a:r>
              <a:rPr lang="en-US" sz="3200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3200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 smtClean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thích</a:t>
            </a:r>
            <a:r>
              <a:rPr lang="en-US" sz="3200" b="1" dirty="0" smtClean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3200" b="1" dirty="0">
              <a:latin typeface="Arial Rounded MT Bold" panose="020F0704030504030204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527" y="4809808"/>
            <a:ext cx="2088573" cy="1874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18729" y="1138066"/>
            <a:ext cx="6096000" cy="246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sz="20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Hôm nay trong lớp học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Với giấy trắng bút màu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Nắn nót em ngồi vẽ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Lung linh bầu trời sao</a:t>
            </a:r>
          </a:p>
          <a:p>
            <a:pPr marL="0" lvl="1" algn="just"/>
            <a:endParaRPr lang="en-US" sz="26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601" y="1256894"/>
            <a:ext cx="6096000" cy="295338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sz="20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Hôm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mưa lại nắng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Với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 cầu vồng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Nắn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 tươi thắm 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Lung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mừng vui trông</a:t>
            </a:r>
          </a:p>
          <a:p>
            <a:pPr marL="0" lvl="1" algn="just"/>
            <a:endParaRPr lang="en-US" sz="32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lvl="1" algn="just"/>
            <a:endParaRPr lang="en-US" sz="26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940" y="4986909"/>
            <a:ext cx="2438400" cy="1438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763089"/>
            <a:ext cx="251460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26109" y="5671820"/>
            <a:ext cx="11453595" cy="84518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Tìm trong bài những từ chỉ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3600" b="1" dirty="0" smtClean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3140" y="1962785"/>
            <a:ext cx="8420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6915" y="1983105"/>
            <a:ext cx="8420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6915" y="1577340"/>
            <a:ext cx="8420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30985" y="2784475"/>
            <a:ext cx="111569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1220" y="3575050"/>
            <a:ext cx="923290" cy="1079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40915" y="3990975"/>
            <a:ext cx="446405" cy="952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1060" y="4356100"/>
            <a:ext cx="943610" cy="2032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30985" y="4782185"/>
            <a:ext cx="32448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60665" y="1577340"/>
            <a:ext cx="425450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23275" y="1983105"/>
            <a:ext cx="99885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23275" y="2378710"/>
            <a:ext cx="99885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23275" y="2794635"/>
            <a:ext cx="39052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10550" y="3585845"/>
            <a:ext cx="11709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24570" y="3990975"/>
            <a:ext cx="132524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56245" y="4376420"/>
            <a:ext cx="1041400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44485" y="4782185"/>
            <a:ext cx="331470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75945"/>
            <a:ext cx="7838440" cy="9366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37890" y="2008505"/>
            <a:ext cx="5751195" cy="1957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Tiếng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sáo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diều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vi </a:t>
            </a:r>
            <a:r>
              <a:rPr lang="en-US" sz="4000" dirty="0" smtClean="0">
                <a:latin typeface="Arial-Rounded" panose="020B0500000000000000" charset="0"/>
                <a:cs typeface="Arial-Rounded" panose="020B0500000000000000" charset="0"/>
              </a:rPr>
              <a:t>vu.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  <a:p>
            <a:pPr algn="ctr"/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Tiếng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ve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kêu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râm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smtClean="0">
                <a:latin typeface="Arial-Rounded" panose="020B0500000000000000" charset="0"/>
                <a:cs typeface="Arial-Rounded" panose="020B0500000000000000" charset="0"/>
              </a:rPr>
              <a:t>ran.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1564" y="5960917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gặp lại các bạn ở bài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sau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nhé</a:t>
            </a:r>
            <a:r>
              <a:rPr lang="en-US" sz="5400" b="1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15"/>
            <a:ext cx="12192000" cy="6790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7909" y="1227948"/>
            <a:ext cx="676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Việt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384" y="1812723"/>
            <a:ext cx="9498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vẽ</a:t>
            </a:r>
            <a:endParaRPr lang="en-US" sz="4000" b="1" dirty="0" smtClean="0">
              <a:ln w="0"/>
              <a:solidFill>
                <a:srgbClr val="FFFF00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        (tr.58)</a:t>
            </a:r>
            <a:endParaRPr lang="en-US" sz="4000" b="1" dirty="0">
              <a:ln w="0"/>
              <a:solidFill>
                <a:srgbClr val="FFFF00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vi-VN" sz="3200" b="1" dirty="0">
              <a:solidFill>
                <a:srgbClr val="FFFF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62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Giới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thiệu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mà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 smtClean="0">
                <a:latin typeface="Arial-Rounded" panose="020B0500000000000000" charset="0"/>
                <a:cs typeface="Arial-Rounded" panose="020B0500000000000000" charset="0"/>
              </a:rPr>
              <a:t>thích</a:t>
            </a:r>
            <a:r>
              <a:rPr lang="en-US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2745" y="1890395"/>
            <a:ext cx="6537960" cy="34607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sp>
        <p:nvSpPr>
          <p:cNvPr id="9" name="Cloud 8"/>
          <p:cNvSpPr/>
          <p:nvPr/>
        </p:nvSpPr>
        <p:spPr>
          <a:xfrm>
            <a:off x="10312400" y="5935345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 mẫu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81280" y="128206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316547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893560" y="11950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964680" y="30714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4</a:t>
            </a:r>
          </a:p>
        </p:txBody>
      </p:sp>
      <p:sp>
        <p:nvSpPr>
          <p:cNvPr id="10" name="Cloud 9"/>
          <p:cNvSpPr/>
          <p:nvPr/>
        </p:nvSpPr>
        <p:spPr>
          <a:xfrm>
            <a:off x="9808210" y="5661660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 đọc theo khổ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81280" y="128206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316547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893560" y="11950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964680" y="30714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4</a:t>
            </a:r>
          </a:p>
        </p:txBody>
      </p:sp>
      <p:sp>
        <p:nvSpPr>
          <p:cNvPr id="9" name="Cloud 8"/>
          <p:cNvSpPr/>
          <p:nvPr/>
        </p:nvSpPr>
        <p:spPr>
          <a:xfrm>
            <a:off x="9779000" y="5337810"/>
            <a:ext cx="2078990" cy="9461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Thi đọc theo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sp>
        <p:nvSpPr>
          <p:cNvPr id="9" name="Cloud 8"/>
          <p:cNvSpPr/>
          <p:nvPr/>
        </p:nvSpPr>
        <p:spPr>
          <a:xfrm>
            <a:off x="869315" y="239395"/>
            <a:ext cx="397573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Trả lời câu hỏi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5290" y="5492750"/>
            <a:ext cx="7860030" cy="800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1. Bạn nhỏ vẽ những gì trong bức tranh trời đêm?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59865" y="2743835"/>
            <a:ext cx="122745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855" y="3555365"/>
            <a:ext cx="2028825" cy="2032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6415" y="4782185"/>
            <a:ext cx="2028825" cy="2032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15290" y="5492750"/>
            <a:ext cx="7860030" cy="800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2. Bức tranh cảnh biển của bạn nhỏ có gì đẹp?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586345" y="2044065"/>
            <a:ext cx="260667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86345" y="2429510"/>
            <a:ext cx="283019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86345" y="2885440"/>
            <a:ext cx="20796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" grpId="0" animBg="1"/>
      <p:bldP spid="2" grpId="1" animBg="1"/>
      <p:bldP spid="10" grpId="0" bldLvl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6505" y="713105"/>
            <a:ext cx="8886190" cy="3826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430" y="4615180"/>
            <a:ext cx="3463925" cy="17468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268</Words>
  <Application>Microsoft Office PowerPoint</Application>
  <PresentationFormat>Widescreen</PresentationFormat>
  <Paragraphs>58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黑体</vt:lpstr>
      <vt:lpstr>Times New Roman</vt:lpstr>
      <vt:lpstr>1_Office Theme</vt:lpstr>
      <vt:lpstr>5_Office Theme</vt:lpstr>
      <vt:lpstr>2_Office Theme</vt:lpstr>
      <vt:lpstr>2_Office 主题​​</vt:lpstr>
      <vt:lpstr>7_Office Theme</vt:lpstr>
      <vt:lpstr>Chào mừng các em đến với tiết Tiếng Việt - Lớp 2</vt:lpstr>
      <vt:lpstr>PowerPoint Presentation</vt:lpstr>
      <vt:lpstr>PowerPoint Presentation</vt:lpstr>
      <vt:lpstr>Giới thiệu với bạn một bức tranh mà em thích.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Admin</cp:lastModifiedBy>
  <cp:revision>24</cp:revision>
  <dcterms:created xsi:type="dcterms:W3CDTF">2021-05-25T05:02:22Z</dcterms:created>
  <dcterms:modified xsi:type="dcterms:W3CDTF">2024-10-06T05:07:36Z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