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75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5BCB9-7DCD-40A5-9035-95EB7E4203B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5F356-90DD-49BE-84C7-2B25CB926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4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9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1120-0513-4487-87D7-E087FDBDE26F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8028-BAB5-4F10-B199-C0F2406D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5544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15"/>
            <a:ext cx="12192000" cy="6790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7909" y="1227948"/>
            <a:ext cx="676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Việt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384" y="1812723"/>
            <a:ext cx="9498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vẽ</a:t>
            </a:r>
            <a:endParaRPr lang="en-US" sz="4000" b="1" dirty="0">
              <a:ln w="0"/>
              <a:solidFill>
                <a:srgbClr val="FFFF00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         (tr.60)</a:t>
            </a:r>
          </a:p>
          <a:p>
            <a:pPr algn="ctr"/>
            <a:endParaRPr lang="en-US" alt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vi-VN" sz="3200" b="1" dirty="0">
              <a:solidFill>
                <a:srgbClr val="FFFF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0534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6961471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91440" y="1945640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-16192" y="2239713"/>
            <a:ext cx="64693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Hôm nay trong lớp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1081405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Viết 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0" y="3001962"/>
            <a:ext cx="6311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Với giấy trắng, bút màu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22860" y="3746867"/>
            <a:ext cx="56337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Nắn nót em ngồi vẽ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-13970" y="4415818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Lung linh bầu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sao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3188" y="2267460"/>
            <a:ext cx="60083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Vẽ ông trăng trên cao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533100" y="2991033"/>
            <a:ext cx="60665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Rải ánh vàng đầu ngõ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6494780" y="3705166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Vẽ cánh diều no gió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529705" y="4424620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 vu giữa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3185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2. Chọn ng hay ngh thay cho ô vuông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a. Trăm nghe không bằng một thấy</a:t>
            </a:r>
          </a:p>
          <a:p>
            <a:pPr marL="0" indent="0">
              <a:buNone/>
            </a:pPr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b. Có công mài sắt, có ngày nên kim</a:t>
            </a:r>
          </a:p>
        </p:txBody>
      </p:sp>
      <p:pic>
        <p:nvPicPr>
          <p:cNvPr id="9" name="Content Placeholder 8" descr="00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985" y="1824990"/>
            <a:ext cx="622935" cy="655955"/>
          </a:xfrm>
          <a:prstGeom prst="rect">
            <a:avLst/>
          </a:prstGeom>
        </p:spPr>
      </p:pic>
      <p:pic>
        <p:nvPicPr>
          <p:cNvPr id="4" name="Content Placeholder 8" descr="00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215" y="2480945"/>
            <a:ext cx="450215" cy="655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62350"/>
            <a:ext cx="8997315" cy="30302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695825" y="4645660"/>
            <a:ext cx="96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rùa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95825" y="531495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chớp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257925" y="594741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dưa</a:t>
            </a:r>
          </a:p>
        </p:txBody>
      </p:sp>
    </p:spTree>
    <p:extLst>
      <p:ext uri="{BB962C8B-B14F-4D97-AF65-F5344CB8AC3E}">
        <p14:creationId xmlns:p14="http://schemas.microsoft.com/office/powerpoint/2010/main" val="30796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80" y="1464310"/>
            <a:ext cx="9478010" cy="2893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4750" y="4229735"/>
            <a:ext cx="1104900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Bàn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0185" y="416877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Bảng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4710" y="422973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Đàn</a:t>
            </a:r>
          </a:p>
        </p:txBody>
      </p:sp>
    </p:spTree>
    <p:extLst>
      <p:ext uri="{BB962C8B-B14F-4D97-AF65-F5344CB8AC3E}">
        <p14:creationId xmlns:p14="http://schemas.microsoft.com/office/powerpoint/2010/main" val="30707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125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2. Chọn ng hay ngh thay cho ô vuông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laptopdunghuyen123@gmail.com</cp:lastModifiedBy>
  <cp:revision>14</cp:revision>
  <dcterms:created xsi:type="dcterms:W3CDTF">2021-10-05T14:46:21Z</dcterms:created>
  <dcterms:modified xsi:type="dcterms:W3CDTF">2024-10-06T05:57:37Z</dcterms:modified>
</cp:coreProperties>
</file>