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06" r:id="rId3"/>
    <p:sldId id="293" r:id="rId4"/>
    <p:sldId id="307" r:id="rId5"/>
    <p:sldId id="312" r:id="rId6"/>
    <p:sldId id="313" r:id="rId7"/>
    <p:sldId id="294" r:id="rId8"/>
    <p:sldId id="296" r:id="rId9"/>
    <p:sldId id="310" r:id="rId10"/>
    <p:sldId id="304" r:id="rId11"/>
    <p:sldId id="305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515"/>
    <a:srgbClr val="0000CC"/>
    <a:srgbClr val="FFFFFF"/>
    <a:srgbClr val="4C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D9F66E-5EB9-4882-86FB-DCBF35E3C3E4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74" autoAdjust="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20EA5F0D-C1DC-412F-A146-DDB3A74B588F}" type="datetimeFigureOut">
              <a:rPr lang="vi-VN"/>
              <a:t>04/05/2023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BAE14B8-3CC9-472D-9BC5-A84D80684DE2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8612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A8CDE508-72C8-4AB5-AA9C-1584D31690E0}" type="datetimeFigureOut">
              <a:rPr lang="en-US"/>
              <a:t>5/4/2023</a:t>
            </a:fld>
            <a:endParaRPr lang="vi-VN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7FB667E1-E601-4AAF-B95C-B25720D70A60}" type="slidenum">
              <a:r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333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vi-VN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/>
          <p:cNvGrpSpPr/>
          <p:nvPr userDrawn="1"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Hình tự do 457"/>
            <p:cNvSpPr/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-1" fmla="*/ 9351 w 10000"/>
                <a:gd name="connsiteY0-2" fmla="*/ 6216 h 10000"/>
                <a:gd name="connsiteX1-3" fmla="*/ 7905 w 10000"/>
                <a:gd name="connsiteY1-4" fmla="*/ 6317 h 10000"/>
                <a:gd name="connsiteX2-5" fmla="*/ 7610 w 10000"/>
                <a:gd name="connsiteY2-6" fmla="*/ 3438 h 10000"/>
                <a:gd name="connsiteX3-7" fmla="*/ 5999 w 10000"/>
                <a:gd name="connsiteY3-8" fmla="*/ 3572 h 10000"/>
                <a:gd name="connsiteX4-9" fmla="*/ 5985 w 10000"/>
                <a:gd name="connsiteY4-10" fmla="*/ 1965 h 10000"/>
                <a:gd name="connsiteX5-11" fmla="*/ 5081 w 10000"/>
                <a:gd name="connsiteY5-12" fmla="*/ 800 h 10000"/>
                <a:gd name="connsiteX6-13" fmla="*/ 4043 w 10000"/>
                <a:gd name="connsiteY6-14" fmla="*/ 1710 h 10000"/>
                <a:gd name="connsiteX7-15" fmla="*/ 3399 w 10000"/>
                <a:gd name="connsiteY7-16" fmla="*/ 90 h 10000"/>
                <a:gd name="connsiteX8-17" fmla="*/ 2130 w 10000"/>
                <a:gd name="connsiteY8-18" fmla="*/ 1188 h 10000"/>
                <a:gd name="connsiteX9-19" fmla="*/ 0 w 10000"/>
                <a:gd name="connsiteY9-20" fmla="*/ 1013 h 10000"/>
                <a:gd name="connsiteX10-21" fmla="*/ 0 w 10000"/>
                <a:gd name="connsiteY10-22" fmla="*/ 6987 h 10000"/>
                <a:gd name="connsiteX11-23" fmla="*/ 8921 w 10000"/>
                <a:gd name="connsiteY11-24" fmla="*/ 10000 h 10000"/>
                <a:gd name="connsiteX12-25" fmla="*/ 10000 w 10000"/>
                <a:gd name="connsiteY12-26" fmla="*/ 8192 h 10000"/>
                <a:gd name="connsiteX13-27" fmla="*/ 9351 w 10000"/>
                <a:gd name="connsiteY13-28" fmla="*/ 6216 h 10000"/>
                <a:gd name="connsiteX0-29" fmla="*/ 10000 w 10000"/>
                <a:gd name="connsiteY0-30" fmla="*/ 8192 h 10000"/>
                <a:gd name="connsiteX1-31" fmla="*/ 7905 w 10000"/>
                <a:gd name="connsiteY1-32" fmla="*/ 6317 h 10000"/>
                <a:gd name="connsiteX2-33" fmla="*/ 7610 w 10000"/>
                <a:gd name="connsiteY2-34" fmla="*/ 3438 h 10000"/>
                <a:gd name="connsiteX3-35" fmla="*/ 5999 w 10000"/>
                <a:gd name="connsiteY3-36" fmla="*/ 3572 h 10000"/>
                <a:gd name="connsiteX4-37" fmla="*/ 5985 w 10000"/>
                <a:gd name="connsiteY4-38" fmla="*/ 1965 h 10000"/>
                <a:gd name="connsiteX5-39" fmla="*/ 5081 w 10000"/>
                <a:gd name="connsiteY5-40" fmla="*/ 800 h 10000"/>
                <a:gd name="connsiteX6-41" fmla="*/ 4043 w 10000"/>
                <a:gd name="connsiteY6-42" fmla="*/ 1710 h 10000"/>
                <a:gd name="connsiteX7-43" fmla="*/ 3399 w 10000"/>
                <a:gd name="connsiteY7-44" fmla="*/ 90 h 10000"/>
                <a:gd name="connsiteX8-45" fmla="*/ 2130 w 10000"/>
                <a:gd name="connsiteY8-46" fmla="*/ 1188 h 10000"/>
                <a:gd name="connsiteX9-47" fmla="*/ 0 w 10000"/>
                <a:gd name="connsiteY9-48" fmla="*/ 1013 h 10000"/>
                <a:gd name="connsiteX10-49" fmla="*/ 0 w 10000"/>
                <a:gd name="connsiteY10-50" fmla="*/ 6987 h 10000"/>
                <a:gd name="connsiteX11-51" fmla="*/ 8921 w 10000"/>
                <a:gd name="connsiteY11-52" fmla="*/ 10000 h 10000"/>
                <a:gd name="connsiteX12-53" fmla="*/ 10000 w 10000"/>
                <a:gd name="connsiteY12-54" fmla="*/ 8192 h 10000"/>
                <a:gd name="connsiteX0-55" fmla="*/ 10000 w 10000"/>
                <a:gd name="connsiteY0-56" fmla="*/ 8192 h 10000"/>
                <a:gd name="connsiteX1-57" fmla="*/ 7905 w 10000"/>
                <a:gd name="connsiteY1-58" fmla="*/ 6317 h 10000"/>
                <a:gd name="connsiteX2-59" fmla="*/ 7610 w 10000"/>
                <a:gd name="connsiteY2-60" fmla="*/ 3438 h 10000"/>
                <a:gd name="connsiteX3-61" fmla="*/ 5999 w 10000"/>
                <a:gd name="connsiteY3-62" fmla="*/ 3572 h 10000"/>
                <a:gd name="connsiteX4-63" fmla="*/ 5985 w 10000"/>
                <a:gd name="connsiteY4-64" fmla="*/ 1965 h 10000"/>
                <a:gd name="connsiteX5-65" fmla="*/ 5081 w 10000"/>
                <a:gd name="connsiteY5-66" fmla="*/ 800 h 10000"/>
                <a:gd name="connsiteX6-67" fmla="*/ 4043 w 10000"/>
                <a:gd name="connsiteY6-68" fmla="*/ 1710 h 10000"/>
                <a:gd name="connsiteX7-69" fmla="*/ 3399 w 10000"/>
                <a:gd name="connsiteY7-70" fmla="*/ 90 h 10000"/>
                <a:gd name="connsiteX8-71" fmla="*/ 2130 w 10000"/>
                <a:gd name="connsiteY8-72" fmla="*/ 1188 h 10000"/>
                <a:gd name="connsiteX9-73" fmla="*/ 0 w 10000"/>
                <a:gd name="connsiteY9-74" fmla="*/ 1013 h 10000"/>
                <a:gd name="connsiteX10-75" fmla="*/ 0 w 10000"/>
                <a:gd name="connsiteY10-76" fmla="*/ 6987 h 10000"/>
                <a:gd name="connsiteX11-77" fmla="*/ 8921 w 10000"/>
                <a:gd name="connsiteY11-78" fmla="*/ 10000 h 10000"/>
                <a:gd name="connsiteX12-79" fmla="*/ 10000 w 10000"/>
                <a:gd name="connsiteY12-80" fmla="*/ 8192 h 10000"/>
                <a:gd name="connsiteX0-81" fmla="*/ 10000 w 10000"/>
                <a:gd name="connsiteY0-82" fmla="*/ 8192 h 10000"/>
                <a:gd name="connsiteX1-83" fmla="*/ 7905 w 10000"/>
                <a:gd name="connsiteY1-84" fmla="*/ 6317 h 10000"/>
                <a:gd name="connsiteX2-85" fmla="*/ 7610 w 10000"/>
                <a:gd name="connsiteY2-86" fmla="*/ 3438 h 10000"/>
                <a:gd name="connsiteX3-87" fmla="*/ 5999 w 10000"/>
                <a:gd name="connsiteY3-88" fmla="*/ 3572 h 10000"/>
                <a:gd name="connsiteX4-89" fmla="*/ 5985 w 10000"/>
                <a:gd name="connsiteY4-90" fmla="*/ 1965 h 10000"/>
                <a:gd name="connsiteX5-91" fmla="*/ 5081 w 10000"/>
                <a:gd name="connsiteY5-92" fmla="*/ 800 h 10000"/>
                <a:gd name="connsiteX6-93" fmla="*/ 4043 w 10000"/>
                <a:gd name="connsiteY6-94" fmla="*/ 1710 h 10000"/>
                <a:gd name="connsiteX7-95" fmla="*/ 3399 w 10000"/>
                <a:gd name="connsiteY7-96" fmla="*/ 90 h 10000"/>
                <a:gd name="connsiteX8-97" fmla="*/ 2130 w 10000"/>
                <a:gd name="connsiteY8-98" fmla="*/ 1188 h 10000"/>
                <a:gd name="connsiteX9-99" fmla="*/ 0 w 10000"/>
                <a:gd name="connsiteY9-100" fmla="*/ 1013 h 10000"/>
                <a:gd name="connsiteX10-101" fmla="*/ 0 w 10000"/>
                <a:gd name="connsiteY10-102" fmla="*/ 6987 h 10000"/>
                <a:gd name="connsiteX11-103" fmla="*/ 8921 w 10000"/>
                <a:gd name="connsiteY11-104" fmla="*/ 10000 h 10000"/>
                <a:gd name="connsiteX12-105" fmla="*/ 10000 w 10000"/>
                <a:gd name="connsiteY12-106" fmla="*/ 8192 h 10000"/>
                <a:gd name="connsiteX0-107" fmla="*/ 10000 w 10000"/>
                <a:gd name="connsiteY0-108" fmla="*/ 8192 h 10000"/>
                <a:gd name="connsiteX1-109" fmla="*/ 7905 w 10000"/>
                <a:gd name="connsiteY1-110" fmla="*/ 6317 h 10000"/>
                <a:gd name="connsiteX2-111" fmla="*/ 7610 w 10000"/>
                <a:gd name="connsiteY2-112" fmla="*/ 3438 h 10000"/>
                <a:gd name="connsiteX3-113" fmla="*/ 5999 w 10000"/>
                <a:gd name="connsiteY3-114" fmla="*/ 3572 h 10000"/>
                <a:gd name="connsiteX4-115" fmla="*/ 5985 w 10000"/>
                <a:gd name="connsiteY4-116" fmla="*/ 1965 h 10000"/>
                <a:gd name="connsiteX5-117" fmla="*/ 5081 w 10000"/>
                <a:gd name="connsiteY5-118" fmla="*/ 800 h 10000"/>
                <a:gd name="connsiteX6-119" fmla="*/ 4043 w 10000"/>
                <a:gd name="connsiteY6-120" fmla="*/ 1710 h 10000"/>
                <a:gd name="connsiteX7-121" fmla="*/ 3399 w 10000"/>
                <a:gd name="connsiteY7-122" fmla="*/ 90 h 10000"/>
                <a:gd name="connsiteX8-123" fmla="*/ 2130 w 10000"/>
                <a:gd name="connsiteY8-124" fmla="*/ 1188 h 10000"/>
                <a:gd name="connsiteX9-125" fmla="*/ 0 w 10000"/>
                <a:gd name="connsiteY9-126" fmla="*/ 1013 h 10000"/>
                <a:gd name="connsiteX10-127" fmla="*/ 0 w 10000"/>
                <a:gd name="connsiteY10-128" fmla="*/ 6987 h 10000"/>
                <a:gd name="connsiteX11-129" fmla="*/ 8921 w 10000"/>
                <a:gd name="connsiteY11-130" fmla="*/ 10000 h 10000"/>
                <a:gd name="connsiteX12-131" fmla="*/ 10000 w 10000"/>
                <a:gd name="connsiteY12-132" fmla="*/ 8192 h 10000"/>
                <a:gd name="connsiteX0-133" fmla="*/ 10000 w 10000"/>
                <a:gd name="connsiteY0-134" fmla="*/ 8192 h 10000"/>
                <a:gd name="connsiteX1-135" fmla="*/ 7905 w 10000"/>
                <a:gd name="connsiteY1-136" fmla="*/ 6317 h 10000"/>
                <a:gd name="connsiteX2-137" fmla="*/ 7610 w 10000"/>
                <a:gd name="connsiteY2-138" fmla="*/ 3438 h 10000"/>
                <a:gd name="connsiteX3-139" fmla="*/ 5999 w 10000"/>
                <a:gd name="connsiteY3-140" fmla="*/ 3572 h 10000"/>
                <a:gd name="connsiteX4-141" fmla="*/ 5985 w 10000"/>
                <a:gd name="connsiteY4-142" fmla="*/ 1965 h 10000"/>
                <a:gd name="connsiteX5-143" fmla="*/ 5081 w 10000"/>
                <a:gd name="connsiteY5-144" fmla="*/ 800 h 10000"/>
                <a:gd name="connsiteX6-145" fmla="*/ 4043 w 10000"/>
                <a:gd name="connsiteY6-146" fmla="*/ 1710 h 10000"/>
                <a:gd name="connsiteX7-147" fmla="*/ 3399 w 10000"/>
                <a:gd name="connsiteY7-148" fmla="*/ 90 h 10000"/>
                <a:gd name="connsiteX8-149" fmla="*/ 2130 w 10000"/>
                <a:gd name="connsiteY8-150" fmla="*/ 1188 h 10000"/>
                <a:gd name="connsiteX9-151" fmla="*/ 0 w 10000"/>
                <a:gd name="connsiteY9-152" fmla="*/ 1013 h 10000"/>
                <a:gd name="connsiteX10-153" fmla="*/ 0 w 10000"/>
                <a:gd name="connsiteY10-154" fmla="*/ 6987 h 10000"/>
                <a:gd name="connsiteX11-155" fmla="*/ 8921 w 10000"/>
                <a:gd name="connsiteY11-156" fmla="*/ 10000 h 10000"/>
                <a:gd name="connsiteX12-157" fmla="*/ 10000 w 10000"/>
                <a:gd name="connsiteY12-158" fmla="*/ 8192 h 10000"/>
                <a:gd name="connsiteX0-159" fmla="*/ 10000 w 10004"/>
                <a:gd name="connsiteY0-160" fmla="*/ 8192 h 10000"/>
                <a:gd name="connsiteX1-161" fmla="*/ 7905 w 10004"/>
                <a:gd name="connsiteY1-162" fmla="*/ 6317 h 10000"/>
                <a:gd name="connsiteX2-163" fmla="*/ 7610 w 10004"/>
                <a:gd name="connsiteY2-164" fmla="*/ 3438 h 10000"/>
                <a:gd name="connsiteX3-165" fmla="*/ 5999 w 10004"/>
                <a:gd name="connsiteY3-166" fmla="*/ 3572 h 10000"/>
                <a:gd name="connsiteX4-167" fmla="*/ 5985 w 10004"/>
                <a:gd name="connsiteY4-168" fmla="*/ 1965 h 10000"/>
                <a:gd name="connsiteX5-169" fmla="*/ 5081 w 10004"/>
                <a:gd name="connsiteY5-170" fmla="*/ 800 h 10000"/>
                <a:gd name="connsiteX6-171" fmla="*/ 4043 w 10004"/>
                <a:gd name="connsiteY6-172" fmla="*/ 1710 h 10000"/>
                <a:gd name="connsiteX7-173" fmla="*/ 3399 w 10004"/>
                <a:gd name="connsiteY7-174" fmla="*/ 90 h 10000"/>
                <a:gd name="connsiteX8-175" fmla="*/ 2130 w 10004"/>
                <a:gd name="connsiteY8-176" fmla="*/ 1188 h 10000"/>
                <a:gd name="connsiteX9-177" fmla="*/ 0 w 10004"/>
                <a:gd name="connsiteY9-178" fmla="*/ 1013 h 10000"/>
                <a:gd name="connsiteX10-179" fmla="*/ 0 w 10004"/>
                <a:gd name="connsiteY10-180" fmla="*/ 6987 h 10000"/>
                <a:gd name="connsiteX11-181" fmla="*/ 8921 w 10004"/>
                <a:gd name="connsiteY11-182" fmla="*/ 10000 h 10000"/>
                <a:gd name="connsiteX12-183" fmla="*/ 10000 w 10004"/>
                <a:gd name="connsiteY12-184" fmla="*/ 8192 h 10000"/>
                <a:gd name="connsiteX0-185" fmla="*/ 10000 w 10004"/>
                <a:gd name="connsiteY0-186" fmla="*/ 8192 h 10000"/>
                <a:gd name="connsiteX1-187" fmla="*/ 7905 w 10004"/>
                <a:gd name="connsiteY1-188" fmla="*/ 6317 h 10000"/>
                <a:gd name="connsiteX2-189" fmla="*/ 7610 w 10004"/>
                <a:gd name="connsiteY2-190" fmla="*/ 3438 h 10000"/>
                <a:gd name="connsiteX3-191" fmla="*/ 5999 w 10004"/>
                <a:gd name="connsiteY3-192" fmla="*/ 3572 h 10000"/>
                <a:gd name="connsiteX4-193" fmla="*/ 5985 w 10004"/>
                <a:gd name="connsiteY4-194" fmla="*/ 1965 h 10000"/>
                <a:gd name="connsiteX5-195" fmla="*/ 5081 w 10004"/>
                <a:gd name="connsiteY5-196" fmla="*/ 800 h 10000"/>
                <a:gd name="connsiteX6-197" fmla="*/ 4043 w 10004"/>
                <a:gd name="connsiteY6-198" fmla="*/ 1710 h 10000"/>
                <a:gd name="connsiteX7-199" fmla="*/ 3399 w 10004"/>
                <a:gd name="connsiteY7-200" fmla="*/ 90 h 10000"/>
                <a:gd name="connsiteX8-201" fmla="*/ 2130 w 10004"/>
                <a:gd name="connsiteY8-202" fmla="*/ 1188 h 10000"/>
                <a:gd name="connsiteX9-203" fmla="*/ 0 w 10004"/>
                <a:gd name="connsiteY9-204" fmla="*/ 1013 h 10000"/>
                <a:gd name="connsiteX10-205" fmla="*/ 0 w 10004"/>
                <a:gd name="connsiteY10-206" fmla="*/ 6987 h 10000"/>
                <a:gd name="connsiteX11-207" fmla="*/ 8921 w 10004"/>
                <a:gd name="connsiteY11-208" fmla="*/ 10000 h 10000"/>
                <a:gd name="connsiteX12-209" fmla="*/ 10000 w 10004"/>
                <a:gd name="connsiteY12-210" fmla="*/ 8192 h 10000"/>
                <a:gd name="connsiteX0-211" fmla="*/ 10678 w 10682"/>
                <a:gd name="connsiteY0-212" fmla="*/ 8192 h 9889"/>
                <a:gd name="connsiteX1-213" fmla="*/ 8583 w 10682"/>
                <a:gd name="connsiteY1-214" fmla="*/ 6317 h 9889"/>
                <a:gd name="connsiteX2-215" fmla="*/ 8288 w 10682"/>
                <a:gd name="connsiteY2-216" fmla="*/ 3438 h 9889"/>
                <a:gd name="connsiteX3-217" fmla="*/ 6677 w 10682"/>
                <a:gd name="connsiteY3-218" fmla="*/ 3572 h 9889"/>
                <a:gd name="connsiteX4-219" fmla="*/ 6663 w 10682"/>
                <a:gd name="connsiteY4-220" fmla="*/ 1965 h 9889"/>
                <a:gd name="connsiteX5-221" fmla="*/ 5759 w 10682"/>
                <a:gd name="connsiteY5-222" fmla="*/ 800 h 9889"/>
                <a:gd name="connsiteX6-223" fmla="*/ 4721 w 10682"/>
                <a:gd name="connsiteY6-224" fmla="*/ 1710 h 9889"/>
                <a:gd name="connsiteX7-225" fmla="*/ 4077 w 10682"/>
                <a:gd name="connsiteY7-226" fmla="*/ 90 h 9889"/>
                <a:gd name="connsiteX8-227" fmla="*/ 2808 w 10682"/>
                <a:gd name="connsiteY8-228" fmla="*/ 1188 h 9889"/>
                <a:gd name="connsiteX9-229" fmla="*/ 678 w 10682"/>
                <a:gd name="connsiteY9-230" fmla="*/ 1013 h 9889"/>
                <a:gd name="connsiteX10-231" fmla="*/ 678 w 10682"/>
                <a:gd name="connsiteY10-232" fmla="*/ 6987 h 9889"/>
                <a:gd name="connsiteX11-233" fmla="*/ 9832 w 10682"/>
                <a:gd name="connsiteY11-234" fmla="*/ 9889 h 9889"/>
                <a:gd name="connsiteX12-235" fmla="*/ 10678 w 10682"/>
                <a:gd name="connsiteY12-236" fmla="*/ 8192 h 9889"/>
                <a:gd name="connsiteX0-237" fmla="*/ 9996 w 10000"/>
                <a:gd name="connsiteY0-238" fmla="*/ 8284 h 10000"/>
                <a:gd name="connsiteX1-239" fmla="*/ 8035 w 10000"/>
                <a:gd name="connsiteY1-240" fmla="*/ 6388 h 10000"/>
                <a:gd name="connsiteX2-241" fmla="*/ 7759 w 10000"/>
                <a:gd name="connsiteY2-242" fmla="*/ 3477 h 10000"/>
                <a:gd name="connsiteX3-243" fmla="*/ 6251 w 10000"/>
                <a:gd name="connsiteY3-244" fmla="*/ 3612 h 10000"/>
                <a:gd name="connsiteX4-245" fmla="*/ 6238 w 10000"/>
                <a:gd name="connsiteY4-246" fmla="*/ 1987 h 10000"/>
                <a:gd name="connsiteX5-247" fmla="*/ 5391 w 10000"/>
                <a:gd name="connsiteY5-248" fmla="*/ 809 h 10000"/>
                <a:gd name="connsiteX6-249" fmla="*/ 4420 w 10000"/>
                <a:gd name="connsiteY6-250" fmla="*/ 1729 h 10000"/>
                <a:gd name="connsiteX7-251" fmla="*/ 3817 w 10000"/>
                <a:gd name="connsiteY7-252" fmla="*/ 91 h 10000"/>
                <a:gd name="connsiteX8-253" fmla="*/ 2629 w 10000"/>
                <a:gd name="connsiteY8-254" fmla="*/ 1201 h 10000"/>
                <a:gd name="connsiteX9-255" fmla="*/ 635 w 10000"/>
                <a:gd name="connsiteY9-256" fmla="*/ 1024 h 10000"/>
                <a:gd name="connsiteX10-257" fmla="*/ 635 w 10000"/>
                <a:gd name="connsiteY10-258" fmla="*/ 7065 h 10000"/>
                <a:gd name="connsiteX11-259" fmla="*/ 9204 w 10000"/>
                <a:gd name="connsiteY11-260" fmla="*/ 10000 h 10000"/>
                <a:gd name="connsiteX12-261" fmla="*/ 9996 w 10000"/>
                <a:gd name="connsiteY12-262" fmla="*/ 8284 h 10000"/>
                <a:gd name="connsiteX0-263" fmla="*/ 9996 w 10000"/>
                <a:gd name="connsiteY0-264" fmla="*/ 8284 h 10000"/>
                <a:gd name="connsiteX1-265" fmla="*/ 8035 w 10000"/>
                <a:gd name="connsiteY1-266" fmla="*/ 6388 h 10000"/>
                <a:gd name="connsiteX2-267" fmla="*/ 7759 w 10000"/>
                <a:gd name="connsiteY2-268" fmla="*/ 3477 h 10000"/>
                <a:gd name="connsiteX3-269" fmla="*/ 6251 w 10000"/>
                <a:gd name="connsiteY3-270" fmla="*/ 3612 h 10000"/>
                <a:gd name="connsiteX4-271" fmla="*/ 6238 w 10000"/>
                <a:gd name="connsiteY4-272" fmla="*/ 1987 h 10000"/>
                <a:gd name="connsiteX5-273" fmla="*/ 5391 w 10000"/>
                <a:gd name="connsiteY5-274" fmla="*/ 809 h 10000"/>
                <a:gd name="connsiteX6-275" fmla="*/ 4420 w 10000"/>
                <a:gd name="connsiteY6-276" fmla="*/ 1729 h 10000"/>
                <a:gd name="connsiteX7-277" fmla="*/ 3817 w 10000"/>
                <a:gd name="connsiteY7-278" fmla="*/ 91 h 10000"/>
                <a:gd name="connsiteX8-279" fmla="*/ 2629 w 10000"/>
                <a:gd name="connsiteY8-280" fmla="*/ 1201 h 10000"/>
                <a:gd name="connsiteX9-281" fmla="*/ 635 w 10000"/>
                <a:gd name="connsiteY9-282" fmla="*/ 1024 h 10000"/>
                <a:gd name="connsiteX10-283" fmla="*/ 635 w 10000"/>
                <a:gd name="connsiteY10-284" fmla="*/ 7065 h 10000"/>
                <a:gd name="connsiteX11-285" fmla="*/ 9204 w 10000"/>
                <a:gd name="connsiteY11-286" fmla="*/ 10000 h 10000"/>
                <a:gd name="connsiteX12-287" fmla="*/ 9996 w 10000"/>
                <a:gd name="connsiteY12-288" fmla="*/ 8284 h 10000"/>
                <a:gd name="connsiteX0-289" fmla="*/ 9361 w 9365"/>
                <a:gd name="connsiteY0-290" fmla="*/ 8284 h 10000"/>
                <a:gd name="connsiteX1-291" fmla="*/ 7400 w 9365"/>
                <a:gd name="connsiteY1-292" fmla="*/ 6388 h 10000"/>
                <a:gd name="connsiteX2-293" fmla="*/ 7124 w 9365"/>
                <a:gd name="connsiteY2-294" fmla="*/ 3477 h 10000"/>
                <a:gd name="connsiteX3-295" fmla="*/ 5616 w 9365"/>
                <a:gd name="connsiteY3-296" fmla="*/ 3612 h 10000"/>
                <a:gd name="connsiteX4-297" fmla="*/ 5603 w 9365"/>
                <a:gd name="connsiteY4-298" fmla="*/ 1987 h 10000"/>
                <a:gd name="connsiteX5-299" fmla="*/ 4756 w 9365"/>
                <a:gd name="connsiteY5-300" fmla="*/ 809 h 10000"/>
                <a:gd name="connsiteX6-301" fmla="*/ 3785 w 9365"/>
                <a:gd name="connsiteY6-302" fmla="*/ 1729 h 10000"/>
                <a:gd name="connsiteX7-303" fmla="*/ 3182 w 9365"/>
                <a:gd name="connsiteY7-304" fmla="*/ 91 h 10000"/>
                <a:gd name="connsiteX8-305" fmla="*/ 1994 w 9365"/>
                <a:gd name="connsiteY8-306" fmla="*/ 1201 h 10000"/>
                <a:gd name="connsiteX9-307" fmla="*/ 0 w 9365"/>
                <a:gd name="connsiteY9-308" fmla="*/ 1024 h 10000"/>
                <a:gd name="connsiteX10-309" fmla="*/ 0 w 9365"/>
                <a:gd name="connsiteY10-310" fmla="*/ 7065 h 10000"/>
                <a:gd name="connsiteX11-311" fmla="*/ 8569 w 9365"/>
                <a:gd name="connsiteY11-312" fmla="*/ 10000 h 10000"/>
                <a:gd name="connsiteX12-313" fmla="*/ 9361 w 9365"/>
                <a:gd name="connsiteY12-314" fmla="*/ 8284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" name="Hình tự do 458"/>
            <p:cNvSpPr/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" name="Hình tự do 459"/>
            <p:cNvSpPr/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460"/>
            <p:cNvSpPr/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461"/>
            <p:cNvSpPr/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462"/>
            <p:cNvSpPr/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463"/>
            <p:cNvSpPr/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464"/>
            <p:cNvSpPr/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465"/>
            <p:cNvSpPr/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466"/>
            <p:cNvSpPr/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467"/>
            <p:cNvSpPr/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468"/>
            <p:cNvSpPr/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469"/>
            <p:cNvSpPr/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470"/>
            <p:cNvSpPr/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471"/>
            <p:cNvSpPr/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472"/>
            <p:cNvSpPr/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473"/>
            <p:cNvSpPr/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474"/>
            <p:cNvSpPr/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475"/>
            <p:cNvSpPr/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476"/>
            <p:cNvSpPr/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477"/>
            <p:cNvSpPr/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478"/>
            <p:cNvSpPr/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479"/>
            <p:cNvSpPr/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480"/>
            <p:cNvSpPr/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481"/>
            <p:cNvSpPr/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482"/>
            <p:cNvSpPr/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483"/>
            <p:cNvSpPr/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484"/>
            <p:cNvSpPr/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485"/>
            <p:cNvSpPr/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486"/>
            <p:cNvSpPr/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487"/>
            <p:cNvSpPr/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488"/>
            <p:cNvSpPr/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489"/>
            <p:cNvSpPr/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490"/>
            <p:cNvSpPr/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485"/>
            <p:cNvSpPr/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0" name="Nhóm 39"/>
          <p:cNvGrpSpPr/>
          <p:nvPr userDrawn="1"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9" name="Hình tự do 500"/>
          <p:cNvSpPr/>
          <p:nvPr userDrawn="1"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50" name="Nhóm 49"/>
          <p:cNvGrpSpPr/>
          <p:nvPr userDrawn="1"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Hình tự do 36"/>
            <p:cNvSpPr/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7"/>
            <p:cNvSpPr/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38"/>
            <p:cNvSpPr/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39"/>
            <p:cNvSpPr/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40"/>
            <p:cNvSpPr/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41"/>
            <p:cNvSpPr/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42"/>
            <p:cNvSpPr/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43"/>
            <p:cNvSpPr/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59" name="Hình tự do 413"/>
          <p:cNvSpPr/>
          <p:nvPr userDrawn="1"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-1" fmla="*/ 282858 w 12188952"/>
              <a:gd name="connsiteY0-2" fmla="*/ 953 h 3850488"/>
              <a:gd name="connsiteX1-3" fmla="*/ 2374306 w 12188952"/>
              <a:gd name="connsiteY1-4" fmla="*/ 434202 h 3850488"/>
              <a:gd name="connsiteX2-5" fmla="*/ 7427648 w 12188952"/>
              <a:gd name="connsiteY2-6" fmla="*/ 3008169 h 3850488"/>
              <a:gd name="connsiteX3-7" fmla="*/ 12188952 w 12188952"/>
              <a:gd name="connsiteY3-8" fmla="*/ 2149941 h 3850488"/>
              <a:gd name="connsiteX4-9" fmla="*/ 12188952 w 12188952"/>
              <a:gd name="connsiteY4-10" fmla="*/ 3850488 h 3850488"/>
              <a:gd name="connsiteX5-11" fmla="*/ 0 w 12188952"/>
              <a:gd name="connsiteY5-12" fmla="*/ 3850488 h 3850488"/>
              <a:gd name="connsiteX6-13" fmla="*/ 0 w 12188952"/>
              <a:gd name="connsiteY6-14" fmla="*/ 2369 h 3850488"/>
              <a:gd name="connsiteX7-15" fmla="*/ 282858 w 12188952"/>
              <a:gd name="connsiteY7-16" fmla="*/ 953 h 38504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0" name="Hình tự do 414"/>
          <p:cNvSpPr/>
          <p:nvPr userDrawn="1"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1" name="Nhóm 5"/>
          <p:cNvGrpSpPr>
            <a:grpSpLocks noChangeAspect="1"/>
          </p:cNvGrpSpPr>
          <p:nvPr userDrawn="1"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Hình tự do 6"/>
            <p:cNvSpPr/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7"/>
            <p:cNvSpPr/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8"/>
            <p:cNvSpPr/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9"/>
            <p:cNvSpPr/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0"/>
            <p:cNvSpPr/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1"/>
            <p:cNvSpPr/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2"/>
            <p:cNvSpPr/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4"/>
            <p:cNvSpPr/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5"/>
            <p:cNvSpPr/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6"/>
            <p:cNvSpPr/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7"/>
            <p:cNvSpPr/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8"/>
            <p:cNvSpPr/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9"/>
            <p:cNvSpPr/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20"/>
            <p:cNvSpPr/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21"/>
            <p:cNvSpPr/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22"/>
            <p:cNvSpPr/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24"/>
            <p:cNvSpPr/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1" name="Nhóm 33"/>
          <p:cNvGrpSpPr>
            <a:grpSpLocks noChangeAspect="1"/>
          </p:cNvGrpSpPr>
          <p:nvPr userDrawn="1"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Hình tự do 34"/>
            <p:cNvSpPr/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35"/>
            <p:cNvSpPr/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36"/>
            <p:cNvSpPr/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37"/>
            <p:cNvSpPr/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38"/>
            <p:cNvSpPr/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87" name="Nhóm 43"/>
          <p:cNvGrpSpPr>
            <a:grpSpLocks noChangeAspect="1"/>
          </p:cNvGrpSpPr>
          <p:nvPr userDrawn="1"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0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1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4" name="Nhóm 93"/>
          <p:cNvGrpSpPr/>
          <p:nvPr userDrawn="1"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Hình tự do 34"/>
            <p:cNvSpPr/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35"/>
            <p:cNvSpPr/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36"/>
            <p:cNvSpPr/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38"/>
            <p:cNvSpPr/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9" name="Nhóm 43"/>
          <p:cNvGrpSpPr>
            <a:grpSpLocks noChangeAspect="1"/>
          </p:cNvGrpSpPr>
          <p:nvPr userDrawn="1"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Hình tự do 44"/>
            <p:cNvSpPr/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45"/>
            <p:cNvSpPr/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46"/>
            <p:cNvSpPr/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47"/>
            <p:cNvSpPr/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48"/>
            <p:cNvSpPr/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49"/>
            <p:cNvSpPr/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06" name="Nhóm 105"/>
          <p:cNvGrpSpPr/>
          <p:nvPr userDrawn="1"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Hình tự do 28"/>
            <p:cNvSpPr/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29"/>
            <p:cNvSpPr/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30"/>
            <p:cNvSpPr/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31"/>
            <p:cNvSpPr/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32"/>
            <p:cNvSpPr/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33"/>
            <p:cNvSpPr/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34"/>
            <p:cNvSpPr/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35"/>
            <p:cNvSpPr/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115" name="Hình tự do 8"/>
          <p:cNvSpPr/>
          <p:nvPr userDrawn="1"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6" name="Hình tự do 115"/>
          <p:cNvSpPr/>
          <p:nvPr userDrawn="1"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-1" fmla="*/ 0 w 12328635"/>
              <a:gd name="connsiteY0-2" fmla="*/ 0 h 3162094"/>
              <a:gd name="connsiteX1-3" fmla="*/ 7662042 w 12328635"/>
              <a:gd name="connsiteY1-4" fmla="*/ 3137338 h 3162094"/>
              <a:gd name="connsiteX2-5" fmla="*/ 12328635 w 12328635"/>
              <a:gd name="connsiteY2-6" fmla="*/ 1450427 h 3162094"/>
              <a:gd name="connsiteX0-7" fmla="*/ 0 w 12155215"/>
              <a:gd name="connsiteY0-8" fmla="*/ 0 h 3171571"/>
              <a:gd name="connsiteX1-9" fmla="*/ 7662042 w 12155215"/>
              <a:gd name="connsiteY1-10" fmla="*/ 3137338 h 3171571"/>
              <a:gd name="connsiteX2-11" fmla="*/ 12155215 w 12155215"/>
              <a:gd name="connsiteY2-12" fmla="*/ 1639614 h 3171571"/>
              <a:gd name="connsiteX0-13" fmla="*/ 0 w 12155215"/>
              <a:gd name="connsiteY0-14" fmla="*/ 0 h 3169200"/>
              <a:gd name="connsiteX1-15" fmla="*/ 7662042 w 12155215"/>
              <a:gd name="connsiteY1-16" fmla="*/ 3137338 h 3169200"/>
              <a:gd name="connsiteX2-17" fmla="*/ 12155215 w 12155215"/>
              <a:gd name="connsiteY2-18" fmla="*/ 1639614 h 3169200"/>
              <a:gd name="connsiteX0-19" fmla="*/ 0 w 12155215"/>
              <a:gd name="connsiteY0-20" fmla="*/ 0 h 3014668"/>
              <a:gd name="connsiteX1-21" fmla="*/ 7173311 w 12155215"/>
              <a:gd name="connsiteY1-22" fmla="*/ 2979683 h 3014668"/>
              <a:gd name="connsiteX2-23" fmla="*/ 12155215 w 12155215"/>
              <a:gd name="connsiteY2-24" fmla="*/ 1639614 h 3014668"/>
              <a:gd name="connsiteX0-25" fmla="*/ 0 w 12155215"/>
              <a:gd name="connsiteY0-26" fmla="*/ 0 h 3011275"/>
              <a:gd name="connsiteX1-27" fmla="*/ 7173311 w 12155215"/>
              <a:gd name="connsiteY1-28" fmla="*/ 2979683 h 3011275"/>
              <a:gd name="connsiteX2-29" fmla="*/ 12155215 w 12155215"/>
              <a:gd name="connsiteY2-30" fmla="*/ 1639614 h 3011275"/>
              <a:gd name="connsiteX0-31" fmla="*/ 0 w 12155215"/>
              <a:gd name="connsiteY0-32" fmla="*/ 0 h 3119572"/>
              <a:gd name="connsiteX1-33" fmla="*/ 7614745 w 12155215"/>
              <a:gd name="connsiteY1-34" fmla="*/ 3090041 h 3119572"/>
              <a:gd name="connsiteX2-35" fmla="*/ 12155215 w 12155215"/>
              <a:gd name="connsiteY2-36" fmla="*/ 1639614 h 3119572"/>
              <a:gd name="connsiteX0-37" fmla="*/ 0 w 12155215"/>
              <a:gd name="connsiteY0-38" fmla="*/ 0 h 3119572"/>
              <a:gd name="connsiteX1-39" fmla="*/ 7614745 w 12155215"/>
              <a:gd name="connsiteY1-40" fmla="*/ 3090041 h 3119572"/>
              <a:gd name="connsiteX2-41" fmla="*/ 12155215 w 12155215"/>
              <a:gd name="connsiteY2-42" fmla="*/ 1639614 h 3119572"/>
              <a:gd name="connsiteX0-43" fmla="*/ 0 w 12155215"/>
              <a:gd name="connsiteY0-44" fmla="*/ 0 h 3095317"/>
              <a:gd name="connsiteX1-45" fmla="*/ 7614745 w 12155215"/>
              <a:gd name="connsiteY1-46" fmla="*/ 3090041 h 3095317"/>
              <a:gd name="connsiteX2-47" fmla="*/ 12155215 w 12155215"/>
              <a:gd name="connsiteY2-48" fmla="*/ 1639614 h 3095317"/>
              <a:gd name="connsiteX0-49" fmla="*/ 0 w 12155215"/>
              <a:gd name="connsiteY0-50" fmla="*/ 0 h 3095317"/>
              <a:gd name="connsiteX1-51" fmla="*/ 7614745 w 12155215"/>
              <a:gd name="connsiteY1-52" fmla="*/ 3090041 h 3095317"/>
              <a:gd name="connsiteX2-53" fmla="*/ 12155215 w 12155215"/>
              <a:gd name="connsiteY2-54" fmla="*/ 1639614 h 3095317"/>
              <a:gd name="connsiteX0-55" fmla="*/ 0 w 12155215"/>
              <a:gd name="connsiteY0-56" fmla="*/ 0 h 3095317"/>
              <a:gd name="connsiteX1-57" fmla="*/ 7614745 w 12155215"/>
              <a:gd name="connsiteY1-58" fmla="*/ 3090041 h 3095317"/>
              <a:gd name="connsiteX2-59" fmla="*/ 12155215 w 12155215"/>
              <a:gd name="connsiteY2-60" fmla="*/ 1639614 h 3095317"/>
              <a:gd name="connsiteX0-61" fmla="*/ 0 w 12139450"/>
              <a:gd name="connsiteY0-62" fmla="*/ 0 h 3057566"/>
              <a:gd name="connsiteX1-63" fmla="*/ 7598980 w 12139450"/>
              <a:gd name="connsiteY1-64" fmla="*/ 3026979 h 3057566"/>
              <a:gd name="connsiteX2-65" fmla="*/ 12139450 w 12139450"/>
              <a:gd name="connsiteY2-66" fmla="*/ 1576552 h 3057566"/>
              <a:gd name="connsiteX0-67" fmla="*/ 0 w 12139450"/>
              <a:gd name="connsiteY0-68" fmla="*/ 0 h 3028856"/>
              <a:gd name="connsiteX1-69" fmla="*/ 7598980 w 12139450"/>
              <a:gd name="connsiteY1-70" fmla="*/ 3026979 h 3028856"/>
              <a:gd name="connsiteX2-71" fmla="*/ 12139450 w 12139450"/>
              <a:gd name="connsiteY2-72" fmla="*/ 1576552 h 3028856"/>
              <a:gd name="connsiteX0-73" fmla="*/ 0 w 12139450"/>
              <a:gd name="connsiteY0-74" fmla="*/ 0 h 3027100"/>
              <a:gd name="connsiteX1-75" fmla="*/ 7598980 w 12139450"/>
              <a:gd name="connsiteY1-76" fmla="*/ 3026979 h 3027100"/>
              <a:gd name="connsiteX2-77" fmla="*/ 12139450 w 12139450"/>
              <a:gd name="connsiteY2-78" fmla="*/ 1576552 h 3027100"/>
              <a:gd name="connsiteX0-79" fmla="*/ 0 w 12139450"/>
              <a:gd name="connsiteY0-80" fmla="*/ 0 h 3029936"/>
              <a:gd name="connsiteX1-81" fmla="*/ 7598980 w 12139450"/>
              <a:gd name="connsiteY1-82" fmla="*/ 3026979 h 3029936"/>
              <a:gd name="connsiteX2-83" fmla="*/ 12139450 w 12139450"/>
              <a:gd name="connsiteY2-84" fmla="*/ 1576552 h 302993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7" name="Nhóm 116"/>
          <p:cNvGrpSpPr/>
          <p:nvPr userDrawn="1"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Hình tự do 324"/>
            <p:cNvSpPr/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325"/>
            <p:cNvSpPr/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326"/>
            <p:cNvSpPr/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327"/>
            <p:cNvSpPr/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328"/>
            <p:cNvSpPr/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329"/>
            <p:cNvSpPr/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330"/>
            <p:cNvSpPr/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331"/>
            <p:cNvSpPr/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332"/>
            <p:cNvSpPr/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333"/>
            <p:cNvSpPr/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334"/>
            <p:cNvSpPr/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335"/>
            <p:cNvSpPr/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336"/>
            <p:cNvSpPr/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337"/>
            <p:cNvSpPr/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338"/>
            <p:cNvSpPr/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339"/>
            <p:cNvSpPr/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340"/>
            <p:cNvSpPr/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341"/>
            <p:cNvSpPr/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342"/>
            <p:cNvSpPr/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343"/>
            <p:cNvSpPr/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344"/>
            <p:cNvSpPr/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345"/>
            <p:cNvSpPr/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346"/>
            <p:cNvSpPr/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347"/>
            <p:cNvSpPr/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348"/>
            <p:cNvSpPr/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349"/>
            <p:cNvSpPr/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332"/>
            <p:cNvSpPr/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332"/>
            <p:cNvSpPr/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46" name="Nhóm 5"/>
          <p:cNvGrpSpPr>
            <a:grpSpLocks noChangeAspect="1"/>
          </p:cNvGrpSpPr>
          <p:nvPr userDrawn="1"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Hình tự do 6"/>
            <p:cNvSpPr/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7"/>
            <p:cNvSpPr/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8"/>
            <p:cNvSpPr/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9"/>
            <p:cNvSpPr/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0"/>
            <p:cNvSpPr/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1"/>
            <p:cNvSpPr/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2"/>
            <p:cNvSpPr/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"/>
            <p:cNvSpPr/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4"/>
            <p:cNvSpPr/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5"/>
            <p:cNvSpPr/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6"/>
            <p:cNvSpPr/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7"/>
            <p:cNvSpPr/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8"/>
            <p:cNvSpPr/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9"/>
            <p:cNvSpPr/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20"/>
            <p:cNvSpPr/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21"/>
            <p:cNvSpPr/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22"/>
            <p:cNvSpPr/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23"/>
            <p:cNvSpPr/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24"/>
            <p:cNvSpPr/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25"/>
            <p:cNvSpPr/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26"/>
            <p:cNvSpPr/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27"/>
            <p:cNvSpPr/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28"/>
            <p:cNvSpPr/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29"/>
            <p:cNvSpPr/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1" name="Nhóm 64"/>
          <p:cNvGrpSpPr>
            <a:grpSpLocks noChangeAspect="1"/>
          </p:cNvGrpSpPr>
          <p:nvPr userDrawn="1"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4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5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 latinLnBrk="0">
              <a:defRPr lang="vi-VN" sz="66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vi-VN" sz="48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 latinLnBrk="0">
              <a:buNone/>
              <a:defRPr lang="vi-VN" sz="2800"/>
            </a:lvl2pPr>
            <a:lvl3pPr marL="914400" indent="0" algn="ctr" latinLnBrk="0">
              <a:buNone/>
              <a:defRPr lang="vi-VN" sz="2400"/>
            </a:lvl3pPr>
            <a:lvl4pPr marL="1371600" indent="0" algn="ctr" latinLnBrk="0">
              <a:buNone/>
              <a:defRPr lang="vi-VN" sz="2000"/>
            </a:lvl4pPr>
            <a:lvl5pPr marL="1828800" indent="0" algn="ctr" latinLnBrk="0">
              <a:buNone/>
              <a:defRPr lang="vi-VN" sz="2000"/>
            </a:lvl5pPr>
            <a:lvl6pPr marL="2286000" indent="0" algn="ctr" latinLnBrk="0">
              <a:buNone/>
              <a:defRPr lang="vi-VN" sz="2000"/>
            </a:lvl6pPr>
            <a:lvl7pPr marL="2743200" indent="0" algn="ctr" latinLnBrk="0">
              <a:buNone/>
              <a:defRPr lang="vi-VN" sz="2000"/>
            </a:lvl7pPr>
            <a:lvl8pPr marL="3200400" indent="0" algn="ctr" latinLnBrk="0">
              <a:buNone/>
              <a:defRPr lang="vi-VN" sz="2000"/>
            </a:lvl8pPr>
            <a:lvl9pPr marL="3657600" indent="0" algn="ctr" latinLnBrk="0">
              <a:buNone/>
              <a:defRPr lang="vi-VN" sz="20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CFEF5-05B0-497A-A875-E7EE2BCA6F81}" type="datetime1">
              <a:rPr lang="vi-VN" smtClean="0"/>
              <a:t>04/05/2023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71A7-CF97-4DBD-A97D-22F0AC5DC795}" type="datetime1">
              <a:rPr lang="vi-VN" smtClean="0"/>
              <a:t>04/05/2023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6pPr latinLnBrk="0">
              <a:defRPr lang="vi-VN"/>
            </a:lvl6pPr>
            <a:lvl7pPr latinLnBrk="0">
              <a:defRPr lang="vi-VN"/>
            </a:lvl7pPr>
            <a:lvl8pPr latinLnBrk="0">
              <a:defRPr lang="vi-VN"/>
            </a:lvl8pPr>
            <a:lvl9pPr latinLnBrk="0">
              <a:defRPr lang="vi-VN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AA6B8-5990-451A-BEED-189F879CDDCC}" type="datetime1">
              <a:rPr lang="vi-VN" smtClean="0"/>
              <a:t>04/05/2023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 latinLnBrk="0">
              <a:defRPr lang="vi-VN" sz="52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 latinLnBrk="0">
              <a:spcBef>
                <a:spcPts val="0"/>
              </a:spcBef>
              <a:buNone/>
              <a:defRPr lang="vi-VN" sz="2400" cap="none" baseline="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vi-VN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vi-VN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6CED3-226B-4990-838A-B171C4999ED6}" type="datetime1">
              <a:rPr lang="vi-VN" smtClean="0"/>
              <a:t>04/05/2023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800"/>
            </a:lvl6pPr>
            <a:lvl7pPr latinLnBrk="0">
              <a:defRPr lang="vi-VN" sz="1800"/>
            </a:lvl7pPr>
            <a:lvl8pPr latinLnBrk="0">
              <a:defRPr lang="vi-VN" sz="1800"/>
            </a:lvl8pPr>
            <a:lvl9pPr latinLnBrk="0">
              <a:defRPr lang="vi-VN" sz="18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503F8-74A1-4BF5-80A1-21D66EBA5FCA}" type="datetime1">
              <a:rPr lang="vi-VN" smtClean="0"/>
              <a:t>04/05/2023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2000" b="1"/>
            </a:lvl1pPr>
            <a:lvl2pPr marL="457200" indent="0" latinLnBrk="0">
              <a:buNone/>
              <a:defRPr lang="vi-VN" sz="2000" b="1"/>
            </a:lvl2pPr>
            <a:lvl3pPr marL="914400" indent="0" latinLnBrk="0">
              <a:buNone/>
              <a:defRPr lang="vi-VN" sz="1800" b="1"/>
            </a:lvl3pPr>
            <a:lvl4pPr marL="1371600" indent="0" latinLnBrk="0">
              <a:buNone/>
              <a:defRPr lang="vi-VN" sz="1600" b="1"/>
            </a:lvl4pPr>
            <a:lvl5pPr marL="1828800" indent="0" latinLnBrk="0">
              <a:buNone/>
              <a:defRPr lang="vi-VN" sz="1600" b="1"/>
            </a:lvl5pPr>
            <a:lvl6pPr marL="2286000" indent="0" latinLnBrk="0">
              <a:buNone/>
              <a:defRPr lang="vi-VN" sz="1600" b="1"/>
            </a:lvl6pPr>
            <a:lvl7pPr marL="2743200" indent="0" latinLnBrk="0">
              <a:buNone/>
              <a:defRPr lang="vi-VN" sz="1600" b="1"/>
            </a:lvl7pPr>
            <a:lvl8pPr marL="3200400" indent="0" latinLnBrk="0">
              <a:buNone/>
              <a:defRPr lang="vi-VN" sz="1600" b="1"/>
            </a:lvl8pPr>
            <a:lvl9pPr marL="3657600" indent="0" latinLnBrk="0">
              <a:buNone/>
              <a:defRPr lang="vi-VN" sz="16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600"/>
            </a:lvl6pPr>
            <a:lvl7pPr latinLnBrk="0">
              <a:defRPr lang="vi-VN" sz="1600"/>
            </a:lvl7pPr>
            <a:lvl8pPr latinLnBrk="0">
              <a:defRPr lang="vi-VN" sz="1600"/>
            </a:lvl8pPr>
            <a:lvl9pPr latinLnBrk="0">
              <a:defRPr lang="vi-VN" sz="16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26C6C-1786-44DD-AA89-A397B8113E06}" type="datetime1">
              <a:rPr lang="vi-VN" smtClean="0"/>
              <a:t>04/05/2023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 lang="vi-VN"/>
          </a:p>
        </p:txBody>
      </p:sp>
      <p:sp>
        <p:nvSpPr>
          <p:cNvPr id="10" name="Tiêu đề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 latinLnBrk="0">
              <a:defRPr lang="vi-VN" sz="60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Hình tự do 92"/>
          <p:cNvSpPr/>
          <p:nvPr userDrawn="1"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Hình tự do 50"/>
          <p:cNvSpPr/>
          <p:nvPr userDrawn="1"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Hình tự do 51"/>
          <p:cNvSpPr/>
          <p:nvPr userDrawn="1"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Nhóm 69"/>
          <p:cNvGrpSpPr>
            <a:grpSpLocks noChangeAspect="1"/>
          </p:cNvGrpSpPr>
          <p:nvPr userDrawn="1"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7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9"/>
            <p:cNvSpPr/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92"/>
            <p:cNvSpPr/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93"/>
            <p:cNvSpPr/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5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6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5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3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4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2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3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1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2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3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4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5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6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7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8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9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0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1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2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3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4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5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6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7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8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89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90" name="Nhóm 69"/>
          <p:cNvGrpSpPr>
            <a:grpSpLocks noChangeAspect="1"/>
          </p:cNvGrpSpPr>
          <p:nvPr userDrawn="1"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1" name="Hình tự do 70"/>
            <p:cNvSpPr/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2" name="Hình tự do 71"/>
            <p:cNvSpPr/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3" name="Hình tự do 72"/>
            <p:cNvSpPr/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4" name="Hình tự do 73"/>
            <p:cNvSpPr/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5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6" name="Hình tự do 75"/>
            <p:cNvSpPr/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7" name="Hình tự do 76"/>
            <p:cNvSpPr/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8" name="Hình tự do 77"/>
            <p:cNvSpPr/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99" name="Hình tự do 78"/>
            <p:cNvSpPr/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0" name="Hình tự do 79"/>
            <p:cNvSpPr/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1" name="Hình tự do 80"/>
            <p:cNvSpPr/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2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3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4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5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6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7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8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09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0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1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2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3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4" name="Hình tự do 93"/>
            <p:cNvSpPr/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5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6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7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8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19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0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1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2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3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4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5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6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7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8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29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0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1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2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3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4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5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6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7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8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9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0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1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2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3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4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5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6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7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8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9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0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1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2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3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4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5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6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7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8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9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0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1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2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3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4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5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6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7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8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9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0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1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2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3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174" name="Nhóm 69"/>
          <p:cNvGrpSpPr>
            <a:grpSpLocks noChangeAspect="1"/>
          </p:cNvGrpSpPr>
          <p:nvPr userDrawn="1"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5" name="Hình tự do 70"/>
            <p:cNvSpPr/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6" name="Hình tự do 71"/>
            <p:cNvSpPr/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7" name="Hình tự do 72"/>
            <p:cNvSpPr/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8" name="Hình tự do 73"/>
            <p:cNvSpPr/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9" name="Hình tự do 74"/>
            <p:cNvSpPr/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0" name="Hình tự do 75"/>
            <p:cNvSpPr/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1" name="Hình tự do 76"/>
            <p:cNvSpPr/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2" name="Hình tự do 77"/>
            <p:cNvSpPr/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3" name="Hình tự do 78"/>
            <p:cNvSpPr/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4" name="Hình tự do 79"/>
            <p:cNvSpPr/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5" name="Hình tự do 80"/>
            <p:cNvSpPr/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6" name="Hình tự do 81"/>
            <p:cNvSpPr/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7" name="Hình tự do 82"/>
            <p:cNvSpPr/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8" name="Hình tự do 83"/>
            <p:cNvSpPr/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9" name="Hình tự do 84"/>
            <p:cNvSpPr/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0" name="Hình tự do 85"/>
            <p:cNvSpPr/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1" name="Hình tự do 86"/>
            <p:cNvSpPr/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2" name="Hình tự do 87"/>
            <p:cNvSpPr/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3" name="Hình tự do 88"/>
            <p:cNvSpPr/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4" name="Hình tự do 89"/>
            <p:cNvSpPr/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5" name="Hình tự do 90"/>
            <p:cNvSpPr/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6" name="Hình tự do 91"/>
            <p:cNvSpPr/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7" name="Hình tự do 92"/>
            <p:cNvSpPr/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8" name="Hình tự do 94"/>
            <p:cNvSpPr/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9" name="Hình tự do 95"/>
            <p:cNvSpPr/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0" name="Hình tự do 96"/>
            <p:cNvSpPr/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1" name="Hình tự do 97"/>
            <p:cNvSpPr/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2" name="Hình tự do 98"/>
            <p:cNvSpPr/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3" name="Hình tự do 99"/>
            <p:cNvSpPr/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4" name="Hình tự do 100"/>
            <p:cNvSpPr/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5" name="Hình tự do 101"/>
            <p:cNvSpPr/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6" name="Hình tự do 102"/>
            <p:cNvSpPr/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7" name="Hình tự do 103"/>
            <p:cNvSpPr/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8" name="Hình tự do 104"/>
            <p:cNvSpPr/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09" name="Hình tự do 105"/>
            <p:cNvSpPr/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0" name="Hình tự do 106"/>
            <p:cNvSpPr/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1" name="Hình tự do 107"/>
            <p:cNvSpPr/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2" name="Hình tự do 108"/>
            <p:cNvSpPr/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3" name="Hình tự do 109"/>
            <p:cNvSpPr/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4" name="Hình tự do 110"/>
            <p:cNvSpPr/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5" name="Hình tự do 111"/>
            <p:cNvSpPr/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6" name="Hình tự do 112"/>
            <p:cNvSpPr/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7" name="Hình tự do 113"/>
            <p:cNvSpPr/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8" name="Hình tự do 114"/>
            <p:cNvSpPr/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19" name="Hình tự do 115"/>
            <p:cNvSpPr/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0" name="Hình tự do 116"/>
            <p:cNvSpPr/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1" name="Hình tự do 117"/>
            <p:cNvSpPr/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2" name="Hình tự do 118"/>
            <p:cNvSpPr/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3" name="Hình tự do 119"/>
            <p:cNvSpPr/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4" name="Hình tự do 120"/>
            <p:cNvSpPr/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5" name="Hình tự do 121"/>
            <p:cNvSpPr/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6" name="Hình tự do 122"/>
            <p:cNvSpPr/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7" name="Hình tự do 123"/>
            <p:cNvSpPr/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8" name="Hình tự do 124"/>
            <p:cNvSpPr/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9" name="Hình tự do 125"/>
            <p:cNvSpPr/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0" name="Hình tự do 126"/>
            <p:cNvSpPr/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1" name="Hình tự do 127"/>
            <p:cNvSpPr/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2" name="Hình tự do 128"/>
            <p:cNvSpPr/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3" name="Hình tự do 129"/>
            <p:cNvSpPr/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4" name="Hình tự do 130"/>
            <p:cNvSpPr/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5" name="Hình tự do 131"/>
            <p:cNvSpPr/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6" name="Hình tự do 132"/>
            <p:cNvSpPr/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7" name="Hình tự do 133"/>
            <p:cNvSpPr/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8" name="Hình tự do 134"/>
            <p:cNvSpPr/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9" name="Hình tự do 135"/>
            <p:cNvSpPr/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0" name="Hình tự do 136"/>
            <p:cNvSpPr/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1" name="Hình tự do 137"/>
            <p:cNvSpPr/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2" name="Hình tự do 138"/>
            <p:cNvSpPr/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3" name="Hình tự do 139"/>
            <p:cNvSpPr/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4" name="Hình tự do 140"/>
            <p:cNvSpPr/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5" name="Hình tự do 141"/>
            <p:cNvSpPr/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6" name="Hình tự do 142"/>
            <p:cNvSpPr/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7" name="Hình tự do 143"/>
            <p:cNvSpPr/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8" name="Hình tự do 144"/>
            <p:cNvSpPr/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9" name="Hình tự do 145"/>
            <p:cNvSpPr/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0" name="Hình tự do 146"/>
            <p:cNvSpPr/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1" name="Hình tự do 147"/>
            <p:cNvSpPr/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2" name="Hình tự do 148"/>
            <p:cNvSpPr/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3" name="Hình tự do 149"/>
            <p:cNvSpPr/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4" name="Hình tự do 150"/>
            <p:cNvSpPr/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5" name="Hình tự do 151"/>
            <p:cNvSpPr/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6" name="Hình tự do 152"/>
            <p:cNvSpPr/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57" name="Nhóm 50"/>
          <p:cNvGrpSpPr>
            <a:grpSpLocks noChangeAspect="1"/>
          </p:cNvGrpSpPr>
          <p:nvPr userDrawn="1"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58" name="Hình tự do 51"/>
            <p:cNvSpPr/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9" name="Hình tự do 52"/>
            <p:cNvSpPr/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0" name="Hình tự do 53"/>
            <p:cNvSpPr/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1" name="Hình tự do 54"/>
            <p:cNvSpPr/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2" name="Hình tự do 55"/>
            <p:cNvSpPr/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3" name="Hình tự do 56"/>
            <p:cNvSpPr/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4" name="Hình tự do 57"/>
            <p:cNvSpPr/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5" name="Hình tự do 58"/>
            <p:cNvSpPr/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6" name="Hình tự do 59"/>
            <p:cNvSpPr/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7" name="Hình tự do 60"/>
            <p:cNvSpPr/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8" name="Hình tự do 61"/>
            <p:cNvSpPr/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9" name="Hình tự do 62"/>
            <p:cNvSpPr/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0" name="Hình tự do 63"/>
            <p:cNvSpPr/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1" name="Hình tự do 64"/>
            <p:cNvSpPr/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2" name="Hình tự do 65"/>
            <p:cNvSpPr/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3" name="Hình tự do 66"/>
            <p:cNvSpPr/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4" name="Hình tự do 67"/>
            <p:cNvSpPr/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5" name="Hình tự do 68"/>
            <p:cNvSpPr/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6" name="Hình tự do 69"/>
            <p:cNvSpPr/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7" name="Hình tự do 70"/>
            <p:cNvSpPr/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8" name="Hình tự do 71"/>
            <p:cNvSpPr/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79" name="Hình tự do 72"/>
            <p:cNvSpPr/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0" name="Hình tự do 73"/>
            <p:cNvSpPr/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1" name="Hình tự do 74"/>
            <p:cNvSpPr/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2" name="Hình tự do 75"/>
            <p:cNvSpPr/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3" name="Hình tự do 76"/>
            <p:cNvSpPr/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4" name="Hình tự do 77"/>
            <p:cNvSpPr/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5" name="Hình tự do 78"/>
            <p:cNvSpPr/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86" name="Nhóm 5"/>
          <p:cNvGrpSpPr>
            <a:grpSpLocks noChangeAspect="1"/>
          </p:cNvGrpSpPr>
          <p:nvPr userDrawn="1"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87" name="Hình tự do 6"/>
            <p:cNvSpPr/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8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89" name="Hình tự do 8"/>
            <p:cNvSpPr/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0" name="Hình tự do 9"/>
            <p:cNvSpPr/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1" name="Hình tự do 10"/>
            <p:cNvSpPr/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2" name="Hình tự do 11"/>
            <p:cNvSpPr/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3" name="Hình tự do 12"/>
            <p:cNvSpPr/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4" name="Hình tự do 13"/>
            <p:cNvSpPr/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5" name="Hình tự do 14"/>
            <p:cNvSpPr/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6" name="Hình tự do 15"/>
            <p:cNvSpPr/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7" name="Hình tự do 16"/>
            <p:cNvSpPr/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8" name="Hình tự do 17"/>
            <p:cNvSpPr/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9" name="Hình tự do 18"/>
            <p:cNvSpPr/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0" name="Hình tự do 19"/>
            <p:cNvSpPr/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1" name="Hình tự do 20"/>
            <p:cNvSpPr/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2" name="Hình tự do 21"/>
            <p:cNvSpPr/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3" name="Hình tự do 22"/>
            <p:cNvSpPr/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4" name="Hình tự do 23"/>
            <p:cNvSpPr/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5" name="Hình tự do 24"/>
            <p:cNvSpPr/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6" name="Hình tự do 25"/>
            <p:cNvSpPr/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307" name="Hình tự do 52"/>
          <p:cNvSpPr/>
          <p:nvPr userDrawn="1"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8" name="Nhóm 29"/>
          <p:cNvGrpSpPr>
            <a:grpSpLocks noChangeAspect="1"/>
          </p:cNvGrpSpPr>
          <p:nvPr userDrawn="1"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09" name="Hình tự do 30"/>
            <p:cNvSpPr/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0" name="Hình tự do 31"/>
            <p:cNvSpPr/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1" name="Hình tự do 32"/>
            <p:cNvSpPr/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2" name="Hình tự do 33"/>
            <p:cNvSpPr/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3" name="Hình tự do 34"/>
            <p:cNvSpPr/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4" name="Hình tự do 35"/>
            <p:cNvSpPr/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5" name="Hình tự do 36"/>
            <p:cNvSpPr/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6" name="Hình tự do 37"/>
            <p:cNvSpPr/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7" name="Hình tự do 38"/>
            <p:cNvSpPr/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8" name="Hình tự do 39"/>
            <p:cNvSpPr/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9" name="Hình tự do 40"/>
            <p:cNvSpPr/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0" name="Hình tự do 41"/>
            <p:cNvSpPr/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1" name="Hình tự do 42"/>
            <p:cNvSpPr/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2" name="Hình tự do 43"/>
            <p:cNvSpPr/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3" name="Hình tự do 44"/>
            <p:cNvSpPr/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4" name="Hình tự do 45"/>
            <p:cNvSpPr/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5" name="Hình tự do 46"/>
            <p:cNvSpPr/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6" name="Hình tự do 47"/>
            <p:cNvSpPr/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7" name="Hình tự do 48"/>
            <p:cNvSpPr/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8" name="Hình tự do 49"/>
            <p:cNvSpPr/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9" name="Hình tự do 50"/>
            <p:cNvSpPr/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0" name="Hình tự do 51"/>
            <p:cNvSpPr/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1" name="Hình tự do 52"/>
            <p:cNvSpPr/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2" name="Hình tự do 53"/>
            <p:cNvSpPr/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3" name="Hình tự do 54"/>
            <p:cNvSpPr/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4" name="Hình tự do 55"/>
            <p:cNvSpPr/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5" name="Hình tự do 56"/>
            <p:cNvSpPr/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6" name="Hình tự do 57"/>
            <p:cNvSpPr/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7" name="Hình tự do 58"/>
            <p:cNvSpPr/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8" name="Hình tự do 59"/>
            <p:cNvSpPr/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9" name="Hình tự do 60"/>
            <p:cNvSpPr/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0" name="Hình tự do 61"/>
            <p:cNvSpPr/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1" name="Hình tự do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2" name="Hình tự do 63"/>
            <p:cNvSpPr/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3" name="Hình tự do 64"/>
            <p:cNvSpPr/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4" name="Hình tự do 65"/>
            <p:cNvSpPr/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45" name="Nhóm 347"/>
          <p:cNvGrpSpPr/>
          <p:nvPr userDrawn="1"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6" name="Nhóm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2" name="Hình tự do 157"/>
              <p:cNvSpPr/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3" name="Hình tự do 158"/>
              <p:cNvSpPr/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4" name="Hình tự do 159"/>
              <p:cNvSpPr/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5" name="Hình tự do 160"/>
              <p:cNvSpPr/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6" name="Hình tự do 161"/>
              <p:cNvSpPr/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7" name="Hình tự do 162"/>
              <p:cNvSpPr/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8" name="Hình tự do 163"/>
              <p:cNvSpPr/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9" name="Hình tự do 164"/>
              <p:cNvSpPr/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0" name="Hình tự do 165"/>
              <p:cNvSpPr/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1" name="Hình tự do 166"/>
              <p:cNvSpPr/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2" name="Hình tự do 167"/>
              <p:cNvSpPr/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3" name="Hình tự do 168"/>
              <p:cNvSpPr/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4" name="Hình tự do 169"/>
              <p:cNvSpPr/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5" name="Hình tự do 170"/>
              <p:cNvSpPr/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6" name="Hình tự do 171"/>
              <p:cNvSpPr/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7" name="Hình tự do 172"/>
              <p:cNvSpPr/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8" name="Hình tự do 173"/>
              <p:cNvSpPr/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89" name="Hình tự do 174"/>
              <p:cNvSpPr/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0" name="Hình tự do 175"/>
              <p:cNvSpPr/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1" name="Hình tự do 176"/>
              <p:cNvSpPr/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2" name="Hình tự do 177"/>
              <p:cNvSpPr/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3" name="Hình tự do 178"/>
              <p:cNvSpPr/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4" name="Hình tự do 179"/>
              <p:cNvSpPr/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5" name="Hình tự do 180"/>
              <p:cNvSpPr/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6" name="Hình tự do 190"/>
              <p:cNvSpPr/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7" name="Hình tự do 191"/>
              <p:cNvSpPr/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8" name="Hình tự do 192"/>
              <p:cNvSpPr/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99" name="Hình tự do 193"/>
              <p:cNvSpPr/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0" name="Hình tự do 194"/>
              <p:cNvSpPr/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1" name="Hình tự do 195"/>
              <p:cNvSpPr/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2" name="Hình tự do 196"/>
              <p:cNvSpPr/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3" name="Hình tự do 197"/>
              <p:cNvSpPr/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4" name="Hình tự do 198"/>
              <p:cNvSpPr/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5" name="Hình tự do 199"/>
              <p:cNvSpPr/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6" name="Hình tự do 214"/>
              <p:cNvSpPr/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7" name="Hình tự do 215"/>
              <p:cNvSpPr/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8" name="Hình tự do 216"/>
              <p:cNvSpPr/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09" name="Hình tự do 217"/>
              <p:cNvSpPr/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0" name="Hình tự do 218"/>
              <p:cNvSpPr/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1" name="Hình tự do 219"/>
              <p:cNvSpPr/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2" name="Hình tự do 220"/>
              <p:cNvSpPr/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3" name="Hình tự do 221"/>
              <p:cNvSpPr/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4" name="Hình tự do 222"/>
              <p:cNvSpPr/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5" name="Hình tự do 223"/>
              <p:cNvSpPr/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6" name="Hình tự do 224"/>
              <p:cNvSpPr/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7" name="Hình tự do 225"/>
              <p:cNvSpPr/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418" name="Hình tự do 226"/>
              <p:cNvSpPr/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7" name="Nhóm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3" name="Hình tự do 244"/>
              <p:cNvSpPr/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4" name="Hình tự do 245"/>
              <p:cNvSpPr/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5" name="Hình tự do 246"/>
              <p:cNvSpPr/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6" name="Hình tự do 247"/>
              <p:cNvSpPr/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7" name="Hình tự do 248"/>
              <p:cNvSpPr/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8" name="Hình tự do 251"/>
              <p:cNvSpPr/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9" name="Hình tự do 252"/>
              <p:cNvSpPr/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0" name="Hình tự do 253"/>
              <p:cNvSpPr/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71" name="Hình tự do 254"/>
              <p:cNvSpPr/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8" name="Nhóm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6" name="Hình tự do 343"/>
              <p:cNvSpPr/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7" name="Hình tự do 344"/>
              <p:cNvSpPr/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8" name="Hình tự do 345"/>
              <p:cNvSpPr/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9" name="Hình tự do 346"/>
              <p:cNvSpPr/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0" name="Hình tự do 347"/>
              <p:cNvSpPr/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1" name="Hình tự do 348"/>
              <p:cNvSpPr/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62" name="Hình tự do 349"/>
              <p:cNvSpPr/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grpSp>
          <p:nvGrpSpPr>
            <p:cNvPr id="349" name="Nhóm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0" name="Hình tự do 369"/>
              <p:cNvSpPr/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1" name="Hình tự do 370"/>
              <p:cNvSpPr/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2" name="Hình tự do 371"/>
              <p:cNvSpPr/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3" name="Hình tự do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4" name="Hình tự do 373"/>
              <p:cNvSpPr/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355" name="Hình tự do 374"/>
              <p:cNvSpPr/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</p:grpSp>
      <p:grpSp>
        <p:nvGrpSpPr>
          <p:cNvPr id="419" name="Nhóm 52"/>
          <p:cNvGrpSpPr>
            <a:grpSpLocks noChangeAspect="1"/>
          </p:cNvGrpSpPr>
          <p:nvPr userDrawn="1"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0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1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2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3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4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5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6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7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28" name="Nhóm 52"/>
          <p:cNvGrpSpPr>
            <a:grpSpLocks noChangeAspect="1"/>
          </p:cNvGrpSpPr>
          <p:nvPr userDrawn="1"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29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0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1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2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3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4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5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6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37" name="Nhóm 66"/>
          <p:cNvGrpSpPr>
            <a:grpSpLocks noChangeAspect="1"/>
          </p:cNvGrpSpPr>
          <p:nvPr userDrawn="1"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38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9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0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1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2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3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4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45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446" name="Date Placeholder 2"/>
          <p:cNvSpPr>
            <a:spLocks noGrp="1"/>
          </p:cNvSpPr>
          <p:nvPr>
            <p:ph type="dt" sz="half" idx="10"/>
          </p:nvPr>
        </p:nvSpPr>
        <p:spPr>
          <a:xfrm>
            <a:off x="8875776" y="6601968"/>
            <a:ext cx="96012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7F11D32-4484-48EF-AE51-2A45DD269D0D}" type="datetime1">
              <a:rPr lang="en-US" smtClean="0"/>
              <a:t>5/4/2023</a:t>
            </a:fld>
            <a:endParaRPr lang="en-US"/>
          </a:p>
        </p:txBody>
      </p:sp>
      <p:sp>
        <p:nvSpPr>
          <p:cNvPr id="44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2412" y="6601968"/>
            <a:ext cx="697846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448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023348" y="6601968"/>
            <a:ext cx="640080" cy="237744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92321-4FE2-4735-8BE0-8B277BDEE32A}" type="datetime1">
              <a:rPr lang="vi-VN" smtClean="0"/>
              <a:t>04/05/2023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 latinLnBrk="0">
              <a:defRPr lang="vi-VN" sz="2000"/>
            </a:lvl1pPr>
            <a:lvl2pPr latinLnBrk="0">
              <a:defRPr lang="vi-VN" sz="1800"/>
            </a:lvl2pPr>
            <a:lvl3pPr latinLnBrk="0">
              <a:defRPr lang="vi-VN" sz="1600"/>
            </a:lvl3pPr>
            <a:lvl4pPr latinLnBrk="0">
              <a:defRPr lang="vi-VN" sz="1400"/>
            </a:lvl4pPr>
            <a:lvl5pPr latinLnBrk="0">
              <a:defRPr lang="vi-VN" sz="1400"/>
            </a:lvl5pPr>
            <a:lvl6pPr latinLnBrk="0">
              <a:defRPr lang="vi-VN" sz="1400"/>
            </a:lvl6pPr>
            <a:lvl7pPr latinLnBrk="0">
              <a:defRPr lang="vi-VN" sz="1400"/>
            </a:lvl7pPr>
            <a:lvl8pPr latinLnBrk="0">
              <a:defRPr lang="vi-VN" sz="1400"/>
            </a:lvl8pPr>
            <a:lvl9pPr latinLnBrk="0">
              <a:defRPr lang="vi-VN" sz="1400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DF537-0C1E-47B3-8101-47C32C97E247}" type="datetime1">
              <a:rPr lang="vi-VN" smtClean="0"/>
              <a:t>04/05/2023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 latinLnBrk="0">
              <a:defRPr lang="vi-VN" sz="3400" b="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Ảnh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vi-VN" sz="2000">
                <a:solidFill>
                  <a:schemeClr val="tx1"/>
                </a:solidFill>
              </a:defRPr>
            </a:lvl1pPr>
            <a:lvl2pPr marL="457200" indent="0" latinLnBrk="0">
              <a:buNone/>
              <a:defRPr lang="vi-VN" sz="2800"/>
            </a:lvl2pPr>
            <a:lvl3pPr marL="914400" indent="0" latinLnBrk="0">
              <a:buNone/>
              <a:defRPr lang="vi-VN" sz="2400"/>
            </a:lvl3pPr>
            <a:lvl4pPr marL="1371600" indent="0" latinLnBrk="0">
              <a:buNone/>
              <a:defRPr lang="vi-VN" sz="2000"/>
            </a:lvl4pPr>
            <a:lvl5pPr marL="1828800" indent="0" latinLnBrk="0">
              <a:buNone/>
              <a:defRPr lang="vi-VN" sz="2000"/>
            </a:lvl5pPr>
            <a:lvl6pPr marL="2286000" indent="0" latinLnBrk="0">
              <a:buNone/>
              <a:defRPr lang="vi-VN" sz="2000"/>
            </a:lvl6pPr>
            <a:lvl7pPr marL="2743200" indent="0" latinLnBrk="0">
              <a:buNone/>
              <a:defRPr lang="vi-VN" sz="2000"/>
            </a:lvl7pPr>
            <a:lvl8pPr marL="3200400" indent="0" latinLnBrk="0">
              <a:buNone/>
              <a:defRPr lang="vi-VN" sz="2000"/>
            </a:lvl8pPr>
            <a:lvl9pPr marL="3657600" indent="0" latinLnBrk="0">
              <a:buNone/>
              <a:defRPr lang="vi-VN" sz="2000"/>
            </a:lvl9pPr>
          </a:lstStyle>
          <a:p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vi-VN" sz="1600"/>
            </a:lvl1pPr>
            <a:lvl2pPr marL="457200" indent="0" latinLnBrk="0">
              <a:buNone/>
              <a:defRPr lang="vi-VN" sz="1200"/>
            </a:lvl2pPr>
            <a:lvl3pPr marL="914400" indent="0" latinLnBrk="0">
              <a:buNone/>
              <a:defRPr lang="vi-VN" sz="1000"/>
            </a:lvl3pPr>
            <a:lvl4pPr marL="1371600" indent="0" latinLnBrk="0">
              <a:buNone/>
              <a:defRPr lang="vi-VN" sz="900"/>
            </a:lvl4pPr>
            <a:lvl5pPr marL="1828800" indent="0" latinLnBrk="0">
              <a:buNone/>
              <a:defRPr lang="vi-VN" sz="900"/>
            </a:lvl5pPr>
            <a:lvl6pPr marL="2286000" indent="0" latinLnBrk="0">
              <a:buNone/>
              <a:defRPr lang="vi-VN" sz="900"/>
            </a:lvl6pPr>
            <a:lvl7pPr marL="2743200" indent="0" latinLnBrk="0">
              <a:buNone/>
              <a:defRPr lang="vi-VN" sz="900"/>
            </a:lvl7pPr>
            <a:lvl8pPr marL="3200400" indent="0" latinLnBrk="0">
              <a:buNone/>
              <a:defRPr lang="vi-VN" sz="900"/>
            </a:lvl8pPr>
            <a:lvl9pPr marL="3657600" indent="0" latinLnBrk="0">
              <a:buNone/>
              <a:defRPr lang="vi-VN" sz="900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02965E-B8CD-45F3-84CF-5189386DBD0C}" type="datetime1">
              <a:rPr lang="vi-VN" smtClean="0"/>
              <a:t>04/05/2023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tự do 50"/>
          <p:cNvSpPr/>
          <p:nvPr userDrawn="1"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Hình tự do 51"/>
          <p:cNvSpPr/>
          <p:nvPr userDrawn="1"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Hình tự do 51"/>
          <p:cNvSpPr/>
          <p:nvPr userDrawn="1"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-1" fmla="*/ 0 w 12079179"/>
              <a:gd name="connsiteY0-2" fmla="*/ 390824 h 2132172"/>
              <a:gd name="connsiteX1-3" fmla="*/ 12079179 w 12079179"/>
              <a:gd name="connsiteY1-4" fmla="*/ 2132172 h 2132172"/>
              <a:gd name="connsiteX2-5" fmla="*/ 0 w 12079179"/>
              <a:gd name="connsiteY2-6" fmla="*/ 2132172 h 2132172"/>
              <a:gd name="connsiteX3-7" fmla="*/ 0 w 12079179"/>
              <a:gd name="connsiteY3-8" fmla="*/ 390824 h 2132172"/>
              <a:gd name="connsiteX0-9" fmla="*/ 0 w 12079179"/>
              <a:gd name="connsiteY0-10" fmla="*/ 499104 h 2240452"/>
              <a:gd name="connsiteX1-11" fmla="*/ 12079179 w 12079179"/>
              <a:gd name="connsiteY1-12" fmla="*/ 2240452 h 2240452"/>
              <a:gd name="connsiteX2-13" fmla="*/ 0 w 12079179"/>
              <a:gd name="connsiteY2-14" fmla="*/ 2240452 h 2240452"/>
              <a:gd name="connsiteX3-15" fmla="*/ 0 w 12079179"/>
              <a:gd name="connsiteY3-16" fmla="*/ 499104 h 2240452"/>
              <a:gd name="connsiteX0-17" fmla="*/ 0 w 12079179"/>
              <a:gd name="connsiteY0-18" fmla="*/ 525643 h 2266991"/>
              <a:gd name="connsiteX1-19" fmla="*/ 12079179 w 12079179"/>
              <a:gd name="connsiteY1-20" fmla="*/ 2266991 h 2266991"/>
              <a:gd name="connsiteX2-21" fmla="*/ 0 w 12079179"/>
              <a:gd name="connsiteY2-22" fmla="*/ 2266991 h 2266991"/>
              <a:gd name="connsiteX3-23" fmla="*/ 0 w 12079179"/>
              <a:gd name="connsiteY3-24" fmla="*/ 525643 h 2266991"/>
              <a:gd name="connsiteX0-25" fmla="*/ 0 w 12079179"/>
              <a:gd name="connsiteY0-26" fmla="*/ 572389 h 2313737"/>
              <a:gd name="connsiteX1-27" fmla="*/ 12079179 w 12079179"/>
              <a:gd name="connsiteY1-28" fmla="*/ 2313737 h 2313737"/>
              <a:gd name="connsiteX2-29" fmla="*/ 0 w 12079179"/>
              <a:gd name="connsiteY2-30" fmla="*/ 2313737 h 2313737"/>
              <a:gd name="connsiteX3-31" fmla="*/ 0 w 12079179"/>
              <a:gd name="connsiteY3-32" fmla="*/ 572389 h 23137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11" name="Nhóm 66"/>
          <p:cNvGrpSpPr>
            <a:grpSpLocks noChangeAspect="1"/>
          </p:cNvGrpSpPr>
          <p:nvPr userDrawn="1"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2" name="Hình tự do 67"/>
            <p:cNvSpPr/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3" name="Hình tự do 68"/>
            <p:cNvSpPr/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4" name="Hình tự do 69"/>
            <p:cNvSpPr/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Hình tự do 70"/>
            <p:cNvSpPr/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Hình tự do 71"/>
            <p:cNvSpPr/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7" name="Hình tự do 72"/>
            <p:cNvSpPr/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8" name="Hình tự do 73"/>
            <p:cNvSpPr/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9" name="Hình tự do 74"/>
            <p:cNvSpPr/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0" name="Nhóm 18"/>
          <p:cNvGrpSpPr/>
          <p:nvPr userDrawn="1"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1" name="Hình tự do 99"/>
            <p:cNvSpPr/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2" name="Hình tự do 100"/>
            <p:cNvSpPr/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3" name="Hình tự do 101"/>
            <p:cNvSpPr/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4" name="Hình tự do 102"/>
            <p:cNvSpPr/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5" name="Hình tự do 103"/>
            <p:cNvSpPr/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6" name="Hình tự do 104"/>
            <p:cNvSpPr/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27" name="Nhóm 5"/>
          <p:cNvGrpSpPr>
            <a:grpSpLocks noChangeAspect="1"/>
          </p:cNvGrpSpPr>
          <p:nvPr userDrawn="1"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8" name="Hình tự do 6"/>
            <p:cNvSpPr/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29" name="Hình tự do 7"/>
            <p:cNvSpPr/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0" name="Hình tự do 8"/>
            <p:cNvSpPr/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1" name="Hình tự do 9"/>
            <p:cNvSpPr/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2" name="Hình tự do 10"/>
            <p:cNvSpPr/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3" name="Hình tự do 11"/>
            <p:cNvSpPr/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4" name="Hình tự do 12"/>
            <p:cNvSpPr/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35" name="Nhóm 16"/>
          <p:cNvGrpSpPr>
            <a:grpSpLocks noChangeAspect="1"/>
          </p:cNvGrpSpPr>
          <p:nvPr userDrawn="1"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6" name="Hình tự do 34"/>
            <p:cNvSpPr/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7" name="Hình tự do 35"/>
            <p:cNvSpPr/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8" name="Hình tự do 36"/>
            <p:cNvSpPr/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39" name="Hình tự do 37"/>
            <p:cNvSpPr/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0" name="Hình tự do 38"/>
            <p:cNvSpPr/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1" name="Hình tự do 39"/>
            <p:cNvSpPr/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2" name="Hình tự do 40"/>
            <p:cNvSpPr/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3" name="Hình tự do 41"/>
            <p:cNvSpPr/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44" name="Nhóm 28"/>
          <p:cNvGrpSpPr>
            <a:grpSpLocks noChangeAspect="1"/>
          </p:cNvGrpSpPr>
          <p:nvPr userDrawn="1"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5" name="Hình tự do 29"/>
            <p:cNvSpPr/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6" name="Hình tự do 30"/>
            <p:cNvSpPr/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7" name="Hình tự do 31"/>
            <p:cNvSpPr/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8" name="Hình tự do 32"/>
            <p:cNvSpPr/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49" name="Hình tự do 33"/>
            <p:cNvSpPr/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0" name="Hình tự do 34"/>
            <p:cNvSpPr/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1" name="Hình tự do 35"/>
            <p:cNvSpPr/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2" name="Hình tự do 36"/>
            <p:cNvSpPr/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53" name="Nhóm 52"/>
          <p:cNvGrpSpPr>
            <a:grpSpLocks noChangeAspect="1"/>
          </p:cNvGrpSpPr>
          <p:nvPr userDrawn="1"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4" name="Hình tự do 53"/>
            <p:cNvSpPr/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5" name="Hình tự do 54"/>
            <p:cNvSpPr/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6" name="Hình tự do 55"/>
            <p:cNvSpPr/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7" name="Hình tự do 56"/>
            <p:cNvSpPr/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8" name="Hình tự do 57"/>
            <p:cNvSpPr/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59" name="Hình tự do 58"/>
            <p:cNvSpPr/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0" name="Hình tự do 59"/>
            <p:cNvSpPr/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1" name="Hình tự do 60"/>
            <p:cNvSpPr/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grpSp>
        <p:nvGrpSpPr>
          <p:cNvPr id="62" name="Nhóm 64"/>
          <p:cNvGrpSpPr>
            <a:grpSpLocks noChangeAspect="1"/>
          </p:cNvGrpSpPr>
          <p:nvPr userDrawn="1"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3" name="Hình tự do 65"/>
            <p:cNvSpPr/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4" name="Hình tự do 66"/>
            <p:cNvSpPr/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5" name="Hình tự do 67"/>
            <p:cNvSpPr/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6" name="Hình tự do 68"/>
            <p:cNvSpPr/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7" name="Hình tự do 69"/>
            <p:cNvSpPr/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8" name="Hình tự do 70"/>
            <p:cNvSpPr/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69" name="Hình tự do 71"/>
            <p:cNvSpPr/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70" name="Hình tự do 72"/>
            <p:cNvSpPr/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51F84081-427A-4BFB-9605-791B7B0BBD50}" type="datetime1">
              <a:rPr lang="en-US" smtClean="0"/>
              <a:t>5/4/2023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800" cap="none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80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A8D9AD5-F248-4919-864A-CFD76CC027D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anose="020B0604020202020204" pitchFamily="34" charset="0"/>
        <a:buNone/>
        <a:defRPr lang="vi-VN" sz="3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20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6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anose="020B0604020202020204" pitchFamily="34" charset="0"/>
        <a:buChar char="•"/>
        <a:defRPr lang="vi-VN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vi-VN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7" Type="http://schemas.microsoft.com/office/2007/relationships/hdphoto" Target="../media/hdphoto8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2156855" y="420514"/>
            <a:ext cx="9360418" cy="226325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vi-VN" sz="5400" b="1" i="1" u="sng" dirty="0" err="1" smtClean="0">
                <a:latin typeface="Times New Roman" panose="02020603050405020304" charset="0"/>
                <a:cs typeface="Times New Roman" panose="02020603050405020304" charset="0"/>
              </a:rPr>
              <a:t>Bài</a:t>
            </a:r>
            <a:r>
              <a:rPr lang="en-US" altLang="vi-VN" sz="5400" b="1" i="1" u="sng" dirty="0" smtClean="0">
                <a:latin typeface="Times New Roman" panose="02020603050405020304" charset="0"/>
                <a:cs typeface="Times New Roman" panose="02020603050405020304" charset="0"/>
              </a:rPr>
              <a:t> 30</a:t>
            </a:r>
            <a: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  <a:t/>
            </a:r>
            <a:br>
              <a:rPr lang="en-US" altLang="vi-VN" sz="5400" b="1" i="1" dirty="0" smtClean="0">
                <a:latin typeface="Times New Roman" panose="02020603050405020304" charset="0"/>
                <a:cs typeface="Times New Roman" panose="02020603050405020304" charset="0"/>
              </a:rPr>
            </a:br>
            <a:r>
              <a:rPr lang="en-US" altLang="vi-VN" sz="4800" b="1" dirty="0" smtClean="0">
                <a:latin typeface="Times New Roman" panose="02020603050405020304" charset="0"/>
                <a:cs typeface="Times New Roman" panose="02020603050405020304" charset="0"/>
              </a:rPr>
              <a:t>LỆNH ẨN, HIỆN – LỆNH ĐỢI</a:t>
            </a:r>
            <a:endParaRPr lang="en-US" altLang="vi-VN" sz="4800" b="1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680" y="256718"/>
            <a:ext cx="11867547" cy="6458432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6377" y="304459"/>
            <a:ext cx="3062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4000" b="1" dirty="0">
              <a:solidFill>
                <a:srgbClr val="FF151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028492" y="5167070"/>
            <a:ext cx="1653992" cy="13783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1256" y="1321949"/>
            <a:ext cx="11421228" cy="5053691"/>
            <a:chOff x="261256" y="1321949"/>
            <a:chExt cx="11421228" cy="5053691"/>
          </a:xfrm>
        </p:grpSpPr>
        <p:sp>
          <p:nvSpPr>
            <p:cNvPr id="14" name="Rectangle 13"/>
            <p:cNvSpPr/>
            <p:nvPr/>
          </p:nvSpPr>
          <p:spPr>
            <a:xfrm>
              <a:off x="261256" y="1321949"/>
              <a:ext cx="11421228" cy="50536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just">
                <a:lnSpc>
                  <a:spcPct val="120000"/>
                </a:lnSpc>
                <a:spcAft>
                  <a:spcPts val="600"/>
                </a:spcAft>
                <a:buFont typeface="Wingdings" panose="05000000000000000000" pitchFamily="2" charset="2"/>
                <a:buChar char="v"/>
              </a:pPr>
              <a:r>
                <a:rPr lang="en-US" sz="2800" b="1" dirty="0" smtClean="0">
                  <a:solidFill>
                    <a:srgbClr val="FF15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vi-VN" sz="2800" b="1" dirty="0" smtClean="0">
                  <a:solidFill>
                    <a:srgbClr val="FF15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vi-VN" sz="2800" b="1" dirty="0">
                  <a:solidFill>
                    <a:srgbClr val="FF15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 bạn thực </a:t>
              </a:r>
              <a:r>
                <a:rPr lang="vi-VN" sz="2800" b="1" dirty="0" smtClean="0">
                  <a:solidFill>
                    <a:srgbClr val="FF15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hiện:</a:t>
              </a:r>
              <a:endParaRPr lang="en-US" sz="2800" b="1" dirty="0" smtClean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914400" indent="-395288"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 Khi nháy chuột vào 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</a:t>
              </a:r>
              <a:r>
                <a:rPr lang="vi-VN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 </a:t>
              </a: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 Scratch thực hiện: Nói “Xin chào! Bây giờ tôi sẽ thể hiện tài năng </a:t>
              </a:r>
              <a:r>
                <a:rPr lang="vi-VN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vẽ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</a:t>
              </a: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 mình!”; Vẽ hình vuông có cạnh 150 (vẽ chậm để quan sát được quá trình vẽ);</a:t>
              </a:r>
            </a:p>
            <a:p>
              <a:pPr marL="914400" indent="-395288"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 Khi gõ phím </a:t>
              </a:r>
              <a:r>
                <a:rPr lang="vi-VN" sz="2800" b="1" dirty="0">
                  <a:solidFill>
                    <a:srgbClr val="FF15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r>
                <a:rPr lang="vi-VN" sz="28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 mèo ẩn khỏi sân khấu; Khi gõ phím </a:t>
              </a:r>
              <a:r>
                <a:rPr lang="vi-VN" sz="2800" b="1" dirty="0">
                  <a:solidFill>
                    <a:srgbClr val="FF15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vi-VN" sz="28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 mèo xuất hiện trên sân khấu; Khi gõ </a:t>
              </a:r>
              <a:r>
                <a:rPr lang="vi-VN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phím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dirty="0" smtClean="0">
                  <a:solidFill>
                    <a:srgbClr val="FF15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vi-VN" sz="2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thì xoá hình đã vẽ trên sân khấu;</a:t>
              </a:r>
            </a:p>
            <a:p>
              <a:pPr marL="914400" indent="-395288"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 Lưu tệp với tên </a:t>
              </a:r>
              <a:r>
                <a:rPr lang="vi-VN" sz="2800" b="1" dirty="0" smtClean="0">
                  <a:solidFill>
                    <a:srgbClr val="FF15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</a:t>
              </a:r>
              <a:r>
                <a:rPr lang="en-US" sz="2800" b="1" dirty="0" smtClean="0">
                  <a:solidFill>
                    <a:srgbClr val="FF15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vi-VN" sz="2800" b="1" dirty="0" smtClean="0">
                  <a:solidFill>
                    <a:srgbClr val="FF15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HinhVuong</a:t>
              </a:r>
              <a:r>
                <a:rPr lang="en-US" sz="2800" b="1" dirty="0" smtClean="0">
                  <a:solidFill>
                    <a:srgbClr val="FF15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dirty="0" smtClean="0">
                  <a:solidFill>
                    <a:srgbClr val="FF15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</a:t>
              </a:r>
              <a:r>
                <a:rPr lang="en-US" sz="2800" b="1" dirty="0" smtClean="0">
                  <a:solidFill>
                    <a:srgbClr val="FF15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</a:t>
              </a: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 thư mục của em;</a:t>
              </a:r>
            </a:p>
            <a:p>
              <a:pPr marL="914400" indent="-395288" algn="just">
                <a:lnSpc>
                  <a:spcPct val="120000"/>
                </a:lnSpc>
                <a:spcAft>
                  <a:spcPts val="600"/>
                </a:spcAft>
              </a:pPr>
              <a:r>
                <a:rPr lang="vi-VN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d. Chạy chương trình. </a:t>
              </a:r>
              <a:endPara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62170" y="1847226"/>
              <a:ext cx="599795" cy="666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77148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0680" y="256718"/>
            <a:ext cx="11867547" cy="6458432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êu đề 1"/>
          <p:cNvSpPr txBox="1">
            <a:spLocks/>
          </p:cNvSpPr>
          <p:nvPr/>
        </p:nvSpPr>
        <p:spPr>
          <a:xfrm>
            <a:off x="4261060" y="493863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1515"/>
                </a:solidFill>
              </a:rPr>
              <a:t>GHI NHỚ</a:t>
            </a:r>
            <a:endParaRPr lang="vi-VN" sz="4400" b="1" dirty="0">
              <a:solidFill>
                <a:srgbClr val="FF1515"/>
              </a:solidFill>
            </a:endParaRP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 rotWithShape="1">
          <a:blip r:embed="rId2"/>
          <a:srcRect l="71258" t="36429"/>
          <a:stretch/>
        </p:blipFill>
        <p:spPr>
          <a:xfrm>
            <a:off x="10725175" y="4870484"/>
            <a:ext cx="1607172" cy="20939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" b="100000" l="3305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7883" y="1340608"/>
            <a:ext cx="10797988" cy="5073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7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17058" y="1371600"/>
            <a:ext cx="5190566" cy="2140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TẠM BIỆT CÁC EM HỌC SINH!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761048" y="1438354"/>
            <a:ext cx="8794893" cy="3176504"/>
          </a:xfrm>
          <a:prstGeom prst="cloudCallout">
            <a:avLst>
              <a:gd name="adj1" fmla="val -42113"/>
              <a:gd name="adj2" fmla="val 77740"/>
            </a:avLst>
          </a:prstGeom>
          <a:solidFill>
            <a:schemeClr val="bg1"/>
          </a:solidFill>
          <a:ln w="28575">
            <a:solidFill>
              <a:srgbClr val="FF5050"/>
            </a:solidFill>
            <a:prstDash val="sysDash"/>
          </a:ln>
        </p:spPr>
        <p:txBody>
          <a:bodyPr wrap="square">
            <a:spAutoFit/>
          </a:bodyPr>
          <a:lstStyle/>
          <a:p>
            <a:pPr marL="468313" indent="-468313" algn="ctr">
              <a:lnSpc>
                <a:spcPct val="120000"/>
              </a:lnSpc>
              <a:spcAft>
                <a:spcPts val="800"/>
              </a:spcAft>
            </a:pP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36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031" y="4877568"/>
            <a:ext cx="2004033" cy="19804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35711" y="2461846"/>
            <a:ext cx="31106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Gv</a:t>
            </a:r>
            <a:r>
              <a:rPr lang="en-US" dirty="0" smtClean="0"/>
              <a:t> </a:t>
            </a:r>
            <a:r>
              <a:rPr lang="en-US" dirty="0" err="1" smtClean="0"/>
              <a:t>chuẩn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vẽ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</a:t>
            </a:r>
            <a:r>
              <a:rPr lang="en-US" dirty="0" err="1" smtClean="0"/>
              <a:t>đợi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lệnh</a:t>
            </a:r>
            <a:r>
              <a:rPr lang="en-US" dirty="0" smtClean="0"/>
              <a:t> </a:t>
            </a:r>
            <a:r>
              <a:rPr lang="en-US" dirty="0" err="1" smtClean="0"/>
              <a:t>ẩn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hs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75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40677" y="139729"/>
            <a:ext cx="11867547" cy="6458432"/>
          </a:xfrm>
          <a:prstGeom prst="round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4609603" y="311761"/>
            <a:ext cx="2929694" cy="707886"/>
            <a:chOff x="696578" y="1237719"/>
            <a:chExt cx="2929694" cy="707886"/>
          </a:xfrm>
        </p:grpSpPr>
        <p:grpSp>
          <p:nvGrpSpPr>
            <p:cNvPr id="5" name="Group 4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271140" y="1324918"/>
              <a:ext cx="235513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 ĐỢI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2286" y="2025994"/>
            <a:ext cx="3100529" cy="1504217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315918" y="2539738"/>
            <a:ext cx="829993" cy="372281"/>
          </a:xfrm>
          <a:prstGeom prst="rightArrow">
            <a:avLst/>
          </a:prstGeom>
          <a:solidFill>
            <a:srgbClr val="FF1515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593747" y="1956338"/>
            <a:ext cx="544939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dirty="0">
                <a:solidFill>
                  <a:srgbClr val="0000CC"/>
                </a:solidFill>
              </a:rPr>
              <a:t>Lệnh này có ý nghĩa </a:t>
            </a:r>
            <a:r>
              <a:rPr lang="vi-VN" sz="2800" dirty="0" smtClean="0">
                <a:solidFill>
                  <a:srgbClr val="0000CC"/>
                </a:solidFill>
              </a:rPr>
              <a:t>dừng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vi-VN" sz="2800" dirty="0" smtClean="0">
                <a:solidFill>
                  <a:srgbClr val="0000CC"/>
                </a:solidFill>
              </a:rPr>
              <a:t>chương </a:t>
            </a:r>
            <a:r>
              <a:rPr lang="vi-VN" sz="2800" dirty="0">
                <a:solidFill>
                  <a:srgbClr val="0000CC"/>
                </a:solidFill>
              </a:rPr>
              <a:t>trình lại 1 giây trước khi thực hiện lệnh tiếp theo. </a:t>
            </a:r>
            <a:endParaRPr lang="en-US" sz="2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4626671" y="124554"/>
            <a:ext cx="2929694" cy="707886"/>
            <a:chOff x="696578" y="1237719"/>
            <a:chExt cx="2929694" cy="707886"/>
          </a:xfrm>
        </p:grpSpPr>
        <p:grpSp>
          <p:nvGrpSpPr>
            <p:cNvPr id="28" name="Group 27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271140" y="1324918"/>
              <a:ext cx="2355132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 ĐỢI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21024" y="1237129"/>
            <a:ext cx="5889812" cy="5311590"/>
            <a:chOff x="121024" y="1237129"/>
            <a:chExt cx="5889812" cy="5311590"/>
          </a:xfrm>
        </p:grpSpPr>
        <p:sp>
          <p:nvSpPr>
            <p:cNvPr id="13" name="Rounded Rectangle 12"/>
            <p:cNvSpPr/>
            <p:nvPr/>
          </p:nvSpPr>
          <p:spPr>
            <a:xfrm>
              <a:off x="121024" y="1237129"/>
              <a:ext cx="5889812" cy="5311590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Rectangle 1"/>
            <p:cNvSpPr/>
            <p:nvPr/>
          </p:nvSpPr>
          <p:spPr>
            <a:xfrm>
              <a:off x="239741" y="1483938"/>
              <a:ext cx="5676966" cy="49121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ctr">
                <a:lnSpc>
                  <a:spcPct val="110000"/>
                </a:lnSpc>
                <a:spcAft>
                  <a:spcPts val="1200"/>
                </a:spcAft>
                <a:buFont typeface="Wingdings" panose="05000000000000000000" pitchFamily="2" charset="2"/>
                <a:buChar char="v"/>
              </a:pPr>
              <a:r>
                <a:rPr lang="en-US" sz="2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6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endParaRPr lang="vi-VN" sz="2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10000"/>
                </a:lnSpc>
                <a:spcAft>
                  <a:spcPts val="600"/>
                </a:spcAft>
              </a:pPr>
              <a:r>
                <a:rPr lang="vi-VN" sz="2400" dirty="0"/>
                <a:t>•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Mở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tệp </a:t>
              </a:r>
              <a:r>
                <a:rPr lang="vi-VN" sz="26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Ve-Hinh-TamGiac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(Hình 30.1);</a:t>
              </a:r>
            </a:p>
            <a:p>
              <a:pPr algn="just">
                <a:lnSpc>
                  <a:spcPct val="110000"/>
                </a:lnSpc>
                <a:spcAft>
                  <a:spcPts val="600"/>
                </a:spcAft>
              </a:pPr>
              <a:r>
                <a:rPr lang="vi-VN" sz="2400" dirty="0"/>
                <a:t>•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 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 trình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 30.2;</a:t>
              </a:r>
            </a:p>
            <a:p>
              <a:pPr algn="just">
                <a:lnSpc>
                  <a:spcPct val="110000"/>
                </a:lnSpc>
                <a:spcAft>
                  <a:spcPts val="600"/>
                </a:spcAft>
              </a:pPr>
              <a:r>
                <a:rPr lang="vi-VN" sz="2400" dirty="0"/>
                <a:t>•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Chạy chương trình và quan sát sự thay đổi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 đợi;</a:t>
              </a:r>
            </a:p>
            <a:p>
              <a:pPr algn="just">
                <a:lnSpc>
                  <a:spcPct val="110000"/>
                </a:lnSpc>
                <a:spcAft>
                  <a:spcPts val="600"/>
                </a:spcAft>
              </a:pPr>
              <a:r>
                <a:rPr lang="vi-VN" sz="2400" dirty="0"/>
                <a:t>•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Thêm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 một số lệnh 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nhìn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rõ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hơn </a:t>
              </a:r>
              <a:r>
                <a:rPr lang="vi-VN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quá trình bạn mèo vẽ hình. </a:t>
              </a:r>
              <a:endPara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55554" y="2864223"/>
              <a:ext cx="1423069" cy="67477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3739" y="4873658"/>
              <a:ext cx="1321171" cy="640965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6472033" y="1011867"/>
            <a:ext cx="2265031" cy="5832687"/>
            <a:chOff x="6472033" y="1011867"/>
            <a:chExt cx="2265031" cy="58326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72033" y="1011867"/>
              <a:ext cx="2265031" cy="5415828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892748" y="6382889"/>
              <a:ext cx="15199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30.1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98261" y="288436"/>
            <a:ext cx="2419998" cy="6600924"/>
            <a:chOff x="9198261" y="288436"/>
            <a:chExt cx="2419998" cy="66009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198261" y="288436"/>
              <a:ext cx="2419998" cy="613926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9618976" y="6427695"/>
              <a:ext cx="15199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30.2</a:t>
              </a:r>
              <a:endPara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625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40677" y="139729"/>
            <a:ext cx="11867547" cy="6458432"/>
          </a:xfrm>
          <a:prstGeom prst="roundRect">
            <a:avLst/>
          </a:prstGeom>
          <a:solidFill>
            <a:srgbClr val="FFFFFF">
              <a:alpha val="8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3989983" y="207057"/>
            <a:ext cx="4239348" cy="707886"/>
            <a:chOff x="696578" y="1237719"/>
            <a:chExt cx="4239348" cy="707886"/>
          </a:xfrm>
        </p:grpSpPr>
        <p:grpSp>
          <p:nvGrpSpPr>
            <p:cNvPr id="5" name="Group 4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1271140" y="1324918"/>
              <a:ext cx="366478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 ẨN – HIỆN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Right Arrow 10"/>
          <p:cNvSpPr/>
          <p:nvPr/>
        </p:nvSpPr>
        <p:spPr>
          <a:xfrm>
            <a:off x="3111690" y="2229533"/>
            <a:ext cx="829993" cy="372281"/>
          </a:xfrm>
          <a:prstGeom prst="rightArrow">
            <a:avLst/>
          </a:prstGeom>
          <a:solidFill>
            <a:srgbClr val="FF1515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277264" y="1778577"/>
            <a:ext cx="670918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 này có ý nghĩa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ẩn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871" y="3795408"/>
            <a:ext cx="1857046" cy="1637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08" y="1778577"/>
            <a:ext cx="1718909" cy="1563119"/>
          </a:xfrm>
          <a:prstGeom prst="rect">
            <a:avLst/>
          </a:prstGeom>
        </p:spPr>
      </p:pic>
      <p:sp>
        <p:nvSpPr>
          <p:cNvPr id="13" name="Right Arrow 12"/>
          <p:cNvSpPr/>
          <p:nvPr/>
        </p:nvSpPr>
        <p:spPr>
          <a:xfrm>
            <a:off x="3111690" y="4444306"/>
            <a:ext cx="829993" cy="372281"/>
          </a:xfrm>
          <a:prstGeom prst="rightArrow">
            <a:avLst/>
          </a:prstGeom>
          <a:solidFill>
            <a:srgbClr val="FF1515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77264" y="3993350"/>
            <a:ext cx="6709184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 này có ý nghĩa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khấu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090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621" y="1169132"/>
            <a:ext cx="4218012" cy="5158953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989983" y="138817"/>
            <a:ext cx="4239348" cy="707886"/>
            <a:chOff x="696578" y="1237719"/>
            <a:chExt cx="4239348" cy="707886"/>
          </a:xfrm>
        </p:grpSpPr>
        <p:grpSp>
          <p:nvGrpSpPr>
            <p:cNvPr id="20" name="Group 19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22" name="Rounded Rectangle 21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271140" y="1324918"/>
              <a:ext cx="3664786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 ẨN – HIỆN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95835" y="1169132"/>
            <a:ext cx="6723530" cy="5158953"/>
            <a:chOff x="295835" y="1169132"/>
            <a:chExt cx="6723530" cy="5158953"/>
          </a:xfrm>
        </p:grpSpPr>
        <p:grpSp>
          <p:nvGrpSpPr>
            <p:cNvPr id="3" name="Group 2"/>
            <p:cNvGrpSpPr/>
            <p:nvPr/>
          </p:nvGrpSpPr>
          <p:grpSpPr>
            <a:xfrm>
              <a:off x="295835" y="1169132"/>
              <a:ext cx="6723530" cy="5158953"/>
              <a:chOff x="9232" y="1237129"/>
              <a:chExt cx="6723530" cy="5158953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9232" y="1237129"/>
                <a:ext cx="6723530" cy="5158953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Rectangle 1"/>
              <p:cNvSpPr/>
              <p:nvPr/>
            </p:nvSpPr>
            <p:spPr>
              <a:xfrm>
                <a:off x="89914" y="1578067"/>
                <a:ext cx="6400799" cy="34009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ctr">
                  <a:lnSpc>
                    <a:spcPct val="120000"/>
                  </a:lnSpc>
                  <a:spcAft>
                    <a:spcPts val="1800"/>
                  </a:spcAft>
                  <a:buFont typeface="Wingdings" panose="05000000000000000000" pitchFamily="2" charset="2"/>
                  <a:buChar char="v"/>
                </a:pPr>
                <a:r>
                  <a:rPr lang="en-US" sz="3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endParaRPr lang="vi-VN" sz="3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2400"/>
                  </a:spcAft>
                </a:pPr>
                <a:r>
                  <a:rPr lang="vi-VN" sz="2400" dirty="0"/>
                  <a:t>• </a:t>
                </a:r>
                <a:r>
                  <a:rPr lang="vi-VN" sz="30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Thêm </a:t>
                </a:r>
                <a:r>
                  <a:rPr lang="vi-VN" sz="30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 chương trình </a:t>
                </a:r>
                <a:r>
                  <a:rPr lang="vi-VN" sz="30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Ve-Hinh-TamGiac </a:t>
                </a:r>
                <a:r>
                  <a:rPr lang="vi-VN" sz="30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lệnh </a:t>
                </a:r>
                <a:r>
                  <a:rPr lang="en-US" sz="30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:r>
                  <a:rPr lang="vi-VN" sz="30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vi-VN" sz="30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 30.3</a:t>
                </a:r>
                <a:r>
                  <a:rPr lang="vi-VN" sz="30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);</a:t>
                </a:r>
                <a:endParaRPr lang="vi-VN" sz="3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20000"/>
                  </a:lnSpc>
                  <a:spcAft>
                    <a:spcPts val="1800"/>
                  </a:spcAft>
                </a:pPr>
                <a:r>
                  <a:rPr lang="vi-VN" sz="30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Chạy chương trình và quan sát kết quả trên sân khấu</a:t>
                </a:r>
                <a:r>
                  <a:rPr lang="vi-VN" sz="30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0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30169" y="2808009"/>
              <a:ext cx="1093494" cy="994387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231993" y="5063681"/>
              <a:ext cx="1450107" cy="1208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8789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5316" y="221121"/>
            <a:ext cx="12069252" cy="6458432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7982857" y="2499284"/>
            <a:ext cx="3781395" cy="2836292"/>
            <a:chOff x="925209" y="2094398"/>
            <a:chExt cx="4081482" cy="4098337"/>
          </a:xfrm>
        </p:grpSpPr>
        <p:grpSp>
          <p:nvGrpSpPr>
            <p:cNvPr id="19" name="Group 18"/>
            <p:cNvGrpSpPr/>
            <p:nvPr/>
          </p:nvGrpSpPr>
          <p:grpSpPr>
            <a:xfrm>
              <a:off x="925209" y="2094398"/>
              <a:ext cx="4081482" cy="4098337"/>
              <a:chOff x="283008" y="2155077"/>
              <a:chExt cx="5291167" cy="439258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283008" y="2155077"/>
                <a:ext cx="5291167" cy="4392580"/>
                <a:chOff x="881618" y="1347256"/>
                <a:chExt cx="7693686" cy="5255873"/>
              </a:xfrm>
            </p:grpSpPr>
            <p:sp>
              <p:nvSpPr>
                <p:cNvPr id="22" name="矩形 76"/>
                <p:cNvSpPr/>
                <p:nvPr/>
              </p:nvSpPr>
              <p:spPr>
                <a:xfrm>
                  <a:off x="881618" y="1576870"/>
                  <a:ext cx="7693686" cy="5026259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38100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lIns="136083" tIns="68040" rIns="136083" bIns="6804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Oval 22">
                  <a:extLst>
                    <a:ext uri="{FF2B5EF4-FFF2-40B4-BE49-F238E27FC236}">
                      <a16:creationId xmlns="" xmlns:a16="http://schemas.microsoft.com/office/drawing/2014/main" id="{97588D94-5857-2419-4696-28CAC447AA2C}"/>
                    </a:ext>
                  </a:extLst>
                </p:cNvPr>
                <p:cNvSpPr/>
                <p:nvPr/>
              </p:nvSpPr>
              <p:spPr>
                <a:xfrm>
                  <a:off x="1438464" y="1347256"/>
                  <a:ext cx="6620086" cy="637735"/>
                </a:xfrm>
                <a:prstGeom prst="ellipse">
                  <a:avLst/>
                </a:prstGeom>
                <a:solidFill>
                  <a:srgbClr val="FF1515"/>
                </a:solidFill>
                <a:ln w="19050" cap="flat" cmpd="sng" algn="ctr">
                  <a:solidFill>
                    <a:srgbClr val="FF000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r>
                    <a:rPr kumimoji="0" lang="en-US" sz="22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latin typeface="Arial" pitchFamily="34" charset="0"/>
                      <a:ea typeface="Tahoma" panose="020B0604030504040204" pitchFamily="34" charset="0"/>
                      <a:cs typeface="Arial" pitchFamily="34" charset="0"/>
                      <a:sym typeface="Arial"/>
                    </a:rPr>
                    <a:t>HĐN</a:t>
                  </a:r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454723" y="2906157"/>
                <a:ext cx="4902196" cy="31792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Aft>
                    <a:spcPts val="800"/>
                  </a:spcAft>
                  <a:buFont typeface="Wingdings" panose="05000000000000000000" pitchFamily="2" charset="2"/>
                  <a:buChar char="v"/>
                </a:pPr>
                <a:r>
                  <a:rPr lang="en-US" sz="26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chương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vẽ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4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bảng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bên</a:t>
                </a:r>
                <a:r>
                  <a:rPr lang="en-US" sz="24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7616" y="5114630"/>
              <a:ext cx="884646" cy="1016467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3510399" y="236419"/>
            <a:ext cx="5581061" cy="707886"/>
            <a:chOff x="696578" y="1237719"/>
            <a:chExt cx="5581061" cy="707886"/>
          </a:xfrm>
        </p:grpSpPr>
        <p:grpSp>
          <p:nvGrpSpPr>
            <p:cNvPr id="28" name="Group 27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271140" y="1324918"/>
              <a:ext cx="500649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300" b="1" dirty="0">
                  <a:latin typeface="Arial" panose="020B0604020202020204" pitchFamily="34" charset="0"/>
                  <a:cs typeface="Arial" panose="020B0604020202020204" pitchFamily="34" charset="0"/>
                </a:rPr>
                <a:t>NHÂN BẢN KHỐI LỆNH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79" y="1069913"/>
            <a:ext cx="7534162" cy="5598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83922" y="170663"/>
            <a:ext cx="5581061" cy="707886"/>
            <a:chOff x="696578" y="1237719"/>
            <a:chExt cx="5581061" cy="707886"/>
          </a:xfrm>
        </p:grpSpPr>
        <p:grpSp>
          <p:nvGrpSpPr>
            <p:cNvPr id="3" name="Group 2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1271140" y="1324918"/>
              <a:ext cx="5006499" cy="6001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3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NHÂN BẢN KHỐI LỆNH</a:t>
              </a:r>
              <a:endParaRPr lang="en-US" sz="33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6366" y="1310771"/>
            <a:ext cx="6473489" cy="5150332"/>
            <a:chOff x="352387" y="1252803"/>
            <a:chExt cx="6486292" cy="5150332"/>
          </a:xfrm>
        </p:grpSpPr>
        <p:grpSp>
          <p:nvGrpSpPr>
            <p:cNvPr id="8" name="Group 7"/>
            <p:cNvGrpSpPr/>
            <p:nvPr/>
          </p:nvGrpSpPr>
          <p:grpSpPr>
            <a:xfrm>
              <a:off x="352387" y="1252803"/>
              <a:ext cx="6486292" cy="5150332"/>
              <a:chOff x="6399156" y="1510503"/>
              <a:chExt cx="7671373" cy="8075042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6399156" y="1510503"/>
                <a:ext cx="7671373" cy="8075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2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746229" y="1833647"/>
                <a:ext cx="7123060" cy="73830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63550" indent="-463550" algn="just">
                  <a:lnSpc>
                    <a:spcPct val="110000"/>
                  </a:lnSpc>
                  <a:spcAft>
                    <a:spcPts val="6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vi-VN" sz="25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</a:t>
                </a:r>
                <a:r>
                  <a:rPr lang="vi-VN" sz="25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 bạn </a:t>
                </a:r>
                <a:r>
                  <a:rPr lang="en-US" sz="25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5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vi-VN" sz="25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2500" b="1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Tạo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khối lệnh như hình 29.2A;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Nháy chuột phải vào đầu khối lệnh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bản;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Nháy chuột chọn </a:t>
                </a:r>
                <a:r>
                  <a:rPr lang="vi-VN" sz="250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Nhân bản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thêm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khối lệnh;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Di chuyển khối lệnh đến vị trí mới,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chuột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 ghép vào khối lệnh đã có;</a:t>
                </a:r>
              </a:p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Tiếp tục thao tác nhân bản để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hoàn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 </a:t>
                </a:r>
                <a:r>
                  <a:rPr lang="vi-VN" sz="25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chương trình </a:t>
                </a:r>
                <a:r>
                  <a:rPr lang="vi-VN" sz="2500" b="1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Ve-Hinh-Vuong</a:t>
                </a:r>
                <a:r>
                  <a:rPr lang="en-US" sz="2500" dirty="0" smtClean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50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17275" t="14285" r="18129" b="11808"/>
            <a:stretch/>
          </p:blipFill>
          <p:spPr>
            <a:xfrm>
              <a:off x="5343728" y="1354287"/>
              <a:ext cx="1128591" cy="973121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957236" y="1726808"/>
            <a:ext cx="2979951" cy="4080108"/>
            <a:chOff x="6981253" y="1641424"/>
            <a:chExt cx="2979951" cy="408010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981253" y="1641424"/>
              <a:ext cx="2979951" cy="4080108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7171509" y="3553098"/>
              <a:ext cx="1693474" cy="457200"/>
            </a:xfrm>
            <a:prstGeom prst="ellipse">
              <a:avLst/>
            </a:prstGeom>
            <a:solidFill>
              <a:srgbClr val="4C97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06194" y="3583969"/>
              <a:ext cx="18998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en-US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ặt</a:t>
              </a: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427880" y="5970035"/>
            <a:ext cx="1725152" cy="46166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29.2A</a:t>
            </a:r>
            <a:endParaRPr lang="en-US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80" t="3574" r="1223"/>
          <a:stretch/>
        </p:blipFill>
        <p:spPr>
          <a:xfrm>
            <a:off x="9118368" y="4467497"/>
            <a:ext cx="3073632" cy="10842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0680" y="150125"/>
            <a:ext cx="11867547" cy="656502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6249" y="181627"/>
            <a:ext cx="32303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LUYỆN TẬP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0680" y="950902"/>
            <a:ext cx="11826603" cy="561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hép các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Lệnh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với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Nhóm lệnh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và 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Ý nghĩa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của lệnh tương ứng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8161" y="1608323"/>
            <a:ext cx="10312183" cy="372076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641484" y="5356382"/>
            <a:ext cx="4085137" cy="1263231"/>
            <a:chOff x="3641484" y="5356382"/>
            <a:chExt cx="4085137" cy="1263231"/>
          </a:xfrm>
        </p:grpSpPr>
        <p:sp>
          <p:nvSpPr>
            <p:cNvPr id="3" name="Rounded Rectangle 2"/>
            <p:cNvSpPr/>
            <p:nvPr/>
          </p:nvSpPr>
          <p:spPr>
            <a:xfrm>
              <a:off x="3641484" y="5356382"/>
              <a:ext cx="4085137" cy="1263231"/>
            </a:xfrm>
            <a:prstGeom prst="roundRect">
              <a:avLst/>
            </a:prstGeom>
            <a:solidFill>
              <a:srgbClr val="FFFFFF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224088"/>
              <a:r>
                <a:rPr lang="en-US" sz="2800" b="1" dirty="0" smtClean="0">
                  <a:solidFill>
                    <a:srgbClr val="FF15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1- B - b</a:t>
              </a:r>
            </a:p>
            <a:p>
              <a:pPr indent="2224088"/>
              <a:r>
                <a:rPr lang="en-US" sz="2800" b="1" dirty="0" smtClean="0">
                  <a:solidFill>
                    <a:srgbClr val="FF15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2 - B - c </a:t>
              </a:r>
            </a:p>
            <a:p>
              <a:pPr indent="2224088"/>
              <a:r>
                <a:rPr lang="en-US" sz="2800" b="1" dirty="0" smtClean="0">
                  <a:solidFill>
                    <a:srgbClr val="FF151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3 - A - a</a:t>
              </a:r>
              <a:endParaRPr lang="en-US" sz="2800" b="1" dirty="0">
                <a:solidFill>
                  <a:srgbClr val="FF151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94623" y="5698953"/>
              <a:ext cx="20999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 ÁN:</a:t>
              </a:r>
              <a:endPara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5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Trở lại Trường học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456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Cambria</vt:lpstr>
      <vt:lpstr>Segoe UI</vt:lpstr>
      <vt:lpstr>Tahoma</vt:lpstr>
      <vt:lpstr>Times New Roman</vt:lpstr>
      <vt:lpstr>Verdana</vt:lpstr>
      <vt:lpstr>Wingdings</vt:lpstr>
      <vt:lpstr>幼圆</vt:lpstr>
      <vt:lpstr>Trở lại Trường học 16x9</vt:lpstr>
      <vt:lpstr>Bài 30 LỆNH ẨN, HIỆN – LỆNH ĐỢI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3</cp:revision>
  <dcterms:created xsi:type="dcterms:W3CDTF">2013-07-31T01:43:00Z</dcterms:created>
  <dcterms:modified xsi:type="dcterms:W3CDTF">2023-05-04T16:06:04Z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KSOProductBuildVer">
    <vt:lpwstr>1033-11.2.0.9052</vt:lpwstr>
  </property>
</Properties>
</file>