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01" r:id="rId3"/>
    <p:sldId id="350" r:id="rId4"/>
    <p:sldId id="357" r:id="rId5"/>
    <p:sldId id="352" r:id="rId6"/>
    <p:sldId id="285" r:id="rId7"/>
    <p:sldId id="265" r:id="rId8"/>
    <p:sldId id="358" r:id="rId9"/>
    <p:sldId id="356" r:id="rId10"/>
    <p:sldId id="304" r:id="rId11"/>
    <p:sldId id="32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FF0000"/>
    <a:srgbClr val="FF0066"/>
    <a:srgbClr val="CC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1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4" d="100"/>
          <a:sy n="54" d="100"/>
        </p:scale>
        <p:origin x="2796" y="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907CA-8C46-46C3-AE5A-20978CE22B24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EDB108-CF2B-4BA7-9F7A-E3008B0160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704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308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629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288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38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165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8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31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DB108-CF2B-4BA7-9F7A-E3008B01606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264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17/3/2023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h4UtOtAOlpQ?feature=oembed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fPKEgDgM9uY?feature=oembed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64945" y="1752316"/>
            <a:ext cx="8431305" cy="26868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spcAft>
                <a:spcPts val="600"/>
              </a:spcAft>
            </a:pPr>
            <a:r>
              <a:rPr lang="vi-VN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BÀI </a:t>
            </a:r>
            <a:r>
              <a:rPr lang="en-US" sz="4000" b="1" u="sng" dirty="0">
                <a:ln w="28575">
                  <a:noFill/>
                </a:ln>
                <a:solidFill>
                  <a:srgbClr val="3333CC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25</a:t>
            </a:r>
            <a:endParaRPr lang="vi-VN" sz="4000" b="1" u="sng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1200"/>
              </a:spcBef>
            </a:pPr>
            <a:r>
              <a:rPr lang="en-US" sz="4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KHÁM PHÁ THẾ GIỚI TỰ NHIÊN</a:t>
            </a:r>
            <a:endParaRPr lang="vi-VN" sz="4400" b="1" dirty="0">
              <a:ln w="28575">
                <a:noFill/>
              </a:ln>
              <a:solidFill>
                <a:srgbClr val="3333CC"/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502727" y="460628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CỦNG CỐ, DẶN DÒ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501256" y="2006220"/>
            <a:ext cx="9935569" cy="3794079"/>
            <a:chOff x="2434170" y="-717865"/>
            <a:chExt cx="8135347" cy="3601508"/>
          </a:xfrm>
          <a:noFill/>
        </p:grpSpPr>
        <p:sp>
          <p:nvSpPr>
            <p:cNvPr id="5" name="Cloud 4"/>
            <p:cNvSpPr/>
            <p:nvPr/>
          </p:nvSpPr>
          <p:spPr>
            <a:xfrm>
              <a:off x="2434170" y="-717865"/>
              <a:ext cx="8135347" cy="3601508"/>
            </a:xfrm>
            <a:prstGeom prst="cloud">
              <a:avLst/>
            </a:prstGeom>
            <a:grp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3408757" y="-35274"/>
              <a:ext cx="6017698" cy="192822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nhà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đọc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trước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chuẩn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bị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thông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26: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Tạo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bài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trình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chiếu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thế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giới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tự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8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nhiên</a:t>
              </a:r>
              <a:r>
                <a:rPr lang="en-US" sz="28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en-US" sz="26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726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04813" y="-80963"/>
            <a:ext cx="13001625" cy="701992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727125" y="1633684"/>
            <a:ext cx="5452134" cy="359062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US" sz="66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XIN CHÀO CÁC EM</a:t>
            </a:r>
          </a:p>
        </p:txBody>
      </p:sp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558382" y="1811132"/>
            <a:ext cx="5082481" cy="3996113"/>
            <a:chOff x="4963381" y="1905936"/>
            <a:chExt cx="6765172" cy="3653820"/>
          </a:xfrm>
        </p:grpSpPr>
        <p:sp>
          <p:nvSpPr>
            <p:cNvPr id="20" name="Rounded Rectangle 19"/>
            <p:cNvSpPr/>
            <p:nvPr/>
          </p:nvSpPr>
          <p:spPr>
            <a:xfrm>
              <a:off x="4963381" y="1905936"/>
              <a:ext cx="6765172" cy="3653820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35691" y="1964609"/>
              <a:ext cx="6063259" cy="306107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50000"/>
                </a:lnSpc>
                <a:spcAft>
                  <a:spcPts val="1000"/>
                </a:spcAft>
                <a:buClr>
                  <a:srgbClr val="FF0000"/>
                </a:buClr>
              </a:pPr>
              <a:r>
                <a:rPr lang="vi-VN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Hằng ngày, Hà thấy buổi sáng Mặt Trời ở phía đông, buổi chiều lại ở phía tây. Thế mà dì Tư bảo Trái Đất quay quanh Mặt Trời. Hà muốn sử dụng máy tính để tìm hiểu hiện tượng Trái Đất quay quanh Mặt Trời. </a:t>
              </a:r>
              <a:endPara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934565" y="422671"/>
            <a:ext cx="4306335" cy="641127"/>
            <a:chOff x="3934565" y="422671"/>
            <a:chExt cx="4306335" cy="641127"/>
          </a:xfrm>
        </p:grpSpPr>
        <p:sp>
          <p:nvSpPr>
            <p:cNvPr id="13" name="Rounded Rectangle 12"/>
            <p:cNvSpPr/>
            <p:nvPr/>
          </p:nvSpPr>
          <p:spPr>
            <a:xfrm>
              <a:off x="3934565" y="422671"/>
              <a:ext cx="4306335" cy="641127"/>
            </a:xfrm>
            <a:prstGeom prst="roundRect">
              <a:avLst/>
            </a:prstGeom>
            <a:no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</a:p>
          </p:txBody>
        </p:sp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69004" y="427149"/>
              <a:ext cx="680058" cy="636649"/>
            </a:xfrm>
            <a:prstGeom prst="rect">
              <a:avLst/>
            </a:prstGeom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78401" y="1907386"/>
            <a:ext cx="5687957" cy="362793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587916" y="5622579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Binh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minh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biển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90441" y="1364230"/>
            <a:ext cx="7438434" cy="557823"/>
            <a:chOff x="689904" y="1379897"/>
            <a:chExt cx="7438434" cy="557823"/>
          </a:xfrm>
        </p:grpSpPr>
        <p:sp>
          <p:nvSpPr>
            <p:cNvPr id="16" name="TextBox 15"/>
            <p:cNvSpPr txBox="1"/>
            <p:nvPr/>
          </p:nvSpPr>
          <p:spPr>
            <a:xfrm>
              <a:off x="689904" y="1379897"/>
              <a:ext cx="18473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89904" y="1445277"/>
              <a:ext cx="743843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vi-VN" sz="2600" b="1" dirty="0"/>
                <a:t>Xem video Trái Đất quay quanh Mặt Trời</a:t>
              </a:r>
              <a:endParaRPr lang="en-US" sz="2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7" name="Group 16"/>
          <p:cNvGrpSpPr/>
          <p:nvPr/>
        </p:nvGrpSpPr>
        <p:grpSpPr>
          <a:xfrm>
            <a:off x="672353" y="2421844"/>
            <a:ext cx="5872137" cy="3642780"/>
            <a:chOff x="4676696" y="1863997"/>
            <a:chExt cx="7793339" cy="4257146"/>
          </a:xfrm>
        </p:grpSpPr>
        <p:sp>
          <p:nvSpPr>
            <p:cNvPr id="19" name="Rounded Rectangle 18"/>
            <p:cNvSpPr/>
            <p:nvPr/>
          </p:nvSpPr>
          <p:spPr>
            <a:xfrm>
              <a:off x="4676696" y="1863997"/>
              <a:ext cx="7793339" cy="4257146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45654" y="2277773"/>
              <a:ext cx="6876750" cy="35644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 algn="just">
                <a:lnSpc>
                  <a:spcPct val="130000"/>
                </a:lnSpc>
                <a:spcAft>
                  <a:spcPts val="600"/>
                </a:spcAft>
                <a:buClr>
                  <a:srgbClr val="FF0000"/>
                </a:buClr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thực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hiện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thao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tác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mở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video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sẵn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thư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mục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THẾ GIỚI QUANH TA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ở ổ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đĩa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D:</a:t>
              </a:r>
            </a:p>
            <a:p>
              <a:pPr marL="457200" indent="-457200" algn="just">
                <a:lnSpc>
                  <a:spcPct val="130000"/>
                </a:lnSpc>
                <a:buClr>
                  <a:srgbClr val="FF0000"/>
                </a:buClr>
                <a:buFont typeface="Arial" panose="020B0604020202020204" pitchFamily="34" charset="0"/>
                <a:buChar char="•"/>
              </a:pP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Vừa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vừa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ghi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thông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tin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video</a:t>
              </a:r>
            </a:p>
          </p:txBody>
        </p: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8229" y="2435519"/>
            <a:ext cx="4740145" cy="32923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23AB7C-C4C3-AC35-37D4-EE3DE73D60E4}"/>
              </a:ext>
            </a:extLst>
          </p:cNvPr>
          <p:cNvSpPr txBox="1"/>
          <p:nvPr/>
        </p:nvSpPr>
        <p:spPr>
          <a:xfrm>
            <a:off x="7213146" y="5879957"/>
            <a:ext cx="354738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https://youtu.be/qFMqMT5rnmU</a:t>
            </a:r>
          </a:p>
        </p:txBody>
      </p:sp>
    </p:spTree>
    <p:extLst>
      <p:ext uri="{BB962C8B-B14F-4D97-AF65-F5344CB8AC3E}">
        <p14:creationId xmlns:p14="http://schemas.microsoft.com/office/powerpoint/2010/main" val="3162666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A4527-195E-C89D-9084-7F5DB5D61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02F00-21DA-177D-8EA1-8083136AE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11" title="Trái Đất quay quanh mặt trời như thế nào - 10 vạn câu hỏi vì sao">
            <a:hlinkClick r:id="" action="ppaction://media"/>
            <a:extLst>
              <a:ext uri="{FF2B5EF4-FFF2-40B4-BE49-F238E27FC236}">
                <a16:creationId xmlns:a16="http://schemas.microsoft.com/office/drawing/2014/main" id="{D0DADF3B-0E79-5965-898C-7289017B52BE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-15240"/>
            <a:ext cx="12165027" cy="687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12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934565" y="422671"/>
            <a:ext cx="4306335" cy="641127"/>
            <a:chOff x="4168573" y="1295284"/>
            <a:chExt cx="4353220" cy="701545"/>
          </a:xfrm>
          <a:noFill/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4401" y="1309140"/>
              <a:ext cx="641786" cy="665379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17" name="Group 16"/>
          <p:cNvGrpSpPr/>
          <p:nvPr/>
        </p:nvGrpSpPr>
        <p:grpSpPr>
          <a:xfrm>
            <a:off x="2667658" y="2261739"/>
            <a:ext cx="6554719" cy="3616547"/>
            <a:chOff x="2097348" y="1737866"/>
            <a:chExt cx="7976190" cy="4552382"/>
          </a:xfrm>
        </p:grpSpPr>
        <p:grpSp>
          <p:nvGrpSpPr>
            <p:cNvPr id="18" name="Group 17"/>
            <p:cNvGrpSpPr/>
            <p:nvPr/>
          </p:nvGrpSpPr>
          <p:grpSpPr>
            <a:xfrm>
              <a:off x="2097348" y="1985332"/>
              <a:ext cx="7976190" cy="4304916"/>
              <a:chOff x="4963381" y="1863998"/>
              <a:chExt cx="7067024" cy="4304916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4963381" y="1863998"/>
                <a:ext cx="7067024" cy="4304916"/>
              </a:xfrm>
              <a:prstGeom prst="roundRect">
                <a:avLst/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5277658" y="2413876"/>
                <a:ext cx="6355184" cy="302991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200" indent="-457200" algn="just">
                  <a:lnSpc>
                    <a:spcPct val="130000"/>
                  </a:lnSpc>
                  <a:buClr>
                    <a:srgbClr val="FF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trao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đổi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bạn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trong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nhóm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về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những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thông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tin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mình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vừa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ghi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lại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được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457200" indent="-457200" algn="just">
                  <a:lnSpc>
                    <a:spcPct val="130000"/>
                  </a:lnSpc>
                  <a:spcBef>
                    <a:spcPts val="1200"/>
                  </a:spcBef>
                  <a:buClr>
                    <a:srgbClr val="FF0000"/>
                  </a:buClr>
                  <a:buFont typeface="Wingdings" panose="05000000000000000000" pitchFamily="2" charset="2"/>
                  <a:buChar char="Ø"/>
                </a:pP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hãy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cho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biết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thời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gian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Trái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Đất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quay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một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vòng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quanh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Mặt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dirty="0" err="1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Trời</a:t>
                </a:r>
                <a:r>
                  <a:rPr lang="en-US" sz="2400" dirty="0">
                    <a:solidFill>
                      <a:srgbClr val="3333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</p:txBody>
          </p:sp>
        </p:grpSp>
        <p:sp>
          <p:nvSpPr>
            <p:cNvPr id="19" name="Oval 18"/>
            <p:cNvSpPr/>
            <p:nvPr/>
          </p:nvSpPr>
          <p:spPr>
            <a:xfrm>
              <a:off x="3929762" y="1737866"/>
              <a:ext cx="4353220" cy="484514"/>
            </a:xfrm>
            <a:prstGeom prst="ellipse">
              <a:avLst/>
            </a:prstGeom>
            <a:solidFill>
              <a:srgbClr val="00B050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Nhóm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đôi</a:t>
              </a:r>
              <a:endParaRPr lang="en-US" sz="2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90441" y="1351167"/>
            <a:ext cx="7438434" cy="557823"/>
            <a:chOff x="689904" y="1379897"/>
            <a:chExt cx="7438434" cy="557823"/>
          </a:xfrm>
        </p:grpSpPr>
        <p:sp>
          <p:nvSpPr>
            <p:cNvPr id="21" name="TextBox 20"/>
            <p:cNvSpPr txBox="1"/>
            <p:nvPr/>
          </p:nvSpPr>
          <p:spPr>
            <a:xfrm>
              <a:off x="689904" y="1379897"/>
              <a:ext cx="184731" cy="5539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30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89904" y="1445277"/>
              <a:ext cx="7438434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457200" indent="-457200"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vi-VN" sz="2600" b="1" dirty="0"/>
                <a:t>Xem video Trái Đất quay quanh Mặt Trời</a:t>
              </a:r>
              <a:endParaRPr lang="en-US" sz="26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2851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00585" y="439651"/>
            <a:ext cx="4353220" cy="6253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2573" y="453939"/>
            <a:ext cx="642378" cy="59838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1998617" y="2050869"/>
            <a:ext cx="8641674" cy="3182724"/>
            <a:chOff x="4852075" y="1621740"/>
            <a:chExt cx="7656652" cy="3869403"/>
          </a:xfrm>
        </p:grpSpPr>
        <p:sp>
          <p:nvSpPr>
            <p:cNvPr id="21" name="Rounded Rectangle 20"/>
            <p:cNvSpPr/>
            <p:nvPr/>
          </p:nvSpPr>
          <p:spPr>
            <a:xfrm>
              <a:off x="4852075" y="1621740"/>
              <a:ext cx="7656652" cy="3869403"/>
            </a:xfrm>
            <a:prstGeom prst="roundRect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73702" y="2330757"/>
              <a:ext cx="7435025" cy="257342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30000"/>
                </a:lnSpc>
                <a:spcAft>
                  <a:spcPts val="600"/>
                </a:spcAft>
                <a:buClr>
                  <a:srgbClr val="FF0000"/>
                </a:buClr>
                <a:buFont typeface="Wingdings" panose="05000000000000000000" pitchFamily="2" charset="2"/>
                <a:buChar char="v"/>
              </a:pP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hãy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cùng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các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bạn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xem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lại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video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về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quay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quanh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cho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biết</a:t>
              </a:r>
              <a:r>
                <a:rPr lang="en-US" sz="24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 indent="349250" algn="just">
                <a:lnSpc>
                  <a:spcPct val="130000"/>
                </a:lnSpc>
                <a:spcAft>
                  <a:spcPts val="600"/>
                </a:spcAft>
              </a:pPr>
              <a:r>
                <a:rPr lang="vi-VN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tháng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gần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nhất</a:t>
              </a:r>
              <a:r>
                <a:rPr lang="en-US" sz="240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  <a:r>
                <a:rPr lang="vi-VN" sz="240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Mùng 4/1</a:t>
              </a:r>
              <a:endPara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indent="349250" algn="just">
                <a:lnSpc>
                  <a:spcPct val="130000"/>
                </a:lnSpc>
                <a:spcAft>
                  <a:spcPts val="300"/>
                </a:spcAft>
              </a:pPr>
              <a:r>
                <a:rPr lang="vi-VN" sz="24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• 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Trái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Đất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xa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Mặt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Trời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nhất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vào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tháng</a:t>
              </a:r>
              <a:r>
                <a:rPr lang="en-US" sz="2400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240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 </a:t>
              </a:r>
              <a:r>
                <a:rPr lang="en-US" sz="2400" b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Mùng 6/7</a:t>
              </a:r>
              <a:endPara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929145" y="428625"/>
            <a:ext cx="4353220" cy="59346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7808" y="454019"/>
            <a:ext cx="591416" cy="56807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855236" y="1388675"/>
            <a:ext cx="10601658" cy="1132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Wingdings" panose="05000000000000000000" pitchFamily="2" charset="2"/>
              <a:buChar char="v"/>
            </a:pPr>
            <a:r>
              <a:rPr 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nháy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đúp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chuột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tệp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giới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vật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dung video </a:t>
            </a:r>
            <a:r>
              <a:rPr lang="en-US" sz="26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6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2383" y="2684590"/>
            <a:ext cx="5726674" cy="3204229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7009057" y="3177321"/>
            <a:ext cx="4695310" cy="2218765"/>
            <a:chOff x="1888562" y="-209791"/>
            <a:chExt cx="7025149" cy="2106150"/>
          </a:xfrm>
          <a:solidFill>
            <a:srgbClr val="C00000"/>
          </a:solidFill>
        </p:grpSpPr>
        <p:sp>
          <p:nvSpPr>
            <p:cNvPr id="9" name="Cloud 8"/>
            <p:cNvSpPr/>
            <p:nvPr/>
          </p:nvSpPr>
          <p:spPr>
            <a:xfrm>
              <a:off x="1888562" y="-209791"/>
              <a:ext cx="7025149" cy="2106150"/>
            </a:xfrm>
            <a:prstGeom prst="cloud">
              <a:avLst/>
            </a:prstGeom>
            <a:grpFill/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2879008" y="216682"/>
              <a:ext cx="5430411" cy="9877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pPr algn="ctr">
                <a:lnSpc>
                  <a:spcPct val="130000"/>
                </a:lnSpc>
              </a:pP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Trong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video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có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những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con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vật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nào</a:t>
              </a:r>
              <a:r>
                <a:rPr lang="en-US" sz="25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AC9E7-AA2C-1F3C-4CD5-AB8C82853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Online Media 3" title="Động Vật Săn Mồi [REPLAY] | Khám Phá Thế Giới Động Vật Hoang Dã">
            <a:hlinkClick r:id="" action="ppaction://media"/>
            <a:extLst>
              <a:ext uri="{FF2B5EF4-FFF2-40B4-BE49-F238E27FC236}">
                <a16:creationId xmlns:a16="http://schemas.microsoft.com/office/drawing/2014/main" id="{73F727FE-676E-4F49-5859-6D4556E51FFB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0481" y="139485"/>
            <a:ext cx="11871702" cy="6540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907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6022" y="1810936"/>
            <a:ext cx="9799955" cy="3670395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4556516" y="474075"/>
            <a:ext cx="3726873" cy="553786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</a:p>
        </p:txBody>
      </p:sp>
    </p:spTree>
    <p:extLst>
      <p:ext uri="{BB962C8B-B14F-4D97-AF65-F5344CB8AC3E}">
        <p14:creationId xmlns:p14="http://schemas.microsoft.com/office/powerpoint/2010/main" val="391743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2999</TotalTime>
  <Words>292</Words>
  <Application>Microsoft Office PowerPoint</Application>
  <PresentationFormat>Widescreen</PresentationFormat>
  <Paragraphs>34</Paragraphs>
  <Slides>11</Slides>
  <Notes>8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Tahoma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515</cp:revision>
  <dcterms:created xsi:type="dcterms:W3CDTF">2022-01-27T15:18:21Z</dcterms:created>
  <dcterms:modified xsi:type="dcterms:W3CDTF">2023-03-17T03:44:23Z</dcterms:modified>
</cp:coreProperties>
</file>