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7" r:id="rId3"/>
    <p:sldId id="280" r:id="rId4"/>
    <p:sldId id="283" r:id="rId5"/>
    <p:sldId id="258" r:id="rId6"/>
    <p:sldId id="284" r:id="rId7"/>
    <p:sldId id="286" r:id="rId8"/>
    <p:sldId id="285" r:id="rId9"/>
    <p:sldId id="265" r:id="rId10"/>
    <p:sldId id="264" r:id="rId11"/>
    <p:sldId id="25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CC00CC"/>
    <a:srgbClr val="FFCCFF"/>
    <a:srgbClr val="9900CC"/>
    <a:srgbClr val="FF99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4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3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8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6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5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7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2CF3-161D-4290-9691-8A065EC2791C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2155585" y="2097741"/>
            <a:ext cx="8037286" cy="3160059"/>
          </a:xfrm>
          <a:prstGeom prst="clou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</a:t>
            </a:r>
            <a:r>
              <a:rPr lang="vi-VN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êu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toàn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phòng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toàn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endParaRPr lang="en-US" sz="30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65174" y="334358"/>
            <a:ext cx="4353220" cy="687617"/>
          </a:xfrm>
          <a:prstGeom prst="roundRect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KIỂM TRA BÀI CŨ</a:t>
            </a:r>
          </a:p>
        </p:txBody>
      </p:sp>
    </p:spTree>
    <p:extLst>
      <p:ext uri="{BB962C8B-B14F-4D97-AF65-F5344CB8AC3E}">
        <p14:creationId xmlns:p14="http://schemas.microsoft.com/office/powerpoint/2010/main" val="420940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315" t="2710" r="18621" b="-1"/>
          <a:stretch/>
        </p:blipFill>
        <p:spPr>
          <a:xfrm>
            <a:off x="701412" y="2127531"/>
            <a:ext cx="2552130" cy="3401331"/>
          </a:xfrm>
          <a:prstGeom prst="rect">
            <a:avLst/>
          </a:prstGeom>
        </p:spPr>
      </p:pic>
      <p:sp>
        <p:nvSpPr>
          <p:cNvPr id="8" name="Horizontal Scroll 7"/>
          <p:cNvSpPr/>
          <p:nvPr/>
        </p:nvSpPr>
        <p:spPr>
          <a:xfrm>
            <a:off x="3253542" y="1924334"/>
            <a:ext cx="7808158" cy="2888966"/>
          </a:xfrm>
          <a:prstGeom prst="horizontalScroll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9538" algn="just"/>
            <a:r>
              <a:rPr lang="vi-VN" sz="2800" dirty="0"/>
              <a:t>Khu vực chính của bàn phím gồm: hàng phím số và kí hiệu, hàng phím trên, hàng phím cơ sở, hàng phím dưới và hàng phím dưới cùng.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803165" y="2265529"/>
            <a:ext cx="354842" cy="341193"/>
          </a:xfrm>
          <a:prstGeom prst="ellipse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16563" y="2538484"/>
            <a:ext cx="259307" cy="266130"/>
          </a:xfrm>
          <a:prstGeom prst="ellipse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839358" y="370626"/>
            <a:ext cx="4353220" cy="645358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GHI NHỚ</a:t>
            </a:r>
            <a:endParaRPr lang="en-US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213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D05E2FA4-701D-4C92-898E-7EE4AF07FEBA}"/>
              </a:ext>
            </a:extLst>
          </p:cNvPr>
          <p:cNvSpPr txBox="1"/>
          <p:nvPr/>
        </p:nvSpPr>
        <p:spPr>
          <a:xfrm>
            <a:off x="3360800" y="2557319"/>
            <a:ext cx="5145960" cy="186512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vi-VN" sz="48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CHÀO TẠM BIỆT</a:t>
            </a:r>
          </a:p>
          <a:p>
            <a:pPr algn="ctr">
              <a:lnSpc>
                <a:spcPct val="120000"/>
              </a:lnSpc>
            </a:pPr>
            <a:r>
              <a:rPr lang="vi-VN" sz="48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 EM!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2068" y="6537279"/>
            <a:ext cx="1751108" cy="22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28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6C80A5A-72BA-45B9-A254-2A8D09624ECF}"/>
              </a:ext>
            </a:extLst>
          </p:cNvPr>
          <p:cNvSpPr txBox="1"/>
          <p:nvPr/>
        </p:nvSpPr>
        <p:spPr>
          <a:xfrm>
            <a:off x="1080402" y="218767"/>
            <a:ext cx="19720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1</a:t>
            </a:r>
            <a:endParaRPr lang="vi-VN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49F577-F92A-4405-A19E-48EB947980F5}"/>
              </a:ext>
            </a:extLst>
          </p:cNvPr>
          <p:cNvSpPr txBox="1"/>
          <p:nvPr/>
        </p:nvSpPr>
        <p:spPr>
          <a:xfrm>
            <a:off x="2893749" y="426442"/>
            <a:ext cx="6888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MÁY TÍNH VÀ EM</a:t>
            </a:r>
            <a:endParaRPr lang="vi-VN" sz="3600" b="1" dirty="0">
              <a:ln>
                <a:solidFill>
                  <a:schemeClr val="bg1"/>
                </a:solidFill>
              </a:ln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5E2FA4-701D-4C92-898E-7EE4AF07FEBA}"/>
              </a:ext>
            </a:extLst>
          </p:cNvPr>
          <p:cNvSpPr txBox="1"/>
          <p:nvPr/>
        </p:nvSpPr>
        <p:spPr>
          <a:xfrm>
            <a:off x="3052491" y="2335467"/>
            <a:ext cx="5678157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vi-VN" sz="40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 </a:t>
            </a:r>
            <a:r>
              <a:rPr lang="en-US" sz="40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lang="vi-VN" sz="4000" b="1" dirty="0">
              <a:ln w="28575">
                <a:solidFill>
                  <a:schemeClr val="bg1"/>
                </a:solidFill>
              </a:ln>
              <a:solidFill>
                <a:srgbClr val="33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40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BÀN PHÍM MÁY TÍNH</a:t>
            </a:r>
            <a:endParaRPr lang="vi-VN" sz="4000" b="1" dirty="0">
              <a:ln w="28575">
                <a:solidFill>
                  <a:schemeClr val="bg1"/>
                </a:solidFill>
              </a:ln>
              <a:solidFill>
                <a:srgbClr val="33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2068" y="6537279"/>
            <a:ext cx="1751108" cy="22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43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1758" y="382136"/>
            <a:ext cx="3915196" cy="794120"/>
          </a:xfrm>
          <a:prstGeom prst="rect">
            <a:avLst/>
          </a:prstGeom>
        </p:spPr>
      </p:pic>
      <p:sp>
        <p:nvSpPr>
          <p:cNvPr id="6" name="Cloud 5"/>
          <p:cNvSpPr/>
          <p:nvPr/>
        </p:nvSpPr>
        <p:spPr>
          <a:xfrm>
            <a:off x="1623322" y="2251881"/>
            <a:ext cx="8776272" cy="3060510"/>
          </a:xfrm>
          <a:prstGeom prst="cloud">
            <a:avLst/>
          </a:prstGeom>
          <a:solidFill>
            <a:srgbClr val="00B05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tin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339435" y="3081652"/>
            <a:ext cx="3787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Chuột</a:t>
            </a:r>
            <a:r>
              <a:rPr lang="en-US" dirty="0"/>
              <a:t>, </a:t>
            </a:r>
            <a:r>
              <a:rPr lang="en-US" dirty="0" err="1"/>
              <a:t>bàn</a:t>
            </a:r>
            <a:r>
              <a:rPr lang="en-US" dirty="0"/>
              <a:t> </a:t>
            </a:r>
            <a:r>
              <a:rPr lang="en-US" dirty="0" err="1"/>
              <a:t>phím</a:t>
            </a:r>
            <a:r>
              <a:rPr lang="en-US" dirty="0"/>
              <a:t>, </a:t>
            </a:r>
            <a:r>
              <a:rPr lang="en-US" dirty="0" err="1"/>
              <a:t>màn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cảm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30506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1758" y="382136"/>
            <a:ext cx="3915196" cy="794120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1218733" y="1855695"/>
            <a:ext cx="9321246" cy="3696540"/>
            <a:chOff x="1218733" y="1855695"/>
            <a:chExt cx="9321246" cy="369654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218733" y="1855695"/>
              <a:ext cx="9321246" cy="3696540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351058" y="3778624"/>
              <a:ext cx="1160930" cy="30928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46767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7127" y="295835"/>
            <a:ext cx="3582456" cy="69135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2053"/>
          <a:stretch/>
        </p:blipFill>
        <p:spPr>
          <a:xfrm>
            <a:off x="1102300" y="2112558"/>
            <a:ext cx="9812110" cy="41115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91118" y="6076153"/>
            <a:ext cx="53976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10.1. </a:t>
            </a:r>
            <a:r>
              <a:rPr lang="en-US" sz="2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khu</a:t>
            </a:r>
            <a:r>
              <a:rPr lang="en-US" sz="2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vực</a:t>
            </a:r>
            <a:r>
              <a:rPr lang="en-US" sz="2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cụm</a:t>
            </a:r>
            <a:r>
              <a:rPr lang="en-US" sz="2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2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endParaRPr lang="en-US" sz="20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745463" y="1189491"/>
            <a:ext cx="10576961" cy="896173"/>
            <a:chOff x="745463" y="1189491"/>
            <a:chExt cx="10576961" cy="89617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42076" y="1189491"/>
              <a:ext cx="652672" cy="643980"/>
            </a:xfrm>
            <a:prstGeom prst="rect">
              <a:avLst/>
            </a:prstGeom>
          </p:spPr>
        </p:pic>
        <p:sp>
          <p:nvSpPr>
            <p:cNvPr id="12" name="Rounded Rectangle 11"/>
            <p:cNvSpPr/>
            <p:nvPr/>
          </p:nvSpPr>
          <p:spPr>
            <a:xfrm>
              <a:off x="745463" y="1189491"/>
              <a:ext cx="10576961" cy="896173"/>
            </a:xfrm>
            <a:prstGeom prst="round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1311864" y="1235199"/>
            <a:ext cx="9914155" cy="864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8275" algn="just">
              <a:lnSpc>
                <a:spcPct val="114000"/>
              </a:lnSpc>
            </a:pP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10.1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mấy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khu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vực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cụm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7205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68410" y="1871003"/>
            <a:ext cx="9129141" cy="4253476"/>
            <a:chOff x="1438476" y="2162683"/>
            <a:chExt cx="8401050" cy="391347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38476" y="2170903"/>
              <a:ext cx="8401050" cy="390525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V="1">
              <a:off x="3695900" y="2162683"/>
              <a:ext cx="5789293" cy="170273"/>
            </a:xfrm>
            <a:prstGeom prst="rect">
              <a:avLst/>
            </a:prstGeom>
          </p:spPr>
        </p:pic>
      </p:grpSp>
      <p:grpSp>
        <p:nvGrpSpPr>
          <p:cNvPr id="18" name="Group 17"/>
          <p:cNvGrpSpPr/>
          <p:nvPr/>
        </p:nvGrpSpPr>
        <p:grpSpPr>
          <a:xfrm>
            <a:off x="1941349" y="361061"/>
            <a:ext cx="7906045" cy="1279869"/>
            <a:chOff x="612228" y="1160223"/>
            <a:chExt cx="10710196" cy="1331405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19208" y="1160223"/>
              <a:ext cx="825607" cy="643980"/>
            </a:xfrm>
            <a:prstGeom prst="rect">
              <a:avLst/>
            </a:prstGeom>
          </p:spPr>
        </p:pic>
        <p:sp>
          <p:nvSpPr>
            <p:cNvPr id="20" name="Rounded Rectangle 19"/>
            <p:cNvSpPr/>
            <p:nvPr/>
          </p:nvSpPr>
          <p:spPr>
            <a:xfrm>
              <a:off x="612228" y="1189491"/>
              <a:ext cx="10710196" cy="1302137"/>
            </a:xfrm>
            <a:prstGeom prst="round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2625879" y="410993"/>
            <a:ext cx="7013723" cy="1250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6263" indent="-407988" algn="just">
              <a:lnSpc>
                <a:spcPct val="114000"/>
              </a:lnSpc>
            </a:pP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10.2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76263" indent="-407988" algn="just">
              <a:lnSpc>
                <a:spcPct val="114000"/>
              </a:lnSpc>
              <a:buFontTx/>
              <a:buChar char="-"/>
            </a:pPr>
            <a:r>
              <a:rPr lang="vi-VN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 khu vực chính có những hàng phím nào?</a:t>
            </a:r>
            <a:endParaRPr lang="en-US" sz="2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6263" indent="-407988" algn="just">
              <a:lnSpc>
                <a:spcPct val="114000"/>
              </a:lnSpc>
              <a:buFontTx/>
              <a:buChar char="-"/>
            </a:pP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nằm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58892" y="6031571"/>
            <a:ext cx="4985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10.2. </a:t>
            </a:r>
            <a:r>
              <a:rPr lang="en-US" sz="2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Khu</a:t>
            </a:r>
            <a:r>
              <a:rPr lang="en-US" sz="2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vực</a:t>
            </a:r>
            <a:r>
              <a:rPr lang="en-US" sz="2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sz="2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2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endParaRPr lang="en-US" sz="20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75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C1388-CE49-B8FC-95B4-8D6701168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 vực chính của bàn phím gồm 5 hàng.</a:t>
            </a:r>
          </a:p>
          <a:p>
            <a:pPr>
              <a:buFontTx/>
              <a:buChar char="-"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Hàng 1: Hàng phím số và kí hiệu</a:t>
            </a:r>
          </a:p>
          <a:p>
            <a:pPr>
              <a:buFontTx/>
              <a:buChar char="-"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Hàng 2: Hàng phím trên</a:t>
            </a:r>
          </a:p>
          <a:p>
            <a:pPr>
              <a:buFontTx/>
              <a:buChar char="-"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Hàng 3: Hàng phím cơ sở (có </a:t>
            </a: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phím có gai 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và </a:t>
            </a: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Tx/>
              <a:buChar char="-"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Hàng 4: Hàng phím dưới.</a:t>
            </a:r>
          </a:p>
          <a:p>
            <a:pPr>
              <a:buFontTx/>
              <a:buChar char="-"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Hàng 5: Hàng phím dưới cùng (có </a:t>
            </a: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 dài nhất 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là </a:t>
            </a: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 cách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92289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7515" y="319711"/>
            <a:ext cx="3640665" cy="767548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1255594" y="1569488"/>
            <a:ext cx="9144000" cy="4612943"/>
            <a:chOff x="1255594" y="1569488"/>
            <a:chExt cx="9144000" cy="4612943"/>
          </a:xfrm>
        </p:grpSpPr>
        <p:sp>
          <p:nvSpPr>
            <p:cNvPr id="10" name="Rounded Rectangle 9"/>
            <p:cNvSpPr/>
            <p:nvPr/>
          </p:nvSpPr>
          <p:spPr>
            <a:xfrm>
              <a:off x="1255594" y="1856091"/>
              <a:ext cx="9144000" cy="432634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963034" y="1569488"/>
              <a:ext cx="3985146" cy="57320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PHIẾU HỌC TẬP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975231" y="2452154"/>
              <a:ext cx="8315180" cy="8674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nối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số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ở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đầu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dòng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cột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bên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trái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với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chữ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cái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ở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đầu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dòng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cột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bên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phải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75231" y="3562064"/>
              <a:ext cx="7960754" cy="2340662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365785" y="2456235"/>
              <a:ext cx="609446" cy="619053"/>
            </a:xfrm>
            <a:prstGeom prst="rect">
              <a:avLst/>
            </a:prstGeom>
          </p:spPr>
        </p:pic>
      </p:grpSp>
      <p:cxnSp>
        <p:nvCxnSpPr>
          <p:cNvPr id="19" name="Straight Connector 18"/>
          <p:cNvCxnSpPr/>
          <p:nvPr/>
        </p:nvCxnSpPr>
        <p:spPr>
          <a:xfrm>
            <a:off x="4572000" y="4019261"/>
            <a:ext cx="1583143" cy="71313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572000" y="4831307"/>
            <a:ext cx="1583143" cy="62779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4572000" y="4019261"/>
            <a:ext cx="1583143" cy="143984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561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8651" y="293788"/>
            <a:ext cx="3657995" cy="761201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1105269" y="2374710"/>
            <a:ext cx="9676462" cy="2088108"/>
            <a:chOff x="1255594" y="2247312"/>
            <a:chExt cx="9676462" cy="1930845"/>
          </a:xfrm>
        </p:grpSpPr>
        <p:sp>
          <p:nvSpPr>
            <p:cNvPr id="12" name="Rounded Rectangle 11"/>
            <p:cNvSpPr/>
            <p:nvPr/>
          </p:nvSpPr>
          <p:spPr>
            <a:xfrm>
              <a:off x="1255594" y="2247312"/>
              <a:ext cx="9676462" cy="1930845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085422" y="2493098"/>
              <a:ext cx="8846634" cy="15327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trao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đổi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với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bạn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cho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biết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marL="342900" indent="-342900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Tên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hàng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phím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nằm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khu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vực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chính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bàn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phím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;</a:t>
              </a:r>
            </a:p>
            <a:p>
              <a:pPr marL="342900" indent="-342900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Phím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Esc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có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nằm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khu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vực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chính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bàn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phím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không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  <a:endPara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74969" y="2510827"/>
              <a:ext cx="609446" cy="6190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314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</TotalTime>
  <Words>303</Words>
  <Application>Microsoft Office PowerPoint</Application>
  <PresentationFormat>Widescreen</PresentationFormat>
  <Paragraphs>29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Admin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121</cp:revision>
  <dcterms:created xsi:type="dcterms:W3CDTF">2022-01-27T15:18:21Z</dcterms:created>
  <dcterms:modified xsi:type="dcterms:W3CDTF">2022-11-07T07:31:01Z</dcterms:modified>
</cp:coreProperties>
</file>