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71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429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Administrator</cp:lastModifiedBy>
  <cp:revision>73</cp:revision>
  <dcterms:created xsi:type="dcterms:W3CDTF">2022-01-16T07:26:14Z</dcterms:created>
  <dcterms:modified xsi:type="dcterms:W3CDTF">2024-10-06T14:28:46Z</dcterms:modified>
</cp:coreProperties>
</file>