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7" r:id="rId3"/>
    <p:sldMasterId id="2147483709" r:id="rId4"/>
  </p:sldMasterIdLst>
  <p:notesMasterIdLst>
    <p:notesMasterId r:id="rId26"/>
  </p:notesMasterIdLst>
  <p:sldIdLst>
    <p:sldId id="318" r:id="rId5"/>
    <p:sldId id="313" r:id="rId6"/>
    <p:sldId id="532" r:id="rId7"/>
    <p:sldId id="418" r:id="rId8"/>
    <p:sldId id="304" r:id="rId9"/>
    <p:sldId id="534" r:id="rId10"/>
    <p:sldId id="306" r:id="rId11"/>
    <p:sldId id="305" r:id="rId12"/>
    <p:sldId id="307" r:id="rId13"/>
    <p:sldId id="308" r:id="rId14"/>
    <p:sldId id="309" r:id="rId15"/>
    <p:sldId id="310" r:id="rId16"/>
    <p:sldId id="311" r:id="rId17"/>
    <p:sldId id="312" r:id="rId18"/>
    <p:sldId id="533" r:id="rId19"/>
    <p:sldId id="535" r:id="rId20"/>
    <p:sldId id="536" r:id="rId21"/>
    <p:sldId id="537" r:id="rId22"/>
    <p:sldId id="538" r:id="rId23"/>
    <p:sldId id="539" r:id="rId24"/>
    <p:sldId id="54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>
        <p:scale>
          <a:sx n="91" d="100"/>
          <a:sy n="91" d="100"/>
        </p:scale>
        <p:origin x="288" y="130"/>
      </p:cViewPr>
      <p:guideLst>
        <p:guide orient="horz" pos="2160"/>
        <p:guide pos="38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8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9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7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5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01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56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01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75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5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34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10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9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9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93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77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20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0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80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4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70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88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51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0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7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76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96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64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41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80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16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00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382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3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94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5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38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9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04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9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27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5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6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4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6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3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525"/>
            <a:ext cx="12191999" cy="69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06745" y="1754640"/>
            <a:ext cx="73677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PTNL – TIẾT 5</a:t>
            </a:r>
            <a:endParaRPr kumimoji="0" lang="en-US" sz="4800" b="1" i="0" u="none" strike="noStrike" kern="1200" cap="none" spc="300" normalizeH="0" baseline="0" noProof="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ngayvuim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034" y="5920409"/>
            <a:ext cx="609600" cy="609600"/>
          </a:xfrm>
          <a:prstGeom prst="rect">
            <a:avLst/>
          </a:prstGeom>
        </p:spPr>
      </p:pic>
      <p:sp>
        <p:nvSpPr>
          <p:cNvPr id="4" name="Rectangles 5">
            <a:extLst>
              <a:ext uri="{FF2B5EF4-FFF2-40B4-BE49-F238E27FC236}">
                <a16:creationId xmlns:a16="http://schemas.microsoft.com/office/drawing/2014/main" id="{CF0A48B5-432F-F1C1-44D3-5B3879A0C13C}"/>
              </a:ext>
            </a:extLst>
          </p:cNvPr>
          <p:cNvSpPr/>
          <p:nvPr/>
        </p:nvSpPr>
        <p:spPr>
          <a:xfrm>
            <a:off x="3406112" y="466031"/>
            <a:ext cx="4076758" cy="56425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8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II: CÂY XANH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>
          <a:xfrm>
            <a:off x="1" y="1966302"/>
            <a:ext cx="12816747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lo.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6296" y="605348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9832" y="188640"/>
            <a:ext cx="307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3" name="Oval 2"/>
          <p:cNvSpPr/>
          <p:nvPr/>
        </p:nvSpPr>
        <p:spPr>
          <a:xfrm>
            <a:off x="2063552" y="1966302"/>
            <a:ext cx="1344149" cy="8146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21080" y="1938716"/>
            <a:ext cx="1344149" cy="8146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>
          <a:xfrm>
            <a:off x="239497" y="1484784"/>
            <a:ext cx="11057993" cy="1603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2690" y="591755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55032" y="-9093"/>
            <a:ext cx="307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>
          <a:xfrm>
            <a:off x="2053484" y="1124945"/>
            <a:ext cx="7932941" cy="95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2282" y="6026426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5893" y="45650"/>
            <a:ext cx="307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>
          <a:xfrm>
            <a:off x="2053484" y="1124923"/>
            <a:ext cx="7932941" cy="95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9030" y="6066183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7701" y="45650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>
          <a:xfrm>
            <a:off x="3336798" y="2149187"/>
            <a:ext cx="7382889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3860" y="62484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701" y="615493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3599E0A-6C0C-82A4-DC07-5178CE4FB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  <p:pic>
        <p:nvPicPr>
          <p:cNvPr id="4" name="LI CAY XAH BEAT 2.mp3">
            <a:hlinkClick r:id="" action="ppaction://media"/>
            <a:extLst>
              <a:ext uri="{FF2B5EF4-FFF2-40B4-BE49-F238E27FC236}">
                <a16:creationId xmlns:a16="http://schemas.microsoft.com/office/drawing/2014/main" id="{3282E587-1F82-C414-3398-3E23F6A96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9674" y="29810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D43FF4F-884B-CF03-6661-92FC54568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  <p:pic>
        <p:nvPicPr>
          <p:cNvPr id="4" name="LI CAY XAH BEAT 2.mp3">
            <a:hlinkClick r:id="" action="ppaction://media"/>
            <a:extLst>
              <a:ext uri="{FF2B5EF4-FFF2-40B4-BE49-F238E27FC236}">
                <a16:creationId xmlns:a16="http://schemas.microsoft.com/office/drawing/2014/main" id="{34ED0EF5-E3E3-13D9-B1F8-F967D60A4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9674" y="29810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B9CA89F-6F9D-E76D-9C62-4A96F632C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  <p:pic>
        <p:nvPicPr>
          <p:cNvPr id="4" name="LI CAY XAH BEAT 2.mp3">
            <a:hlinkClick r:id="" action="ppaction://media"/>
            <a:extLst>
              <a:ext uri="{FF2B5EF4-FFF2-40B4-BE49-F238E27FC236}">
                <a16:creationId xmlns:a16="http://schemas.microsoft.com/office/drawing/2014/main" id="{65756429-ECDD-D83E-09AD-97220A1AF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9674" y="29810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D0499E5-E149-1CBD-251E-D79BE7E0B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  <p:pic>
        <p:nvPicPr>
          <p:cNvPr id="4" name="LI CAY XAH BEAT 2.mp3">
            <a:hlinkClick r:id="" action="ppaction://media"/>
            <a:extLst>
              <a:ext uri="{FF2B5EF4-FFF2-40B4-BE49-F238E27FC236}">
                <a16:creationId xmlns:a16="http://schemas.microsoft.com/office/drawing/2014/main" id="{995B9021-E351-77DD-C050-17F7B0839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9674" y="29810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34CAF44-1D8C-22A8-6A94-AEEED7A68156}"/>
              </a:ext>
            </a:extLst>
          </p:cNvPr>
          <p:cNvSpPr txBox="1"/>
          <p:nvPr/>
        </p:nvSpPr>
        <p:spPr>
          <a:xfrm>
            <a:off x="1953706" y="2209021"/>
            <a:ext cx="7963292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solidFill>
                <a:srgbClr val="040ECB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endParaRPr lang="vi-VN" sz="3200" dirty="0">
              <a:solidFill>
                <a:srgbClr val="040E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377DC-3F4D-5704-860E-0CCE0CE9B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6105" y="-38096"/>
            <a:ext cx="3225167" cy="361271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3010162-77A2-6EFB-9077-63E714A74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277334" y="-166255"/>
            <a:ext cx="3225167" cy="339601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BFD163F-344C-63EF-D2D4-87955DB2B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5503178"/>
            <a:ext cx="6258187" cy="14624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38C2FA1-6B6F-5A26-3B31-90FC57415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1075" y="5476878"/>
            <a:ext cx="6000925" cy="1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54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6F6E58-D980-5145-8080-FE197BC08800}"/>
              </a:ext>
            </a:extLst>
          </p:cNvPr>
          <p:cNvSpPr>
            <a:spLocks noGrp="1"/>
          </p:cNvSpPr>
          <p:nvPr/>
        </p:nvSpPr>
        <p:spPr>
          <a:xfrm>
            <a:off x="3536813" y="1662404"/>
            <a:ext cx="3576320" cy="72517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ysClr val="windowText" lastClr="000000"/>
                </a:solidFill>
                <a:latin typeface="Calibri Light" panose="020F0302020204030204" charset="0"/>
                <a:ea typeface="+mn-ea"/>
                <a:cs typeface="+mn-ea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ysClr val="windowText" lastClr="000000"/>
                </a:solidFill>
                <a:latin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ysClr val="windowText" lastClr="000000"/>
                </a:solidFill>
                <a:latin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ysClr val="windowText" lastClr="000000"/>
                </a:solidFill>
                <a:latin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ysClr val="windowText" lastClr="000000"/>
                </a:solidFill>
                <a:latin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ysClr val="windowText" lastClr="000000"/>
                </a:solidFill>
                <a:latin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ysClr val="windowText" lastClr="000000"/>
                </a:solidFill>
                <a:latin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ysClr val="windowText" lastClr="000000"/>
                </a:solidFill>
                <a:latin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ysClr val="windowText" lastClr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等线 Light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08CA42C-58D4-8B1F-2E39-ECD7D6650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98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7365"/>
          </a:xfrm>
          <a:prstGeom prst="rect">
            <a:avLst/>
          </a:prstGeom>
        </p:spPr>
      </p:pic>
      <p:sp>
        <p:nvSpPr>
          <p:cNvPr id="2" name="Text Box 12">
            <a:extLst>
              <a:ext uri="{FF2B5EF4-FFF2-40B4-BE49-F238E27FC236}">
                <a16:creationId xmlns:a16="http://schemas.microsoft.com/office/drawing/2014/main" id="{CD87448D-BDFE-C653-CD76-B5BD6575B7E1}"/>
              </a:ext>
            </a:extLst>
          </p:cNvPr>
          <p:cNvSpPr txBox="1"/>
          <p:nvPr/>
        </p:nvSpPr>
        <p:spPr>
          <a:xfrm>
            <a:off x="4685620" y="1504245"/>
            <a:ext cx="1633781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2152A2-D09C-E044-A9E4-9AFA5A090A0F}"/>
              </a:ext>
            </a:extLst>
          </p:cNvPr>
          <p:cNvSpPr txBox="1"/>
          <p:nvPr/>
        </p:nvSpPr>
        <p:spPr>
          <a:xfrm>
            <a:off x="1953706" y="2209021"/>
            <a:ext cx="7963292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40ECB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0EC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40E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6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ap Your Hands - Action Songs for Children - The Kiboomers">
            <a:hlinkClick r:id="" action="ppaction://media"/>
            <a:extLst>
              <a:ext uri="{FF2B5EF4-FFF2-40B4-BE49-F238E27FC236}">
                <a16:creationId xmlns:a16="http://schemas.microsoft.com/office/drawing/2014/main" id="{B6B0A557-8925-2575-76F2-75587F09A7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2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7365"/>
          </a:xfrm>
          <a:prstGeom prst="rect">
            <a:avLst/>
          </a:prstGeom>
        </p:spPr>
      </p:pic>
      <p:sp>
        <p:nvSpPr>
          <p:cNvPr id="2" name="Text Box 12">
            <a:extLst>
              <a:ext uri="{FF2B5EF4-FFF2-40B4-BE49-F238E27FC236}">
                <a16:creationId xmlns:a16="http://schemas.microsoft.com/office/drawing/2014/main" id="{CD87448D-BDFE-C653-CD76-B5BD6575B7E1}"/>
              </a:ext>
            </a:extLst>
          </p:cNvPr>
          <p:cNvSpPr txBox="1"/>
          <p:nvPr/>
        </p:nvSpPr>
        <p:spPr>
          <a:xfrm>
            <a:off x="4685620" y="1504245"/>
            <a:ext cx="1633781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sz="3600" b="1" kern="120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sz="3600" b="1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5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endParaRPr kumimoji="0" lang="en-US" sz="4800" b="1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2152A2-D09C-E044-A9E4-9AFA5A090A0F}"/>
              </a:ext>
            </a:extLst>
          </p:cNvPr>
          <p:cNvSpPr txBox="1"/>
          <p:nvPr/>
        </p:nvSpPr>
        <p:spPr>
          <a:xfrm>
            <a:off x="1953706" y="2209021"/>
            <a:ext cx="7963292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solidFill>
                <a:srgbClr val="040ECB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0E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endParaRPr lang="vi-VN" sz="3200" dirty="0">
              <a:solidFill>
                <a:srgbClr val="040E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678677" y="1038826"/>
            <a:ext cx="46085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Dân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: Nam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Bộ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2460" y="141303"/>
            <a:ext cx="9552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HỌC HÁT BÀI: LÝ CÂY XANH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361" y="5847207"/>
            <a:ext cx="4704523" cy="1011107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NHẠC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" y="1038535"/>
            <a:ext cx="1690557" cy="982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7" y="2083195"/>
            <a:ext cx="380436" cy="22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E3B6A4E-35BE-93D0-3F98-A226AEEEA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0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959" y="0"/>
            <a:ext cx="10515600" cy="87471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5" name="Content Placeholder 2"/>
          <p:cNvSpPr txBox="1"/>
          <p:nvPr/>
        </p:nvSpPr>
        <p:spPr>
          <a:xfrm>
            <a:off x="1854421" y="884105"/>
            <a:ext cx="9992241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í cây xanh (Bài hát mẫu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52174" y="-953874"/>
            <a:ext cx="12744174" cy="10773735"/>
          </a:xfrm>
        </p:spPr>
      </p:pic>
      <p:pic>
        <p:nvPicPr>
          <p:cNvPr id="2" name="LI CAY XAH BEAT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7113" y="5539408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>
          <a:xfrm>
            <a:off x="1" y="2092916"/>
            <a:ext cx="12399539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1:Cái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9061" y="58749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218</Words>
  <Application>Microsoft Office PowerPoint</Application>
  <PresentationFormat>Màn hình rộng</PresentationFormat>
  <Paragraphs>34</Paragraphs>
  <Slides>21</Slides>
  <Notes>0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1_Default Design</vt:lpstr>
      <vt:lpstr>5_Office Theme</vt:lpstr>
      <vt:lpstr>Office Theme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ĐỌC LỜI CA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145</cp:revision>
  <dcterms:created xsi:type="dcterms:W3CDTF">2020-08-11T21:22:00Z</dcterms:created>
  <dcterms:modified xsi:type="dcterms:W3CDTF">2022-04-15T10:40:51Z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1033-11.2.0.11026</vt:lpwstr>
  </property>
</Properties>
</file>