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1y3gbx+XJM8FeNj4i/pDjsKlO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>
            <p:ph idx="10" type="dt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subTitle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2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2"/>
          <p:cNvSpPr/>
          <p:nvPr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/>
          <p:nvPr>
            <p:ph idx="10" type="dt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/>
          <p:nvPr>
            <p:ph idx="10" type="dt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/>
          <p:nvPr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/>
          <p:nvPr>
            <p:ph type="ctrTitle"/>
          </p:nvPr>
        </p:nvSpPr>
        <p:spPr>
          <a:xfrm>
            <a:off x="624417" y="3717925"/>
            <a:ext cx="10943167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subTitle"/>
          </p:nvPr>
        </p:nvSpPr>
        <p:spPr>
          <a:xfrm>
            <a:off x="626533" y="4940300"/>
            <a:ext cx="10949517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6050" y="-90897"/>
            <a:ext cx="12658292" cy="69996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/>
          <p:nvPr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84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04"/>
            <a:ext cx="12184879" cy="685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609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2" type="body"/>
          </p:nvPr>
        </p:nvSpPr>
        <p:spPr>
          <a:xfrm>
            <a:off x="6197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04"/>
            <a:ext cx="12184879" cy="685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98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19.png"/><Relationship Id="rId13" Type="http://schemas.openxmlformats.org/officeDocument/2006/relationships/image" Target="../media/image22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31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5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5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42.png"/><Relationship Id="rId5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4.xml"/><Relationship Id="rId4" Type="http://schemas.openxmlformats.org/officeDocument/2006/relationships/image" Target="../media/image57.jp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slide" Target="/ppt/slides/slide14.xml"/><Relationship Id="rId8" Type="http://schemas.openxmlformats.org/officeDocument/2006/relationships/image" Target="../media/image5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4.xml"/><Relationship Id="rId4" Type="http://schemas.openxmlformats.org/officeDocument/2006/relationships/image" Target="../media/image56.jp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slide" Target="/ppt/slides/slide14.xml"/><Relationship Id="rId8" Type="http://schemas.openxmlformats.org/officeDocument/2006/relationships/image" Target="../media/image5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4.xml"/><Relationship Id="rId4" Type="http://schemas.openxmlformats.org/officeDocument/2006/relationships/image" Target="../media/image58.jp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slide" Target="/ppt/slides/slide14.xml"/><Relationship Id="rId8" Type="http://schemas.openxmlformats.org/officeDocument/2006/relationships/image" Target="../media/image5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5" Type="http://schemas.openxmlformats.org/officeDocument/2006/relationships/image" Target="../media/image41.png"/><Relationship Id="rId1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image" Target="../media/image54.jpg"/><Relationship Id="rId5" Type="http://schemas.openxmlformats.org/officeDocument/2006/relationships/image" Target="../media/image39.jpg"/><Relationship Id="rId6" Type="http://schemas.openxmlformats.org/officeDocument/2006/relationships/image" Target="../media/image3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png"/><Relationship Id="rId4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17294" l="0" r="0" t="0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961657"/>
            <a:ext cx="12192000" cy="8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4252" y="4120871"/>
            <a:ext cx="2765512" cy="23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937" r="0" t="0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7285" l="0" r="0" t="0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20535" l="0" r="0" t="0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91" name="Google Shape;91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45395" y="2094984"/>
            <a:ext cx="1158195" cy="16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10948698" y="2316945"/>
            <a:ext cx="1158195" cy="16305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rotWithShape="1">
            <a:blip r:embed="rId12">
              <a:alphaModFix amt="2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35528" y="718912"/>
            <a:ext cx="3567220" cy="45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7A4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229C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EA46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962372" y="4159334"/>
            <a:ext cx="309880" cy="27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41498" y="-4966"/>
            <a:ext cx="12446857" cy="68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5356860"/>
            <a:ext cx="283845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3536" y="5240663"/>
            <a:ext cx="1158144" cy="1627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0409" y="779036"/>
            <a:ext cx="11968018" cy="413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996440" y="4358640"/>
            <a:ext cx="731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5943600" y="4326894"/>
            <a:ext cx="731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9829800" y="4281174"/>
            <a:ext cx="7315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" y="4994910"/>
            <a:ext cx="3323590" cy="176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02436" y="5230503"/>
            <a:ext cx="1158144" cy="16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3901799" y="-4069359"/>
            <a:ext cx="3061668" cy="13489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503744" y="3150031"/>
            <a:ext cx="535900" cy="3217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1067942" y="3150031"/>
            <a:ext cx="535900" cy="3217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1624202" y="3170611"/>
            <a:ext cx="535900" cy="3217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2193520" y="3184931"/>
            <a:ext cx="535900" cy="3217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2773260" y="3184931"/>
            <a:ext cx="535900" cy="3217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3966252" y="3246811"/>
            <a:ext cx="492720" cy="42016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4492032" y="3267391"/>
            <a:ext cx="492720" cy="42016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5025750" y="3267391"/>
            <a:ext cx="492720" cy="42016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5566770" y="3267391"/>
            <a:ext cx="492720" cy="42016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10681482" y="3092131"/>
            <a:ext cx="457816" cy="4558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11184720" y="3092131"/>
            <a:ext cx="457816" cy="45581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7268452" y="3221671"/>
            <a:ext cx="492720" cy="39958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7885646" y="3220751"/>
            <a:ext cx="492720" cy="39958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8451288" y="3184931"/>
            <a:ext cx="457816" cy="43632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màu trắng đẹp"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783" y="492760"/>
            <a:ext cx="12557125" cy="64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882650" y="1129688"/>
            <a:ext cx="714647" cy="70788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1321862" y="1137033"/>
            <a:ext cx="1729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021376" y="2545179"/>
            <a:ext cx="714647" cy="62768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1998481" y="2527786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029343" y="2527786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4106057" y="2526206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6023903" y="2526206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7875762" y="2526111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6995725" y="2539869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9753664" y="2526206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882650" y="3858895"/>
            <a:ext cx="859155" cy="64516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001643" y="3859053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4109219" y="3857472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5113203" y="3857472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6019160" y="3857472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6950414" y="3857472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7883249" y="3857472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8816085" y="3857472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9747339" y="3857472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10680175" y="3857472"/>
            <a:ext cx="717809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lang="en-US" sz="358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1015051" y="2546759"/>
            <a:ext cx="714647" cy="62926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3051479" y="2545179"/>
            <a:ext cx="717809" cy="646661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4128693" y="2536483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6027065" y="2526206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7011859" y="2536483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9739111" y="2526111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2007968" y="3860634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4115544" y="3859053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6025484" y="3859053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6956738" y="3859053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8822409" y="3859053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9753664" y="3859053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270" name="Google Shape;2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65" y="4901565"/>
            <a:ext cx="274955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5345" y="4802505"/>
            <a:ext cx="1050290" cy="14757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/>
          <p:nvPr/>
        </p:nvSpPr>
        <p:spPr>
          <a:xfrm>
            <a:off x="5047561" y="2554871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040917" y="3897599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10771259" y="2545929"/>
            <a:ext cx="673123" cy="64515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8706835" y="2491579"/>
            <a:ext cx="716228" cy="64507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6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5053662" y="2546761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8709207" y="2502666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10738550" y="2526110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0656440" y="3877371"/>
            <a:ext cx="717809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3038040" y="3916574"/>
            <a:ext cx="716228" cy="645079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84"/>
              <a:buFont typeface="Arial"/>
              <a:buNone/>
            </a:pPr>
            <a:r>
              <a:rPr b="1" i="0" lang="en-US" sz="3584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3584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3"/>
          <p:cNvPicPr preferRelativeResize="0"/>
          <p:nvPr/>
        </p:nvPicPr>
        <p:blipFill rotWithShape="1">
          <a:blip r:embed="rId3">
            <a:alphaModFix/>
          </a:blip>
          <a:srcRect b="2798" l="7142" r="7142" t="0"/>
          <a:stretch/>
        </p:blipFill>
        <p:spPr>
          <a:xfrm>
            <a:off x="0" y="578485"/>
            <a:ext cx="12192000" cy="627951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>
            <a:off x="0" y="578485"/>
            <a:ext cx="12192000" cy="6279515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3"/>
          <p:cNvPicPr preferRelativeResize="0"/>
          <p:nvPr/>
        </p:nvPicPr>
        <p:blipFill rotWithShape="1">
          <a:blip r:embed="rId4">
            <a:alphaModFix/>
          </a:blip>
          <a:srcRect b="17294" l="0" r="0" t="0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961657"/>
            <a:ext cx="12192000" cy="8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4252" y="4120871"/>
            <a:ext cx="2765512" cy="23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7">
            <a:alphaModFix/>
          </a:blip>
          <a:srcRect b="0" l="937" r="0" t="0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8">
            <a:alphaModFix/>
          </a:blip>
          <a:srcRect b="7285" l="0" r="0" t="0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 rotWithShape="1">
          <a:blip r:embed="rId9">
            <a:alphaModFix/>
          </a:blip>
          <a:srcRect b="20535" l="0" r="0" t="0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3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295" name="Google Shape;295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7" name="Google Shape;29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45395" y="2094984"/>
            <a:ext cx="1158195" cy="16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10948698" y="2316945"/>
            <a:ext cx="1158195" cy="16305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rotWithShape="1">
            <a:blip r:embed="rId13">
              <a:alphaModFix amt="2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5528" y="718912"/>
            <a:ext cx="3567220" cy="45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7A4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229C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EA46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5023267" y="1913862"/>
            <a:ext cx="5729652" cy="1433054"/>
          </a:xfrm>
          <a:prstGeom prst="roundRect">
            <a:avLst>
              <a:gd fmla="val 26795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idx="4294967295" type="title"/>
          </p:nvPr>
        </p:nvSpPr>
        <p:spPr>
          <a:xfrm>
            <a:off x="1070295" y="392156"/>
            <a:ext cx="8815388" cy="1319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25" lIns="91050" spcFirstLastPara="1" rIns="91050" wrap="square" tIns="4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84" u="none" cap="none" strike="noStrike">
                <a:solidFill>
                  <a:srgbClr val="7236EA"/>
                </a:solidFill>
                <a:latin typeface="Arial"/>
                <a:ea typeface="Arial"/>
                <a:cs typeface="Arial"/>
                <a:sym typeface="Arial"/>
              </a:rPr>
              <a:t>Khoanh vào 10  con vật:</a:t>
            </a:r>
            <a:endParaRPr b="1" i="0" sz="1595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14"/>
          <p:cNvGrpSpPr/>
          <p:nvPr/>
        </p:nvGrpSpPr>
        <p:grpSpPr>
          <a:xfrm>
            <a:off x="433215" y="581481"/>
            <a:ext cx="910700" cy="910700"/>
            <a:chOff x="644576" y="2068642"/>
            <a:chExt cx="914401" cy="914399"/>
          </a:xfrm>
        </p:grpSpPr>
        <p:sp>
          <p:nvSpPr>
            <p:cNvPr id="311" name="Google Shape;311;p14"/>
            <p:cNvSpPr/>
            <p:nvPr/>
          </p:nvSpPr>
          <p:spPr>
            <a:xfrm>
              <a:off x="749508" y="2203555"/>
              <a:ext cx="674558" cy="674558"/>
            </a:xfrm>
            <a:prstGeom prst="rect">
              <a:avLst/>
            </a:prstGeom>
            <a:solidFill>
              <a:srgbClr val="F79740"/>
            </a:solidFill>
            <a:ln cap="flat" cmpd="sng" w="12700">
              <a:solidFill>
                <a:srgbClr val="F797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984"/>
                <a:buFont typeface="Calibri"/>
                <a:buNone/>
              </a:pPr>
              <a:r>
                <a:rPr b="1" i="0" lang="en-US" sz="3984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44576" y="2068642"/>
              <a:ext cx="914401" cy="914399"/>
            </a:xfrm>
            <a:prstGeom prst="ellipse">
              <a:avLst/>
            </a:prstGeom>
            <a:noFill/>
            <a:ln cap="flat" cmpd="sng" w="12700">
              <a:solidFill>
                <a:srgbClr val="F797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95"/>
                <a:buFont typeface="Arial"/>
                <a:buNone/>
              </a:pPr>
              <a:r>
                <a:t/>
              </a:r>
              <a:endParaRPr b="0" i="0" sz="179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695255" y="-2423622"/>
            <a:ext cx="2818527" cy="1220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/>
          <p:nvPr/>
        </p:nvSpPr>
        <p:spPr>
          <a:xfrm>
            <a:off x="6522720" y="2553279"/>
            <a:ext cx="5633210" cy="2102834"/>
          </a:xfrm>
          <a:custGeom>
            <a:rect b="b" l="l" r="r" t="t"/>
            <a:pathLst>
              <a:path extrusionOk="0" h="2224753" w="5511290">
                <a:moveTo>
                  <a:pt x="0" y="395960"/>
                </a:moveTo>
                <a:cubicBezTo>
                  <a:pt x="0" y="193952"/>
                  <a:pt x="163759" y="30193"/>
                  <a:pt x="365767" y="30193"/>
                </a:cubicBezTo>
                <a:lnTo>
                  <a:pt x="4048243" y="30193"/>
                </a:lnTo>
                <a:cubicBezTo>
                  <a:pt x="4250251" y="30193"/>
                  <a:pt x="5511290" y="-80368"/>
                  <a:pt x="5511290" y="121640"/>
                </a:cubicBezTo>
                <a:cubicBezTo>
                  <a:pt x="5511290" y="609315"/>
                  <a:pt x="4414010" y="1371311"/>
                  <a:pt x="4414010" y="1858986"/>
                </a:cubicBezTo>
                <a:cubicBezTo>
                  <a:pt x="4414010" y="2060994"/>
                  <a:pt x="4250251" y="2224753"/>
                  <a:pt x="4048243" y="2224753"/>
                </a:cubicBezTo>
                <a:lnTo>
                  <a:pt x="365767" y="2224753"/>
                </a:lnTo>
                <a:cubicBezTo>
                  <a:pt x="163759" y="2224753"/>
                  <a:pt x="0" y="2060994"/>
                  <a:pt x="0" y="1858986"/>
                </a:cubicBezTo>
                <a:lnTo>
                  <a:pt x="0" y="395960"/>
                </a:lnTo>
                <a:close/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1343915" y="2438400"/>
            <a:ext cx="4434840" cy="239268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44" id="320" name="Google Shape;320;p15"/>
          <p:cNvSpPr/>
          <p:nvPr/>
        </p:nvSpPr>
        <p:spPr>
          <a:xfrm>
            <a:off x="0" y="13874"/>
            <a:ext cx="12191684" cy="7057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 txBox="1"/>
          <p:nvPr/>
        </p:nvSpPr>
        <p:spPr>
          <a:xfrm>
            <a:off x="7823168" y="2926218"/>
            <a:ext cx="24506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5"/>
          <p:cNvSpPr txBox="1"/>
          <p:nvPr/>
        </p:nvSpPr>
        <p:spPr>
          <a:xfrm>
            <a:off x="5038892" y="4002931"/>
            <a:ext cx="3170059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5"/>
          <p:cNvSpPr txBox="1"/>
          <p:nvPr/>
        </p:nvSpPr>
        <p:spPr>
          <a:xfrm>
            <a:off x="3502086" y="4791888"/>
            <a:ext cx="191942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8538322" y="2189526"/>
            <a:ext cx="1919427" cy="15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6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956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5">
            <a:hlinkClick action="ppaction://hlinksldjump" r:id="rId3"/>
          </p:cNvPr>
          <p:cNvSpPr/>
          <p:nvPr/>
        </p:nvSpPr>
        <p:spPr>
          <a:xfrm>
            <a:off x="8657977" y="2361774"/>
            <a:ext cx="1441942" cy="121901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261" y="40714"/>
                </a:moveTo>
                <a:cubicBezTo>
                  <a:pt x="38261" y="26513"/>
                  <a:pt x="47994" y="15000"/>
                  <a:pt x="60000" y="15000"/>
                </a:cubicBezTo>
                <a:cubicBezTo>
                  <a:pt x="72006" y="15000"/>
                  <a:pt x="81739" y="26513"/>
                  <a:pt x="81739" y="40714"/>
                </a:cubicBezTo>
                <a:lnTo>
                  <a:pt x="81739" y="40714"/>
                </a:lnTo>
                <a:cubicBezTo>
                  <a:pt x="81739" y="51365"/>
                  <a:pt x="76872" y="60000"/>
                  <a:pt x="70869" y="60000"/>
                </a:cubicBezTo>
                <a:cubicBezTo>
                  <a:pt x="67868" y="60000"/>
                  <a:pt x="65435" y="64317"/>
                  <a:pt x="65435" y="69643"/>
                </a:cubicBezTo>
                <a:lnTo>
                  <a:pt x="65435" y="82500"/>
                </a:lnTo>
                <a:lnTo>
                  <a:pt x="54565" y="82500"/>
                </a:lnTo>
                <a:lnTo>
                  <a:pt x="54565" y="69643"/>
                </a:lnTo>
                <a:cubicBezTo>
                  <a:pt x="54565" y="58992"/>
                  <a:pt x="59432" y="50357"/>
                  <a:pt x="65435" y="50357"/>
                </a:cubicBezTo>
                <a:cubicBezTo>
                  <a:pt x="68436" y="50357"/>
                  <a:pt x="70869" y="46040"/>
                  <a:pt x="70869" y="40714"/>
                </a:cubicBezTo>
                <a:cubicBezTo>
                  <a:pt x="70869" y="33613"/>
                  <a:pt x="66003" y="27857"/>
                  <a:pt x="60000" y="27857"/>
                </a:cubicBezTo>
                <a:cubicBezTo>
                  <a:pt x="53997" y="27857"/>
                  <a:pt x="49131" y="33613"/>
                  <a:pt x="49131" y="40714"/>
                </a:cubicBezTo>
                <a:close/>
                <a:moveTo>
                  <a:pt x="60000" y="85714"/>
                </a:moveTo>
                <a:cubicBezTo>
                  <a:pt x="64502" y="85714"/>
                  <a:pt x="68152" y="90032"/>
                  <a:pt x="68152" y="95357"/>
                </a:cubicBezTo>
                <a:cubicBezTo>
                  <a:pt x="68152" y="100683"/>
                  <a:pt x="64502" y="105000"/>
                  <a:pt x="60000" y="105000"/>
                </a:cubicBezTo>
                <a:cubicBezTo>
                  <a:pt x="55498" y="105000"/>
                  <a:pt x="51848" y="100683"/>
                  <a:pt x="51848" y="95357"/>
                </a:cubicBezTo>
                <a:cubicBezTo>
                  <a:pt x="51848" y="90032"/>
                  <a:pt x="55498" y="85714"/>
                  <a:pt x="60000" y="85714"/>
                </a:cubicBezTo>
                <a:close/>
              </a:path>
              <a:path extrusionOk="0" fill="darken" h="120000" w="120000">
                <a:moveTo>
                  <a:pt x="38261" y="40714"/>
                </a:moveTo>
                <a:cubicBezTo>
                  <a:pt x="38261" y="26513"/>
                  <a:pt x="47994" y="15000"/>
                  <a:pt x="60000" y="15000"/>
                </a:cubicBezTo>
                <a:cubicBezTo>
                  <a:pt x="72006" y="15000"/>
                  <a:pt x="81739" y="26513"/>
                  <a:pt x="81739" y="40714"/>
                </a:cubicBezTo>
                <a:lnTo>
                  <a:pt x="81739" y="40714"/>
                </a:lnTo>
                <a:cubicBezTo>
                  <a:pt x="81739" y="51365"/>
                  <a:pt x="76872" y="60000"/>
                  <a:pt x="70869" y="60000"/>
                </a:cubicBezTo>
                <a:cubicBezTo>
                  <a:pt x="67868" y="60000"/>
                  <a:pt x="65435" y="64317"/>
                  <a:pt x="65435" y="69643"/>
                </a:cubicBezTo>
                <a:lnTo>
                  <a:pt x="65435" y="82500"/>
                </a:lnTo>
                <a:lnTo>
                  <a:pt x="54565" y="82500"/>
                </a:lnTo>
                <a:lnTo>
                  <a:pt x="54565" y="69643"/>
                </a:lnTo>
                <a:cubicBezTo>
                  <a:pt x="54565" y="58992"/>
                  <a:pt x="59432" y="50357"/>
                  <a:pt x="65435" y="50357"/>
                </a:cubicBezTo>
                <a:cubicBezTo>
                  <a:pt x="68436" y="50357"/>
                  <a:pt x="70869" y="46040"/>
                  <a:pt x="70869" y="40714"/>
                </a:cubicBezTo>
                <a:cubicBezTo>
                  <a:pt x="70869" y="33613"/>
                  <a:pt x="66003" y="27857"/>
                  <a:pt x="60000" y="27857"/>
                </a:cubicBezTo>
                <a:cubicBezTo>
                  <a:pt x="53997" y="27857"/>
                  <a:pt x="49131" y="33613"/>
                  <a:pt x="49131" y="40714"/>
                </a:cubicBezTo>
                <a:close/>
                <a:moveTo>
                  <a:pt x="60000" y="85714"/>
                </a:moveTo>
                <a:cubicBezTo>
                  <a:pt x="64502" y="85714"/>
                  <a:pt x="68152" y="90032"/>
                  <a:pt x="68152" y="95357"/>
                </a:cubicBezTo>
                <a:cubicBezTo>
                  <a:pt x="68152" y="100683"/>
                  <a:pt x="64502" y="105000"/>
                  <a:pt x="60000" y="105000"/>
                </a:cubicBezTo>
                <a:cubicBezTo>
                  <a:pt x="55498" y="105000"/>
                  <a:pt x="51848" y="100683"/>
                  <a:pt x="51848" y="95357"/>
                </a:cubicBezTo>
                <a:cubicBezTo>
                  <a:pt x="51848" y="90032"/>
                  <a:pt x="55498" y="85714"/>
                  <a:pt x="60000" y="85714"/>
                </a:cubicBezTo>
                <a:close/>
              </a:path>
              <a:path extrusionOk="0" fill="none" h="120000" w="120000">
                <a:moveTo>
                  <a:pt x="38261" y="40714"/>
                </a:moveTo>
                <a:cubicBezTo>
                  <a:pt x="38261" y="26513"/>
                  <a:pt x="47994" y="15000"/>
                  <a:pt x="60000" y="15000"/>
                </a:cubicBezTo>
                <a:cubicBezTo>
                  <a:pt x="72006" y="15000"/>
                  <a:pt x="81739" y="26513"/>
                  <a:pt x="81739" y="40714"/>
                </a:cubicBezTo>
                <a:lnTo>
                  <a:pt x="81739" y="40714"/>
                </a:lnTo>
                <a:cubicBezTo>
                  <a:pt x="81739" y="51365"/>
                  <a:pt x="76872" y="60000"/>
                  <a:pt x="70869" y="60000"/>
                </a:cubicBezTo>
                <a:cubicBezTo>
                  <a:pt x="67868" y="60000"/>
                  <a:pt x="65435" y="64317"/>
                  <a:pt x="65435" y="69643"/>
                </a:cubicBezTo>
                <a:lnTo>
                  <a:pt x="65435" y="82500"/>
                </a:lnTo>
                <a:lnTo>
                  <a:pt x="54565" y="82500"/>
                </a:lnTo>
                <a:lnTo>
                  <a:pt x="54565" y="69643"/>
                </a:lnTo>
                <a:cubicBezTo>
                  <a:pt x="54565" y="58992"/>
                  <a:pt x="59432" y="50357"/>
                  <a:pt x="65435" y="50357"/>
                </a:cubicBezTo>
                <a:cubicBezTo>
                  <a:pt x="68436" y="50357"/>
                  <a:pt x="70869" y="46040"/>
                  <a:pt x="70869" y="40714"/>
                </a:cubicBezTo>
                <a:cubicBezTo>
                  <a:pt x="70869" y="33613"/>
                  <a:pt x="66003" y="27857"/>
                  <a:pt x="60000" y="27857"/>
                </a:cubicBezTo>
                <a:cubicBezTo>
                  <a:pt x="53997" y="27857"/>
                  <a:pt x="49131" y="33613"/>
                  <a:pt x="49131" y="40714"/>
                </a:cubicBezTo>
                <a:close/>
                <a:moveTo>
                  <a:pt x="60000" y="85714"/>
                </a:moveTo>
                <a:cubicBezTo>
                  <a:pt x="64502" y="85714"/>
                  <a:pt x="68152" y="90032"/>
                  <a:pt x="68152" y="95357"/>
                </a:cubicBezTo>
                <a:cubicBezTo>
                  <a:pt x="68152" y="100683"/>
                  <a:pt x="64502" y="105000"/>
                  <a:pt x="60000" y="105000"/>
                </a:cubicBezTo>
                <a:cubicBezTo>
                  <a:pt x="55498" y="105000"/>
                  <a:pt x="51848" y="100683"/>
                  <a:pt x="51848" y="95357"/>
                </a:cubicBezTo>
                <a:cubicBezTo>
                  <a:pt x="51848" y="90032"/>
                  <a:pt x="55498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6200" lIns="72425" spcFirstLastPara="1" rIns="72425" wrap="square" tIns="3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74750"/>
            <a:ext cx="4953000" cy="335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68597"/>
          <a:stretch/>
        </p:blipFill>
        <p:spPr>
          <a:xfrm>
            <a:off x="0" y="4521200"/>
            <a:ext cx="12607925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/>
          <p:cNvPicPr preferRelativeResize="0"/>
          <p:nvPr/>
        </p:nvPicPr>
        <p:blipFill rotWithShape="1">
          <a:blip r:embed="rId6">
            <a:alphaModFix/>
          </a:blip>
          <a:srcRect b="0" l="38814" r="35824" t="59473"/>
          <a:stretch/>
        </p:blipFill>
        <p:spPr>
          <a:xfrm>
            <a:off x="4953000" y="4373841"/>
            <a:ext cx="3091991" cy="2470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卡通黄色小房子图案免抠素材免费下载_觅元素51yuansu.com" id="329" name="Google Shape;329;p15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24926" l="33521" r="16280" t="0"/>
          <a:stretch/>
        </p:blipFill>
        <p:spPr>
          <a:xfrm>
            <a:off x="10742345" y="3385136"/>
            <a:ext cx="1449340" cy="156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/>
          <p:nvPr/>
        </p:nvSpPr>
        <p:spPr>
          <a:xfrm>
            <a:off x="2063306" y="1994964"/>
            <a:ext cx="2324183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6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...</a:t>
            </a:r>
            <a:endParaRPr b="1" sz="956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8210847" y="2336800"/>
            <a:ext cx="1917847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6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956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>
            <a:hlinkClick action="ppaction://hlinksldjump" r:id="rId3"/>
          </p:cNvPr>
          <p:cNvSpPr/>
          <p:nvPr/>
        </p:nvSpPr>
        <p:spPr>
          <a:xfrm>
            <a:off x="8383629" y="2432922"/>
            <a:ext cx="1440361" cy="121901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237" y="40714"/>
                </a:moveTo>
                <a:cubicBezTo>
                  <a:pt x="38237" y="26513"/>
                  <a:pt x="47981" y="15000"/>
                  <a:pt x="60000" y="15000"/>
                </a:cubicBezTo>
                <a:cubicBezTo>
                  <a:pt x="72019" y="15000"/>
                  <a:pt x="81763" y="26513"/>
                  <a:pt x="81763" y="40714"/>
                </a:cubicBezTo>
                <a:cubicBezTo>
                  <a:pt x="81763" y="51365"/>
                  <a:pt x="76891" y="60000"/>
                  <a:pt x="70881" y="60000"/>
                </a:cubicBezTo>
                <a:cubicBezTo>
                  <a:pt x="67877" y="60000"/>
                  <a:pt x="65441" y="64317"/>
                  <a:pt x="65441" y="69643"/>
                </a:cubicBezTo>
                <a:lnTo>
                  <a:pt x="65441" y="82500"/>
                </a:lnTo>
                <a:lnTo>
                  <a:pt x="54559" y="82500"/>
                </a:lnTo>
                <a:lnTo>
                  <a:pt x="54559" y="69643"/>
                </a:lnTo>
                <a:cubicBezTo>
                  <a:pt x="54559" y="58992"/>
                  <a:pt x="59431" y="50357"/>
                  <a:pt x="65441" y="50357"/>
                </a:cubicBezTo>
                <a:cubicBezTo>
                  <a:pt x="68445" y="50357"/>
                  <a:pt x="70881" y="46040"/>
                  <a:pt x="70881" y="40714"/>
                </a:cubicBezTo>
                <a:cubicBezTo>
                  <a:pt x="70881" y="33613"/>
                  <a:pt x="66010" y="27857"/>
                  <a:pt x="60000" y="27857"/>
                </a:cubicBezTo>
                <a:cubicBezTo>
                  <a:pt x="53990" y="27857"/>
                  <a:pt x="49119" y="33613"/>
                  <a:pt x="49119" y="40714"/>
                </a:cubicBezTo>
                <a:close/>
                <a:moveTo>
                  <a:pt x="60000" y="85714"/>
                </a:moveTo>
                <a:cubicBezTo>
                  <a:pt x="64507" y="85714"/>
                  <a:pt x="68161" y="90032"/>
                  <a:pt x="68161" y="95357"/>
                </a:cubicBezTo>
                <a:cubicBezTo>
                  <a:pt x="68161" y="100683"/>
                  <a:pt x="64507" y="105000"/>
                  <a:pt x="60000" y="105000"/>
                </a:cubicBezTo>
                <a:cubicBezTo>
                  <a:pt x="55493" y="105000"/>
                  <a:pt x="51839" y="100683"/>
                  <a:pt x="51839" y="95357"/>
                </a:cubicBezTo>
                <a:cubicBezTo>
                  <a:pt x="51839" y="90032"/>
                  <a:pt x="55493" y="85714"/>
                  <a:pt x="60000" y="85714"/>
                </a:cubicBezTo>
                <a:close/>
              </a:path>
              <a:path extrusionOk="0" fill="darken" h="120000" w="120000">
                <a:moveTo>
                  <a:pt x="38237" y="40714"/>
                </a:moveTo>
                <a:cubicBezTo>
                  <a:pt x="38237" y="26513"/>
                  <a:pt x="47981" y="15000"/>
                  <a:pt x="60000" y="15000"/>
                </a:cubicBezTo>
                <a:cubicBezTo>
                  <a:pt x="72019" y="15000"/>
                  <a:pt x="81763" y="26513"/>
                  <a:pt x="81763" y="40714"/>
                </a:cubicBezTo>
                <a:cubicBezTo>
                  <a:pt x="81763" y="51365"/>
                  <a:pt x="76891" y="60000"/>
                  <a:pt x="70881" y="60000"/>
                </a:cubicBezTo>
                <a:cubicBezTo>
                  <a:pt x="67877" y="60000"/>
                  <a:pt x="65441" y="64317"/>
                  <a:pt x="65441" y="69643"/>
                </a:cubicBezTo>
                <a:lnTo>
                  <a:pt x="65441" y="82500"/>
                </a:lnTo>
                <a:lnTo>
                  <a:pt x="54559" y="82500"/>
                </a:lnTo>
                <a:lnTo>
                  <a:pt x="54559" y="69643"/>
                </a:lnTo>
                <a:cubicBezTo>
                  <a:pt x="54559" y="58992"/>
                  <a:pt x="59431" y="50357"/>
                  <a:pt x="65441" y="50357"/>
                </a:cubicBezTo>
                <a:cubicBezTo>
                  <a:pt x="68445" y="50357"/>
                  <a:pt x="70881" y="46040"/>
                  <a:pt x="70881" y="40714"/>
                </a:cubicBezTo>
                <a:cubicBezTo>
                  <a:pt x="70881" y="33613"/>
                  <a:pt x="66010" y="27857"/>
                  <a:pt x="60000" y="27857"/>
                </a:cubicBezTo>
                <a:cubicBezTo>
                  <a:pt x="53990" y="27857"/>
                  <a:pt x="49119" y="33613"/>
                  <a:pt x="49119" y="40714"/>
                </a:cubicBezTo>
                <a:close/>
                <a:moveTo>
                  <a:pt x="60000" y="85714"/>
                </a:moveTo>
                <a:cubicBezTo>
                  <a:pt x="64507" y="85714"/>
                  <a:pt x="68161" y="90032"/>
                  <a:pt x="68161" y="95357"/>
                </a:cubicBezTo>
                <a:cubicBezTo>
                  <a:pt x="68161" y="100683"/>
                  <a:pt x="64507" y="105000"/>
                  <a:pt x="60000" y="105000"/>
                </a:cubicBezTo>
                <a:cubicBezTo>
                  <a:pt x="55493" y="105000"/>
                  <a:pt x="51839" y="100683"/>
                  <a:pt x="51839" y="95357"/>
                </a:cubicBezTo>
                <a:cubicBezTo>
                  <a:pt x="51839" y="90032"/>
                  <a:pt x="55493" y="85714"/>
                  <a:pt x="60000" y="85714"/>
                </a:cubicBezTo>
                <a:close/>
              </a:path>
              <a:path extrusionOk="0" fill="none" h="120000" w="120000">
                <a:moveTo>
                  <a:pt x="38237" y="40714"/>
                </a:moveTo>
                <a:cubicBezTo>
                  <a:pt x="38237" y="26513"/>
                  <a:pt x="47981" y="15000"/>
                  <a:pt x="60000" y="15000"/>
                </a:cubicBezTo>
                <a:cubicBezTo>
                  <a:pt x="72019" y="15000"/>
                  <a:pt x="81763" y="26513"/>
                  <a:pt x="81763" y="40714"/>
                </a:cubicBezTo>
                <a:cubicBezTo>
                  <a:pt x="81763" y="51365"/>
                  <a:pt x="76891" y="60000"/>
                  <a:pt x="70881" y="60000"/>
                </a:cubicBezTo>
                <a:cubicBezTo>
                  <a:pt x="67877" y="60000"/>
                  <a:pt x="65441" y="64317"/>
                  <a:pt x="65441" y="69643"/>
                </a:cubicBezTo>
                <a:lnTo>
                  <a:pt x="65441" y="82500"/>
                </a:lnTo>
                <a:lnTo>
                  <a:pt x="54559" y="82500"/>
                </a:lnTo>
                <a:lnTo>
                  <a:pt x="54559" y="69643"/>
                </a:lnTo>
                <a:cubicBezTo>
                  <a:pt x="54559" y="58992"/>
                  <a:pt x="59431" y="50357"/>
                  <a:pt x="65441" y="50357"/>
                </a:cubicBezTo>
                <a:cubicBezTo>
                  <a:pt x="68445" y="50357"/>
                  <a:pt x="70881" y="46040"/>
                  <a:pt x="70881" y="40714"/>
                </a:cubicBezTo>
                <a:cubicBezTo>
                  <a:pt x="70881" y="33613"/>
                  <a:pt x="66010" y="27857"/>
                  <a:pt x="60000" y="27857"/>
                </a:cubicBezTo>
                <a:cubicBezTo>
                  <a:pt x="53990" y="27857"/>
                  <a:pt x="49119" y="33613"/>
                  <a:pt x="49119" y="40714"/>
                </a:cubicBezTo>
                <a:close/>
                <a:moveTo>
                  <a:pt x="60000" y="85714"/>
                </a:moveTo>
                <a:cubicBezTo>
                  <a:pt x="64507" y="85714"/>
                  <a:pt x="68161" y="90032"/>
                  <a:pt x="68161" y="95357"/>
                </a:cubicBezTo>
                <a:cubicBezTo>
                  <a:pt x="68161" y="100683"/>
                  <a:pt x="64507" y="105000"/>
                  <a:pt x="60000" y="105000"/>
                </a:cubicBezTo>
                <a:cubicBezTo>
                  <a:pt x="55493" y="105000"/>
                  <a:pt x="51839" y="100683"/>
                  <a:pt x="51839" y="95357"/>
                </a:cubicBezTo>
                <a:cubicBezTo>
                  <a:pt x="51839" y="90032"/>
                  <a:pt x="55493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6200" lIns="72425" spcFirstLastPara="1" rIns="72425" wrap="square" tIns="3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t 10 kẹp hình ảnh làm từ gỗ hình động vật xinh xắn | Shopee Việt Nam" id="337" name="Google Shape;337;p16"/>
          <p:cNvPicPr preferRelativeResize="0"/>
          <p:nvPr/>
        </p:nvPicPr>
        <p:blipFill rotWithShape="1">
          <a:blip r:embed="rId4">
            <a:alphaModFix/>
          </a:blip>
          <a:srcRect b="17017" l="20854" r="3785" t="6381"/>
          <a:stretch/>
        </p:blipFill>
        <p:spPr>
          <a:xfrm>
            <a:off x="657225" y="836295"/>
            <a:ext cx="5135245" cy="387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68597"/>
          <a:stretch/>
        </p:blipFill>
        <p:spPr>
          <a:xfrm>
            <a:off x="0" y="4521200"/>
            <a:ext cx="12607925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6"/>
          <p:cNvPicPr preferRelativeResize="0"/>
          <p:nvPr/>
        </p:nvPicPr>
        <p:blipFill rotWithShape="1">
          <a:blip r:embed="rId6">
            <a:alphaModFix/>
          </a:blip>
          <a:srcRect b="0" l="38814" r="35824" t="59473"/>
          <a:stretch/>
        </p:blipFill>
        <p:spPr>
          <a:xfrm>
            <a:off x="4732255" y="4387715"/>
            <a:ext cx="3091991" cy="2470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卡通黄色小房子图案免抠素材免费下载_觅元素51yuansu.com" id="340" name="Google Shape;340;p16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24926" l="33521" r="16280" t="0"/>
          <a:stretch/>
        </p:blipFill>
        <p:spPr>
          <a:xfrm>
            <a:off x="10742345" y="3385136"/>
            <a:ext cx="1449340" cy="156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CKPC147" id="345" name="Google Shape;345;p17"/>
          <p:cNvSpPr/>
          <p:nvPr/>
        </p:nvSpPr>
        <p:spPr>
          <a:xfrm>
            <a:off x="624526" y="202023"/>
            <a:ext cx="10972674" cy="614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339994" y="2711191"/>
            <a:ext cx="3565329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6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...</a:t>
            </a:r>
            <a:endParaRPr b="1" sz="956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8260337" y="2329546"/>
            <a:ext cx="1797684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6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956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>
            <a:hlinkClick action="ppaction://hlinksldjump" r:id="rId3"/>
          </p:cNvPr>
          <p:cNvSpPr/>
          <p:nvPr/>
        </p:nvSpPr>
        <p:spPr>
          <a:xfrm>
            <a:off x="8437417" y="2501091"/>
            <a:ext cx="1443524" cy="121901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285" y="40714"/>
                </a:moveTo>
                <a:cubicBezTo>
                  <a:pt x="38285" y="26513"/>
                  <a:pt x="48007" y="15000"/>
                  <a:pt x="60000" y="15000"/>
                </a:cubicBezTo>
                <a:cubicBezTo>
                  <a:pt x="71993" y="15000"/>
                  <a:pt x="81715" y="26513"/>
                  <a:pt x="81715" y="40714"/>
                </a:cubicBezTo>
                <a:cubicBezTo>
                  <a:pt x="81715" y="51365"/>
                  <a:pt x="76854" y="60000"/>
                  <a:pt x="70857" y="60000"/>
                </a:cubicBezTo>
                <a:cubicBezTo>
                  <a:pt x="67859" y="60000"/>
                  <a:pt x="65429" y="64317"/>
                  <a:pt x="65429" y="69643"/>
                </a:cubicBezTo>
                <a:lnTo>
                  <a:pt x="65429" y="82500"/>
                </a:lnTo>
                <a:lnTo>
                  <a:pt x="54571" y="82500"/>
                </a:lnTo>
                <a:lnTo>
                  <a:pt x="54571" y="69643"/>
                </a:lnTo>
                <a:cubicBezTo>
                  <a:pt x="54571" y="58992"/>
                  <a:pt x="59432" y="50357"/>
                  <a:pt x="65429" y="50357"/>
                </a:cubicBezTo>
                <a:cubicBezTo>
                  <a:pt x="68427" y="50357"/>
                  <a:pt x="70857" y="46040"/>
                  <a:pt x="70857" y="40714"/>
                </a:cubicBezTo>
                <a:cubicBezTo>
                  <a:pt x="70857" y="33613"/>
                  <a:pt x="65996" y="27857"/>
                  <a:pt x="60000" y="27857"/>
                </a:cubicBezTo>
                <a:cubicBezTo>
                  <a:pt x="54004" y="27857"/>
                  <a:pt x="49143" y="33613"/>
                  <a:pt x="49143" y="40714"/>
                </a:cubicBezTo>
                <a:close/>
                <a:moveTo>
                  <a:pt x="60000" y="85714"/>
                </a:moveTo>
                <a:cubicBezTo>
                  <a:pt x="64497" y="85714"/>
                  <a:pt x="68143" y="90032"/>
                  <a:pt x="68143" y="95357"/>
                </a:cubicBezTo>
                <a:cubicBezTo>
                  <a:pt x="68143" y="100683"/>
                  <a:pt x="64497" y="105000"/>
                  <a:pt x="60000" y="105000"/>
                </a:cubicBezTo>
                <a:cubicBezTo>
                  <a:pt x="55503" y="105000"/>
                  <a:pt x="51857" y="100683"/>
                  <a:pt x="51857" y="95357"/>
                </a:cubicBezTo>
                <a:cubicBezTo>
                  <a:pt x="51857" y="90032"/>
                  <a:pt x="55503" y="85714"/>
                  <a:pt x="60000" y="85714"/>
                </a:cubicBezTo>
                <a:close/>
              </a:path>
              <a:path extrusionOk="0" fill="darken" h="120000" w="120000">
                <a:moveTo>
                  <a:pt x="38285" y="40714"/>
                </a:moveTo>
                <a:cubicBezTo>
                  <a:pt x="38285" y="26513"/>
                  <a:pt x="48007" y="15000"/>
                  <a:pt x="60000" y="15000"/>
                </a:cubicBezTo>
                <a:cubicBezTo>
                  <a:pt x="71993" y="15000"/>
                  <a:pt x="81715" y="26513"/>
                  <a:pt x="81715" y="40714"/>
                </a:cubicBezTo>
                <a:cubicBezTo>
                  <a:pt x="81715" y="51365"/>
                  <a:pt x="76854" y="60000"/>
                  <a:pt x="70857" y="60000"/>
                </a:cubicBezTo>
                <a:cubicBezTo>
                  <a:pt x="67859" y="60000"/>
                  <a:pt x="65429" y="64317"/>
                  <a:pt x="65429" y="69643"/>
                </a:cubicBezTo>
                <a:lnTo>
                  <a:pt x="65429" y="82500"/>
                </a:lnTo>
                <a:lnTo>
                  <a:pt x="54571" y="82500"/>
                </a:lnTo>
                <a:lnTo>
                  <a:pt x="54571" y="69643"/>
                </a:lnTo>
                <a:cubicBezTo>
                  <a:pt x="54571" y="58992"/>
                  <a:pt x="59432" y="50357"/>
                  <a:pt x="65429" y="50357"/>
                </a:cubicBezTo>
                <a:cubicBezTo>
                  <a:pt x="68427" y="50357"/>
                  <a:pt x="70857" y="46040"/>
                  <a:pt x="70857" y="40714"/>
                </a:cubicBezTo>
                <a:cubicBezTo>
                  <a:pt x="70857" y="33613"/>
                  <a:pt x="65996" y="27857"/>
                  <a:pt x="60000" y="27857"/>
                </a:cubicBezTo>
                <a:cubicBezTo>
                  <a:pt x="54004" y="27857"/>
                  <a:pt x="49143" y="33613"/>
                  <a:pt x="49143" y="40714"/>
                </a:cubicBezTo>
                <a:close/>
                <a:moveTo>
                  <a:pt x="60000" y="85714"/>
                </a:moveTo>
                <a:cubicBezTo>
                  <a:pt x="64497" y="85714"/>
                  <a:pt x="68143" y="90032"/>
                  <a:pt x="68143" y="95357"/>
                </a:cubicBezTo>
                <a:cubicBezTo>
                  <a:pt x="68143" y="100683"/>
                  <a:pt x="64497" y="105000"/>
                  <a:pt x="60000" y="105000"/>
                </a:cubicBezTo>
                <a:cubicBezTo>
                  <a:pt x="55503" y="105000"/>
                  <a:pt x="51857" y="100683"/>
                  <a:pt x="51857" y="95357"/>
                </a:cubicBezTo>
                <a:cubicBezTo>
                  <a:pt x="51857" y="90032"/>
                  <a:pt x="55503" y="85714"/>
                  <a:pt x="60000" y="85714"/>
                </a:cubicBezTo>
                <a:close/>
              </a:path>
              <a:path extrusionOk="0" fill="none" h="120000" w="120000">
                <a:moveTo>
                  <a:pt x="38285" y="40714"/>
                </a:moveTo>
                <a:cubicBezTo>
                  <a:pt x="38285" y="26513"/>
                  <a:pt x="48007" y="15000"/>
                  <a:pt x="60000" y="15000"/>
                </a:cubicBezTo>
                <a:cubicBezTo>
                  <a:pt x="71993" y="15000"/>
                  <a:pt x="81715" y="26513"/>
                  <a:pt x="81715" y="40714"/>
                </a:cubicBezTo>
                <a:cubicBezTo>
                  <a:pt x="81715" y="51365"/>
                  <a:pt x="76854" y="60000"/>
                  <a:pt x="70857" y="60000"/>
                </a:cubicBezTo>
                <a:cubicBezTo>
                  <a:pt x="67859" y="60000"/>
                  <a:pt x="65429" y="64317"/>
                  <a:pt x="65429" y="69643"/>
                </a:cubicBezTo>
                <a:lnTo>
                  <a:pt x="65429" y="82500"/>
                </a:lnTo>
                <a:lnTo>
                  <a:pt x="54571" y="82500"/>
                </a:lnTo>
                <a:lnTo>
                  <a:pt x="54571" y="69643"/>
                </a:lnTo>
                <a:cubicBezTo>
                  <a:pt x="54571" y="58992"/>
                  <a:pt x="59432" y="50357"/>
                  <a:pt x="65429" y="50357"/>
                </a:cubicBezTo>
                <a:cubicBezTo>
                  <a:pt x="68427" y="50357"/>
                  <a:pt x="70857" y="46040"/>
                  <a:pt x="70857" y="40714"/>
                </a:cubicBezTo>
                <a:cubicBezTo>
                  <a:pt x="70857" y="33613"/>
                  <a:pt x="65996" y="27857"/>
                  <a:pt x="60000" y="27857"/>
                </a:cubicBezTo>
                <a:cubicBezTo>
                  <a:pt x="54004" y="27857"/>
                  <a:pt x="49143" y="33613"/>
                  <a:pt x="49143" y="40714"/>
                </a:cubicBezTo>
                <a:close/>
                <a:moveTo>
                  <a:pt x="60000" y="85714"/>
                </a:moveTo>
                <a:cubicBezTo>
                  <a:pt x="64497" y="85714"/>
                  <a:pt x="68143" y="90032"/>
                  <a:pt x="68143" y="95357"/>
                </a:cubicBezTo>
                <a:cubicBezTo>
                  <a:pt x="68143" y="100683"/>
                  <a:pt x="64497" y="105000"/>
                  <a:pt x="60000" y="105000"/>
                </a:cubicBezTo>
                <a:cubicBezTo>
                  <a:pt x="55503" y="105000"/>
                  <a:pt x="51857" y="100683"/>
                  <a:pt x="51857" y="95357"/>
                </a:cubicBezTo>
                <a:cubicBezTo>
                  <a:pt x="51857" y="90032"/>
                  <a:pt x="55503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36200" lIns="72425" spcFirstLastPara="1" rIns="72425" wrap="square" tIns="3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95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ộ 10 con vật đang yêu - Shop Học Liệu , Đồ dùng , Đồ chơi, Đồ ..." id="349" name="Google Shape;3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170" y="722838"/>
            <a:ext cx="4760622" cy="418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68597"/>
          <a:stretch/>
        </p:blipFill>
        <p:spPr>
          <a:xfrm>
            <a:off x="0" y="4908550"/>
            <a:ext cx="12607925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/>
          <p:cNvPicPr preferRelativeResize="0"/>
          <p:nvPr/>
        </p:nvPicPr>
        <p:blipFill rotWithShape="1">
          <a:blip r:embed="rId6">
            <a:alphaModFix/>
          </a:blip>
          <a:srcRect b="0" l="38814" r="35824" t="59473"/>
          <a:stretch/>
        </p:blipFill>
        <p:spPr>
          <a:xfrm>
            <a:off x="4732255" y="4387715"/>
            <a:ext cx="3091991" cy="2470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卡通黄色小房子图案免抠素材免费下载_觅元素51yuansu.com" id="352" name="Google Shape;352;p1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24926" l="33521" r="16280" t="0"/>
          <a:stretch/>
        </p:blipFill>
        <p:spPr>
          <a:xfrm>
            <a:off x="10742345" y="3385136"/>
            <a:ext cx="1449340" cy="156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/>
        </p:nvSpPr>
        <p:spPr>
          <a:xfrm>
            <a:off x="0" y="2647676"/>
            <a:ext cx="12192000" cy="1319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25" lIns="91050" spcFirstLastPara="1" rIns="91050" wrap="square" tIns="45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84">
                <a:solidFill>
                  <a:srgbClr val="7236EA"/>
                </a:solidFill>
                <a:latin typeface="Arial"/>
                <a:ea typeface="Arial"/>
                <a:cs typeface="Arial"/>
                <a:sym typeface="Arial"/>
              </a:rPr>
              <a:t>Chúc các thầy cô giáo và các con mạnh khoẻ.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84">
                <a:solidFill>
                  <a:srgbClr val="7236EA"/>
                </a:solidFill>
                <a:latin typeface="Arial"/>
                <a:ea typeface="Arial"/>
                <a:cs typeface="Arial"/>
                <a:sym typeface="Arial"/>
              </a:rPr>
              <a:t>Rất mong nhận được ý kiến đóng góp của các thầy cô! Trân trọng cảm ơn!</a:t>
            </a:r>
            <a:endParaRPr b="1" sz="159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4401" y="-45166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TOÁN 1</a:t>
            </a:r>
            <a:endParaRPr/>
          </a:p>
        </p:txBody>
      </p:sp>
      <p:sp>
        <p:nvSpPr>
          <p:cNvPr id="107" name="Google Shape;107;p2"/>
          <p:cNvSpPr txBox="1"/>
          <p:nvPr>
            <p:ph idx="4294967295" type="ctrTitle"/>
          </p:nvPr>
        </p:nvSpPr>
        <p:spPr>
          <a:xfrm>
            <a:off x="7495" y="160047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0" lang="en-US" sz="5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Tuần 3</a:t>
            </a:r>
            <a:endParaRPr b="1" i="0" sz="5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7: Số 10</a:t>
            </a:r>
            <a:endParaRPr b="1" i="0" sz="5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" y="2017337"/>
            <a:ext cx="3567220" cy="456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"/>
          <p:cNvGrpSpPr/>
          <p:nvPr/>
        </p:nvGrpSpPr>
        <p:grpSpPr>
          <a:xfrm>
            <a:off x="413167" y="-130964"/>
            <a:ext cx="1377938" cy="1015337"/>
            <a:chOff x="5253037" y="2590800"/>
            <a:chExt cx="2322286" cy="1711183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2798" l="7142" r="7142" t="0"/>
          <a:stretch/>
        </p:blipFill>
        <p:spPr>
          <a:xfrm>
            <a:off x="0" y="718185"/>
            <a:ext cx="12192000" cy="6139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0" y="150"/>
            <a:ext cx="12192000" cy="68580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17294" l="0" r="0" t="0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961657"/>
            <a:ext cx="12192000" cy="8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4252" y="4120871"/>
            <a:ext cx="2765512" cy="23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 b="0" l="937" r="0" t="0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8">
            <a:alphaModFix/>
          </a:blip>
          <a:srcRect b="7285" l="0" r="0" t="0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9">
            <a:alphaModFix/>
          </a:blip>
          <a:srcRect b="20535" l="0" r="0" t="0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26" name="Google Shape;126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45395" y="2094984"/>
            <a:ext cx="1158195" cy="16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10948698" y="2316945"/>
            <a:ext cx="1158195" cy="163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rotWithShape="1">
            <a:blip r:embed="rId13">
              <a:alphaModFix amt="2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5528" y="718912"/>
            <a:ext cx="3567220" cy="45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7A4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229C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EA46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-914401" y="-451669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5343400" y="1050897"/>
            <a:ext cx="5000646" cy="2156120"/>
          </a:xfrm>
          <a:prstGeom prst="roundRect">
            <a:avLst>
              <a:gd fmla="val 26795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HÌNH THÀNH KIẾN THỨC </a:t>
            </a:r>
            <a:endParaRPr/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màu trắng đẹp"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3002" r="1430" t="0"/>
          <a:stretch/>
        </p:blipFill>
        <p:spPr>
          <a:xfrm>
            <a:off x="98747" y="416198"/>
            <a:ext cx="12033811" cy="644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992" y="822960"/>
            <a:ext cx="9094787" cy="551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idx="4294967295" type="title"/>
          </p:nvPr>
        </p:nvSpPr>
        <p:spPr>
          <a:xfrm>
            <a:off x="637388" y="1801334"/>
            <a:ext cx="3289300" cy="1319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25" lIns="91050" spcFirstLastPara="1" rIns="91050" wrap="square" tIns="4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7 quả bưởi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 flipH="1">
            <a:off x="6056393" y="4655144"/>
            <a:ext cx="3200100" cy="1256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quả lê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2888730" y="4837911"/>
            <a:ext cx="2618263" cy="13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quả na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7493208" y="1578837"/>
            <a:ext cx="2883884" cy="1838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quả xoài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4326901" y="1969168"/>
            <a:ext cx="2978749" cy="1071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quả cam</a:t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62016" r="7076" t="70078"/>
          <a:stretch/>
        </p:blipFill>
        <p:spPr>
          <a:xfrm>
            <a:off x="7726322" y="486739"/>
            <a:ext cx="2458575" cy="158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39481" r="37172" t="75336"/>
          <a:stretch/>
        </p:blipFill>
        <p:spPr>
          <a:xfrm>
            <a:off x="4539555" y="504672"/>
            <a:ext cx="2553440" cy="166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27611" l="64073" r="4262" t="50000"/>
          <a:stretch/>
        </p:blipFill>
        <p:spPr>
          <a:xfrm>
            <a:off x="2476773" y="3296793"/>
            <a:ext cx="3030220" cy="169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48196" l="67084" r="4503" t="30321"/>
          <a:stretch/>
        </p:blipFill>
        <p:spPr>
          <a:xfrm>
            <a:off x="6191140" y="3216756"/>
            <a:ext cx="2604135" cy="162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37549" l="-1595" r="63550" t="39394"/>
          <a:stretch/>
        </p:blipFill>
        <p:spPr>
          <a:xfrm>
            <a:off x="984304" y="403287"/>
            <a:ext cx="2942384" cy="161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màu trắng đẹp"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2920"/>
            <a:ext cx="12550775" cy="654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9134419" y="1490980"/>
            <a:ext cx="1939981" cy="193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pic>
        <p:nvPicPr>
          <p:cNvPr descr="35884186-ab9a-4a5e-b951-b0c259a7fd30" id="163" name="Google Shape;163;p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23905" l="9914" r="8861" t="20909"/>
          <a:stretch/>
        </p:blipFill>
        <p:spPr>
          <a:xfrm>
            <a:off x="5146304" y="1898210"/>
            <a:ext cx="3430587" cy="317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9be43e-7c47-411b-a441-2f86ce5cd260" id="164" name="Google Shape;164;p6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12534" l="7634" r="12965" t="15962"/>
          <a:stretch/>
        </p:blipFill>
        <p:spPr>
          <a:xfrm>
            <a:off x="1117600" y="1840706"/>
            <a:ext cx="3727450" cy="317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aed068d-c241-41e0-b922-6bfb5aa0ac91" id="165" name="Google Shape;165;p6"/>
          <p:cNvPicPr preferRelativeResize="0"/>
          <p:nvPr/>
        </p:nvPicPr>
        <p:blipFill rotWithShape="1">
          <a:blip r:embed="rId6">
            <a:alphaModFix/>
          </a:blip>
          <a:srcRect b="34566" l="20628" r="27730" t="29311"/>
          <a:stretch/>
        </p:blipFill>
        <p:spPr>
          <a:xfrm>
            <a:off x="9251418" y="3486504"/>
            <a:ext cx="1822982" cy="145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880" y="-15240"/>
            <a:ext cx="6873240" cy="687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880" y="-1527751"/>
            <a:ext cx="6873240" cy="68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050186" y="-283816"/>
            <a:ext cx="2091630" cy="1219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2798" l="7142" r="7142" t="0"/>
          <a:stretch/>
        </p:blipFill>
        <p:spPr>
          <a:xfrm>
            <a:off x="0" y="485140"/>
            <a:ext cx="12192000" cy="637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0" y="485140"/>
            <a:ext cx="12192000" cy="637286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17294" l="0" r="0" t="0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961657"/>
            <a:ext cx="12192000" cy="8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4252" y="4120871"/>
            <a:ext cx="2765512" cy="23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7">
            <a:alphaModFix/>
          </a:blip>
          <a:srcRect b="0" l="937" r="0" t="0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8">
            <a:alphaModFix/>
          </a:blip>
          <a:srcRect b="7285" l="0" r="0" t="0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9">
            <a:alphaModFix/>
          </a:blip>
          <a:srcRect b="20535" l="0" r="0" t="0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9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1" name="Google Shape;191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45395" y="2094984"/>
            <a:ext cx="1158195" cy="16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10948698" y="2316945"/>
            <a:ext cx="1158195" cy="163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rotWithShape="1">
            <a:blip r:embed="rId13">
              <a:alphaModFix amt="2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5528" y="718912"/>
            <a:ext cx="3567220" cy="45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7A4E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229C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fmla="val 50000" name="adj"/>
            </a:avLst>
          </a:prstGeom>
          <a:solidFill>
            <a:srgbClr val="EA46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5023267" y="1913862"/>
            <a:ext cx="5729652" cy="1433054"/>
          </a:xfrm>
          <a:prstGeom prst="roundRect">
            <a:avLst>
              <a:gd fmla="val 26795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2021-11-01T08:16:00Z</dcterms:created>
  <dc:creator>Administrator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63618D5EEE544B62B2D8E2212B02C43A</vt:lpwstr>
  </property>
  <property fmtid="{D5CDD505-2E9C-101B-9397-08002B2CF9AE}" pid="3" name="KSOProductBuildVer">
    <vt:lpwstr>1033-11.2.0.10382</vt:lpwstr>
  </property>
</Properties>
</file>