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583" r:id="rId2"/>
    <p:sldId id="358" r:id="rId3"/>
    <p:sldId id="586" r:id="rId4"/>
    <p:sldId id="587" r:id="rId5"/>
    <p:sldId id="588" r:id="rId6"/>
    <p:sldId id="359" r:id="rId7"/>
    <p:sldId id="351" r:id="rId8"/>
    <p:sldId id="352" r:id="rId9"/>
    <p:sldId id="35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53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13F66-971A-4CD2-A0A5-A0D4A8D75CDD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F57CB-6EE4-496E-95F7-D436BB50A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20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99EDE-E921-278D-A6E8-76ED48446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028F2-9041-8D24-1D27-985D7AAF0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2D3A9-3976-1511-CD92-D180C84D5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247C-445B-4C94-A1B9-961F59A0FE95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12062-9987-3CBA-3864-7B0770452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9F3F4-DE07-A2C7-0826-F60AA420D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B802-5FDF-4621-9D4D-DA4C9596E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36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AA051-1549-A712-B11C-48626929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DD39D-9FAC-34A8-5B95-46C480624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C332B-6924-A8B9-A8EF-7CF1FE0E8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247C-445B-4C94-A1B9-961F59A0FE95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07134-9417-0E90-DD79-99289D9F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EC7AB-C9A8-06D7-2EA3-825D33698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B802-5FDF-4621-9D4D-DA4C9596E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12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186B78-2290-E0E6-7472-E305FD50A2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F2F185-37D8-9DBB-1C2D-75BC9B8AA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F58A3-17A7-633A-D9C2-7790E15CF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247C-445B-4C94-A1B9-961F59A0FE95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A42CA-CECB-D570-7F4C-7FE8EA57E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93802-A9B5-E9DD-C573-E986AFCE7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B802-5FDF-4621-9D4D-DA4C9596E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81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10/5/2024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7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1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4701D-CDDE-C9C8-7569-E447A7E86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6E68F-3FF9-64D1-2478-0CFF4C4D1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3259D-F0E1-2868-E209-7879EAE55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247C-445B-4C94-A1B9-961F59A0FE95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A7B70-B00F-142F-7F80-11CA2FC71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84117-2F13-5C68-5304-4AF0CD9B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B802-5FDF-4621-9D4D-DA4C9596E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03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0F606-6883-DED5-C61A-6F00C385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0620E-E1D2-F4BF-D48C-1C909F1ED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1C8E5-429F-FE03-470A-9E4DD0DE1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247C-445B-4C94-A1B9-961F59A0FE95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E8C07-28B8-FA8D-47CC-19734CDD5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BA8EC-E2F2-7C7A-B861-44E8BDF5B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B802-5FDF-4621-9D4D-DA4C9596E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60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BA7D2-46B7-19BF-5044-9C3DF0FD2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EADCD-6404-D864-64B2-970E2F7570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AC48A-BE11-E1EF-6FED-C50D078ED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F35E1-4136-6BA6-D368-50CA3FA87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247C-445B-4C94-A1B9-961F59A0FE95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5C428-8EFC-8074-AD9B-4A57AA263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29F8BF-8783-7B92-D2F4-4E60535B3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B802-5FDF-4621-9D4D-DA4C9596E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6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ABF2A-66CC-B2AD-AEC7-97DF75AE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73DA6-F595-C2A2-3C9D-EC67DA218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8EB87-944F-0797-8604-57D0BF110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D2734-FDC6-FE88-C835-B30CD7E107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75952C-AC65-325F-F21C-461BFE46D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027E6C-E15B-550A-D9BE-08A02E626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247C-445B-4C94-A1B9-961F59A0FE95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FFEEC8-727B-86D5-9DCE-C55306036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5E23FB-9C4F-DD25-769D-94E3AC767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B802-5FDF-4621-9D4D-DA4C9596E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65B9-76E7-B1C8-1D50-33C49D32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D4921D-ADD3-2B16-BBCA-9A7055035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247C-445B-4C94-A1B9-961F59A0FE95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49B6FD-FAFD-6A6F-67EA-A74551F7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BEDD25-DF64-FE91-1A09-12120636B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B802-5FDF-4621-9D4D-DA4C9596E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8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DFD484-8A1E-E38C-FD91-D0500475A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247C-445B-4C94-A1B9-961F59A0FE95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7031C5-614E-2B36-D3DF-78DDF7E03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A4A1C-007F-54DD-05C5-F74C05706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B802-5FDF-4621-9D4D-DA4C9596E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20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E0ED0-B99E-30F2-10AE-2A78C592F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5081B-0D55-35E6-2925-01C67ACDC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5B0B4-4F9F-097D-DBAC-907346F95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62D16-C0F2-72D8-ED50-F6B2B1876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247C-445B-4C94-A1B9-961F59A0FE95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3E4E6-DED8-BDF7-29D2-3743D81D1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843AA-79F6-0A4D-4413-927A0A9DC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B802-5FDF-4621-9D4D-DA4C9596E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8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AB157-C08B-E20B-73DE-701ACF5F5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7886A2-9927-6A6B-6788-8D88FE993B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5FF927-9778-5366-E6BE-665CAE046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EFCEC-FFC2-B6D2-6990-23C60D8DF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247C-445B-4C94-A1B9-961F59A0FE95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02E8B-91DC-8A6B-3973-4A9F658EC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51EF8D-0C47-7B99-90FE-2E23AB959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FB802-5FDF-4621-9D4D-DA4C9596E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05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7975B-3C81-D600-1E4D-06D61ACCB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69141-65EE-122F-7D8F-78CC98F91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F720F-1DA3-B365-C826-6E0739AC9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D247C-445B-4C94-A1B9-961F59A0FE95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D0CAE-E142-3418-494C-C662490AD5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C0B65-748D-CD7F-ECBC-408CF6827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FB802-5FDF-4621-9D4D-DA4C9596E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4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7495" y="1600473"/>
            <a:ext cx="1218450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5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12 : EM ÔN LẠI NHỮNG GÌ ĐÃ HỌC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143" b="2798"/>
          <a:stretch>
            <a:fillRect/>
          </a:stretch>
        </p:blipFill>
        <p:spPr>
          <a:xfrm>
            <a:off x="0" y="485140"/>
            <a:ext cx="12192000" cy="6372860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0" y="485140"/>
            <a:ext cx="12192000" cy="637286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4"/>
          <a:stretch>
            <a:fillRect/>
          </a:stretch>
        </p:blipFill>
        <p:spPr>
          <a:xfrm>
            <a:off x="0" y="4254243"/>
            <a:ext cx="2322286" cy="23180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1657"/>
            <a:ext cx="12192000" cy="8973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252" y="4120871"/>
            <a:ext cx="2765512" cy="23912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/>
          <a:stretch>
            <a:fillRect/>
          </a:stretch>
        </p:blipFill>
        <p:spPr>
          <a:xfrm>
            <a:off x="0" y="6272169"/>
            <a:ext cx="12192000" cy="58583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6"/>
          <a:stretch>
            <a:fillRect/>
          </a:stretch>
        </p:blipFill>
        <p:spPr>
          <a:xfrm>
            <a:off x="1" y="4959573"/>
            <a:ext cx="2902856" cy="189842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6"/>
          <a:stretch>
            <a:fillRect/>
          </a:stretch>
        </p:blipFill>
        <p:spPr>
          <a:xfrm>
            <a:off x="0" y="6512425"/>
            <a:ext cx="12192000" cy="345575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0147313" y="371533"/>
            <a:ext cx="1377938" cy="1015337"/>
            <a:chOff x="5253037" y="2590800"/>
            <a:chExt cx="2322286" cy="1711183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395" y="2094984"/>
            <a:ext cx="1158195" cy="163053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948698" y="2316945"/>
            <a:ext cx="1158195" cy="1630532"/>
          </a:xfrm>
          <a:prstGeom prst="rect">
            <a:avLst/>
          </a:prstGeom>
        </p:spPr>
      </p:pic>
      <p:sp>
        <p:nvSpPr>
          <p:cNvPr id="40" name="椭圆 39"/>
          <p:cNvSpPr/>
          <p:nvPr/>
        </p:nvSpPr>
        <p:spPr>
          <a:xfrm>
            <a:off x="964282" y="1298220"/>
            <a:ext cx="4033722" cy="4033722"/>
          </a:xfrm>
          <a:prstGeom prst="ellipse">
            <a:avLst/>
          </a:prstGeom>
          <a:blipFill dpi="0" rotWithShape="1">
            <a:blip r:embed="rId14">
              <a:alphaModFix amt="2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28" y="718912"/>
            <a:ext cx="3567220" cy="4565810"/>
          </a:xfrm>
          <a:prstGeom prst="rect">
            <a:avLst/>
          </a:prstGeom>
        </p:spPr>
      </p:pic>
      <p:sp>
        <p:nvSpPr>
          <p:cNvPr id="48" name="矩形: 圆角 47"/>
          <p:cNvSpPr/>
          <p:nvPr/>
        </p:nvSpPr>
        <p:spPr>
          <a:xfrm>
            <a:off x="5925820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7A4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: 圆角 48"/>
          <p:cNvSpPr/>
          <p:nvPr/>
        </p:nvSpPr>
        <p:spPr>
          <a:xfrm>
            <a:off x="7256145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229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: 圆角 49"/>
          <p:cNvSpPr/>
          <p:nvPr/>
        </p:nvSpPr>
        <p:spPr>
          <a:xfrm>
            <a:off x="8586470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EA4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0FE7B92-B3F5-4A6A-B4B1-3B3C9D71A7D9}"/>
              </a:ext>
            </a:extLst>
          </p:cNvPr>
          <p:cNvSpPr/>
          <p:nvPr/>
        </p:nvSpPr>
        <p:spPr>
          <a:xfrm>
            <a:off x="4873994" y="1913862"/>
            <a:ext cx="5878925" cy="1811654"/>
          </a:xfrm>
          <a:prstGeom prst="roundRect">
            <a:avLst>
              <a:gd name="adj" fmla="val 26795"/>
            </a:avLst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SG" altLang="x-none" sz="6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LUYỆN TẬP -THỰC HÀNH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ình nền powerpoint màu trắng đẹp">
            <a:extLst>
              <a:ext uri="{FF2B5EF4-FFF2-40B4-BE49-F238E27FC236}">
                <a16:creationId xmlns:a16="http://schemas.microsoft.com/office/drawing/2014/main" id="{0400D89D-589D-EEE1-1BD6-9F4C432A8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563" y="-428153"/>
            <a:ext cx="12557125" cy="70539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" name="图片 2">
            <a:extLst>
              <a:ext uri="{FF2B5EF4-FFF2-40B4-BE49-F238E27FC236}">
                <a16:creationId xmlns:a16="http://schemas.microsoft.com/office/drawing/2014/main" id="{A2C8DB29-3C1E-894F-1F9D-227C8112E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80" y="4905466"/>
            <a:ext cx="2749550" cy="1463675"/>
          </a:xfrm>
          <a:prstGeom prst="rect">
            <a:avLst/>
          </a:prstGeom>
        </p:spPr>
      </p:pic>
      <p:pic>
        <p:nvPicPr>
          <p:cNvPr id="36" name="图片 3">
            <a:extLst>
              <a:ext uri="{FF2B5EF4-FFF2-40B4-BE49-F238E27FC236}">
                <a16:creationId xmlns:a16="http://schemas.microsoft.com/office/drawing/2014/main" id="{2621BA5E-D350-49FB-8A9F-C76E414DC4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345" y="4802505"/>
            <a:ext cx="1050290" cy="147574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B67F82F-0DC7-62AB-A1E9-26FC0F7F6A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4706" y="205912"/>
            <a:ext cx="9590639" cy="460986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C180056F-EEED-FBAC-FA31-D0335C86BB34}"/>
              </a:ext>
            </a:extLst>
          </p:cNvPr>
          <p:cNvSpPr txBox="1"/>
          <p:nvPr/>
        </p:nvSpPr>
        <p:spPr>
          <a:xfrm>
            <a:off x="2694214" y="4180116"/>
            <a:ext cx="52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61B3D3E-CB94-DE75-AB1F-59A602AC51F7}"/>
              </a:ext>
            </a:extLst>
          </p:cNvPr>
          <p:cNvSpPr txBox="1"/>
          <p:nvPr/>
        </p:nvSpPr>
        <p:spPr>
          <a:xfrm>
            <a:off x="4893876" y="4185775"/>
            <a:ext cx="52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</a:rPr>
              <a:t>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BABDF6-69DB-05DA-424E-74280D7E8746}"/>
              </a:ext>
            </a:extLst>
          </p:cNvPr>
          <p:cNvSpPr txBox="1"/>
          <p:nvPr/>
        </p:nvSpPr>
        <p:spPr>
          <a:xfrm>
            <a:off x="7093538" y="4185774"/>
            <a:ext cx="52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</a:rPr>
              <a:t>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C6AF8D5-0BE1-019F-4371-C7722D680541}"/>
              </a:ext>
            </a:extLst>
          </p:cNvPr>
          <p:cNvSpPr txBox="1"/>
          <p:nvPr/>
        </p:nvSpPr>
        <p:spPr>
          <a:xfrm>
            <a:off x="9223322" y="4188832"/>
            <a:ext cx="52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3493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ình nền powerpoint màu trắng đẹp">
            <a:extLst>
              <a:ext uri="{FF2B5EF4-FFF2-40B4-BE49-F238E27FC236}">
                <a16:creationId xmlns:a16="http://schemas.microsoft.com/office/drawing/2014/main" id="{445345F1-7FB5-5095-1E91-3A88F7E54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563" y="-428153"/>
            <a:ext cx="12557125" cy="70539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CA1A109-7F0F-4344-7EC2-339BF4E04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80" y="4905466"/>
            <a:ext cx="2749550" cy="146367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8554114-D7D3-863A-439B-C70F54036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056" y="4769847"/>
            <a:ext cx="1050290" cy="14757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F08211-6247-B607-11AE-4FB6EF1C83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699" y="862948"/>
            <a:ext cx="11658600" cy="318789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EF3870C-7C7C-B533-C8F0-91A30477386A}"/>
              </a:ext>
            </a:extLst>
          </p:cNvPr>
          <p:cNvSpPr/>
          <p:nvPr/>
        </p:nvSpPr>
        <p:spPr>
          <a:xfrm>
            <a:off x="2887435" y="1971111"/>
            <a:ext cx="375557" cy="2958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78CBE39-63F6-1BF6-5591-C1AA9B05FC3F}"/>
              </a:ext>
            </a:extLst>
          </p:cNvPr>
          <p:cNvSpPr/>
          <p:nvPr/>
        </p:nvSpPr>
        <p:spPr>
          <a:xfrm>
            <a:off x="2907960" y="2512541"/>
            <a:ext cx="375557" cy="2958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0BF06C0-601D-2D46-0603-4B360E9EFC05}"/>
              </a:ext>
            </a:extLst>
          </p:cNvPr>
          <p:cNvSpPr/>
          <p:nvPr/>
        </p:nvSpPr>
        <p:spPr>
          <a:xfrm>
            <a:off x="2270920" y="2472273"/>
            <a:ext cx="375557" cy="2958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687FC34-B956-AFB2-4E99-63CD667B0786}"/>
              </a:ext>
            </a:extLst>
          </p:cNvPr>
          <p:cNvSpPr/>
          <p:nvPr/>
        </p:nvSpPr>
        <p:spPr>
          <a:xfrm>
            <a:off x="3520282" y="2486432"/>
            <a:ext cx="375557" cy="2958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98C07E8-3BB7-21A2-F6E3-4390C57C13DC}"/>
              </a:ext>
            </a:extLst>
          </p:cNvPr>
          <p:cNvSpPr/>
          <p:nvPr/>
        </p:nvSpPr>
        <p:spPr>
          <a:xfrm>
            <a:off x="2903765" y="2973641"/>
            <a:ext cx="375557" cy="2958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BA9A7FC-D36D-58C8-18D8-94A3A2B143F3}"/>
              </a:ext>
            </a:extLst>
          </p:cNvPr>
          <p:cNvSpPr/>
          <p:nvPr/>
        </p:nvSpPr>
        <p:spPr>
          <a:xfrm>
            <a:off x="5992981" y="1971111"/>
            <a:ext cx="375557" cy="2958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B9A5EED-3FFF-E05C-2C56-37C9ABBDB142}"/>
              </a:ext>
            </a:extLst>
          </p:cNvPr>
          <p:cNvSpPr/>
          <p:nvPr/>
        </p:nvSpPr>
        <p:spPr>
          <a:xfrm>
            <a:off x="6009311" y="2465460"/>
            <a:ext cx="375557" cy="2958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00C8D12-FD85-F0B4-143E-B31CE82388DE}"/>
              </a:ext>
            </a:extLst>
          </p:cNvPr>
          <p:cNvSpPr/>
          <p:nvPr/>
        </p:nvSpPr>
        <p:spPr>
          <a:xfrm>
            <a:off x="5425453" y="2216722"/>
            <a:ext cx="375557" cy="2958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C93D0EE-BAFA-BC66-19BD-882E7E331EC4}"/>
              </a:ext>
            </a:extLst>
          </p:cNvPr>
          <p:cNvSpPr/>
          <p:nvPr/>
        </p:nvSpPr>
        <p:spPr>
          <a:xfrm>
            <a:off x="5366319" y="2690540"/>
            <a:ext cx="375557" cy="2958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A037C0D-2086-DC29-5216-C133A04A5D1C}"/>
              </a:ext>
            </a:extLst>
          </p:cNvPr>
          <p:cNvSpPr/>
          <p:nvPr/>
        </p:nvSpPr>
        <p:spPr>
          <a:xfrm>
            <a:off x="6009311" y="2973641"/>
            <a:ext cx="375557" cy="2958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02BAAED-AEF5-C674-6F87-46E329489450}"/>
              </a:ext>
            </a:extLst>
          </p:cNvPr>
          <p:cNvSpPr/>
          <p:nvPr/>
        </p:nvSpPr>
        <p:spPr>
          <a:xfrm>
            <a:off x="10148713" y="1823201"/>
            <a:ext cx="375557" cy="2958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F3BA975-8468-5CB6-2119-7B4009487648}"/>
              </a:ext>
            </a:extLst>
          </p:cNvPr>
          <p:cNvSpPr/>
          <p:nvPr/>
        </p:nvSpPr>
        <p:spPr>
          <a:xfrm>
            <a:off x="9096887" y="2429129"/>
            <a:ext cx="375557" cy="2958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B6FFBF8-5DAB-7D4C-4B4D-916A3A4F0A1B}"/>
              </a:ext>
            </a:extLst>
          </p:cNvPr>
          <p:cNvSpPr/>
          <p:nvPr/>
        </p:nvSpPr>
        <p:spPr>
          <a:xfrm>
            <a:off x="10676354" y="2761125"/>
            <a:ext cx="375557" cy="2958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FB22F0D-6983-1154-E5AE-57148FE301BC}"/>
              </a:ext>
            </a:extLst>
          </p:cNvPr>
          <p:cNvSpPr/>
          <p:nvPr/>
        </p:nvSpPr>
        <p:spPr>
          <a:xfrm>
            <a:off x="9521935" y="2825731"/>
            <a:ext cx="375557" cy="2958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6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ình nền powerpoint màu trắng đẹp">
            <a:extLst>
              <a:ext uri="{FF2B5EF4-FFF2-40B4-BE49-F238E27FC236}">
                <a16:creationId xmlns:a16="http://schemas.microsoft.com/office/drawing/2014/main" id="{3CDB56A7-0D40-C5B9-0463-FC3282F63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563" y="-428153"/>
            <a:ext cx="12557125" cy="70539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D4B9BE8-7C4E-A474-0F09-193A28FAA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80" y="5138054"/>
            <a:ext cx="2312627" cy="123108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EF7BC4-47BF-7814-94EF-E5119C048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056" y="4769847"/>
            <a:ext cx="1050290" cy="14757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F896C9-C89B-3254-2F2B-7BB42392A7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680" y="232210"/>
            <a:ext cx="11609082" cy="47199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D5AAB3-7E99-9E94-AAB6-50893F2F110D}"/>
              </a:ext>
            </a:extLst>
          </p:cNvPr>
          <p:cNvSpPr txBox="1"/>
          <p:nvPr/>
        </p:nvSpPr>
        <p:spPr>
          <a:xfrm>
            <a:off x="2563584" y="4359733"/>
            <a:ext cx="52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AB4B92-51B4-4763-8B50-27741A944198}"/>
              </a:ext>
            </a:extLst>
          </p:cNvPr>
          <p:cNvSpPr txBox="1"/>
          <p:nvPr/>
        </p:nvSpPr>
        <p:spPr>
          <a:xfrm>
            <a:off x="2631307" y="2475130"/>
            <a:ext cx="52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2650B3-9EAD-F639-7634-3E582B6D640C}"/>
              </a:ext>
            </a:extLst>
          </p:cNvPr>
          <p:cNvSpPr txBox="1"/>
          <p:nvPr/>
        </p:nvSpPr>
        <p:spPr>
          <a:xfrm>
            <a:off x="5893453" y="4384781"/>
            <a:ext cx="52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28E724-80CB-D601-1B2A-DC0FFDA4E0D6}"/>
              </a:ext>
            </a:extLst>
          </p:cNvPr>
          <p:cNvSpPr txBox="1"/>
          <p:nvPr/>
        </p:nvSpPr>
        <p:spPr>
          <a:xfrm>
            <a:off x="9223322" y="4335791"/>
            <a:ext cx="52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B84A87-7B4E-B58D-383D-F21E2EB02F66}"/>
              </a:ext>
            </a:extLst>
          </p:cNvPr>
          <p:cNvSpPr txBox="1"/>
          <p:nvPr/>
        </p:nvSpPr>
        <p:spPr>
          <a:xfrm>
            <a:off x="5834741" y="2475130"/>
            <a:ext cx="52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</a:rPr>
              <a:t>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4ACF0F-D3E4-9E9C-DC42-C024EBF9FD34}"/>
              </a:ext>
            </a:extLst>
          </p:cNvPr>
          <p:cNvSpPr txBox="1"/>
          <p:nvPr/>
        </p:nvSpPr>
        <p:spPr>
          <a:xfrm>
            <a:off x="9223321" y="2397946"/>
            <a:ext cx="52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anose="020B06030503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1037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143" b="2798"/>
          <a:stretch>
            <a:fillRect/>
          </a:stretch>
        </p:blipFill>
        <p:spPr>
          <a:xfrm>
            <a:off x="0" y="578485"/>
            <a:ext cx="12192000" cy="6279515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0" y="578485"/>
            <a:ext cx="12192000" cy="627951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4"/>
          <a:stretch>
            <a:fillRect/>
          </a:stretch>
        </p:blipFill>
        <p:spPr>
          <a:xfrm>
            <a:off x="0" y="4254243"/>
            <a:ext cx="2322286" cy="23180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1657"/>
            <a:ext cx="12192000" cy="8973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252" y="4120871"/>
            <a:ext cx="2765512" cy="23912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/>
          <a:stretch>
            <a:fillRect/>
          </a:stretch>
        </p:blipFill>
        <p:spPr>
          <a:xfrm>
            <a:off x="0" y="6272169"/>
            <a:ext cx="12192000" cy="58583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6"/>
          <a:stretch>
            <a:fillRect/>
          </a:stretch>
        </p:blipFill>
        <p:spPr>
          <a:xfrm>
            <a:off x="1" y="4959573"/>
            <a:ext cx="2902856" cy="189842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6"/>
          <a:stretch>
            <a:fillRect/>
          </a:stretch>
        </p:blipFill>
        <p:spPr>
          <a:xfrm>
            <a:off x="0" y="6512425"/>
            <a:ext cx="12192000" cy="345575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0147313" y="371533"/>
            <a:ext cx="1377938" cy="1015337"/>
            <a:chOff x="5253037" y="2590800"/>
            <a:chExt cx="2322286" cy="1711183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395" y="2094984"/>
            <a:ext cx="1158195" cy="163053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948698" y="2316945"/>
            <a:ext cx="1158195" cy="1630532"/>
          </a:xfrm>
          <a:prstGeom prst="rect">
            <a:avLst/>
          </a:prstGeom>
        </p:spPr>
      </p:pic>
      <p:sp>
        <p:nvSpPr>
          <p:cNvPr id="40" name="椭圆 39"/>
          <p:cNvSpPr/>
          <p:nvPr/>
        </p:nvSpPr>
        <p:spPr>
          <a:xfrm>
            <a:off x="964282" y="1298220"/>
            <a:ext cx="4033722" cy="4033722"/>
          </a:xfrm>
          <a:prstGeom prst="ellipse">
            <a:avLst/>
          </a:prstGeom>
          <a:blipFill dpi="0" rotWithShape="1">
            <a:blip r:embed="rId14">
              <a:alphaModFix amt="2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28" y="718912"/>
            <a:ext cx="3567220" cy="4565810"/>
          </a:xfrm>
          <a:prstGeom prst="rect">
            <a:avLst/>
          </a:prstGeom>
        </p:spPr>
      </p:pic>
      <p:sp>
        <p:nvSpPr>
          <p:cNvPr id="48" name="矩形: 圆角 47"/>
          <p:cNvSpPr/>
          <p:nvPr/>
        </p:nvSpPr>
        <p:spPr>
          <a:xfrm>
            <a:off x="5925820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7A4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: 圆角 48"/>
          <p:cNvSpPr/>
          <p:nvPr/>
        </p:nvSpPr>
        <p:spPr>
          <a:xfrm>
            <a:off x="7256145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229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: 圆角 49"/>
          <p:cNvSpPr/>
          <p:nvPr/>
        </p:nvSpPr>
        <p:spPr>
          <a:xfrm>
            <a:off x="8586470" y="4134023"/>
            <a:ext cx="1137060" cy="324000"/>
          </a:xfrm>
          <a:prstGeom prst="roundRect">
            <a:avLst>
              <a:gd name="adj" fmla="val 50000"/>
            </a:avLst>
          </a:prstGeom>
          <a:solidFill>
            <a:srgbClr val="EA4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F6F7D62-A46E-4AC5-8744-62AFB3E7ADD8}"/>
              </a:ext>
            </a:extLst>
          </p:cNvPr>
          <p:cNvSpPr/>
          <p:nvPr/>
        </p:nvSpPr>
        <p:spPr>
          <a:xfrm>
            <a:off x="5023267" y="1913862"/>
            <a:ext cx="5729652" cy="1433054"/>
          </a:xfrm>
          <a:prstGeom prst="roundRect">
            <a:avLst>
              <a:gd name="adj" fmla="val 26795"/>
            </a:avLst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SG" altLang="x-none" sz="66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VẬN DỤNG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icture 2" descr="44"/>
          <p:cNvSpPr>
            <a:spLocks noChangeAspect="1"/>
          </p:cNvSpPr>
          <p:nvPr/>
        </p:nvSpPr>
        <p:spPr>
          <a:xfrm>
            <a:off x="0" y="13874"/>
            <a:ext cx="12191684" cy="7057927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endParaRPr lang="en-US" altLang="vi-VN" sz="1795" dirty="0">
              <a:latin typeface="UTM Avo" panose="02040603050506020204" pitchFamily="18" charset="0"/>
              <a:ea typeface="Arial" panose="020B0604020202020204" pitchFamily="34" charset="0"/>
            </a:endParaRPr>
          </a:p>
        </p:txBody>
      </p:sp>
      <p:sp>
        <p:nvSpPr>
          <p:cNvPr id="19459" name="Text Box 7"/>
          <p:cNvSpPr txBox="1"/>
          <p:nvPr/>
        </p:nvSpPr>
        <p:spPr>
          <a:xfrm>
            <a:off x="7823168" y="2926218"/>
            <a:ext cx="245067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endParaRPr lang="en-US" altLang="vi-VN" sz="1795" dirty="0">
              <a:latin typeface="UTM Avo" panose="02040603050506020204" pitchFamily="18" charset="0"/>
              <a:ea typeface="Arial" panose="020B0604020202020204" pitchFamily="34" charset="0"/>
            </a:endParaRPr>
          </a:p>
        </p:txBody>
      </p:sp>
      <p:sp>
        <p:nvSpPr>
          <p:cNvPr id="19460" name="Text Box 8"/>
          <p:cNvSpPr txBox="1"/>
          <p:nvPr/>
        </p:nvSpPr>
        <p:spPr>
          <a:xfrm>
            <a:off x="5038892" y="4002931"/>
            <a:ext cx="3170059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endParaRPr lang="en-US" altLang="vi-VN" sz="1795" dirty="0">
              <a:latin typeface="UTM Avo" panose="02040603050506020204" pitchFamily="18" charset="0"/>
              <a:ea typeface="Arial" panose="020B0604020202020204" pitchFamily="34" charset="0"/>
            </a:endParaRPr>
          </a:p>
        </p:txBody>
      </p:sp>
      <p:sp>
        <p:nvSpPr>
          <p:cNvPr id="19461" name="Text Box 9"/>
          <p:cNvSpPr txBox="1"/>
          <p:nvPr/>
        </p:nvSpPr>
        <p:spPr>
          <a:xfrm>
            <a:off x="3502086" y="4791888"/>
            <a:ext cx="1919427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endParaRPr lang="en-US" altLang="vi-VN" sz="1795" dirty="0">
              <a:latin typeface="UTM Avo" panose="02040603050506020204" pitchFamily="18" charset="0"/>
              <a:ea typeface="Arial" panose="020B0604020202020204" pitchFamily="34" charset="0"/>
            </a:endParaRPr>
          </a:p>
        </p:txBody>
      </p:sp>
      <p:sp>
        <p:nvSpPr>
          <p:cNvPr id="51210" name="Rectangle 10"/>
          <p:cNvSpPr/>
          <p:nvPr/>
        </p:nvSpPr>
        <p:spPr>
          <a:xfrm>
            <a:off x="8538322" y="2189526"/>
            <a:ext cx="1919427" cy="15635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vi-VN" sz="9560" b="1" dirty="0">
                <a:solidFill>
                  <a:srgbClr val="0000CC"/>
                </a:solidFill>
                <a:latin typeface="UTM Avo" panose="02040603050506020204" pitchFamily="18" charset="0"/>
              </a:rPr>
              <a:t>10</a:t>
            </a:r>
            <a:endParaRPr lang="vi-VN" altLang="vi-VN" sz="956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463" name="AutoShape 4">
            <a:hlinkClick r:id="rId3" action="ppaction://hlinksldjump"/>
          </p:cNvPr>
          <p:cNvSpPr/>
          <p:nvPr/>
        </p:nvSpPr>
        <p:spPr>
          <a:xfrm>
            <a:off x="8657977" y="2361774"/>
            <a:ext cx="1441942" cy="1219010"/>
          </a:xfrm>
          <a:prstGeom prst="actionButtonHelp">
            <a:avLst/>
          </a:prstGeom>
          <a:solidFill>
            <a:srgbClr val="FFC000"/>
          </a:solidFill>
          <a:ln w="9525">
            <a:noFill/>
          </a:ln>
        </p:spPr>
        <p:txBody>
          <a:bodyPr wrap="none" lIns="72436" tIns="36218" rIns="72436" bIns="36218" anchor="ctr" anchorCtr="0"/>
          <a:lstStyle/>
          <a:p>
            <a:pPr algn="ctr" defTabSz="727075" eaLnBrk="0" hangingPunct="0"/>
            <a:endParaRPr lang="en-US" altLang="vi-VN" sz="1795" b="1" dirty="0">
              <a:solidFill>
                <a:schemeClr val="bg1"/>
              </a:solidFill>
              <a:latin typeface="UTM Avo" panose="02040603050506020204" pitchFamily="18" charset="0"/>
              <a:ea typeface="Arial" panose="020B0604020202020204" pitchFamily="34" charset="0"/>
            </a:endParaRPr>
          </a:p>
        </p:txBody>
      </p:sp>
      <p:pic>
        <p:nvPicPr>
          <p:cNvPr id="100" name="Content Placeholder 99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174750"/>
            <a:ext cx="4953000" cy="335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97"/>
          <a:stretch>
            <a:fillRect/>
          </a:stretch>
        </p:blipFill>
        <p:spPr>
          <a:xfrm>
            <a:off x="0" y="4521200"/>
            <a:ext cx="12607925" cy="2336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4" t="59473" r="35825"/>
          <a:stretch>
            <a:fillRect/>
          </a:stretch>
        </p:blipFill>
        <p:spPr>
          <a:xfrm>
            <a:off x="4953000" y="4373841"/>
            <a:ext cx="3091991" cy="2470285"/>
          </a:xfrm>
          <a:prstGeom prst="rect">
            <a:avLst/>
          </a:prstGeom>
        </p:spPr>
      </p:pic>
      <p:pic>
        <p:nvPicPr>
          <p:cNvPr id="1026" name="Picture 2" descr="卡通黄色小房子图案免抠素材免费下载_觅元素51yuansu.com">
            <a:hlinkClick r:id="rId3" action="ppaction://hlinksldjump"/>
            <a:extLst>
              <a:ext uri="{FF2B5EF4-FFF2-40B4-BE49-F238E27FC236}">
                <a16:creationId xmlns:a16="http://schemas.microsoft.com/office/drawing/2014/main" id="{A096BA61-4E1D-4B2B-8165-FA2C512611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r="16281" b="24926"/>
          <a:stretch/>
        </p:blipFill>
        <p:spPr bwMode="auto">
          <a:xfrm>
            <a:off x="10742345" y="3385136"/>
            <a:ext cx="1449340" cy="156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0" grpId="0"/>
      <p:bldP spid="194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/>
          <p:nvPr/>
        </p:nvSpPr>
        <p:spPr>
          <a:xfrm>
            <a:off x="2063306" y="1994964"/>
            <a:ext cx="2324183" cy="1562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vi-VN" altLang="vi-VN" sz="9560" b="1" dirty="0">
                <a:solidFill>
                  <a:srgbClr val="0000CC"/>
                </a:solidFill>
                <a:latin typeface="Arial" panose="020B0604020202020204" pitchFamily="34" charset="0"/>
              </a:rPr>
              <a:t> ...</a:t>
            </a:r>
            <a:endParaRPr lang="vi-VN" altLang="vi-VN" sz="956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2231" name="Rectangle 7"/>
          <p:cNvSpPr/>
          <p:nvPr/>
        </p:nvSpPr>
        <p:spPr>
          <a:xfrm>
            <a:off x="8210847" y="2336800"/>
            <a:ext cx="1917847" cy="1562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vi-VN" sz="9560" b="1" dirty="0">
                <a:solidFill>
                  <a:srgbClr val="0000CC"/>
                </a:solidFill>
                <a:latin typeface="UTM Avo" panose="02040603050506020204" pitchFamily="18" charset="0"/>
              </a:rPr>
              <a:t>10</a:t>
            </a:r>
            <a:endParaRPr lang="vi-VN" altLang="vi-VN" sz="956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484" name="AutoShape 4">
            <a:hlinkClick r:id="rId3" action="ppaction://hlinksldjump"/>
          </p:cNvPr>
          <p:cNvSpPr/>
          <p:nvPr/>
        </p:nvSpPr>
        <p:spPr>
          <a:xfrm>
            <a:off x="8383629" y="2432922"/>
            <a:ext cx="1440361" cy="1219011"/>
          </a:xfrm>
          <a:prstGeom prst="actionButtonHelp">
            <a:avLst/>
          </a:prstGeom>
          <a:solidFill>
            <a:srgbClr val="FFC000"/>
          </a:solidFill>
          <a:ln w="9525">
            <a:noFill/>
          </a:ln>
        </p:spPr>
        <p:txBody>
          <a:bodyPr wrap="none" lIns="72436" tIns="36218" rIns="72436" bIns="36218" anchor="ctr" anchorCtr="0"/>
          <a:lstStyle/>
          <a:p>
            <a:pPr algn="ctr" defTabSz="727075" eaLnBrk="0" hangingPunct="0"/>
            <a:endParaRPr lang="en-US" altLang="vi-VN" sz="1795" b="1" dirty="0">
              <a:solidFill>
                <a:schemeClr val="bg1"/>
              </a:solidFill>
              <a:latin typeface="UTM Avo" panose="02040603050506020204" pitchFamily="18" charset="0"/>
              <a:ea typeface="Arial" panose="020B0604020202020204" pitchFamily="34" charset="0"/>
            </a:endParaRPr>
          </a:p>
        </p:txBody>
      </p:sp>
      <p:pic>
        <p:nvPicPr>
          <p:cNvPr id="20512" name="Picture 34" descr="Set 10 kẹp hình ảnh làm từ gỗ hình động vật xinh xắn | Shopee Việt Nam"/>
          <p:cNvPicPr>
            <a:picLocks noChangeAspect="1"/>
          </p:cNvPicPr>
          <p:nvPr/>
        </p:nvPicPr>
        <p:blipFill>
          <a:blip r:embed="rId4"/>
          <a:srcRect l="20854" t="6382" r="3786" b="17018"/>
          <a:stretch>
            <a:fillRect/>
          </a:stretch>
        </p:blipFill>
        <p:spPr>
          <a:xfrm>
            <a:off x="657225" y="836295"/>
            <a:ext cx="5135245" cy="38792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97"/>
          <a:stretch>
            <a:fillRect/>
          </a:stretch>
        </p:blipFill>
        <p:spPr>
          <a:xfrm>
            <a:off x="0" y="4521200"/>
            <a:ext cx="12607925" cy="2336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4" t="59473" r="35825"/>
          <a:stretch>
            <a:fillRect/>
          </a:stretch>
        </p:blipFill>
        <p:spPr>
          <a:xfrm>
            <a:off x="4732255" y="4387715"/>
            <a:ext cx="3091991" cy="2470285"/>
          </a:xfrm>
          <a:prstGeom prst="rect">
            <a:avLst/>
          </a:prstGeom>
        </p:spPr>
      </p:pic>
      <p:pic>
        <p:nvPicPr>
          <p:cNvPr id="8" name="Picture 2" descr="卡通黄色小房子图案免抠素材免费下载_觅元素51yuansu.com">
            <a:hlinkClick r:id="rId3" action="ppaction://hlinksldjump"/>
            <a:extLst>
              <a:ext uri="{FF2B5EF4-FFF2-40B4-BE49-F238E27FC236}">
                <a16:creationId xmlns:a16="http://schemas.microsoft.com/office/drawing/2014/main" id="{321BE800-9FC6-4584-8BE9-BBD80D7C84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r="16281" b="24926"/>
          <a:stretch/>
        </p:blipFill>
        <p:spPr bwMode="auto">
          <a:xfrm>
            <a:off x="10742345" y="3385136"/>
            <a:ext cx="1449340" cy="156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/>
      <p:bldP spid="204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icture 30" descr="BCKPC147"/>
          <p:cNvSpPr>
            <a:spLocks noChangeAspect="1"/>
          </p:cNvSpPr>
          <p:nvPr/>
        </p:nvSpPr>
        <p:spPr>
          <a:xfrm>
            <a:off x="624526" y="202023"/>
            <a:ext cx="10972674" cy="6147227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endParaRPr lang="en-US" altLang="vi-VN" sz="1795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21506" name="Rectangle 5"/>
          <p:cNvSpPr/>
          <p:nvPr/>
        </p:nvSpPr>
        <p:spPr>
          <a:xfrm>
            <a:off x="2339994" y="2711191"/>
            <a:ext cx="3565329" cy="1562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vi-VN" altLang="vi-VN" sz="9560" b="1" dirty="0">
                <a:solidFill>
                  <a:srgbClr val="0000CC"/>
                </a:solidFill>
                <a:latin typeface="Arial" panose="020B0604020202020204" pitchFamily="34" charset="0"/>
              </a:rPr>
              <a:t> ...</a:t>
            </a:r>
            <a:endParaRPr lang="vi-VN" altLang="vi-VN" sz="956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3254" name="Rectangle 6"/>
          <p:cNvSpPr/>
          <p:nvPr/>
        </p:nvSpPr>
        <p:spPr>
          <a:xfrm>
            <a:off x="8260337" y="2329546"/>
            <a:ext cx="1797684" cy="1562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vi-VN" sz="9560" b="1" dirty="0">
                <a:solidFill>
                  <a:srgbClr val="0000CC"/>
                </a:solidFill>
                <a:latin typeface="UTM Avo" panose="02040603050506020204" pitchFamily="18" charset="0"/>
              </a:rPr>
              <a:t>10</a:t>
            </a:r>
            <a:endParaRPr lang="vi-VN" altLang="vi-VN" sz="956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508" name="AutoShape 4">
            <a:hlinkClick r:id="rId3" action="ppaction://hlinksldjump"/>
          </p:cNvPr>
          <p:cNvSpPr/>
          <p:nvPr/>
        </p:nvSpPr>
        <p:spPr>
          <a:xfrm>
            <a:off x="8437417" y="2501091"/>
            <a:ext cx="1443524" cy="1219011"/>
          </a:xfrm>
          <a:prstGeom prst="actionButtonHelp">
            <a:avLst/>
          </a:prstGeom>
          <a:solidFill>
            <a:srgbClr val="FFC000"/>
          </a:solidFill>
          <a:ln w="9525">
            <a:noFill/>
          </a:ln>
        </p:spPr>
        <p:txBody>
          <a:bodyPr wrap="none" lIns="72436" tIns="36218" rIns="72436" bIns="36218" anchor="ctr" anchorCtr="0"/>
          <a:lstStyle/>
          <a:p>
            <a:pPr algn="ctr" defTabSz="727075" eaLnBrk="0" hangingPunct="0"/>
            <a:endParaRPr lang="en-US" altLang="vi-VN" sz="1795" b="1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21536" name="Picture 34" descr="Bộ 10 con vật đang yêu - Shop Học Liệu , Đồ dùng , Đồ chơi, Đồ ..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170" y="722838"/>
            <a:ext cx="4760622" cy="41866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97"/>
          <a:stretch>
            <a:fillRect/>
          </a:stretch>
        </p:blipFill>
        <p:spPr>
          <a:xfrm>
            <a:off x="0" y="4908550"/>
            <a:ext cx="12607925" cy="19494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4" t="59473" r="35825"/>
          <a:stretch>
            <a:fillRect/>
          </a:stretch>
        </p:blipFill>
        <p:spPr>
          <a:xfrm>
            <a:off x="4732255" y="4387715"/>
            <a:ext cx="3091991" cy="2470285"/>
          </a:xfrm>
          <a:prstGeom prst="rect">
            <a:avLst/>
          </a:prstGeom>
        </p:spPr>
      </p:pic>
      <p:pic>
        <p:nvPicPr>
          <p:cNvPr id="10" name="Picture 2" descr="卡通黄色小房子图案免抠素材免费下载_觅元素51yuansu.com">
            <a:hlinkClick r:id="rId3" action="ppaction://hlinksldjump"/>
            <a:extLst>
              <a:ext uri="{FF2B5EF4-FFF2-40B4-BE49-F238E27FC236}">
                <a16:creationId xmlns:a16="http://schemas.microsoft.com/office/drawing/2014/main" id="{BE46D1FF-0E2E-48E0-8710-510D7A9D9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r="16281" b="24926"/>
          <a:stretch/>
        </p:blipFill>
        <p:spPr bwMode="auto">
          <a:xfrm>
            <a:off x="10742345" y="3385136"/>
            <a:ext cx="1449340" cy="156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2150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40</Words>
  <Application>Microsoft Office PowerPoint</Application>
  <PresentationFormat>Widescreen</PresentationFormat>
  <Paragraphs>22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Tuần 5 Bài 12 : EM ÔN LẠI NHỮNG GÌ ĐÃ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hà lê</dc:creator>
  <cp:lastModifiedBy>hà lê</cp:lastModifiedBy>
  <cp:revision>1</cp:revision>
  <dcterms:created xsi:type="dcterms:W3CDTF">2024-10-05T02:51:25Z</dcterms:created>
  <dcterms:modified xsi:type="dcterms:W3CDTF">2024-10-05T03:26:59Z</dcterms:modified>
</cp:coreProperties>
</file>