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5" r:id="rId1"/>
  </p:sldMasterIdLst>
  <p:notesMasterIdLst>
    <p:notesMasterId r:id="rId10"/>
  </p:notesMasterIdLst>
  <p:sldIdLst>
    <p:sldId id="313" r:id="rId2"/>
    <p:sldId id="324" r:id="rId3"/>
    <p:sldId id="325" r:id="rId4"/>
    <p:sldId id="310" r:id="rId5"/>
    <p:sldId id="265" r:id="rId6"/>
    <p:sldId id="323" r:id="rId7"/>
    <p:sldId id="318" r:id="rId8"/>
    <p:sldId id="3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44" d="100"/>
          <a:sy n="44" d="100"/>
        </p:scale>
        <p:origin x="103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0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4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B41C7-10C1-2A56-6C2A-E7B760051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89CCE9-BEA2-8F74-5CBC-4E186625C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2A8B3-8639-CDB7-BCFF-DA164F0AF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4A72C-D4ED-1E5D-6A29-C66BE1CFA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0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9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092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086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91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49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3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3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8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3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9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5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9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8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3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5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680" r:id="rId18"/>
    <p:sldLayoutId id="214748368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68215" y="2362965"/>
            <a:ext cx="10700602" cy="154656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Chào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mừng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quý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thầy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cô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giáo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sinh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đến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với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tiết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hôm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nay!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0FE2A-0853-2800-27F4-7698DB58B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6981" y="-254065"/>
            <a:ext cx="2097206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D76D2-57D6-C434-D005-A8AAC1392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38">
            <a:extLst>
              <a:ext uri="{FF2B5EF4-FFF2-40B4-BE49-F238E27FC236}">
                <a16:creationId xmlns:a16="http://schemas.microsoft.com/office/drawing/2014/main" id="{77D7ABB9-B8DD-B752-85DF-C08A5E6FA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C0732B96-CA2E-FB2B-37A9-2E6F77155E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49762085-5389-3E04-71C5-84A11D55F9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BD0FFA0E-521C-6634-8CDE-979A79C89FED}"/>
              </a:ext>
            </a:extLst>
          </p:cNvPr>
          <p:cNvSpPr txBox="1"/>
          <p:nvPr/>
        </p:nvSpPr>
        <p:spPr>
          <a:xfrm flipH="1">
            <a:off x="3069951" y="2362965"/>
            <a:ext cx="6517204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643A9D-F53D-C021-3BE8-97666405E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2003"/>
            <a:ext cx="4352921" cy="1737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D751D5-F1BD-2494-73B9-46FD7FD08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7715" y="-252323"/>
            <a:ext cx="2097206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22: </a:t>
            </a:r>
            <a:r>
              <a:rPr kumimoji="0" lang="en-US" sz="4400" b="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4400" b="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4400" b="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4400" b="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4400" b="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4400" b="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4400" b="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4400" b="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-33651" y="592025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4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07207" y="611164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8E4E8BA-9643-8E81-9BC1-666D04E21055}"/>
              </a:ext>
            </a:extLst>
          </p:cNvPr>
          <p:cNvSpPr txBox="1"/>
          <p:nvPr/>
        </p:nvSpPr>
        <p:spPr>
          <a:xfrm>
            <a:off x="991068" y="3176501"/>
            <a:ext cx="1020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LIÊN QUAN ĐẾN PHÉP CỘNG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91C68-3AE9-6388-8B28-0D4E3ACAE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4114800"/>
            <a:ext cx="1219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5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9427"/>
            <a:ext cx="12100383" cy="2253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5" y="2262433"/>
            <a:ext cx="5309943" cy="339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559" y="2243579"/>
            <a:ext cx="6591988" cy="341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81" y="827446"/>
            <a:ext cx="11832751" cy="557806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554354" y="4067292"/>
            <a:ext cx="752177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83617" y="4067292"/>
            <a:ext cx="699770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69840" y="4067292"/>
            <a:ext cx="781549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569841" y="5175316"/>
            <a:ext cx="781548" cy="7758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6" name="Oval 15"/>
          <p:cNvSpPr/>
          <p:nvPr/>
        </p:nvSpPr>
        <p:spPr>
          <a:xfrm>
            <a:off x="6456498" y="4067292"/>
            <a:ext cx="677152" cy="7875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206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5" y="752262"/>
            <a:ext cx="12027095" cy="519894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117868" y="3888183"/>
            <a:ext cx="752177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70057" y="3963597"/>
            <a:ext cx="699770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41939" y="3963597"/>
            <a:ext cx="781549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07928" y="4917527"/>
            <a:ext cx="781548" cy="7758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Oval 15"/>
          <p:cNvSpPr/>
          <p:nvPr/>
        </p:nvSpPr>
        <p:spPr>
          <a:xfrm>
            <a:off x="5974663" y="3871499"/>
            <a:ext cx="677152" cy="7875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318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94043" y="795411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B94E8-C497-30E2-CB88-7C514AD8E71E}"/>
              </a:ext>
            </a:extLst>
          </p:cNvPr>
          <p:cNvSpPr txBox="1"/>
          <p:nvPr/>
        </p:nvSpPr>
        <p:spPr>
          <a:xfrm>
            <a:off x="1000247" y="-149299"/>
            <a:ext cx="98398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Cảm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sinh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quý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thầy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tham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gia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buổi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hôm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nay</a:t>
            </a:r>
            <a:r>
              <a:rPr lang="en-US" sz="3200" b="1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27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304</TotalTime>
  <Words>78</Words>
  <Application>Microsoft Office PowerPoint</Application>
  <PresentationFormat>Widescreen</PresentationFormat>
  <Paragraphs>21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Heebo</vt:lpstr>
      <vt:lpstr>Times New Roman</vt:lpstr>
      <vt:lpstr>UTM Avo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30</cp:revision>
  <dcterms:created xsi:type="dcterms:W3CDTF">2021-05-17T05:01:00Z</dcterms:created>
  <dcterms:modified xsi:type="dcterms:W3CDTF">2025-10-27T14:40:35Z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