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6" r:id="rId2"/>
    <p:sldId id="274" r:id="rId3"/>
    <p:sldId id="266" r:id="rId4"/>
    <p:sldId id="269" r:id="rId5"/>
    <p:sldId id="270" r:id="rId6"/>
    <p:sldId id="271" r:id="rId7"/>
    <p:sldId id="273" r:id="rId8"/>
    <p:sldId id="267" r:id="rId9"/>
    <p:sldId id="261" r:id="rId10"/>
    <p:sldId id="262" r:id="rId11"/>
    <p:sldId id="268" r:id="rId12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4"/>
    </p:embeddedFont>
    <p:embeddedFont>
      <p:font typeface="Arial-SGK-TV" panose="020B0604020202020204" charset="0"/>
      <p:regular r:id="rId15"/>
      <p:bold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imSun" panose="02010600030101010101" pitchFamily="2" charset="-12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09252"/>
    <a:srgbClr val="F19E65"/>
    <a:srgbClr val="FDD09E"/>
    <a:srgbClr val="FFFFFF"/>
    <a:srgbClr val="D3EAD4"/>
    <a:srgbClr val="1D90D0"/>
    <a:srgbClr val="0CAE4C"/>
    <a:srgbClr val="F7931C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AE1E5-1A7F-4B70-A029-C22F8020B687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9F70-AF8F-4CC3-BC9F-5DE7D982F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06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0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217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D864D30-42DC-4542-81D3-4F58E777823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5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85" y="882007"/>
            <a:ext cx="6880551" cy="5182289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68426" y="1794985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Su su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4983" y="2379481"/>
            <a:ext cx="4941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rễ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già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rễ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nhờ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76734" y="4156453"/>
            <a:ext cx="3517735" cy="751185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91" y="4058843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3774154" y="439923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Su su</a:t>
            </a:r>
            <a:endParaRPr lang="en-US" sz="2400" b="1" i="1" dirty="0">
              <a:solidFill>
                <a:srgbClr val="1D90D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F42FBD-FDE7-49EE-893B-5548BC3D91ED}"/>
              </a:ext>
            </a:extLst>
          </p:cNvPr>
          <p:cNvSpPr/>
          <p:nvPr/>
        </p:nvSpPr>
        <p:spPr>
          <a:xfrm>
            <a:off x="4630440" y="4288342"/>
            <a:ext cx="2784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>
                <a:latin typeface="Arial-SGK-TV" pitchFamily="2" charset="0"/>
                <a:cs typeface="Arial-SGK-TV" pitchFamily="2" charset="0"/>
              </a:rPr>
              <a:t>Quả su su nghĩ gì?</a:t>
            </a:r>
            <a:endParaRPr lang="en-US" sz="2400" i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-0.23525 -0.0715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358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8" grpId="0"/>
      <p:bldP spid="8" grpId="1" build="allAtOnce"/>
      <p:bldP spid="12" grpId="0" animBg="1"/>
      <p:bldP spid="9" grpId="0"/>
      <p:bldP spid="9" grpId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85618" y="2784846"/>
            <a:ext cx="23727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r   s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8126" y="1002541"/>
            <a:ext cx="970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80000"/>
                    </a:prstClr>
                  </a:outerShdw>
                </a:effectLst>
                <a:latin typeface="Arial Rounded MT Bold" panose="020F0704030504030204" pitchFamily="34" charset="0"/>
                <a:cs typeface="Arial-SGK-TV" pitchFamily="2" charset="0"/>
              </a:rPr>
              <a:t>4C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80000"/>
                  </a:prstClr>
                </a:outerShdw>
              </a:effectLst>
              <a:latin typeface="Arial Rounded MT Bold" panose="020F070403050403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12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1E0F08-0156-44AE-BFFF-AC07E09A2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-SGK-TV" pitchFamily="2" charset="0"/>
                <a:cs typeface="Arial-SGK-TV" pitchFamily="2" charset="0"/>
              </a:rPr>
              <a:t>Nghe – nói</a:t>
            </a:r>
          </a:p>
          <a:p>
            <a:r>
              <a:rPr lang="en-US" sz="2400">
                <a:latin typeface="Arial-SGK-TV" pitchFamily="2" charset="0"/>
                <a:cs typeface="Arial-SGK-TV" pitchFamily="2" charset="0"/>
              </a:rPr>
              <a:t>Hỏi – đáp về người và vật trong tranh.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42490" y="1639064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-SGK-TV" pitchFamily="2" charset="0"/>
                <a:cs typeface="Arial-SGK-TV" pitchFamily="2" charset="0"/>
              </a:rPr>
              <a:t>rổ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4679" y="1639064"/>
            <a:ext cx="3400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Arial-SGK-TV" pitchFamily="2" charset="0"/>
                <a:cs typeface="Arial-SGK-TV" pitchFamily="2" charset="0"/>
              </a:rPr>
              <a:t>quả </a:t>
            </a:r>
            <a:r>
              <a:rPr lang="en-US" sz="5400" b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u </a:t>
            </a:r>
            <a:r>
              <a:rPr lang="en-US" sz="5400" b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>
                <a:latin typeface="Arial-SGK-TV" pitchFamily="2" charset="0"/>
                <a:cs typeface="Arial-SGK-TV" pitchFamily="2" charset="0"/>
              </a:rPr>
              <a:t>u</a:t>
            </a:r>
            <a:endParaRPr lang="en-US" sz="54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93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193" y="2565689"/>
            <a:ext cx="190194" cy="237744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93947"/>
              </p:ext>
            </p:extLst>
          </p:nvPr>
        </p:nvGraphicFramePr>
        <p:xfrm>
          <a:off x="2852580" y="2879313"/>
          <a:ext cx="3428824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34984" y="2833043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ô</a:t>
            </a:r>
            <a:endParaRPr lang="en-US" sz="6000" dirty="0"/>
          </a:p>
        </p:txBody>
      </p:sp>
      <p:sp>
        <p:nvSpPr>
          <p:cNvPr id="26" name="Rectangle 25"/>
          <p:cNvSpPr/>
          <p:nvPr/>
        </p:nvSpPr>
        <p:spPr>
          <a:xfrm>
            <a:off x="5134984" y="2833044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ô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3479376" y="2833044"/>
            <a:ext cx="4411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endParaRPr lang="en-US" sz="6000" dirty="0">
              <a:solidFill>
                <a:srgbClr val="ED7D3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79376" y="2833045"/>
            <a:ext cx="4411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endParaRPr lang="en-US" sz="6000" dirty="0">
              <a:solidFill>
                <a:srgbClr val="ED7D3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93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4947" y="141454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ổ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438" y="2567939"/>
            <a:ext cx="190196" cy="2377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7426" y="4242816"/>
            <a:ext cx="8691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ổ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069 L 0.07135 0.208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2.96296E-6 L -0.0816 0.208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1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8073 0.2472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26" grpId="0"/>
      <p:bldP spid="10" grpId="0"/>
      <p:bldP spid="10" grpId="1"/>
      <p:bldP spid="10" grpId="2"/>
      <p:bldP spid="2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134984" y="2978518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u</a:t>
            </a:r>
            <a:endParaRPr lang="en-US" sz="6000" dirty="0"/>
          </a:p>
        </p:txBody>
      </p:sp>
      <p:sp>
        <p:nvSpPr>
          <p:cNvPr id="25" name="Rectangle 24"/>
          <p:cNvSpPr/>
          <p:nvPr/>
        </p:nvSpPr>
        <p:spPr>
          <a:xfrm>
            <a:off x="3415256" y="2978519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6000" dirty="0">
              <a:solidFill>
                <a:srgbClr val="ED7D31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683477"/>
              </p:ext>
            </p:extLst>
          </p:nvPr>
        </p:nvGraphicFramePr>
        <p:xfrm>
          <a:off x="2852580" y="3066351"/>
          <a:ext cx="3428824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4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5134984" y="297851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u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3415256" y="297851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6000" dirty="0">
              <a:solidFill>
                <a:srgbClr val="ED7D3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934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91517" y="1424938"/>
            <a:ext cx="37545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6000" b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 s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6000" b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 s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u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3306" y="4469476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07 L 0.07171 0.219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3.33333E-6 L -0.07448 0.2206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5" grpId="0"/>
      <p:bldP spid="11" grpId="0"/>
      <p:bldP spid="11" grpId="1"/>
      <p:bldP spid="11" grpId="2"/>
      <p:bldP spid="10" grpId="0"/>
      <p:bldP spid="10" grpId="1"/>
      <p:bldP spid="10" grpId="2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36051" y="1242803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ổ</a:t>
            </a:r>
            <a:endParaRPr lang="en-US" sz="6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8716" y="1242803"/>
            <a:ext cx="3882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-SGK-TV" pitchFamily="2" charset="0"/>
                <a:cs typeface="Arial-SGK-TV" pitchFamily="2" charset="0"/>
              </a:rPr>
              <a:t>quả </a:t>
            </a:r>
            <a:r>
              <a:rPr lang="en-US" sz="6000" b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u </a:t>
            </a:r>
            <a:r>
              <a:rPr lang="en-US" sz="6000" b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>
                <a:latin typeface="Arial-SGK-TV" pitchFamily="2" charset="0"/>
                <a:cs typeface="Arial-SGK-TV" pitchFamily="2" charset="0"/>
              </a:rPr>
              <a:t>u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285173"/>
              </p:ext>
            </p:extLst>
          </p:nvPr>
        </p:nvGraphicFramePr>
        <p:xfrm>
          <a:off x="684381" y="2785673"/>
          <a:ext cx="310896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06742"/>
              </p:ext>
            </p:extLst>
          </p:nvPr>
        </p:nvGraphicFramePr>
        <p:xfrm>
          <a:off x="5073316" y="2782072"/>
          <a:ext cx="3108960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5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320881" y="2782072"/>
            <a:ext cx="4411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endParaRPr lang="en-US" sz="6000" dirty="0">
              <a:solidFill>
                <a:srgbClr val="ED7D3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21668" y="2772249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ô</a:t>
            </a:r>
            <a:endParaRPr lang="en-US" sz="6000" dirty="0"/>
          </a:p>
        </p:txBody>
      </p:sp>
      <p:sp>
        <p:nvSpPr>
          <p:cNvPr id="27" name="Rectangle 26"/>
          <p:cNvSpPr/>
          <p:nvPr/>
        </p:nvSpPr>
        <p:spPr>
          <a:xfrm>
            <a:off x="5569415" y="2782072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6000" dirty="0">
              <a:solidFill>
                <a:srgbClr val="ED7D3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96197" y="2785673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>
                <a:latin typeface="Arial-SGK-TV" pitchFamily="2" charset="0"/>
                <a:cs typeface="Arial-SGK-TV" pitchFamily="2" charset="0"/>
              </a:rPr>
              <a:t>u</a:t>
            </a:r>
            <a:endParaRPr lang="en-US" sz="6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8529" y="4184070"/>
            <a:ext cx="8691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ổ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9101" y="4184069"/>
            <a:ext cx="9973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ED7D3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u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76" y="2433128"/>
            <a:ext cx="198664" cy="2483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36B476-8A78-4FDD-83D7-D3787FD47D84}"/>
              </a:ext>
            </a:extLst>
          </p:cNvPr>
          <p:cNvGrpSpPr/>
          <p:nvPr/>
        </p:nvGrpSpPr>
        <p:grpSpPr>
          <a:xfrm>
            <a:off x="1232422" y="5356664"/>
            <a:ext cx="6679156" cy="803756"/>
            <a:chOff x="1278547" y="5562196"/>
            <a:chExt cx="6679156" cy="80375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C04DEFF-6164-40C3-9B65-67C997D587C2}"/>
                </a:ext>
              </a:extLst>
            </p:cNvPr>
            <p:cNvGrpSpPr/>
            <p:nvPr/>
          </p:nvGrpSpPr>
          <p:grpSpPr>
            <a:xfrm>
              <a:off x="1278547" y="5583912"/>
              <a:ext cx="6679156" cy="782040"/>
              <a:chOff x="1202837" y="5231374"/>
              <a:chExt cx="6679156" cy="78204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6B17D2BE-19C9-47AE-A266-A855F998E89C}"/>
                  </a:ext>
                </a:extLst>
              </p:cNvPr>
              <p:cNvGrpSpPr/>
              <p:nvPr/>
            </p:nvGrpSpPr>
            <p:grpSpPr>
              <a:xfrm>
                <a:off x="1202837" y="5231374"/>
                <a:ext cx="6679156" cy="782040"/>
                <a:chOff x="1146081" y="5085784"/>
                <a:chExt cx="6679156" cy="782040"/>
              </a:xfrm>
            </p:grpSpPr>
            <p:sp>
              <p:nvSpPr>
                <p:cNvPr id="29" name="Rectangle: Rounded Corners 8">
                  <a:extLst>
                    <a:ext uri="{FF2B5EF4-FFF2-40B4-BE49-F238E27FC236}">
                      <a16:creationId xmlns:a16="http://schemas.microsoft.com/office/drawing/2014/main" id="{69E71040-14DD-42BC-B709-13AEE14AA47D}"/>
                    </a:ext>
                  </a:extLst>
                </p:cNvPr>
                <p:cNvSpPr/>
                <p:nvPr/>
              </p:nvSpPr>
              <p:spPr>
                <a:xfrm>
                  <a:off x="1146081" y="5085784"/>
                  <a:ext cx="6679156" cy="754102"/>
                </a:xfrm>
                <a:prstGeom prst="roundRect">
                  <a:avLst/>
                </a:prstGeom>
                <a:solidFill>
                  <a:srgbClr val="F19E65"/>
                </a:solidFill>
                <a:ln>
                  <a:solidFill>
                    <a:srgbClr val="F19E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15D9862-1207-4EA9-8CC4-B83EFC3C5DF9}"/>
                    </a:ext>
                  </a:extLst>
                </p:cNvPr>
                <p:cNvSpPr txBox="1"/>
                <p:nvPr/>
              </p:nvSpPr>
              <p:spPr>
                <a:xfrm>
                  <a:off x="5806027" y="5098383"/>
                  <a:ext cx="82438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400" dirty="0">
                      <a:latin typeface="Arial-SGK-TV" panose="020B0604020202020204" charset="0"/>
                      <a:cs typeface="Arial-SGK-TV" panose="020B0604020202020204" charset="0"/>
                    </a:rPr>
                    <a:t>s</a:t>
                  </a:r>
                  <a:endParaRPr lang="zh-CN" altLang="en-US" sz="4400" dirty="0">
                    <a:latin typeface="Arial-SGK-TV" panose="020B0604020202020204" charset="0"/>
                    <a:cs typeface="Arial-SGK-TV" panose="020B0604020202020204" charset="0"/>
                  </a:endParaRP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18370C-A11C-4DC8-AD5B-CDA75626560C}"/>
                  </a:ext>
                </a:extLst>
              </p:cNvPr>
              <p:cNvSpPr txBox="1"/>
              <p:nvPr/>
            </p:nvSpPr>
            <p:spPr>
              <a:xfrm>
                <a:off x="2763449" y="5243973"/>
                <a:ext cx="56907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latin typeface="Arial-SGK-TV" panose="020B0604020202020204" charset="0"/>
                    <a:cs typeface="Arial-SGK-TV" panose="020B0604020202020204" charset="0"/>
                  </a:rPr>
                  <a:t>R</a:t>
                </a:r>
                <a:endParaRPr lang="zh-CN" altLang="en-US" sz="4400" dirty="0">
                  <a:latin typeface="Arial-SGK-TV" panose="020B0604020202020204" charset="0"/>
                  <a:cs typeface="Arial-SGK-TV" panose="020B060402020202020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CF17EC-F1A9-4AF2-8497-52E8D726713A}"/>
                </a:ext>
              </a:extLst>
            </p:cNvPr>
            <p:cNvSpPr txBox="1"/>
            <p:nvPr/>
          </p:nvSpPr>
          <p:spPr>
            <a:xfrm>
              <a:off x="3486500" y="5562196"/>
              <a:ext cx="622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atin typeface="Arial-SGK-TV" panose="020B0604020202020204" charset="0"/>
                  <a:cs typeface="Arial-SGK-TV" panose="020B0604020202020204" charset="0"/>
                </a:rPr>
                <a:t>r</a:t>
              </a:r>
              <a:endParaRPr lang="zh-CN" altLang="en-US" sz="4400" dirty="0">
                <a:latin typeface="Arial-SGK-TV" panose="020B0604020202020204" charset="0"/>
                <a:cs typeface="Arial-SGK-TV" panose="020B060402020202020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203B4E-C32A-43DF-B826-039A3D22BFEB}"/>
                </a:ext>
              </a:extLst>
            </p:cNvPr>
            <p:cNvSpPr txBox="1"/>
            <p:nvPr/>
          </p:nvSpPr>
          <p:spPr>
            <a:xfrm>
              <a:off x="4857201" y="5590134"/>
              <a:ext cx="11760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latin typeface="Arial-SGK-TV" panose="020B0604020202020204" charset="0"/>
                  <a:cs typeface="Arial-SGK-TV" panose="020B0604020202020204" charset="0"/>
                </a:rPr>
                <a:t>S</a:t>
              </a:r>
              <a:endParaRPr lang="zh-CN" altLang="en-US" sz="4400" dirty="0">
                <a:latin typeface="Arial-SGK-TV" panose="020B0604020202020204" charset="0"/>
                <a:cs typeface="Arial-SGK-TV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45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0639D87E-92C7-486D-AABD-A326A3A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80" y="4582508"/>
            <a:ext cx="146304" cy="182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47" y="989538"/>
            <a:ext cx="621740" cy="5992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F7F758C-D382-4E10-B3F6-B9BC2FB87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31756"/>
              </p:ext>
            </p:extLst>
          </p:nvPr>
        </p:nvGraphicFramePr>
        <p:xfrm>
          <a:off x="1478400" y="1477209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04024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038333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A6A8280-0FB9-4AD5-BBA6-A145D02C492C}"/>
              </a:ext>
            </a:extLst>
          </p:cNvPr>
          <p:cNvSpPr txBox="1"/>
          <p:nvPr/>
        </p:nvSpPr>
        <p:spPr>
          <a:xfrm>
            <a:off x="2040676" y="2248576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r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7673CF-2EA6-4771-B33D-28D0ADFE1A8E}"/>
              </a:ext>
            </a:extLst>
          </p:cNvPr>
          <p:cNvSpPr txBox="1"/>
          <p:nvPr/>
        </p:nvSpPr>
        <p:spPr>
          <a:xfrm>
            <a:off x="3650859" y="22629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a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F991CC-69CB-4BF0-8641-90C68AFF9698}"/>
              </a:ext>
            </a:extLst>
          </p:cNvPr>
          <p:cNvSpPr txBox="1"/>
          <p:nvPr/>
        </p:nvSpPr>
        <p:spPr>
          <a:xfrm>
            <a:off x="6740360" y="2269639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rá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90927-A99E-4AAE-A43F-201D00700F0D}"/>
              </a:ext>
            </a:extLst>
          </p:cNvPr>
          <p:cNvSpPr txBox="1"/>
          <p:nvPr/>
        </p:nvSpPr>
        <p:spPr>
          <a:xfrm>
            <a:off x="2040677" y="2997715"/>
            <a:ext cx="320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r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BF445-4380-41CB-8EE5-42F1EDD9A010}"/>
              </a:ext>
            </a:extLst>
          </p:cNvPr>
          <p:cNvSpPr txBox="1"/>
          <p:nvPr/>
        </p:nvSpPr>
        <p:spPr>
          <a:xfrm>
            <a:off x="3650859" y="301207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ê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DC5A3-60FD-4930-8EFB-C37ADC6D6940}"/>
              </a:ext>
            </a:extLst>
          </p:cNvPr>
          <p:cNvSpPr txBox="1"/>
          <p:nvPr/>
        </p:nvSpPr>
        <p:spPr>
          <a:xfrm>
            <a:off x="6752977" y="3018778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rễ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50E0F7-1910-4EE0-892E-BFF4465E3B12}"/>
              </a:ext>
            </a:extLst>
          </p:cNvPr>
          <p:cNvSpPr txBox="1"/>
          <p:nvPr/>
        </p:nvSpPr>
        <p:spPr>
          <a:xfrm>
            <a:off x="2006211" y="3743457"/>
            <a:ext cx="38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s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905252-053F-41B0-B8C7-994B085B67E3}"/>
              </a:ext>
            </a:extLst>
          </p:cNvPr>
          <p:cNvSpPr txBox="1"/>
          <p:nvPr/>
        </p:nvSpPr>
        <p:spPr>
          <a:xfrm>
            <a:off x="3650859" y="375782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o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E73DB8-7D78-49D8-8885-F164A948FD6C}"/>
              </a:ext>
            </a:extLst>
          </p:cNvPr>
          <p:cNvSpPr txBox="1"/>
          <p:nvPr/>
        </p:nvSpPr>
        <p:spPr>
          <a:xfrm>
            <a:off x="2006211" y="4423185"/>
            <a:ext cx="38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s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C46F5C-D6EA-4F46-A869-441EF1F58EB5}"/>
              </a:ext>
            </a:extLst>
          </p:cNvPr>
          <p:cNvSpPr txBox="1"/>
          <p:nvPr/>
        </p:nvSpPr>
        <p:spPr>
          <a:xfrm>
            <a:off x="3669777" y="445016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ô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D8BDBF-89C6-47B3-A55D-0521F435FF49}"/>
              </a:ext>
            </a:extLst>
          </p:cNvPr>
          <p:cNvSpPr txBox="1"/>
          <p:nvPr/>
        </p:nvSpPr>
        <p:spPr>
          <a:xfrm>
            <a:off x="6821712" y="304559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0D7FC7-D635-4F21-819A-FD4067E35CA2}"/>
              </a:ext>
            </a:extLst>
          </p:cNvPr>
          <p:cNvSpPr txBox="1"/>
          <p:nvPr/>
        </p:nvSpPr>
        <p:spPr>
          <a:xfrm>
            <a:off x="6718895" y="3706755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sò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BD7B3A-CDD2-4818-B5B4-CE5450FB4EBF}"/>
              </a:ext>
            </a:extLst>
          </p:cNvPr>
          <p:cNvSpPr txBox="1"/>
          <p:nvPr/>
        </p:nvSpPr>
        <p:spPr>
          <a:xfrm>
            <a:off x="6806083" y="373362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DE4C44-348A-462F-A827-B7F1E810728A}"/>
              </a:ext>
            </a:extLst>
          </p:cNvPr>
          <p:cNvSpPr txBox="1"/>
          <p:nvPr/>
        </p:nvSpPr>
        <p:spPr>
          <a:xfrm>
            <a:off x="6736426" y="4480676"/>
            <a:ext cx="731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sổ 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3CD888-D669-43EB-874D-5EB9F307C77E}"/>
              </a:ext>
            </a:extLst>
          </p:cNvPr>
          <p:cNvSpPr txBox="1"/>
          <p:nvPr/>
        </p:nvSpPr>
        <p:spPr>
          <a:xfrm>
            <a:off x="6859473" y="449238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E4C64-E86A-40F0-805E-70104C3DC691}"/>
              </a:ext>
            </a:extLst>
          </p:cNvPr>
          <p:cNvSpPr txBox="1"/>
          <p:nvPr/>
        </p:nvSpPr>
        <p:spPr>
          <a:xfrm>
            <a:off x="5299527" y="5294685"/>
            <a:ext cx="41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Arial-SGK-TV" panose="020B0604020202020204" charset="0"/>
                <a:cs typeface="Arial-SGK-TV" panose="020B0604020202020204" charset="0"/>
              </a:rPr>
              <a:t>.</a:t>
            </a:r>
            <a:endParaRPr lang="zh-CN" altLang="en-US" sz="2400">
              <a:latin typeface="Arial-SGK-TV" panose="020B0604020202020204" charset="0"/>
              <a:cs typeface="Arial-SGK-TV" panose="020B060402020202020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C5DE0B-B362-4C93-9585-F9FEBEDC795E}"/>
              </a:ext>
            </a:extLst>
          </p:cNvPr>
          <p:cNvSpPr txBox="1"/>
          <p:nvPr/>
        </p:nvSpPr>
        <p:spPr>
          <a:xfrm>
            <a:off x="2040677" y="1513795"/>
            <a:ext cx="3209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r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62B036-4EF4-4C4C-87C6-8DFB7B2CB3A5}"/>
              </a:ext>
            </a:extLst>
          </p:cNvPr>
          <p:cNvSpPr txBox="1"/>
          <p:nvPr/>
        </p:nvSpPr>
        <p:spPr>
          <a:xfrm>
            <a:off x="3650859" y="152815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u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ACECA4-FE7F-4D58-B986-AE0790AC6D12}"/>
              </a:ext>
            </a:extLst>
          </p:cNvPr>
          <p:cNvSpPr txBox="1"/>
          <p:nvPr/>
        </p:nvSpPr>
        <p:spPr>
          <a:xfrm>
            <a:off x="6715136" y="1534858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ru 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A377324-3561-4691-9253-3287CCC200FB}"/>
              </a:ext>
            </a:extLst>
          </p:cNvPr>
          <p:cNvSpPr txBox="1"/>
          <p:nvPr/>
        </p:nvSpPr>
        <p:spPr>
          <a:xfrm>
            <a:off x="6812556" y="230971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8F48A85-CF77-4C16-A49F-11A912776EAB}"/>
              </a:ext>
            </a:extLst>
          </p:cNvPr>
          <p:cNvCxnSpPr>
            <a:cxnSpLocks/>
          </p:cNvCxnSpPr>
          <p:nvPr/>
        </p:nvCxnSpPr>
        <p:spPr>
          <a:xfrm>
            <a:off x="5454363" y="3981628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C707A27-0D6C-4490-9636-29ED510A07D7}"/>
              </a:ext>
            </a:extLst>
          </p:cNvPr>
          <p:cNvSpPr txBox="1"/>
          <p:nvPr/>
        </p:nvSpPr>
        <p:spPr>
          <a:xfrm>
            <a:off x="2007315" y="5172044"/>
            <a:ext cx="38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latin typeface="Arial-SGK-TV" pitchFamily="2" charset="0"/>
                <a:cs typeface="Arial-SGK-TV" pitchFamily="2" charset="0"/>
              </a:rPr>
              <a:t>s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B551A18-4B3A-4EEC-8CE2-5AC8D89448C9}"/>
              </a:ext>
            </a:extLst>
          </p:cNvPr>
          <p:cNvSpPr txBox="1"/>
          <p:nvPr/>
        </p:nvSpPr>
        <p:spPr>
          <a:xfrm>
            <a:off x="3651964" y="5186408"/>
            <a:ext cx="41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-SGK-TV" pitchFamily="2" charset="0"/>
                <a:cs typeface="Arial-SGK-TV" pitchFamily="2" charset="0"/>
              </a:rPr>
              <a:t>ơ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73FA90-A330-4502-99A5-762A2C6D6476}"/>
              </a:ext>
            </a:extLst>
          </p:cNvPr>
          <p:cNvSpPr txBox="1"/>
          <p:nvPr/>
        </p:nvSpPr>
        <p:spPr>
          <a:xfrm>
            <a:off x="6755349" y="5172044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sợ 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C8E4CF-5EE0-4CCC-8892-D40CD904F002}"/>
              </a:ext>
            </a:extLst>
          </p:cNvPr>
          <p:cNvSpPr txBox="1"/>
          <p:nvPr/>
        </p:nvSpPr>
        <p:spPr>
          <a:xfrm>
            <a:off x="6884698" y="518374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DDFE9D2-8CAB-4514-8C6E-3E8A50A64E59}"/>
              </a:ext>
            </a:extLst>
          </p:cNvPr>
          <p:cNvCxnSpPr>
            <a:cxnSpLocks/>
          </p:cNvCxnSpPr>
          <p:nvPr/>
        </p:nvCxnSpPr>
        <p:spPr>
          <a:xfrm flipH="1">
            <a:off x="5454363" y="2497383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30E4FD89-54D0-42EB-8BD7-8DB36BED801C}"/>
              </a:ext>
            </a:extLst>
          </p:cNvPr>
          <p:cNvSpPr txBox="1"/>
          <p:nvPr/>
        </p:nvSpPr>
        <p:spPr>
          <a:xfrm>
            <a:off x="5242862" y="3002747"/>
            <a:ext cx="412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>
                <a:latin typeface="Arial-SGK-TV" panose="020B0604020202020204" charset="0"/>
                <a:cs typeface="Arial-SGK-TV" panose="020B0604020202020204" charset="0"/>
              </a:rPr>
              <a:t>~</a:t>
            </a:r>
            <a:endParaRPr lang="zh-CN" altLang="en-US" sz="2400">
              <a:latin typeface="Arial-SGK-TV" panose="020B0604020202020204" charset="0"/>
              <a:cs typeface="Arial-SGK-TV" panose="020B060402020202020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95E02823-E86E-42F1-BF6E-7EA93FB22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880" y="4581889"/>
            <a:ext cx="146304" cy="1828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DDED8-58A1-4F7D-A6DF-9E34A3E41FB0}"/>
              </a:ext>
            </a:extLst>
          </p:cNvPr>
          <p:cNvSpPr/>
          <p:nvPr/>
        </p:nvSpPr>
        <p:spPr>
          <a:xfrm>
            <a:off x="1360950" y="2222604"/>
            <a:ext cx="6461115" cy="3805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2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0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1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7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161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4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29" grpId="1"/>
      <p:bldP spid="34" grpId="0"/>
      <p:bldP spid="10" grpId="1"/>
      <p:bldP spid="11" grpId="1"/>
      <p:bldP spid="12" grpId="0"/>
      <p:bldP spid="14" grpId="0"/>
      <p:bldP spid="15" grpId="0"/>
      <p:bldP spid="18" grpId="0"/>
      <p:bldP spid="19" grpId="0"/>
      <p:bldP spid="32" grpId="0"/>
      <p:bldP spid="38" grpId="0"/>
      <p:bldP spid="39" grpId="0"/>
      <p:bldP spid="40" grpId="0"/>
      <p:bldP spid="41" grpId="0"/>
      <p:bldP spid="2" grpId="0"/>
      <p:bldP spid="46" grpId="0"/>
      <p:bldP spid="46" grpId="1"/>
      <p:bldP spid="47" grpId="0"/>
      <p:bldP spid="47" grpId="1"/>
      <p:bldP spid="48" grpId="0"/>
      <p:bldP spid="48" grpId="1"/>
      <p:bldP spid="49" grpId="0"/>
      <p:bldP spid="51" grpId="0"/>
      <p:bldP spid="52" grpId="0"/>
      <p:bldP spid="54" grpId="0"/>
      <p:bldP spid="55" grpId="0"/>
      <p:bldP spid="5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499" y="1548640"/>
            <a:ext cx="3927803" cy="3305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59" y="546010"/>
            <a:ext cx="4812638" cy="45698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0794" y="5115810"/>
            <a:ext cx="2537609" cy="455792"/>
          </a:xfrm>
          <a:prstGeom prst="roundRect">
            <a:avLst>
              <a:gd name="adj" fmla="val 0"/>
            </a:avLst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67742" y="5115810"/>
            <a:ext cx="2341666" cy="455792"/>
          </a:xfrm>
          <a:prstGeom prst="roundRect">
            <a:avLst>
              <a:gd name="adj" fmla="val 4215"/>
            </a:avLst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Su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su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2434</TotalTime>
  <Words>129</Words>
  <Application>Microsoft Office PowerPoint</Application>
  <PresentationFormat>On-screen Show (4:3)</PresentationFormat>
  <Paragraphs>71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SimSun</vt:lpstr>
      <vt:lpstr>Arial-SGK-TV</vt:lpstr>
      <vt:lpstr>Arial</vt:lpstr>
      <vt:lpstr>Calibri</vt:lpstr>
      <vt:lpstr>Arial Rounded MT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Administrator</cp:lastModifiedBy>
  <cp:revision>117</cp:revision>
  <dcterms:created xsi:type="dcterms:W3CDTF">2019-12-10T02:20:27Z</dcterms:created>
  <dcterms:modified xsi:type="dcterms:W3CDTF">2025-10-29T22:15:43Z</dcterms:modified>
</cp:coreProperties>
</file>