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66" r:id="rId4"/>
    <p:sldId id="259" r:id="rId5"/>
    <p:sldId id="270" r:id="rId6"/>
    <p:sldId id="271" r:id="rId7"/>
    <p:sldId id="272" r:id="rId8"/>
    <p:sldId id="273" r:id="rId9"/>
    <p:sldId id="260" r:id="rId10"/>
    <p:sldId id="261" r:id="rId11"/>
    <p:sldId id="262" r:id="rId12"/>
    <p:sldId id="268" r:id="rId13"/>
    <p:sldId id="265" r:id="rId14"/>
  </p:sldIdLst>
  <p:sldSz cx="9144000" cy="6858000" type="screen4x3"/>
  <p:notesSz cx="6858000" cy="9144000"/>
  <p:embeddedFontLs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-SGK-TV" charset="0"/>
      <p:regular r:id="rId22"/>
      <p:bold r:id="rId23"/>
      <p:italic r:id="rId24"/>
    </p:embeddedFont>
    <p:embeddedFont>
      <p:font typeface="Arial Rounded MT Bold" charset="0"/>
      <p:regular r:id="rId25"/>
    </p:embeddedFont>
    <p:embeddedFont>
      <p:font typeface="Arial Black" pitchFamily="3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F4D"/>
    <a:srgbClr val="F58220"/>
    <a:srgbClr val="F7931C"/>
    <a:srgbClr val="0CAE4C"/>
    <a:srgbClr val="FFFFFF"/>
    <a:srgbClr val="D3EAD4"/>
    <a:srgbClr val="1D90D0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5501" autoAdjust="0"/>
  </p:normalViewPr>
  <p:slideViewPr>
    <p:cSldViewPr snapToGrid="0"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9FE1-F33F-4F4D-8F1A-E9646C94BB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857D-2750-476D-8CEA-8F82C9C9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D864D30-42DC-4542-81D3-4F58E777823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55" y="2461851"/>
            <a:ext cx="2861339" cy="2246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7" y="2395839"/>
            <a:ext cx="2361720" cy="2548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81" y="1959430"/>
            <a:ext cx="3214435" cy="298519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069555" y="1087794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chia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60045" y="1087794"/>
            <a:ext cx="914400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1087794"/>
            <a:ext cx="914400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9555" y="1087794"/>
            <a:ext cx="914400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677" y="5146766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9506" y="5146766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923" y="5146766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60045" y="1070301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mua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107560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cưa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5964" y="5246969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78719" y="5246969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337180" y="5246969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34854" y="5146766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BAF4D"/>
                </a:solidFill>
                <a:latin typeface="Arial-SGK-TV" pitchFamily="2" charset="0"/>
                <a:cs typeface="Arial-SGK-TV" pitchFamily="2" charset="0"/>
              </a:rPr>
              <a:t>mua</a:t>
            </a:r>
            <a:endParaRPr lang="en-US" sz="2400" dirty="0">
              <a:solidFill>
                <a:srgbClr val="0BAF4D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3999" y="514608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BAF4D"/>
                </a:solidFill>
                <a:latin typeface="Arial-SGK-TV" pitchFamily="2" charset="0"/>
                <a:cs typeface="Arial-SGK-TV" pitchFamily="2" charset="0"/>
              </a:rPr>
              <a:t>chia</a:t>
            </a:r>
            <a:endParaRPr lang="en-US" sz="2400" dirty="0">
              <a:solidFill>
                <a:srgbClr val="0BAF4D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93246" y="5143861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BAF4D"/>
                </a:solidFill>
                <a:latin typeface="Arial-SGK-TV" pitchFamily="2" charset="0"/>
                <a:cs typeface="Arial-SGK-TV" pitchFamily="2" charset="0"/>
              </a:rPr>
              <a:t>cưa</a:t>
            </a:r>
            <a:endParaRPr lang="en-US" sz="2400" dirty="0">
              <a:solidFill>
                <a:srgbClr val="0BAF4D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0591 0.5942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2969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2656 0.5932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2965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53403 0.5916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2958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6" grpId="0"/>
      <p:bldP spid="15" grpId="0"/>
      <p:bldP spid="16" grpId="0"/>
      <p:bldP spid="17" grpId="0"/>
      <p:bldP spid="17" grpId="1"/>
      <p:bldP spid="17" grpId="2"/>
      <p:bldP spid="17" grpId="4"/>
      <p:bldP spid="18" grpId="0"/>
      <p:bldP spid="18" grpId="1"/>
      <p:bldP spid="18" grpId="2"/>
      <p:bldP spid="18" grpId="4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84" y="635921"/>
            <a:ext cx="7045777" cy="5805158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4806" y="1653824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b="1" i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mưa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080" y="2182206"/>
            <a:ext cx="4197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lò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Mía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úa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92961" y="4620181"/>
            <a:ext cx="3944455" cy="1179728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18" y="452257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3846667" y="4752070"/>
            <a:ext cx="3721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Trưa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ngựa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29723 -0.092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117" y="984068"/>
            <a:ext cx="997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5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2039" y="2644170"/>
            <a:ext cx="5339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ua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ưa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ia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242" y="1822479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ùa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584" y="1837189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ựa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822479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ía</a:t>
            </a:r>
            <a:r>
              <a:rPr lang="en-US" sz="4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24597" y="2838877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ua</a:t>
            </a:r>
            <a:endParaRPr lang="en-US" sz="6000" dirty="0">
              <a:solidFill>
                <a:srgbClr val="F5822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47897"/>
              </p:ext>
            </p:extLst>
          </p:nvPr>
        </p:nvGraphicFramePr>
        <p:xfrm>
          <a:off x="3063240" y="2993318"/>
          <a:ext cx="301752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4824597" y="283887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5247071" y="283887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819069" y="284171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ua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2166" y="1510752"/>
            <a:ext cx="1359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ùa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0155" y="2851245"/>
            <a:ext cx="441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04153" y="2824587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023499" y="2628638"/>
            <a:ext cx="197076" cy="2226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F369848-932A-4B1F-85B4-C853A0DB5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88">
            <a:off x="5047755" y="2673127"/>
            <a:ext cx="148563" cy="1371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23425" y="4283181"/>
            <a:ext cx="1297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ùa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3385 0.21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6961 0.212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7188 0.266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2" grpId="0"/>
      <p:bldP spid="2" grpId="1"/>
      <p:bldP spid="2" grpId="2"/>
      <p:bldP spid="3" grpId="0"/>
      <p:bldP spid="3" grpId="1"/>
      <p:bldP spid="3" grpId="2"/>
      <p:bldP spid="19" grpId="0"/>
      <p:bldP spid="34" grpId="0"/>
      <p:bldP spid="34" grpId="1"/>
      <p:bldP spid="34" grpId="2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5955" y="1313793"/>
            <a:ext cx="2012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b="1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ựa</a:t>
            </a:r>
            <a:endParaRPr lang="en-US" sz="60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54947"/>
              </p:ext>
            </p:extLst>
          </p:nvPr>
        </p:nvGraphicFramePr>
        <p:xfrm>
          <a:off x="2743199" y="2918229"/>
          <a:ext cx="36576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175909" y="2781826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/>
          </a:p>
        </p:txBody>
      </p:sp>
      <p:sp>
        <p:nvSpPr>
          <p:cNvPr id="24" name="Rectangle 23"/>
          <p:cNvSpPr/>
          <p:nvPr/>
        </p:nvSpPr>
        <p:spPr>
          <a:xfrm>
            <a:off x="5017935" y="2822222"/>
            <a:ext cx="10262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ưa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72406" y="276573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5016526" y="2822222"/>
            <a:ext cx="598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433328" y="2821743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5017935" y="2823110"/>
            <a:ext cx="10262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ưa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238" y="357807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7" y="3911912"/>
            <a:ext cx="100584" cy="941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19654" y="4273687"/>
            <a:ext cx="1904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ựa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4878 0.2199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5851 0.2143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10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5955 0.172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35" grpId="0"/>
      <p:bldP spid="35" grpId="1"/>
      <p:bldP spid="35" grpId="2"/>
      <p:bldP spid="25" grpId="0"/>
      <p:bldP spid="25" grpId="1"/>
      <p:bldP spid="25" grpId="2"/>
      <p:bldP spid="26" grpId="0"/>
      <p:bldP spid="26" grpId="1"/>
      <p:bldP spid="26" grpId="2"/>
      <p:bldP spid="4" grpId="0"/>
      <p:bldP spid="4" grpId="1"/>
      <p:bldP spid="4" grpId="2"/>
      <p:bldP spid="7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1447" y="1430686"/>
            <a:ext cx="1701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ía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75219"/>
              </p:ext>
            </p:extLst>
          </p:nvPr>
        </p:nvGraphicFramePr>
        <p:xfrm>
          <a:off x="2880360" y="2965355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308513" y="286409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sp>
        <p:nvSpPr>
          <p:cNvPr id="28" name="Rectangle 27"/>
          <p:cNvSpPr/>
          <p:nvPr/>
        </p:nvSpPr>
        <p:spPr>
          <a:xfrm>
            <a:off x="5030459" y="2864092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ia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5036831" y="2864091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5204039" y="286409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5032840" y="284266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ia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308512" y="286409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1447" y="4182860"/>
            <a:ext cx="1701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ía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5160538" y="2513279"/>
            <a:ext cx="202039" cy="241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454B6D6-94ED-4633-88CF-2D01B029C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39" y="2542293"/>
            <a:ext cx="17575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4514 0.210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7049 0.210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757 0.282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41" grpId="0"/>
      <p:bldP spid="41" grpId="1"/>
      <p:bldP spid="41" grpId="2"/>
      <p:bldP spid="15" grpId="0"/>
      <p:bldP spid="15" grpId="1"/>
      <p:bldP spid="15" grpId="2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060981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1772221" y="30375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ua</a:t>
            </a:r>
            <a:endParaRPr lang="en-US" sz="4000" dirty="0">
              <a:solidFill>
                <a:srgbClr val="F7931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242" y="1822479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ùa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584" y="1837189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ựa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822479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ía</a:t>
            </a:r>
            <a:r>
              <a:rPr lang="en-US" sz="4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356404" y="3060981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60045" y="3051456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13924" y="3042668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r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3506383" y="302707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ng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4563446" y="3042668"/>
            <a:ext cx="74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ưa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6287464" y="304764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7274614" y="3042668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ia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465937" y="282627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958740" y="2874108"/>
            <a:ext cx="104666" cy="122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8338" y="353981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2724" y="4052085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ùa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54850" y="4052085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ựa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3798" y="4052085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ía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51FFCB-2502-4D96-89EA-189B9BF70AA0}"/>
              </a:ext>
            </a:extLst>
          </p:cNvPr>
          <p:cNvSpPr/>
          <p:nvPr/>
        </p:nvSpPr>
        <p:spPr>
          <a:xfrm>
            <a:off x="785382" y="2089312"/>
            <a:ext cx="7296728" cy="3983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0024"/>
              </p:ext>
            </p:extLst>
          </p:nvPr>
        </p:nvGraphicFramePr>
        <p:xfrm>
          <a:off x="1421150" y="3810918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39681"/>
              </p:ext>
            </p:extLst>
          </p:nvPr>
        </p:nvGraphicFramePr>
        <p:xfrm>
          <a:off x="1421150" y="1348605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5344306" y="3110232"/>
            <a:ext cx="113513" cy="100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27470" y="4605711"/>
            <a:ext cx="60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361314" y="5506638"/>
            <a:ext cx="132828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7871" y="1461308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4735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8579" y="220362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7439" y="147276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4689" y="2225318"/>
            <a:ext cx="27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1787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216" y="217039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ụa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921" y="28921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8022" y="384700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8022" y="456691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0014" y="533044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168" y="2887581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ưa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822877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ưa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203" y="458796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3251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434" y="286802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ừa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1363" y="3804952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ửa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3529" y="458796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đĩa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1363" y="53251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mía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0737" y="21703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8743" y="288362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44448" y="381924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2113" y="45879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331" y="53207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97" y="4035123"/>
            <a:ext cx="136857" cy="1828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6" y="4018153"/>
            <a:ext cx="12596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82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82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82327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  <p:bldP spid="7" grpId="0" build="allAtOnce"/>
      <p:bldP spid="8" grpId="0"/>
      <p:bldP spid="8" grpId="1"/>
      <p:bldP spid="9" grpId="0" build="allAtOnce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</TotalTime>
  <Words>153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Calibri</vt:lpstr>
      <vt:lpstr>Arial-SGK-TV</vt:lpstr>
      <vt:lpstr>Arial Rounded MT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AutoBVT</cp:lastModifiedBy>
  <cp:revision>118</cp:revision>
  <dcterms:created xsi:type="dcterms:W3CDTF">2019-12-10T02:20:27Z</dcterms:created>
  <dcterms:modified xsi:type="dcterms:W3CDTF">2025-10-30T00:12:54Z</dcterms:modified>
</cp:coreProperties>
</file>