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2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1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7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4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7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9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5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4FB3-E3DD-46C3-B90A-ADA496B1C8F4}" type="datetimeFigureOut">
              <a:rPr lang="en-US" smtClean="0"/>
              <a:pPr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3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260648"/>
            <a:ext cx="6280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 PHONG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207" y="1439778"/>
            <a:ext cx="87895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QUÝ THẦY, CÔ VỀ DỰ GIỜ</a:t>
            </a:r>
          </a:p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 MĨ THUẬT – LỚP 2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4869160"/>
            <a:ext cx="4757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/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9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0967" y="1412775"/>
            <a:ext cx="92170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</a:p>
          <a:p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THANKS!</a:t>
            </a:r>
            <a:endParaRPr 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7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DỤNG- PHÁT TRIỂN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53639"/>
          </a:xfrm>
        </p:spPr>
      </p:pic>
      <p:sp>
        <p:nvSpPr>
          <p:cNvPr id="5" name="TextBox 4"/>
          <p:cNvSpPr txBox="1"/>
          <p:nvPr/>
        </p:nvSpPr>
        <p:spPr>
          <a:xfrm>
            <a:off x="467544" y="905161"/>
            <a:ext cx="8059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Happy Birthday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ài hát Happy Birthday - Bài Chúc mừng sinh nhật tiếng anh hay nhấ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val="26843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064896" cy="4824536"/>
          </a:xfrm>
        </p:spPr>
      </p:pic>
      <p:sp>
        <p:nvSpPr>
          <p:cNvPr id="5" name="TextBox 4"/>
          <p:cNvSpPr txBox="1"/>
          <p:nvPr/>
        </p:nvSpPr>
        <p:spPr>
          <a:xfrm>
            <a:off x="2123728" y="692696"/>
            <a:ext cx="5318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6967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88640"/>
            <a:ext cx="8532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MĨ THUẬT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CHỦ ĐỀ 3: GIA ĐÌNH NHỎ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BÀI 2: CHIẾC BÁNH SINH NHẬT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52842" y="1052736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0"/>
            <a:ext cx="9134547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555"/>
            <a:ext cx="3749142" cy="243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ánh gatto kem tươi cỡ bé phủ chanh leo trang trí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20"/>
            <a:ext cx="3888432" cy="26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ua Bánh Sinh Nhật Tặng Người Yêu Ở Cẩm Phả :: Bánh kem ngon 404 - Bánh  Sinh Nhật Hải D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87143"/>
            <a:ext cx="374914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hé 11 tiệm bánh sinh nhật Hà Nội ngon, trang trí siêu đẹp - HaloTrav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9" y="5165964"/>
            <a:ext cx="6785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9" y="5662632"/>
            <a:ext cx="6229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961" y="6138803"/>
            <a:ext cx="5595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446" y="148384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NẶN CHIẾC BÁNH SINH NHẬT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711" y="2880467"/>
            <a:ext cx="3221785" cy="3933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" y="2950306"/>
            <a:ext cx="5652120" cy="3793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813378"/>
            <a:ext cx="6809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342841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B1: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B2: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B3:Trang tri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3024336" cy="25496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5750"/>
            <a:ext cx="3096344" cy="2621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45" y="3732230"/>
            <a:ext cx="3024336" cy="2572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01214"/>
            <a:ext cx="2880320" cy="27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-10906"/>
            <a:ext cx="92515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676127"/>
            <a:ext cx="3690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708920"/>
            <a:ext cx="7468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580"/>
            <a:ext cx="9252520" cy="25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flipH="1">
            <a:off x="62191" y="764704"/>
            <a:ext cx="853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130" y="1666255"/>
            <a:ext cx="8388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0" y="2743473"/>
            <a:ext cx="8465342" cy="37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221</Words>
  <Application>Microsoft Office PowerPoint</Application>
  <PresentationFormat>On-screen Show (4:3)</PresentationFormat>
  <Paragraphs>32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KHỞI ĐỘNG Cho Học sinh hát bài Happy Birthday</vt:lpstr>
      <vt:lpstr>PowerPoint Presentation</vt:lpstr>
      <vt:lpstr>PowerPoint Presentation</vt:lpstr>
      <vt:lpstr>PowerPoint Presentation</vt:lpstr>
      <vt:lpstr>CÁCH NẶN CHIẾC BÁNH SINH NHẬT</vt:lpstr>
      <vt:lpstr>BÀI THAM KHẢO</vt:lpstr>
      <vt:lpstr>PowerPoint Presentation</vt:lpstr>
      <vt:lpstr>PowerPoint Presentation</vt:lpstr>
      <vt:lpstr>PowerPoint Presentation</vt:lpstr>
      <vt:lpstr>VẬN DỤNG- PHÁT TRIỂN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USER</cp:lastModifiedBy>
  <cp:revision>22</cp:revision>
  <dcterms:created xsi:type="dcterms:W3CDTF">2021-07-18T13:08:39Z</dcterms:created>
  <dcterms:modified xsi:type="dcterms:W3CDTF">2025-12-18T00:47:50Z</dcterms:modified>
</cp:coreProperties>
</file>