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473" r:id="rId3"/>
    <p:sldId id="258" r:id="rId4"/>
    <p:sldId id="462" r:id="rId5"/>
    <p:sldId id="463" r:id="rId6"/>
    <p:sldId id="464" r:id="rId7"/>
    <p:sldId id="465" r:id="rId8"/>
    <p:sldId id="466" r:id="rId9"/>
    <p:sldId id="329" r:id="rId10"/>
    <p:sldId id="474" r:id="rId11"/>
    <p:sldId id="475" r:id="rId12"/>
    <p:sldId id="467" r:id="rId13"/>
    <p:sldId id="352" r:id="rId14"/>
    <p:sldId id="355" r:id="rId15"/>
    <p:sldId id="351" r:id="rId16"/>
    <p:sldId id="353" r:id="rId17"/>
    <p:sldId id="469" r:id="rId18"/>
    <p:sldId id="451" r:id="rId19"/>
    <p:sldId id="476" r:id="rId20"/>
    <p:sldId id="470" r:id="rId21"/>
    <p:sldId id="472" r:id="rId22"/>
    <p:sldId id="452" r:id="rId23"/>
    <p:sldId id="268" r:id="rId24"/>
    <p:sldId id="448" r:id="rId25"/>
    <p:sldId id="4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C69"/>
    <a:srgbClr val="AC04A8"/>
    <a:srgbClr val="F7A160"/>
    <a:srgbClr val="907BB2"/>
    <a:srgbClr val="DED7F3"/>
    <a:srgbClr val="F5AAD1"/>
    <a:srgbClr val="FEFEFE"/>
    <a:srgbClr val="F3D9EE"/>
    <a:srgbClr val="A4DBF8"/>
    <a:srgbClr val="D7E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89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96D3B-9EEA-8184-1D4D-964D02E7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16D11-6E68-9C1F-CA6A-6D199B6D5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8A84E-A254-9E3B-C3E5-01BDB2BF8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6379F-8322-C07C-C36F-87404F99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77B22-59E3-F512-90C2-934E0DC4B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E6C7F-2A8D-6E60-0AE1-42861918F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3C6D0-CD83-62A9-CA43-8F3821B9D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A4945-048D-87AF-3A76-0865D5819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65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32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36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9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slide to see the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90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3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4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41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31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4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FE455-FC30-DA90-C70C-6B1F8101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5FDDBD-D77D-A9CB-8E59-B5ACB322D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12ADE-D246-16BB-FC8B-6B49610D8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14CCB-AFBC-9BAF-976E-9773805E2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jp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2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g"/><Relationship Id="rId3" Type="http://schemas.openxmlformats.org/officeDocument/2006/relationships/image" Target="../media/image9.jpg"/><Relationship Id="rId7" Type="http://schemas.openxmlformats.org/officeDocument/2006/relationships/image" Target="../media/image35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524036" y="4510354"/>
            <a:ext cx="4933046" cy="1099336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MY FAMILY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7 – Self Assessment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99" y="385053"/>
            <a:ext cx="7113089" cy="60878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19BC57-4F84-40B7-8DE5-EA0057E57E1E}"/>
              </a:ext>
            </a:extLst>
          </p:cNvPr>
          <p:cNvSpPr txBox="1"/>
          <p:nvPr/>
        </p:nvSpPr>
        <p:spPr>
          <a:xfrm>
            <a:off x="8344140" y="364738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15</a:t>
            </a: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B289E742-6117-4936-AA34-75FE39EF4DE4}"/>
              </a:ext>
            </a:extLst>
          </p:cNvPr>
          <p:cNvSpPr/>
          <p:nvPr/>
        </p:nvSpPr>
        <p:spPr>
          <a:xfrm>
            <a:off x="9148763" y="2828992"/>
            <a:ext cx="15733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D36C3-D46F-412D-9C25-95B188AFD128}"/>
              </a:ext>
            </a:extLst>
          </p:cNvPr>
          <p:cNvSpPr txBox="1"/>
          <p:nvPr/>
        </p:nvSpPr>
        <p:spPr>
          <a:xfrm>
            <a:off x="8154428" y="1287882"/>
            <a:ext cx="33058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/>
              <a:t>Task 2: </a:t>
            </a:r>
            <a:r>
              <a:rPr lang="en-US" sz="2600" b="1" dirty="0"/>
              <a:t>Listen and stick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515CD9A-BD38-4E31-A1CC-968B44153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08" y="3270808"/>
            <a:ext cx="540267" cy="563757"/>
          </a:xfrm>
          <a:prstGeom prst="rect">
            <a:avLst/>
          </a:prstGeom>
        </p:spPr>
      </p:pic>
      <p:pic>
        <p:nvPicPr>
          <p:cNvPr id="2" name="ED2_CD1_Tr40">
            <a:hlinkClick r:id="" action="ppaction://media"/>
            <a:extLst>
              <a:ext uri="{FF2B5EF4-FFF2-40B4-BE49-F238E27FC236}">
                <a16:creationId xmlns:a16="http://schemas.microsoft.com/office/drawing/2014/main" id="{0D86BEEA-70EA-4883-8323-2D0AF785A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0606" y="1955931"/>
            <a:ext cx="510189" cy="5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892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99" y="385053"/>
            <a:ext cx="7113089" cy="60878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19BC57-4F84-40B7-8DE5-EA0057E57E1E}"/>
              </a:ext>
            </a:extLst>
          </p:cNvPr>
          <p:cNvSpPr txBox="1"/>
          <p:nvPr/>
        </p:nvSpPr>
        <p:spPr>
          <a:xfrm>
            <a:off x="8344140" y="364738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54F439-DD83-42E8-978F-54A7132575D4}"/>
              </a:ext>
            </a:extLst>
          </p:cNvPr>
          <p:cNvSpPr txBox="1"/>
          <p:nvPr/>
        </p:nvSpPr>
        <p:spPr>
          <a:xfrm>
            <a:off x="8210576" y="3788711"/>
            <a:ext cx="19672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/>
              <a:t>Task 3: </a:t>
            </a:r>
            <a:r>
              <a:rPr lang="en-US" sz="2600" b="1" dirty="0"/>
              <a:t>Write</a:t>
            </a:r>
            <a:endParaRPr lang="en-US" sz="2600" b="1" dirty="0">
              <a:highlight>
                <a:srgbClr val="FFFF00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0D0445-2205-491E-B910-71837DCF5AEA}"/>
              </a:ext>
            </a:extLst>
          </p:cNvPr>
          <p:cNvSpPr/>
          <p:nvPr/>
        </p:nvSpPr>
        <p:spPr>
          <a:xfrm>
            <a:off x="9148763" y="4822743"/>
            <a:ext cx="15733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CHECK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BCC8EFD1-0E76-4BDA-9C31-A663CF16E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08" y="5264559"/>
            <a:ext cx="540267" cy="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99" y="385053"/>
            <a:ext cx="7113089" cy="60878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19BC57-4F84-40B7-8DE5-EA0057E57E1E}"/>
              </a:ext>
            </a:extLst>
          </p:cNvPr>
          <p:cNvSpPr txBox="1"/>
          <p:nvPr/>
        </p:nvSpPr>
        <p:spPr>
          <a:xfrm>
            <a:off x="8344140" y="364738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89E742-6117-4936-AA34-75FE39EF4DE4}"/>
              </a:ext>
            </a:extLst>
          </p:cNvPr>
          <p:cNvSpPr/>
          <p:nvPr/>
        </p:nvSpPr>
        <p:spPr>
          <a:xfrm>
            <a:off x="9023033" y="4422732"/>
            <a:ext cx="15733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D36C3-D46F-412D-9C25-95B188AFD128}"/>
              </a:ext>
            </a:extLst>
          </p:cNvPr>
          <p:cNvSpPr txBox="1"/>
          <p:nvPr/>
        </p:nvSpPr>
        <p:spPr>
          <a:xfrm>
            <a:off x="8154428" y="1287882"/>
            <a:ext cx="33058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Task 1: Listen and stick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9DBBB2-0728-4D66-8CDD-8FFFE179518D}"/>
              </a:ext>
            </a:extLst>
          </p:cNvPr>
          <p:cNvSpPr txBox="1"/>
          <p:nvPr/>
        </p:nvSpPr>
        <p:spPr>
          <a:xfrm>
            <a:off x="2158761" y="3354662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54F439-DD83-42E8-978F-54A7132575D4}"/>
              </a:ext>
            </a:extLst>
          </p:cNvPr>
          <p:cNvSpPr txBox="1"/>
          <p:nvPr/>
        </p:nvSpPr>
        <p:spPr>
          <a:xfrm>
            <a:off x="8210576" y="3788711"/>
            <a:ext cx="19672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Task 2: Write</a:t>
            </a:r>
            <a:endParaRPr lang="en-US" sz="2600" b="1" dirty="0">
              <a:highlight>
                <a:srgbClr val="FFFF00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0D0445-2205-491E-B910-71837DCF5AEA}"/>
              </a:ext>
            </a:extLst>
          </p:cNvPr>
          <p:cNvSpPr/>
          <p:nvPr/>
        </p:nvSpPr>
        <p:spPr>
          <a:xfrm>
            <a:off x="9023033" y="2661100"/>
            <a:ext cx="157337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CHECK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BCC8EFD1-0E76-4BDA-9C31-A663CF16E0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78" y="3102916"/>
            <a:ext cx="540267" cy="563757"/>
          </a:xfrm>
          <a:prstGeom prst="rect">
            <a:avLst/>
          </a:prstGeom>
        </p:spPr>
      </p:pic>
      <p:pic>
        <p:nvPicPr>
          <p:cNvPr id="2" name="ED2_CD1_Tr40">
            <a:hlinkClick r:id="" action="ppaction://media"/>
            <a:extLst>
              <a:ext uri="{FF2B5EF4-FFF2-40B4-BE49-F238E27FC236}">
                <a16:creationId xmlns:a16="http://schemas.microsoft.com/office/drawing/2014/main" id="{0D86BEEA-70EA-4883-8323-2D0AF785A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0606" y="1955931"/>
            <a:ext cx="510189" cy="5101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CCE17E-70D8-40A4-9C9C-ECE85EFCFFE0}"/>
              </a:ext>
            </a:extLst>
          </p:cNvPr>
          <p:cNvSpPr txBox="1"/>
          <p:nvPr/>
        </p:nvSpPr>
        <p:spPr>
          <a:xfrm>
            <a:off x="5157231" y="3331944"/>
            <a:ext cx="3786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6F32B-63CA-445B-9B10-BDF14C0A9086}"/>
              </a:ext>
            </a:extLst>
          </p:cNvPr>
          <p:cNvSpPr txBox="1"/>
          <p:nvPr/>
        </p:nvSpPr>
        <p:spPr>
          <a:xfrm>
            <a:off x="1583451" y="5816169"/>
            <a:ext cx="3738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E0F6FB-B6FD-4624-B829-076F42254F8E}"/>
              </a:ext>
            </a:extLst>
          </p:cNvPr>
          <p:cNvSpPr txBox="1"/>
          <p:nvPr/>
        </p:nvSpPr>
        <p:spPr>
          <a:xfrm>
            <a:off x="2008320" y="5816169"/>
            <a:ext cx="3738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AB009-B192-4E82-95D3-928554ABCA64}"/>
              </a:ext>
            </a:extLst>
          </p:cNvPr>
          <p:cNvSpPr txBox="1"/>
          <p:nvPr/>
        </p:nvSpPr>
        <p:spPr>
          <a:xfrm>
            <a:off x="3027886" y="5816169"/>
            <a:ext cx="3738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9F132-754F-4433-990F-C9240511270F}"/>
              </a:ext>
            </a:extLst>
          </p:cNvPr>
          <p:cNvSpPr txBox="1"/>
          <p:nvPr/>
        </p:nvSpPr>
        <p:spPr>
          <a:xfrm>
            <a:off x="4608526" y="5816169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3F961D-C0C7-423E-B9A1-91A7B04706C7}"/>
              </a:ext>
            </a:extLst>
          </p:cNvPr>
          <p:cNvSpPr txBox="1"/>
          <p:nvPr/>
        </p:nvSpPr>
        <p:spPr>
          <a:xfrm>
            <a:off x="5511033" y="5819979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9175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25" grpId="0" animBg="1"/>
      <p:bldP spid="14" grpId="0"/>
      <p:bldP spid="15" grpId="0"/>
      <p:bldP spid="16" grpId="0"/>
      <p:bldP spid="17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1 Rectángulo redondeado">
            <a:extLst>
              <a:ext uri="{FF2B5EF4-FFF2-40B4-BE49-F238E27FC236}">
                <a16:creationId xmlns:a16="http://schemas.microsoft.com/office/drawing/2014/main" id="{DE58EAC4-ABAA-46B4-9731-BAD288FD9217}"/>
              </a:ext>
            </a:extLst>
          </p:cNvPr>
          <p:cNvSpPr/>
          <p:nvPr/>
        </p:nvSpPr>
        <p:spPr>
          <a:xfrm>
            <a:off x="4641306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F64BBFFF-237E-49CE-8852-A414EABA1C42}"/>
              </a:ext>
            </a:extLst>
          </p:cNvPr>
          <p:cNvSpPr/>
          <p:nvPr/>
        </p:nvSpPr>
        <p:spPr>
          <a:xfrm>
            <a:off x="2697090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2 Rectángulo redondeado">
            <a:extLst>
              <a:ext uri="{FF2B5EF4-FFF2-40B4-BE49-F238E27FC236}">
                <a16:creationId xmlns:a16="http://schemas.microsoft.com/office/drawing/2014/main" id="{8CCBFDFA-A170-417F-B7C0-7BD424EA564D}"/>
              </a:ext>
            </a:extLst>
          </p:cNvPr>
          <p:cNvSpPr/>
          <p:nvPr/>
        </p:nvSpPr>
        <p:spPr>
          <a:xfrm>
            <a:off x="6585522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3 Rectángulo redondeado">
            <a:extLst>
              <a:ext uri="{FF2B5EF4-FFF2-40B4-BE49-F238E27FC236}">
                <a16:creationId xmlns:a16="http://schemas.microsoft.com/office/drawing/2014/main" id="{38895FF6-664E-48E2-96F8-67DC83E5365B}"/>
              </a:ext>
            </a:extLst>
          </p:cNvPr>
          <p:cNvSpPr/>
          <p:nvPr/>
        </p:nvSpPr>
        <p:spPr>
          <a:xfrm>
            <a:off x="8529738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4 Rectángulo redondeado">
            <a:extLst>
              <a:ext uri="{FF2B5EF4-FFF2-40B4-BE49-F238E27FC236}">
                <a16:creationId xmlns:a16="http://schemas.microsoft.com/office/drawing/2014/main" id="{BB0B6DAF-D3AA-473D-A398-0B556A3D8B68}"/>
              </a:ext>
            </a:extLst>
          </p:cNvPr>
          <p:cNvSpPr/>
          <p:nvPr/>
        </p:nvSpPr>
        <p:spPr>
          <a:xfrm>
            <a:off x="1599606" y="5653066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45 Rectángulo redondeado">
            <a:extLst>
              <a:ext uri="{FF2B5EF4-FFF2-40B4-BE49-F238E27FC236}">
                <a16:creationId xmlns:a16="http://schemas.microsoft.com/office/drawing/2014/main" id="{964395F4-D846-4BF5-854B-9CFB681F0CCC}"/>
              </a:ext>
            </a:extLst>
          </p:cNvPr>
          <p:cNvSpPr/>
          <p:nvPr/>
        </p:nvSpPr>
        <p:spPr>
          <a:xfrm>
            <a:off x="1599605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6 Rectángulo redondeado">
            <a:extLst>
              <a:ext uri="{FF2B5EF4-FFF2-40B4-BE49-F238E27FC236}">
                <a16:creationId xmlns:a16="http://schemas.microsoft.com/office/drawing/2014/main" id="{557EB438-5446-46EC-89C9-4670816C2517}"/>
              </a:ext>
            </a:extLst>
          </p:cNvPr>
          <p:cNvSpPr/>
          <p:nvPr/>
        </p:nvSpPr>
        <p:spPr>
          <a:xfrm>
            <a:off x="3561186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7 Rectángulo redondeado">
            <a:extLst>
              <a:ext uri="{FF2B5EF4-FFF2-40B4-BE49-F238E27FC236}">
                <a16:creationId xmlns:a16="http://schemas.microsoft.com/office/drawing/2014/main" id="{33F33E10-20BF-48B0-A518-32E4A89AA786}"/>
              </a:ext>
            </a:extLst>
          </p:cNvPr>
          <p:cNvSpPr/>
          <p:nvPr/>
        </p:nvSpPr>
        <p:spPr>
          <a:xfrm>
            <a:off x="5505402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8 Rectángulo redondeado">
            <a:extLst>
              <a:ext uri="{FF2B5EF4-FFF2-40B4-BE49-F238E27FC236}">
                <a16:creationId xmlns:a16="http://schemas.microsoft.com/office/drawing/2014/main" id="{96A531D8-832F-4DCD-9582-19E41E54ABAA}"/>
              </a:ext>
            </a:extLst>
          </p:cNvPr>
          <p:cNvSpPr/>
          <p:nvPr/>
        </p:nvSpPr>
        <p:spPr>
          <a:xfrm>
            <a:off x="7449618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9 Rectángulo redondeado">
            <a:extLst>
              <a:ext uri="{FF2B5EF4-FFF2-40B4-BE49-F238E27FC236}">
                <a16:creationId xmlns:a16="http://schemas.microsoft.com/office/drawing/2014/main" id="{26A11564-6482-4C19-BE9E-68C22DCD53D5}"/>
              </a:ext>
            </a:extLst>
          </p:cNvPr>
          <p:cNvSpPr/>
          <p:nvPr/>
        </p:nvSpPr>
        <p:spPr>
          <a:xfrm>
            <a:off x="9393834" y="4716962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0 Rectángulo redondeado">
            <a:extLst>
              <a:ext uri="{FF2B5EF4-FFF2-40B4-BE49-F238E27FC236}">
                <a16:creationId xmlns:a16="http://schemas.microsoft.com/office/drawing/2014/main" id="{0B05BF8C-40B1-4C2C-A6DF-BF78F7572937}"/>
              </a:ext>
            </a:extLst>
          </p:cNvPr>
          <p:cNvSpPr/>
          <p:nvPr/>
        </p:nvSpPr>
        <p:spPr>
          <a:xfrm>
            <a:off x="2706721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1 Rectángulo redondeado">
            <a:extLst>
              <a:ext uri="{FF2B5EF4-FFF2-40B4-BE49-F238E27FC236}">
                <a16:creationId xmlns:a16="http://schemas.microsoft.com/office/drawing/2014/main" id="{38ED9066-33E2-4C5D-9445-DB8075EBECF7}"/>
              </a:ext>
            </a:extLst>
          </p:cNvPr>
          <p:cNvSpPr/>
          <p:nvPr/>
        </p:nvSpPr>
        <p:spPr>
          <a:xfrm>
            <a:off x="4650937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2 Rectángulo redondeado">
            <a:extLst>
              <a:ext uri="{FF2B5EF4-FFF2-40B4-BE49-F238E27FC236}">
                <a16:creationId xmlns:a16="http://schemas.microsoft.com/office/drawing/2014/main" id="{D41708DD-CB89-42C5-9496-8358131D18DF}"/>
              </a:ext>
            </a:extLst>
          </p:cNvPr>
          <p:cNvSpPr/>
          <p:nvPr/>
        </p:nvSpPr>
        <p:spPr>
          <a:xfrm>
            <a:off x="6595153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3 Rectángulo redondeado">
            <a:extLst>
              <a:ext uri="{FF2B5EF4-FFF2-40B4-BE49-F238E27FC236}">
                <a16:creationId xmlns:a16="http://schemas.microsoft.com/office/drawing/2014/main" id="{245B7438-C961-4E9B-A6F6-DAAD3CFA5B17}"/>
              </a:ext>
            </a:extLst>
          </p:cNvPr>
          <p:cNvSpPr/>
          <p:nvPr/>
        </p:nvSpPr>
        <p:spPr>
          <a:xfrm>
            <a:off x="8539369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4 Rectángulo redondeado">
            <a:extLst>
              <a:ext uri="{FF2B5EF4-FFF2-40B4-BE49-F238E27FC236}">
                <a16:creationId xmlns:a16="http://schemas.microsoft.com/office/drawing/2014/main" id="{3449E02F-5C3E-4119-B9BC-748D8C2B0FC6}"/>
              </a:ext>
            </a:extLst>
          </p:cNvPr>
          <p:cNvSpPr/>
          <p:nvPr/>
        </p:nvSpPr>
        <p:spPr>
          <a:xfrm>
            <a:off x="1609237" y="3777557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35 Rectángulo redondeado">
            <a:extLst>
              <a:ext uri="{FF2B5EF4-FFF2-40B4-BE49-F238E27FC236}">
                <a16:creationId xmlns:a16="http://schemas.microsoft.com/office/drawing/2014/main" id="{8F0A3A95-43C6-412F-A83A-DF2F2FF07817}"/>
              </a:ext>
            </a:extLst>
          </p:cNvPr>
          <p:cNvSpPr/>
          <p:nvPr/>
        </p:nvSpPr>
        <p:spPr>
          <a:xfrm>
            <a:off x="1609236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6 Rectángulo redondeado">
            <a:extLst>
              <a:ext uri="{FF2B5EF4-FFF2-40B4-BE49-F238E27FC236}">
                <a16:creationId xmlns:a16="http://schemas.microsoft.com/office/drawing/2014/main" id="{1162024F-6AC7-4D2D-8ED2-E26AB014C227}"/>
              </a:ext>
            </a:extLst>
          </p:cNvPr>
          <p:cNvSpPr/>
          <p:nvPr/>
        </p:nvSpPr>
        <p:spPr>
          <a:xfrm>
            <a:off x="3559800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7 Rectángulo redondeado">
            <a:extLst>
              <a:ext uri="{FF2B5EF4-FFF2-40B4-BE49-F238E27FC236}">
                <a16:creationId xmlns:a16="http://schemas.microsoft.com/office/drawing/2014/main" id="{D7891D05-CBF3-4C58-A689-D41A1120BFBA}"/>
              </a:ext>
            </a:extLst>
          </p:cNvPr>
          <p:cNvSpPr/>
          <p:nvPr/>
        </p:nvSpPr>
        <p:spPr>
          <a:xfrm>
            <a:off x="5514036" y="2851884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8 Rectángulo redondeado">
            <a:extLst>
              <a:ext uri="{FF2B5EF4-FFF2-40B4-BE49-F238E27FC236}">
                <a16:creationId xmlns:a16="http://schemas.microsoft.com/office/drawing/2014/main" id="{A4B4E293-C0AE-4875-B4D7-10A7CDD6E089}"/>
              </a:ext>
            </a:extLst>
          </p:cNvPr>
          <p:cNvSpPr/>
          <p:nvPr/>
        </p:nvSpPr>
        <p:spPr>
          <a:xfrm>
            <a:off x="7459249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9 Rectángulo redondeado">
            <a:extLst>
              <a:ext uri="{FF2B5EF4-FFF2-40B4-BE49-F238E27FC236}">
                <a16:creationId xmlns:a16="http://schemas.microsoft.com/office/drawing/2014/main" id="{BA1BFCEC-4689-4F5B-A369-3B84249BC3F2}"/>
              </a:ext>
            </a:extLst>
          </p:cNvPr>
          <p:cNvSpPr/>
          <p:nvPr/>
        </p:nvSpPr>
        <p:spPr>
          <a:xfrm>
            <a:off x="9403466" y="2841453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10 Rectángulo redondeado">
            <a:extLst>
              <a:ext uri="{FF2B5EF4-FFF2-40B4-BE49-F238E27FC236}">
                <a16:creationId xmlns:a16="http://schemas.microsoft.com/office/drawing/2014/main" id="{BEC4DE2A-881D-4F5D-B643-73CC63C30880}"/>
              </a:ext>
            </a:extLst>
          </p:cNvPr>
          <p:cNvSpPr/>
          <p:nvPr/>
        </p:nvSpPr>
        <p:spPr>
          <a:xfrm>
            <a:off x="2685881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1 Rectángulo redondeado">
            <a:extLst>
              <a:ext uri="{FF2B5EF4-FFF2-40B4-BE49-F238E27FC236}">
                <a16:creationId xmlns:a16="http://schemas.microsoft.com/office/drawing/2014/main" id="{348D2E0F-83E0-45BB-808D-975AAC83F48C}"/>
              </a:ext>
            </a:extLst>
          </p:cNvPr>
          <p:cNvSpPr/>
          <p:nvPr/>
        </p:nvSpPr>
        <p:spPr>
          <a:xfrm>
            <a:off x="4650937" y="1915780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2 Rectángulo redondeado">
            <a:extLst>
              <a:ext uri="{FF2B5EF4-FFF2-40B4-BE49-F238E27FC236}">
                <a16:creationId xmlns:a16="http://schemas.microsoft.com/office/drawing/2014/main" id="{70D90E0E-5F1C-42D4-9C20-94960BDB6C86}"/>
              </a:ext>
            </a:extLst>
          </p:cNvPr>
          <p:cNvSpPr/>
          <p:nvPr/>
        </p:nvSpPr>
        <p:spPr>
          <a:xfrm>
            <a:off x="6574313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3 Rectángulo redondeado">
            <a:extLst>
              <a:ext uri="{FF2B5EF4-FFF2-40B4-BE49-F238E27FC236}">
                <a16:creationId xmlns:a16="http://schemas.microsoft.com/office/drawing/2014/main" id="{D50781D8-0AA6-4E9D-86CB-89BFE9C9B813}"/>
              </a:ext>
            </a:extLst>
          </p:cNvPr>
          <p:cNvSpPr/>
          <p:nvPr/>
        </p:nvSpPr>
        <p:spPr>
          <a:xfrm>
            <a:off x="8518529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4 Rectángulo redondeado">
            <a:extLst>
              <a:ext uri="{FF2B5EF4-FFF2-40B4-BE49-F238E27FC236}">
                <a16:creationId xmlns:a16="http://schemas.microsoft.com/office/drawing/2014/main" id="{4B174085-8940-498A-8CD5-A9BD51841965}"/>
              </a:ext>
            </a:extLst>
          </p:cNvPr>
          <p:cNvSpPr/>
          <p:nvPr/>
        </p:nvSpPr>
        <p:spPr>
          <a:xfrm>
            <a:off x="1588397" y="190534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4 Rectángulo redondeado">
            <a:extLst>
              <a:ext uri="{FF2B5EF4-FFF2-40B4-BE49-F238E27FC236}">
                <a16:creationId xmlns:a16="http://schemas.microsoft.com/office/drawing/2014/main" id="{FDDC58C9-A092-4670-9646-0F79D796BCA2}"/>
              </a:ext>
            </a:extLst>
          </p:cNvPr>
          <p:cNvSpPr/>
          <p:nvPr/>
        </p:nvSpPr>
        <p:spPr>
          <a:xfrm>
            <a:off x="1588396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 Rectángulo redondeado">
            <a:extLst>
              <a:ext uri="{FF2B5EF4-FFF2-40B4-BE49-F238E27FC236}">
                <a16:creationId xmlns:a16="http://schemas.microsoft.com/office/drawing/2014/main" id="{B20F2B78-EA46-45D7-B3E7-85C79538212D}"/>
              </a:ext>
            </a:extLst>
          </p:cNvPr>
          <p:cNvSpPr/>
          <p:nvPr/>
        </p:nvSpPr>
        <p:spPr>
          <a:xfrm>
            <a:off x="3549977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7 Rectángulo redondeado">
            <a:extLst>
              <a:ext uri="{FF2B5EF4-FFF2-40B4-BE49-F238E27FC236}">
                <a16:creationId xmlns:a16="http://schemas.microsoft.com/office/drawing/2014/main" id="{861DF843-55F6-4595-A683-8DBE69AE5A1E}"/>
              </a:ext>
            </a:extLst>
          </p:cNvPr>
          <p:cNvSpPr/>
          <p:nvPr/>
        </p:nvSpPr>
        <p:spPr>
          <a:xfrm>
            <a:off x="5494193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8 Rectángulo redondeado">
            <a:extLst>
              <a:ext uri="{FF2B5EF4-FFF2-40B4-BE49-F238E27FC236}">
                <a16:creationId xmlns:a16="http://schemas.microsoft.com/office/drawing/2014/main" id="{3D8B1619-B5E0-403C-98ED-24C3FBA8919C}"/>
              </a:ext>
            </a:extLst>
          </p:cNvPr>
          <p:cNvSpPr/>
          <p:nvPr/>
        </p:nvSpPr>
        <p:spPr>
          <a:xfrm>
            <a:off x="7438409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9 Rectángulo redondeado">
            <a:extLst>
              <a:ext uri="{FF2B5EF4-FFF2-40B4-BE49-F238E27FC236}">
                <a16:creationId xmlns:a16="http://schemas.microsoft.com/office/drawing/2014/main" id="{01B5776D-0430-452F-8D25-52C03E9F8313}"/>
              </a:ext>
            </a:extLst>
          </p:cNvPr>
          <p:cNvSpPr/>
          <p:nvPr/>
        </p:nvSpPr>
        <p:spPr>
          <a:xfrm>
            <a:off x="9382625" y="969245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5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B3365E-681B-43B3-9371-100AE01F698B}"/>
              </a:ext>
            </a:extLst>
          </p:cNvPr>
          <p:cNvSpPr/>
          <p:nvPr/>
        </p:nvSpPr>
        <p:spPr>
          <a:xfrm>
            <a:off x="10582764" y="2443957"/>
            <a:ext cx="1304977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57 CuadroTexto">
            <a:extLst>
              <a:ext uri="{FF2B5EF4-FFF2-40B4-BE49-F238E27FC236}">
                <a16:creationId xmlns:a16="http://schemas.microsoft.com/office/drawing/2014/main" id="{8C2C02ED-E4A5-40BC-96E4-CF3E7716F518}"/>
              </a:ext>
            </a:extLst>
          </p:cNvPr>
          <p:cNvSpPr txBox="1"/>
          <p:nvPr/>
        </p:nvSpPr>
        <p:spPr>
          <a:xfrm>
            <a:off x="4085720" y="170272"/>
            <a:ext cx="4020560" cy="74868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BLOCK GAME</a:t>
            </a:r>
            <a:endParaRPr kumimoji="0" lang="es-ES" sz="4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C615102-CA0E-4387-A339-1DE04E3C165B}"/>
              </a:ext>
            </a:extLst>
          </p:cNvPr>
          <p:cNvSpPr/>
          <p:nvPr/>
        </p:nvSpPr>
        <p:spPr>
          <a:xfrm>
            <a:off x="581964" y="207155"/>
            <a:ext cx="2405863" cy="584775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(Body)"/>
              </a:rPr>
              <a:t>Who?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E91837B8-9C8A-4380-9B60-4514F5BDA416}"/>
              </a:ext>
            </a:extLst>
          </p:cNvPr>
          <p:cNvSpPr/>
          <p:nvPr/>
        </p:nvSpPr>
        <p:spPr>
          <a:xfrm>
            <a:off x="8719753" y="236099"/>
            <a:ext cx="2405863" cy="584775"/>
          </a:xfrm>
          <a:prstGeom prst="wedgeRoundRectCallout">
            <a:avLst>
              <a:gd name="adj1" fmla="val 71847"/>
              <a:gd name="adj2" fmla="val 43406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(Body)"/>
              </a:rPr>
              <a:t>Where’s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451C2-409D-4157-A9C0-AB588ADD5ED6}"/>
              </a:ext>
            </a:extLst>
          </p:cNvPr>
          <p:cNvSpPr txBox="1"/>
          <p:nvPr/>
        </p:nvSpPr>
        <p:spPr>
          <a:xfrm>
            <a:off x="3925591" y="2443957"/>
            <a:ext cx="4523143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PLAY: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see the picture.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wer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the question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368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D062F3-9FA9-4725-B508-7DE50D497D4D}"/>
              </a:ext>
            </a:extLst>
          </p:cNvPr>
          <p:cNvGrpSpPr/>
          <p:nvPr/>
        </p:nvGrpSpPr>
        <p:grpSpPr>
          <a:xfrm>
            <a:off x="2366411" y="1388125"/>
            <a:ext cx="6998848" cy="4834730"/>
            <a:chOff x="2366411" y="1388125"/>
            <a:chExt cx="6998848" cy="483473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70FB898-44F0-4EC7-B9B9-38B7DE445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6411" y="1388125"/>
              <a:ext cx="6998848" cy="48347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7A75F7E-D583-4F2E-AE51-7D23406AD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786" y="2141038"/>
              <a:ext cx="1985498" cy="37968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51 Rectángulo redondeado">
            <a:extLst>
              <a:ext uri="{FF2B5EF4-FFF2-40B4-BE49-F238E27FC236}">
                <a16:creationId xmlns:a16="http://schemas.microsoft.com/office/drawing/2014/main" id="{DE58EAC4-ABAA-46B4-9731-BAD288FD9217}"/>
              </a:ext>
            </a:extLst>
          </p:cNvPr>
          <p:cNvSpPr/>
          <p:nvPr/>
        </p:nvSpPr>
        <p:spPr>
          <a:xfrm>
            <a:off x="4641306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F64BBFFF-237E-49CE-8852-A414EABA1C42}"/>
              </a:ext>
            </a:extLst>
          </p:cNvPr>
          <p:cNvSpPr/>
          <p:nvPr/>
        </p:nvSpPr>
        <p:spPr>
          <a:xfrm>
            <a:off x="2697090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2 Rectángulo redondeado">
            <a:extLst>
              <a:ext uri="{FF2B5EF4-FFF2-40B4-BE49-F238E27FC236}">
                <a16:creationId xmlns:a16="http://schemas.microsoft.com/office/drawing/2014/main" id="{8CCBFDFA-A170-417F-B7C0-7BD424EA564D}"/>
              </a:ext>
            </a:extLst>
          </p:cNvPr>
          <p:cNvSpPr/>
          <p:nvPr/>
        </p:nvSpPr>
        <p:spPr>
          <a:xfrm>
            <a:off x="6585522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3 Rectángulo redondeado">
            <a:extLst>
              <a:ext uri="{FF2B5EF4-FFF2-40B4-BE49-F238E27FC236}">
                <a16:creationId xmlns:a16="http://schemas.microsoft.com/office/drawing/2014/main" id="{38895FF6-664E-48E2-96F8-67DC83E5365B}"/>
              </a:ext>
            </a:extLst>
          </p:cNvPr>
          <p:cNvSpPr/>
          <p:nvPr/>
        </p:nvSpPr>
        <p:spPr>
          <a:xfrm>
            <a:off x="8529738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4 Rectángulo redondeado">
            <a:extLst>
              <a:ext uri="{FF2B5EF4-FFF2-40B4-BE49-F238E27FC236}">
                <a16:creationId xmlns:a16="http://schemas.microsoft.com/office/drawing/2014/main" id="{BB0B6DAF-D3AA-473D-A398-0B556A3D8B68}"/>
              </a:ext>
            </a:extLst>
          </p:cNvPr>
          <p:cNvSpPr/>
          <p:nvPr/>
        </p:nvSpPr>
        <p:spPr>
          <a:xfrm>
            <a:off x="1599606" y="5653066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45 Rectángulo redondeado">
            <a:extLst>
              <a:ext uri="{FF2B5EF4-FFF2-40B4-BE49-F238E27FC236}">
                <a16:creationId xmlns:a16="http://schemas.microsoft.com/office/drawing/2014/main" id="{964395F4-D846-4BF5-854B-9CFB681F0CCC}"/>
              </a:ext>
            </a:extLst>
          </p:cNvPr>
          <p:cNvSpPr/>
          <p:nvPr/>
        </p:nvSpPr>
        <p:spPr>
          <a:xfrm>
            <a:off x="1599605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6 Rectángulo redondeado">
            <a:extLst>
              <a:ext uri="{FF2B5EF4-FFF2-40B4-BE49-F238E27FC236}">
                <a16:creationId xmlns:a16="http://schemas.microsoft.com/office/drawing/2014/main" id="{557EB438-5446-46EC-89C9-4670816C2517}"/>
              </a:ext>
            </a:extLst>
          </p:cNvPr>
          <p:cNvSpPr/>
          <p:nvPr/>
        </p:nvSpPr>
        <p:spPr>
          <a:xfrm>
            <a:off x="3561186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7 Rectángulo redondeado">
            <a:extLst>
              <a:ext uri="{FF2B5EF4-FFF2-40B4-BE49-F238E27FC236}">
                <a16:creationId xmlns:a16="http://schemas.microsoft.com/office/drawing/2014/main" id="{33F33E10-20BF-48B0-A518-32E4A89AA786}"/>
              </a:ext>
            </a:extLst>
          </p:cNvPr>
          <p:cNvSpPr/>
          <p:nvPr/>
        </p:nvSpPr>
        <p:spPr>
          <a:xfrm>
            <a:off x="5505402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8 Rectángulo redondeado">
            <a:extLst>
              <a:ext uri="{FF2B5EF4-FFF2-40B4-BE49-F238E27FC236}">
                <a16:creationId xmlns:a16="http://schemas.microsoft.com/office/drawing/2014/main" id="{96A531D8-832F-4DCD-9582-19E41E54ABAA}"/>
              </a:ext>
            </a:extLst>
          </p:cNvPr>
          <p:cNvSpPr/>
          <p:nvPr/>
        </p:nvSpPr>
        <p:spPr>
          <a:xfrm>
            <a:off x="7449618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9 Rectángulo redondeado">
            <a:extLst>
              <a:ext uri="{FF2B5EF4-FFF2-40B4-BE49-F238E27FC236}">
                <a16:creationId xmlns:a16="http://schemas.microsoft.com/office/drawing/2014/main" id="{26A11564-6482-4C19-BE9E-68C22DCD53D5}"/>
              </a:ext>
            </a:extLst>
          </p:cNvPr>
          <p:cNvSpPr/>
          <p:nvPr/>
        </p:nvSpPr>
        <p:spPr>
          <a:xfrm>
            <a:off x="9393834" y="4716962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0 Rectángulo redondeado">
            <a:extLst>
              <a:ext uri="{FF2B5EF4-FFF2-40B4-BE49-F238E27FC236}">
                <a16:creationId xmlns:a16="http://schemas.microsoft.com/office/drawing/2014/main" id="{0B05BF8C-40B1-4C2C-A6DF-BF78F7572937}"/>
              </a:ext>
            </a:extLst>
          </p:cNvPr>
          <p:cNvSpPr/>
          <p:nvPr/>
        </p:nvSpPr>
        <p:spPr>
          <a:xfrm>
            <a:off x="2706721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1 Rectángulo redondeado">
            <a:extLst>
              <a:ext uri="{FF2B5EF4-FFF2-40B4-BE49-F238E27FC236}">
                <a16:creationId xmlns:a16="http://schemas.microsoft.com/office/drawing/2014/main" id="{38ED9066-33E2-4C5D-9445-DB8075EBECF7}"/>
              </a:ext>
            </a:extLst>
          </p:cNvPr>
          <p:cNvSpPr/>
          <p:nvPr/>
        </p:nvSpPr>
        <p:spPr>
          <a:xfrm>
            <a:off x="4650937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2 Rectángulo redondeado">
            <a:extLst>
              <a:ext uri="{FF2B5EF4-FFF2-40B4-BE49-F238E27FC236}">
                <a16:creationId xmlns:a16="http://schemas.microsoft.com/office/drawing/2014/main" id="{D41708DD-CB89-42C5-9496-8358131D18DF}"/>
              </a:ext>
            </a:extLst>
          </p:cNvPr>
          <p:cNvSpPr/>
          <p:nvPr/>
        </p:nvSpPr>
        <p:spPr>
          <a:xfrm>
            <a:off x="6595153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3 Rectángulo redondeado">
            <a:extLst>
              <a:ext uri="{FF2B5EF4-FFF2-40B4-BE49-F238E27FC236}">
                <a16:creationId xmlns:a16="http://schemas.microsoft.com/office/drawing/2014/main" id="{245B7438-C961-4E9B-A6F6-DAAD3CFA5B17}"/>
              </a:ext>
            </a:extLst>
          </p:cNvPr>
          <p:cNvSpPr/>
          <p:nvPr/>
        </p:nvSpPr>
        <p:spPr>
          <a:xfrm>
            <a:off x="8539369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4 Rectángulo redondeado">
            <a:extLst>
              <a:ext uri="{FF2B5EF4-FFF2-40B4-BE49-F238E27FC236}">
                <a16:creationId xmlns:a16="http://schemas.microsoft.com/office/drawing/2014/main" id="{3449E02F-5C3E-4119-B9BC-748D8C2B0FC6}"/>
              </a:ext>
            </a:extLst>
          </p:cNvPr>
          <p:cNvSpPr/>
          <p:nvPr/>
        </p:nvSpPr>
        <p:spPr>
          <a:xfrm>
            <a:off x="1609237" y="3777557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35 Rectángulo redondeado">
            <a:extLst>
              <a:ext uri="{FF2B5EF4-FFF2-40B4-BE49-F238E27FC236}">
                <a16:creationId xmlns:a16="http://schemas.microsoft.com/office/drawing/2014/main" id="{8F0A3A95-43C6-412F-A83A-DF2F2FF07817}"/>
              </a:ext>
            </a:extLst>
          </p:cNvPr>
          <p:cNvSpPr/>
          <p:nvPr/>
        </p:nvSpPr>
        <p:spPr>
          <a:xfrm>
            <a:off x="1609236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6 Rectángulo redondeado">
            <a:extLst>
              <a:ext uri="{FF2B5EF4-FFF2-40B4-BE49-F238E27FC236}">
                <a16:creationId xmlns:a16="http://schemas.microsoft.com/office/drawing/2014/main" id="{1162024F-6AC7-4D2D-8ED2-E26AB014C227}"/>
              </a:ext>
            </a:extLst>
          </p:cNvPr>
          <p:cNvSpPr/>
          <p:nvPr/>
        </p:nvSpPr>
        <p:spPr>
          <a:xfrm>
            <a:off x="3570817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7 Rectángulo redondeado">
            <a:extLst>
              <a:ext uri="{FF2B5EF4-FFF2-40B4-BE49-F238E27FC236}">
                <a16:creationId xmlns:a16="http://schemas.microsoft.com/office/drawing/2014/main" id="{D7891D05-CBF3-4C58-A689-D41A1120BFBA}"/>
              </a:ext>
            </a:extLst>
          </p:cNvPr>
          <p:cNvSpPr/>
          <p:nvPr/>
        </p:nvSpPr>
        <p:spPr>
          <a:xfrm>
            <a:off x="5525453" y="283102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8 Rectángulo redondeado">
            <a:extLst>
              <a:ext uri="{FF2B5EF4-FFF2-40B4-BE49-F238E27FC236}">
                <a16:creationId xmlns:a16="http://schemas.microsoft.com/office/drawing/2014/main" id="{A4B4E293-C0AE-4875-B4D7-10A7CDD6E089}"/>
              </a:ext>
            </a:extLst>
          </p:cNvPr>
          <p:cNvSpPr/>
          <p:nvPr/>
        </p:nvSpPr>
        <p:spPr>
          <a:xfrm>
            <a:off x="7459249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9 Rectángulo redondeado">
            <a:extLst>
              <a:ext uri="{FF2B5EF4-FFF2-40B4-BE49-F238E27FC236}">
                <a16:creationId xmlns:a16="http://schemas.microsoft.com/office/drawing/2014/main" id="{BA1BFCEC-4689-4F5B-A369-3B84249BC3F2}"/>
              </a:ext>
            </a:extLst>
          </p:cNvPr>
          <p:cNvSpPr/>
          <p:nvPr/>
        </p:nvSpPr>
        <p:spPr>
          <a:xfrm>
            <a:off x="9403466" y="2841453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10 Rectángulo redondeado">
            <a:extLst>
              <a:ext uri="{FF2B5EF4-FFF2-40B4-BE49-F238E27FC236}">
                <a16:creationId xmlns:a16="http://schemas.microsoft.com/office/drawing/2014/main" id="{BEC4DE2A-881D-4F5D-B643-73CC63C30880}"/>
              </a:ext>
            </a:extLst>
          </p:cNvPr>
          <p:cNvSpPr/>
          <p:nvPr/>
        </p:nvSpPr>
        <p:spPr>
          <a:xfrm>
            <a:off x="2685881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1 Rectángulo redondeado">
            <a:extLst>
              <a:ext uri="{FF2B5EF4-FFF2-40B4-BE49-F238E27FC236}">
                <a16:creationId xmlns:a16="http://schemas.microsoft.com/office/drawing/2014/main" id="{348D2E0F-83E0-45BB-808D-975AAC83F48C}"/>
              </a:ext>
            </a:extLst>
          </p:cNvPr>
          <p:cNvSpPr/>
          <p:nvPr/>
        </p:nvSpPr>
        <p:spPr>
          <a:xfrm>
            <a:off x="4650937" y="1915780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2 Rectángulo redondeado">
            <a:extLst>
              <a:ext uri="{FF2B5EF4-FFF2-40B4-BE49-F238E27FC236}">
                <a16:creationId xmlns:a16="http://schemas.microsoft.com/office/drawing/2014/main" id="{70D90E0E-5F1C-42D4-9C20-94960BDB6C86}"/>
              </a:ext>
            </a:extLst>
          </p:cNvPr>
          <p:cNvSpPr/>
          <p:nvPr/>
        </p:nvSpPr>
        <p:spPr>
          <a:xfrm>
            <a:off x="6574313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3 Rectángulo redondeado">
            <a:extLst>
              <a:ext uri="{FF2B5EF4-FFF2-40B4-BE49-F238E27FC236}">
                <a16:creationId xmlns:a16="http://schemas.microsoft.com/office/drawing/2014/main" id="{D50781D8-0AA6-4E9D-86CB-89BFE9C9B813}"/>
              </a:ext>
            </a:extLst>
          </p:cNvPr>
          <p:cNvSpPr/>
          <p:nvPr/>
        </p:nvSpPr>
        <p:spPr>
          <a:xfrm>
            <a:off x="8518529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4 Rectángulo redondeado">
            <a:extLst>
              <a:ext uri="{FF2B5EF4-FFF2-40B4-BE49-F238E27FC236}">
                <a16:creationId xmlns:a16="http://schemas.microsoft.com/office/drawing/2014/main" id="{4B174085-8940-498A-8CD5-A9BD51841965}"/>
              </a:ext>
            </a:extLst>
          </p:cNvPr>
          <p:cNvSpPr/>
          <p:nvPr/>
        </p:nvSpPr>
        <p:spPr>
          <a:xfrm>
            <a:off x="1588397" y="190534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4 Rectángulo redondeado">
            <a:extLst>
              <a:ext uri="{FF2B5EF4-FFF2-40B4-BE49-F238E27FC236}">
                <a16:creationId xmlns:a16="http://schemas.microsoft.com/office/drawing/2014/main" id="{FDDC58C9-A092-4670-9646-0F79D796BCA2}"/>
              </a:ext>
            </a:extLst>
          </p:cNvPr>
          <p:cNvSpPr/>
          <p:nvPr/>
        </p:nvSpPr>
        <p:spPr>
          <a:xfrm>
            <a:off x="1588396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 Rectángulo redondeado">
            <a:extLst>
              <a:ext uri="{FF2B5EF4-FFF2-40B4-BE49-F238E27FC236}">
                <a16:creationId xmlns:a16="http://schemas.microsoft.com/office/drawing/2014/main" id="{B20F2B78-EA46-45D7-B3E7-85C79538212D}"/>
              </a:ext>
            </a:extLst>
          </p:cNvPr>
          <p:cNvSpPr/>
          <p:nvPr/>
        </p:nvSpPr>
        <p:spPr>
          <a:xfrm>
            <a:off x="3549977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7 Rectángulo redondeado">
            <a:extLst>
              <a:ext uri="{FF2B5EF4-FFF2-40B4-BE49-F238E27FC236}">
                <a16:creationId xmlns:a16="http://schemas.microsoft.com/office/drawing/2014/main" id="{861DF843-55F6-4595-A683-8DBE69AE5A1E}"/>
              </a:ext>
            </a:extLst>
          </p:cNvPr>
          <p:cNvSpPr/>
          <p:nvPr/>
        </p:nvSpPr>
        <p:spPr>
          <a:xfrm>
            <a:off x="5494193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8 Rectángulo redondeado">
            <a:extLst>
              <a:ext uri="{FF2B5EF4-FFF2-40B4-BE49-F238E27FC236}">
                <a16:creationId xmlns:a16="http://schemas.microsoft.com/office/drawing/2014/main" id="{3D8B1619-B5E0-403C-98ED-24C3FBA8919C}"/>
              </a:ext>
            </a:extLst>
          </p:cNvPr>
          <p:cNvSpPr/>
          <p:nvPr/>
        </p:nvSpPr>
        <p:spPr>
          <a:xfrm>
            <a:off x="7438409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9 Rectángulo redondeado">
            <a:extLst>
              <a:ext uri="{FF2B5EF4-FFF2-40B4-BE49-F238E27FC236}">
                <a16:creationId xmlns:a16="http://schemas.microsoft.com/office/drawing/2014/main" id="{01B5776D-0430-452F-8D25-52C03E9F8313}"/>
              </a:ext>
            </a:extLst>
          </p:cNvPr>
          <p:cNvSpPr/>
          <p:nvPr/>
        </p:nvSpPr>
        <p:spPr>
          <a:xfrm>
            <a:off x="9382625" y="969245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5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B3365E-681B-43B3-9371-100AE01F698B}"/>
              </a:ext>
            </a:extLst>
          </p:cNvPr>
          <p:cNvSpPr/>
          <p:nvPr/>
        </p:nvSpPr>
        <p:spPr>
          <a:xfrm>
            <a:off x="10807621" y="2443957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1 Rectángulo redondeado">
            <a:extLst>
              <a:ext uri="{FF2B5EF4-FFF2-40B4-BE49-F238E27FC236}">
                <a16:creationId xmlns:a16="http://schemas.microsoft.com/office/drawing/2014/main" id="{858645EE-F33D-4880-AB57-70E03E66D6F8}"/>
              </a:ext>
            </a:extLst>
          </p:cNvPr>
          <p:cNvSpPr/>
          <p:nvPr/>
        </p:nvSpPr>
        <p:spPr>
          <a:xfrm>
            <a:off x="10807621" y="1581313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1001608C-197E-4BC7-8C4A-CF7CB77281BB}"/>
              </a:ext>
            </a:extLst>
          </p:cNvPr>
          <p:cNvSpPr/>
          <p:nvPr/>
        </p:nvSpPr>
        <p:spPr>
          <a:xfrm>
            <a:off x="1198909" y="207155"/>
            <a:ext cx="3725631" cy="584775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(Body)"/>
              </a:rPr>
              <a:t>Where’s my sister?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995B4-506F-4572-95A4-6195AA3735A0}"/>
              </a:ext>
            </a:extLst>
          </p:cNvPr>
          <p:cNvSpPr txBox="1"/>
          <p:nvPr/>
        </p:nvSpPr>
        <p:spPr>
          <a:xfrm>
            <a:off x="5329096" y="152755"/>
            <a:ext cx="5133649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She’s in the living room.</a:t>
            </a:r>
          </a:p>
        </p:txBody>
      </p:sp>
    </p:spTree>
    <p:extLst>
      <p:ext uri="{BB962C8B-B14F-4D97-AF65-F5344CB8AC3E}">
        <p14:creationId xmlns:p14="http://schemas.microsoft.com/office/powerpoint/2010/main" val="37485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EEDB92D6-C25D-4970-B786-600FABF6D7A1}"/>
              </a:ext>
            </a:extLst>
          </p:cNvPr>
          <p:cNvGrpSpPr/>
          <p:nvPr/>
        </p:nvGrpSpPr>
        <p:grpSpPr>
          <a:xfrm>
            <a:off x="2366411" y="1388125"/>
            <a:ext cx="6998847" cy="4834730"/>
            <a:chOff x="2366411" y="1388125"/>
            <a:chExt cx="6998847" cy="4834730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0C0BCAA7-00CA-460A-A1AA-D36A6A3C2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6411" y="1388125"/>
              <a:ext cx="6998847" cy="48347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8AE4455-9C7A-4B55-99D7-CC791591C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914" y="2218156"/>
              <a:ext cx="1365656" cy="37968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51 Rectángulo redondeado">
            <a:extLst>
              <a:ext uri="{FF2B5EF4-FFF2-40B4-BE49-F238E27FC236}">
                <a16:creationId xmlns:a16="http://schemas.microsoft.com/office/drawing/2014/main" id="{DE58EAC4-ABAA-46B4-9731-BAD288FD9217}"/>
              </a:ext>
            </a:extLst>
          </p:cNvPr>
          <p:cNvSpPr/>
          <p:nvPr/>
        </p:nvSpPr>
        <p:spPr>
          <a:xfrm>
            <a:off x="4641306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F64BBFFF-237E-49CE-8852-A414EABA1C42}"/>
              </a:ext>
            </a:extLst>
          </p:cNvPr>
          <p:cNvSpPr/>
          <p:nvPr/>
        </p:nvSpPr>
        <p:spPr>
          <a:xfrm>
            <a:off x="2697090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2 Rectángulo redondeado">
            <a:extLst>
              <a:ext uri="{FF2B5EF4-FFF2-40B4-BE49-F238E27FC236}">
                <a16:creationId xmlns:a16="http://schemas.microsoft.com/office/drawing/2014/main" id="{8CCBFDFA-A170-417F-B7C0-7BD424EA564D}"/>
              </a:ext>
            </a:extLst>
          </p:cNvPr>
          <p:cNvSpPr/>
          <p:nvPr/>
        </p:nvSpPr>
        <p:spPr>
          <a:xfrm>
            <a:off x="6585522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3 Rectángulo redondeado">
            <a:extLst>
              <a:ext uri="{FF2B5EF4-FFF2-40B4-BE49-F238E27FC236}">
                <a16:creationId xmlns:a16="http://schemas.microsoft.com/office/drawing/2014/main" id="{38895FF6-664E-48E2-96F8-67DC83E5365B}"/>
              </a:ext>
            </a:extLst>
          </p:cNvPr>
          <p:cNvSpPr/>
          <p:nvPr/>
        </p:nvSpPr>
        <p:spPr>
          <a:xfrm>
            <a:off x="8529738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4 Rectángulo redondeado">
            <a:extLst>
              <a:ext uri="{FF2B5EF4-FFF2-40B4-BE49-F238E27FC236}">
                <a16:creationId xmlns:a16="http://schemas.microsoft.com/office/drawing/2014/main" id="{BB0B6DAF-D3AA-473D-A398-0B556A3D8B68}"/>
              </a:ext>
            </a:extLst>
          </p:cNvPr>
          <p:cNvSpPr/>
          <p:nvPr/>
        </p:nvSpPr>
        <p:spPr>
          <a:xfrm>
            <a:off x="1599606" y="5653066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45 Rectángulo redondeado">
            <a:extLst>
              <a:ext uri="{FF2B5EF4-FFF2-40B4-BE49-F238E27FC236}">
                <a16:creationId xmlns:a16="http://schemas.microsoft.com/office/drawing/2014/main" id="{964395F4-D846-4BF5-854B-9CFB681F0CCC}"/>
              </a:ext>
            </a:extLst>
          </p:cNvPr>
          <p:cNvSpPr/>
          <p:nvPr/>
        </p:nvSpPr>
        <p:spPr>
          <a:xfrm>
            <a:off x="1599605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6 Rectángulo redondeado">
            <a:extLst>
              <a:ext uri="{FF2B5EF4-FFF2-40B4-BE49-F238E27FC236}">
                <a16:creationId xmlns:a16="http://schemas.microsoft.com/office/drawing/2014/main" id="{557EB438-5446-46EC-89C9-4670816C2517}"/>
              </a:ext>
            </a:extLst>
          </p:cNvPr>
          <p:cNvSpPr/>
          <p:nvPr/>
        </p:nvSpPr>
        <p:spPr>
          <a:xfrm>
            <a:off x="3561186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7 Rectángulo redondeado">
            <a:extLst>
              <a:ext uri="{FF2B5EF4-FFF2-40B4-BE49-F238E27FC236}">
                <a16:creationId xmlns:a16="http://schemas.microsoft.com/office/drawing/2014/main" id="{33F33E10-20BF-48B0-A518-32E4A89AA786}"/>
              </a:ext>
            </a:extLst>
          </p:cNvPr>
          <p:cNvSpPr/>
          <p:nvPr/>
        </p:nvSpPr>
        <p:spPr>
          <a:xfrm>
            <a:off x="5505402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8 Rectángulo redondeado">
            <a:extLst>
              <a:ext uri="{FF2B5EF4-FFF2-40B4-BE49-F238E27FC236}">
                <a16:creationId xmlns:a16="http://schemas.microsoft.com/office/drawing/2014/main" id="{96A531D8-832F-4DCD-9582-19E41E54ABAA}"/>
              </a:ext>
            </a:extLst>
          </p:cNvPr>
          <p:cNvSpPr/>
          <p:nvPr/>
        </p:nvSpPr>
        <p:spPr>
          <a:xfrm>
            <a:off x="7449618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9 Rectángulo redondeado">
            <a:extLst>
              <a:ext uri="{FF2B5EF4-FFF2-40B4-BE49-F238E27FC236}">
                <a16:creationId xmlns:a16="http://schemas.microsoft.com/office/drawing/2014/main" id="{26A11564-6482-4C19-BE9E-68C22DCD53D5}"/>
              </a:ext>
            </a:extLst>
          </p:cNvPr>
          <p:cNvSpPr/>
          <p:nvPr/>
        </p:nvSpPr>
        <p:spPr>
          <a:xfrm>
            <a:off x="9393834" y="4716962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0 Rectángulo redondeado">
            <a:extLst>
              <a:ext uri="{FF2B5EF4-FFF2-40B4-BE49-F238E27FC236}">
                <a16:creationId xmlns:a16="http://schemas.microsoft.com/office/drawing/2014/main" id="{0B05BF8C-40B1-4C2C-A6DF-BF78F7572937}"/>
              </a:ext>
            </a:extLst>
          </p:cNvPr>
          <p:cNvSpPr/>
          <p:nvPr/>
        </p:nvSpPr>
        <p:spPr>
          <a:xfrm>
            <a:off x="2706721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1 Rectángulo redondeado">
            <a:extLst>
              <a:ext uri="{FF2B5EF4-FFF2-40B4-BE49-F238E27FC236}">
                <a16:creationId xmlns:a16="http://schemas.microsoft.com/office/drawing/2014/main" id="{38ED9066-33E2-4C5D-9445-DB8075EBECF7}"/>
              </a:ext>
            </a:extLst>
          </p:cNvPr>
          <p:cNvSpPr/>
          <p:nvPr/>
        </p:nvSpPr>
        <p:spPr>
          <a:xfrm>
            <a:off x="4650937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2 Rectángulo redondeado">
            <a:extLst>
              <a:ext uri="{FF2B5EF4-FFF2-40B4-BE49-F238E27FC236}">
                <a16:creationId xmlns:a16="http://schemas.microsoft.com/office/drawing/2014/main" id="{D41708DD-CB89-42C5-9496-8358131D18DF}"/>
              </a:ext>
            </a:extLst>
          </p:cNvPr>
          <p:cNvSpPr/>
          <p:nvPr/>
        </p:nvSpPr>
        <p:spPr>
          <a:xfrm>
            <a:off x="6595153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3 Rectángulo redondeado">
            <a:extLst>
              <a:ext uri="{FF2B5EF4-FFF2-40B4-BE49-F238E27FC236}">
                <a16:creationId xmlns:a16="http://schemas.microsoft.com/office/drawing/2014/main" id="{245B7438-C961-4E9B-A6F6-DAAD3CFA5B17}"/>
              </a:ext>
            </a:extLst>
          </p:cNvPr>
          <p:cNvSpPr/>
          <p:nvPr/>
        </p:nvSpPr>
        <p:spPr>
          <a:xfrm>
            <a:off x="8539369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4 Rectángulo redondeado">
            <a:extLst>
              <a:ext uri="{FF2B5EF4-FFF2-40B4-BE49-F238E27FC236}">
                <a16:creationId xmlns:a16="http://schemas.microsoft.com/office/drawing/2014/main" id="{3449E02F-5C3E-4119-B9BC-748D8C2B0FC6}"/>
              </a:ext>
            </a:extLst>
          </p:cNvPr>
          <p:cNvSpPr/>
          <p:nvPr/>
        </p:nvSpPr>
        <p:spPr>
          <a:xfrm>
            <a:off x="1609237" y="3777557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35 Rectángulo redondeado">
            <a:extLst>
              <a:ext uri="{FF2B5EF4-FFF2-40B4-BE49-F238E27FC236}">
                <a16:creationId xmlns:a16="http://schemas.microsoft.com/office/drawing/2014/main" id="{8F0A3A95-43C6-412F-A83A-DF2F2FF07817}"/>
              </a:ext>
            </a:extLst>
          </p:cNvPr>
          <p:cNvSpPr/>
          <p:nvPr/>
        </p:nvSpPr>
        <p:spPr>
          <a:xfrm>
            <a:off x="1609236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6 Rectángulo redondeado">
            <a:extLst>
              <a:ext uri="{FF2B5EF4-FFF2-40B4-BE49-F238E27FC236}">
                <a16:creationId xmlns:a16="http://schemas.microsoft.com/office/drawing/2014/main" id="{1162024F-6AC7-4D2D-8ED2-E26AB014C227}"/>
              </a:ext>
            </a:extLst>
          </p:cNvPr>
          <p:cNvSpPr/>
          <p:nvPr/>
        </p:nvSpPr>
        <p:spPr>
          <a:xfrm>
            <a:off x="3559800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7 Rectángulo redondeado">
            <a:extLst>
              <a:ext uri="{FF2B5EF4-FFF2-40B4-BE49-F238E27FC236}">
                <a16:creationId xmlns:a16="http://schemas.microsoft.com/office/drawing/2014/main" id="{D7891D05-CBF3-4C58-A689-D41A1120BFBA}"/>
              </a:ext>
            </a:extLst>
          </p:cNvPr>
          <p:cNvSpPr/>
          <p:nvPr/>
        </p:nvSpPr>
        <p:spPr>
          <a:xfrm>
            <a:off x="5523109" y="283980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8 Rectángulo redondeado">
            <a:extLst>
              <a:ext uri="{FF2B5EF4-FFF2-40B4-BE49-F238E27FC236}">
                <a16:creationId xmlns:a16="http://schemas.microsoft.com/office/drawing/2014/main" id="{A4B4E293-C0AE-4875-B4D7-10A7CDD6E089}"/>
              </a:ext>
            </a:extLst>
          </p:cNvPr>
          <p:cNvSpPr/>
          <p:nvPr/>
        </p:nvSpPr>
        <p:spPr>
          <a:xfrm>
            <a:off x="7459249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9 Rectángulo redondeado">
            <a:extLst>
              <a:ext uri="{FF2B5EF4-FFF2-40B4-BE49-F238E27FC236}">
                <a16:creationId xmlns:a16="http://schemas.microsoft.com/office/drawing/2014/main" id="{BA1BFCEC-4689-4F5B-A369-3B84249BC3F2}"/>
              </a:ext>
            </a:extLst>
          </p:cNvPr>
          <p:cNvSpPr/>
          <p:nvPr/>
        </p:nvSpPr>
        <p:spPr>
          <a:xfrm>
            <a:off x="9403466" y="2841453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10 Rectángulo redondeado">
            <a:extLst>
              <a:ext uri="{FF2B5EF4-FFF2-40B4-BE49-F238E27FC236}">
                <a16:creationId xmlns:a16="http://schemas.microsoft.com/office/drawing/2014/main" id="{BEC4DE2A-881D-4F5D-B643-73CC63C30880}"/>
              </a:ext>
            </a:extLst>
          </p:cNvPr>
          <p:cNvSpPr/>
          <p:nvPr/>
        </p:nvSpPr>
        <p:spPr>
          <a:xfrm>
            <a:off x="2685881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1 Rectángulo redondeado">
            <a:extLst>
              <a:ext uri="{FF2B5EF4-FFF2-40B4-BE49-F238E27FC236}">
                <a16:creationId xmlns:a16="http://schemas.microsoft.com/office/drawing/2014/main" id="{348D2E0F-83E0-45BB-808D-975AAC83F48C}"/>
              </a:ext>
            </a:extLst>
          </p:cNvPr>
          <p:cNvSpPr/>
          <p:nvPr/>
        </p:nvSpPr>
        <p:spPr>
          <a:xfrm>
            <a:off x="4650937" y="1915780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2 Rectángulo redondeado">
            <a:extLst>
              <a:ext uri="{FF2B5EF4-FFF2-40B4-BE49-F238E27FC236}">
                <a16:creationId xmlns:a16="http://schemas.microsoft.com/office/drawing/2014/main" id="{70D90E0E-5F1C-42D4-9C20-94960BDB6C86}"/>
              </a:ext>
            </a:extLst>
          </p:cNvPr>
          <p:cNvSpPr/>
          <p:nvPr/>
        </p:nvSpPr>
        <p:spPr>
          <a:xfrm>
            <a:off x="6574313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3 Rectángulo redondeado">
            <a:extLst>
              <a:ext uri="{FF2B5EF4-FFF2-40B4-BE49-F238E27FC236}">
                <a16:creationId xmlns:a16="http://schemas.microsoft.com/office/drawing/2014/main" id="{D50781D8-0AA6-4E9D-86CB-89BFE9C9B813}"/>
              </a:ext>
            </a:extLst>
          </p:cNvPr>
          <p:cNvSpPr/>
          <p:nvPr/>
        </p:nvSpPr>
        <p:spPr>
          <a:xfrm>
            <a:off x="8518529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4 Rectángulo redondeado">
            <a:extLst>
              <a:ext uri="{FF2B5EF4-FFF2-40B4-BE49-F238E27FC236}">
                <a16:creationId xmlns:a16="http://schemas.microsoft.com/office/drawing/2014/main" id="{4B174085-8940-498A-8CD5-A9BD51841965}"/>
              </a:ext>
            </a:extLst>
          </p:cNvPr>
          <p:cNvSpPr/>
          <p:nvPr/>
        </p:nvSpPr>
        <p:spPr>
          <a:xfrm>
            <a:off x="1588397" y="190534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4 Rectángulo redondeado">
            <a:extLst>
              <a:ext uri="{FF2B5EF4-FFF2-40B4-BE49-F238E27FC236}">
                <a16:creationId xmlns:a16="http://schemas.microsoft.com/office/drawing/2014/main" id="{FDDC58C9-A092-4670-9646-0F79D796BCA2}"/>
              </a:ext>
            </a:extLst>
          </p:cNvPr>
          <p:cNvSpPr/>
          <p:nvPr/>
        </p:nvSpPr>
        <p:spPr>
          <a:xfrm>
            <a:off x="1588396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 Rectángulo redondeado">
            <a:extLst>
              <a:ext uri="{FF2B5EF4-FFF2-40B4-BE49-F238E27FC236}">
                <a16:creationId xmlns:a16="http://schemas.microsoft.com/office/drawing/2014/main" id="{B20F2B78-EA46-45D7-B3E7-85C79538212D}"/>
              </a:ext>
            </a:extLst>
          </p:cNvPr>
          <p:cNvSpPr/>
          <p:nvPr/>
        </p:nvSpPr>
        <p:spPr>
          <a:xfrm>
            <a:off x="3549977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7 Rectángulo redondeado">
            <a:extLst>
              <a:ext uri="{FF2B5EF4-FFF2-40B4-BE49-F238E27FC236}">
                <a16:creationId xmlns:a16="http://schemas.microsoft.com/office/drawing/2014/main" id="{861DF843-55F6-4595-A683-8DBE69AE5A1E}"/>
              </a:ext>
            </a:extLst>
          </p:cNvPr>
          <p:cNvSpPr/>
          <p:nvPr/>
        </p:nvSpPr>
        <p:spPr>
          <a:xfrm>
            <a:off x="5494193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8 Rectángulo redondeado">
            <a:extLst>
              <a:ext uri="{FF2B5EF4-FFF2-40B4-BE49-F238E27FC236}">
                <a16:creationId xmlns:a16="http://schemas.microsoft.com/office/drawing/2014/main" id="{3D8B1619-B5E0-403C-98ED-24C3FBA8919C}"/>
              </a:ext>
            </a:extLst>
          </p:cNvPr>
          <p:cNvSpPr/>
          <p:nvPr/>
        </p:nvSpPr>
        <p:spPr>
          <a:xfrm>
            <a:off x="7438409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9 Rectángulo redondeado">
            <a:extLst>
              <a:ext uri="{FF2B5EF4-FFF2-40B4-BE49-F238E27FC236}">
                <a16:creationId xmlns:a16="http://schemas.microsoft.com/office/drawing/2014/main" id="{01B5776D-0430-452F-8D25-52C03E9F8313}"/>
              </a:ext>
            </a:extLst>
          </p:cNvPr>
          <p:cNvSpPr/>
          <p:nvPr/>
        </p:nvSpPr>
        <p:spPr>
          <a:xfrm>
            <a:off x="9382625" y="969245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5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B3365E-681B-43B3-9371-100AE01F698B}"/>
              </a:ext>
            </a:extLst>
          </p:cNvPr>
          <p:cNvSpPr/>
          <p:nvPr/>
        </p:nvSpPr>
        <p:spPr>
          <a:xfrm>
            <a:off x="10746823" y="1975905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1 Rectángulo redondeado">
            <a:extLst>
              <a:ext uri="{FF2B5EF4-FFF2-40B4-BE49-F238E27FC236}">
                <a16:creationId xmlns:a16="http://schemas.microsoft.com/office/drawing/2014/main" id="{858645EE-F33D-4880-AB57-70E03E66D6F8}"/>
              </a:ext>
            </a:extLst>
          </p:cNvPr>
          <p:cNvSpPr/>
          <p:nvPr/>
        </p:nvSpPr>
        <p:spPr>
          <a:xfrm>
            <a:off x="10746823" y="1113261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141CB2C6-502B-4346-9DC3-FD81BBB9AF66}"/>
              </a:ext>
            </a:extLst>
          </p:cNvPr>
          <p:cNvSpPr/>
          <p:nvPr/>
        </p:nvSpPr>
        <p:spPr>
          <a:xfrm>
            <a:off x="1013553" y="207155"/>
            <a:ext cx="3910988" cy="584775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(Body)"/>
              </a:rPr>
              <a:t>Where’s my brother?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8089C8-8DB0-41E5-9C80-599BFDDFFBD5}"/>
              </a:ext>
            </a:extLst>
          </p:cNvPr>
          <p:cNvSpPr txBox="1"/>
          <p:nvPr/>
        </p:nvSpPr>
        <p:spPr>
          <a:xfrm>
            <a:off x="5329096" y="152755"/>
            <a:ext cx="4688078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He’s in the bathroom.</a:t>
            </a:r>
          </a:p>
        </p:txBody>
      </p:sp>
    </p:spTree>
    <p:extLst>
      <p:ext uri="{BB962C8B-B14F-4D97-AF65-F5344CB8AC3E}">
        <p14:creationId xmlns:p14="http://schemas.microsoft.com/office/powerpoint/2010/main" val="22834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6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2137B48-E592-4297-9107-0FB79CD4A774}"/>
              </a:ext>
            </a:extLst>
          </p:cNvPr>
          <p:cNvGrpSpPr/>
          <p:nvPr/>
        </p:nvGrpSpPr>
        <p:grpSpPr>
          <a:xfrm>
            <a:off x="2366411" y="1388125"/>
            <a:ext cx="6998847" cy="4834730"/>
            <a:chOff x="2366411" y="1388125"/>
            <a:chExt cx="6998847" cy="4834730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83A68B1D-BEC8-417C-B53C-83E33B99A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6411" y="1388125"/>
              <a:ext cx="6998847" cy="48347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2280F3B-6960-4AD4-82B0-3424C1AD7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7163" y="2141038"/>
              <a:ext cx="1873099" cy="37968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51 Rectángulo redondeado">
            <a:extLst>
              <a:ext uri="{FF2B5EF4-FFF2-40B4-BE49-F238E27FC236}">
                <a16:creationId xmlns:a16="http://schemas.microsoft.com/office/drawing/2014/main" id="{DE58EAC4-ABAA-46B4-9731-BAD288FD9217}"/>
              </a:ext>
            </a:extLst>
          </p:cNvPr>
          <p:cNvSpPr/>
          <p:nvPr/>
        </p:nvSpPr>
        <p:spPr>
          <a:xfrm>
            <a:off x="4641306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F64BBFFF-237E-49CE-8852-A414EABA1C42}"/>
              </a:ext>
            </a:extLst>
          </p:cNvPr>
          <p:cNvSpPr/>
          <p:nvPr/>
        </p:nvSpPr>
        <p:spPr>
          <a:xfrm>
            <a:off x="2697090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2 Rectángulo redondeado">
            <a:extLst>
              <a:ext uri="{FF2B5EF4-FFF2-40B4-BE49-F238E27FC236}">
                <a16:creationId xmlns:a16="http://schemas.microsoft.com/office/drawing/2014/main" id="{8CCBFDFA-A170-417F-B7C0-7BD424EA564D}"/>
              </a:ext>
            </a:extLst>
          </p:cNvPr>
          <p:cNvSpPr/>
          <p:nvPr/>
        </p:nvSpPr>
        <p:spPr>
          <a:xfrm>
            <a:off x="6585522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3 Rectángulo redondeado">
            <a:extLst>
              <a:ext uri="{FF2B5EF4-FFF2-40B4-BE49-F238E27FC236}">
                <a16:creationId xmlns:a16="http://schemas.microsoft.com/office/drawing/2014/main" id="{38895FF6-664E-48E2-96F8-67DC83E5365B}"/>
              </a:ext>
            </a:extLst>
          </p:cNvPr>
          <p:cNvSpPr/>
          <p:nvPr/>
        </p:nvSpPr>
        <p:spPr>
          <a:xfrm>
            <a:off x="8529738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4 Rectángulo redondeado">
            <a:extLst>
              <a:ext uri="{FF2B5EF4-FFF2-40B4-BE49-F238E27FC236}">
                <a16:creationId xmlns:a16="http://schemas.microsoft.com/office/drawing/2014/main" id="{BB0B6DAF-D3AA-473D-A398-0B556A3D8B68}"/>
              </a:ext>
            </a:extLst>
          </p:cNvPr>
          <p:cNvSpPr/>
          <p:nvPr/>
        </p:nvSpPr>
        <p:spPr>
          <a:xfrm>
            <a:off x="1599606" y="5653066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45 Rectángulo redondeado">
            <a:extLst>
              <a:ext uri="{FF2B5EF4-FFF2-40B4-BE49-F238E27FC236}">
                <a16:creationId xmlns:a16="http://schemas.microsoft.com/office/drawing/2014/main" id="{964395F4-D846-4BF5-854B-9CFB681F0CCC}"/>
              </a:ext>
            </a:extLst>
          </p:cNvPr>
          <p:cNvSpPr/>
          <p:nvPr/>
        </p:nvSpPr>
        <p:spPr>
          <a:xfrm>
            <a:off x="1599605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6 Rectángulo redondeado">
            <a:extLst>
              <a:ext uri="{FF2B5EF4-FFF2-40B4-BE49-F238E27FC236}">
                <a16:creationId xmlns:a16="http://schemas.microsoft.com/office/drawing/2014/main" id="{557EB438-5446-46EC-89C9-4670816C2517}"/>
              </a:ext>
            </a:extLst>
          </p:cNvPr>
          <p:cNvSpPr/>
          <p:nvPr/>
        </p:nvSpPr>
        <p:spPr>
          <a:xfrm>
            <a:off x="3561186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7 Rectángulo redondeado">
            <a:extLst>
              <a:ext uri="{FF2B5EF4-FFF2-40B4-BE49-F238E27FC236}">
                <a16:creationId xmlns:a16="http://schemas.microsoft.com/office/drawing/2014/main" id="{33F33E10-20BF-48B0-A518-32E4A89AA786}"/>
              </a:ext>
            </a:extLst>
          </p:cNvPr>
          <p:cNvSpPr/>
          <p:nvPr/>
        </p:nvSpPr>
        <p:spPr>
          <a:xfrm>
            <a:off x="5505402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8 Rectángulo redondeado">
            <a:extLst>
              <a:ext uri="{FF2B5EF4-FFF2-40B4-BE49-F238E27FC236}">
                <a16:creationId xmlns:a16="http://schemas.microsoft.com/office/drawing/2014/main" id="{96A531D8-832F-4DCD-9582-19E41E54ABAA}"/>
              </a:ext>
            </a:extLst>
          </p:cNvPr>
          <p:cNvSpPr/>
          <p:nvPr/>
        </p:nvSpPr>
        <p:spPr>
          <a:xfrm>
            <a:off x="7449618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9 Rectángulo redondeado">
            <a:extLst>
              <a:ext uri="{FF2B5EF4-FFF2-40B4-BE49-F238E27FC236}">
                <a16:creationId xmlns:a16="http://schemas.microsoft.com/office/drawing/2014/main" id="{26A11564-6482-4C19-BE9E-68C22DCD53D5}"/>
              </a:ext>
            </a:extLst>
          </p:cNvPr>
          <p:cNvSpPr/>
          <p:nvPr/>
        </p:nvSpPr>
        <p:spPr>
          <a:xfrm>
            <a:off x="9393834" y="4716962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0 Rectángulo redondeado">
            <a:extLst>
              <a:ext uri="{FF2B5EF4-FFF2-40B4-BE49-F238E27FC236}">
                <a16:creationId xmlns:a16="http://schemas.microsoft.com/office/drawing/2014/main" id="{0B05BF8C-40B1-4C2C-A6DF-BF78F7572937}"/>
              </a:ext>
            </a:extLst>
          </p:cNvPr>
          <p:cNvSpPr/>
          <p:nvPr/>
        </p:nvSpPr>
        <p:spPr>
          <a:xfrm>
            <a:off x="2706721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1 Rectángulo redondeado">
            <a:extLst>
              <a:ext uri="{FF2B5EF4-FFF2-40B4-BE49-F238E27FC236}">
                <a16:creationId xmlns:a16="http://schemas.microsoft.com/office/drawing/2014/main" id="{38ED9066-33E2-4C5D-9445-DB8075EBECF7}"/>
              </a:ext>
            </a:extLst>
          </p:cNvPr>
          <p:cNvSpPr/>
          <p:nvPr/>
        </p:nvSpPr>
        <p:spPr>
          <a:xfrm>
            <a:off x="4650937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2 Rectángulo redondeado">
            <a:extLst>
              <a:ext uri="{FF2B5EF4-FFF2-40B4-BE49-F238E27FC236}">
                <a16:creationId xmlns:a16="http://schemas.microsoft.com/office/drawing/2014/main" id="{D41708DD-CB89-42C5-9496-8358131D18DF}"/>
              </a:ext>
            </a:extLst>
          </p:cNvPr>
          <p:cNvSpPr/>
          <p:nvPr/>
        </p:nvSpPr>
        <p:spPr>
          <a:xfrm>
            <a:off x="6595153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3 Rectángulo redondeado">
            <a:extLst>
              <a:ext uri="{FF2B5EF4-FFF2-40B4-BE49-F238E27FC236}">
                <a16:creationId xmlns:a16="http://schemas.microsoft.com/office/drawing/2014/main" id="{245B7438-C961-4E9B-A6F6-DAAD3CFA5B17}"/>
              </a:ext>
            </a:extLst>
          </p:cNvPr>
          <p:cNvSpPr/>
          <p:nvPr/>
        </p:nvSpPr>
        <p:spPr>
          <a:xfrm>
            <a:off x="8539369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4 Rectángulo redondeado">
            <a:extLst>
              <a:ext uri="{FF2B5EF4-FFF2-40B4-BE49-F238E27FC236}">
                <a16:creationId xmlns:a16="http://schemas.microsoft.com/office/drawing/2014/main" id="{3449E02F-5C3E-4119-B9BC-748D8C2B0FC6}"/>
              </a:ext>
            </a:extLst>
          </p:cNvPr>
          <p:cNvSpPr/>
          <p:nvPr/>
        </p:nvSpPr>
        <p:spPr>
          <a:xfrm>
            <a:off x="1609237" y="3777557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35 Rectángulo redondeado">
            <a:extLst>
              <a:ext uri="{FF2B5EF4-FFF2-40B4-BE49-F238E27FC236}">
                <a16:creationId xmlns:a16="http://schemas.microsoft.com/office/drawing/2014/main" id="{8F0A3A95-43C6-412F-A83A-DF2F2FF07817}"/>
              </a:ext>
            </a:extLst>
          </p:cNvPr>
          <p:cNvSpPr/>
          <p:nvPr/>
        </p:nvSpPr>
        <p:spPr>
          <a:xfrm>
            <a:off x="1609236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6 Rectángulo redondeado">
            <a:extLst>
              <a:ext uri="{FF2B5EF4-FFF2-40B4-BE49-F238E27FC236}">
                <a16:creationId xmlns:a16="http://schemas.microsoft.com/office/drawing/2014/main" id="{1162024F-6AC7-4D2D-8ED2-E26AB014C227}"/>
              </a:ext>
            </a:extLst>
          </p:cNvPr>
          <p:cNvSpPr/>
          <p:nvPr/>
        </p:nvSpPr>
        <p:spPr>
          <a:xfrm>
            <a:off x="3570817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7 Rectángulo redondeado">
            <a:extLst>
              <a:ext uri="{FF2B5EF4-FFF2-40B4-BE49-F238E27FC236}">
                <a16:creationId xmlns:a16="http://schemas.microsoft.com/office/drawing/2014/main" id="{D7891D05-CBF3-4C58-A689-D41A1120BFBA}"/>
              </a:ext>
            </a:extLst>
          </p:cNvPr>
          <p:cNvSpPr/>
          <p:nvPr/>
        </p:nvSpPr>
        <p:spPr>
          <a:xfrm>
            <a:off x="5532880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8 Rectángulo redondeado">
            <a:extLst>
              <a:ext uri="{FF2B5EF4-FFF2-40B4-BE49-F238E27FC236}">
                <a16:creationId xmlns:a16="http://schemas.microsoft.com/office/drawing/2014/main" id="{A4B4E293-C0AE-4875-B4D7-10A7CDD6E089}"/>
              </a:ext>
            </a:extLst>
          </p:cNvPr>
          <p:cNvSpPr/>
          <p:nvPr/>
        </p:nvSpPr>
        <p:spPr>
          <a:xfrm>
            <a:off x="7459249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9 Rectángulo redondeado">
            <a:extLst>
              <a:ext uri="{FF2B5EF4-FFF2-40B4-BE49-F238E27FC236}">
                <a16:creationId xmlns:a16="http://schemas.microsoft.com/office/drawing/2014/main" id="{BA1BFCEC-4689-4F5B-A369-3B84249BC3F2}"/>
              </a:ext>
            </a:extLst>
          </p:cNvPr>
          <p:cNvSpPr/>
          <p:nvPr/>
        </p:nvSpPr>
        <p:spPr>
          <a:xfrm>
            <a:off x="9403466" y="2841453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10 Rectángulo redondeado">
            <a:extLst>
              <a:ext uri="{FF2B5EF4-FFF2-40B4-BE49-F238E27FC236}">
                <a16:creationId xmlns:a16="http://schemas.microsoft.com/office/drawing/2014/main" id="{BEC4DE2A-881D-4F5D-B643-73CC63C30880}"/>
              </a:ext>
            </a:extLst>
          </p:cNvPr>
          <p:cNvSpPr/>
          <p:nvPr/>
        </p:nvSpPr>
        <p:spPr>
          <a:xfrm>
            <a:off x="2685881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1 Rectángulo redondeado">
            <a:extLst>
              <a:ext uri="{FF2B5EF4-FFF2-40B4-BE49-F238E27FC236}">
                <a16:creationId xmlns:a16="http://schemas.microsoft.com/office/drawing/2014/main" id="{348D2E0F-83E0-45BB-808D-975AAC83F48C}"/>
              </a:ext>
            </a:extLst>
          </p:cNvPr>
          <p:cNvSpPr/>
          <p:nvPr/>
        </p:nvSpPr>
        <p:spPr>
          <a:xfrm>
            <a:off x="4650937" y="1915780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2 Rectángulo redondeado">
            <a:extLst>
              <a:ext uri="{FF2B5EF4-FFF2-40B4-BE49-F238E27FC236}">
                <a16:creationId xmlns:a16="http://schemas.microsoft.com/office/drawing/2014/main" id="{70D90E0E-5F1C-42D4-9C20-94960BDB6C86}"/>
              </a:ext>
            </a:extLst>
          </p:cNvPr>
          <p:cNvSpPr/>
          <p:nvPr/>
        </p:nvSpPr>
        <p:spPr>
          <a:xfrm>
            <a:off x="6574313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3 Rectángulo redondeado">
            <a:extLst>
              <a:ext uri="{FF2B5EF4-FFF2-40B4-BE49-F238E27FC236}">
                <a16:creationId xmlns:a16="http://schemas.microsoft.com/office/drawing/2014/main" id="{D50781D8-0AA6-4E9D-86CB-89BFE9C9B813}"/>
              </a:ext>
            </a:extLst>
          </p:cNvPr>
          <p:cNvSpPr/>
          <p:nvPr/>
        </p:nvSpPr>
        <p:spPr>
          <a:xfrm>
            <a:off x="8518529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4 Rectángulo redondeado">
            <a:extLst>
              <a:ext uri="{FF2B5EF4-FFF2-40B4-BE49-F238E27FC236}">
                <a16:creationId xmlns:a16="http://schemas.microsoft.com/office/drawing/2014/main" id="{4B174085-8940-498A-8CD5-A9BD51841965}"/>
              </a:ext>
            </a:extLst>
          </p:cNvPr>
          <p:cNvSpPr/>
          <p:nvPr/>
        </p:nvSpPr>
        <p:spPr>
          <a:xfrm>
            <a:off x="1588397" y="190534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4 Rectángulo redondeado">
            <a:extLst>
              <a:ext uri="{FF2B5EF4-FFF2-40B4-BE49-F238E27FC236}">
                <a16:creationId xmlns:a16="http://schemas.microsoft.com/office/drawing/2014/main" id="{FDDC58C9-A092-4670-9646-0F79D796BCA2}"/>
              </a:ext>
            </a:extLst>
          </p:cNvPr>
          <p:cNvSpPr/>
          <p:nvPr/>
        </p:nvSpPr>
        <p:spPr>
          <a:xfrm>
            <a:off x="1588396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 Rectángulo redondeado">
            <a:extLst>
              <a:ext uri="{FF2B5EF4-FFF2-40B4-BE49-F238E27FC236}">
                <a16:creationId xmlns:a16="http://schemas.microsoft.com/office/drawing/2014/main" id="{B20F2B78-EA46-45D7-B3E7-85C79538212D}"/>
              </a:ext>
            </a:extLst>
          </p:cNvPr>
          <p:cNvSpPr/>
          <p:nvPr/>
        </p:nvSpPr>
        <p:spPr>
          <a:xfrm>
            <a:off x="3549977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7 Rectángulo redondeado">
            <a:extLst>
              <a:ext uri="{FF2B5EF4-FFF2-40B4-BE49-F238E27FC236}">
                <a16:creationId xmlns:a16="http://schemas.microsoft.com/office/drawing/2014/main" id="{861DF843-55F6-4595-A683-8DBE69AE5A1E}"/>
              </a:ext>
            </a:extLst>
          </p:cNvPr>
          <p:cNvSpPr/>
          <p:nvPr/>
        </p:nvSpPr>
        <p:spPr>
          <a:xfrm>
            <a:off x="5494193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8 Rectángulo redondeado">
            <a:extLst>
              <a:ext uri="{FF2B5EF4-FFF2-40B4-BE49-F238E27FC236}">
                <a16:creationId xmlns:a16="http://schemas.microsoft.com/office/drawing/2014/main" id="{3D8B1619-B5E0-403C-98ED-24C3FBA8919C}"/>
              </a:ext>
            </a:extLst>
          </p:cNvPr>
          <p:cNvSpPr/>
          <p:nvPr/>
        </p:nvSpPr>
        <p:spPr>
          <a:xfrm>
            <a:off x="7438409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9 Rectángulo redondeado">
            <a:extLst>
              <a:ext uri="{FF2B5EF4-FFF2-40B4-BE49-F238E27FC236}">
                <a16:creationId xmlns:a16="http://schemas.microsoft.com/office/drawing/2014/main" id="{01B5776D-0430-452F-8D25-52C03E9F8313}"/>
              </a:ext>
            </a:extLst>
          </p:cNvPr>
          <p:cNvSpPr/>
          <p:nvPr/>
        </p:nvSpPr>
        <p:spPr>
          <a:xfrm>
            <a:off x="9382625" y="969245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5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B3365E-681B-43B3-9371-100AE01F698B}"/>
              </a:ext>
            </a:extLst>
          </p:cNvPr>
          <p:cNvSpPr/>
          <p:nvPr/>
        </p:nvSpPr>
        <p:spPr>
          <a:xfrm>
            <a:off x="10680254" y="2039174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1 Rectángulo redondeado">
            <a:extLst>
              <a:ext uri="{FF2B5EF4-FFF2-40B4-BE49-F238E27FC236}">
                <a16:creationId xmlns:a16="http://schemas.microsoft.com/office/drawing/2014/main" id="{858645EE-F33D-4880-AB57-70E03E66D6F8}"/>
              </a:ext>
            </a:extLst>
          </p:cNvPr>
          <p:cNvSpPr/>
          <p:nvPr/>
        </p:nvSpPr>
        <p:spPr>
          <a:xfrm>
            <a:off x="10680254" y="1184740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03E6DA5B-E85D-4A13-AE97-B443ABDF2ECF}"/>
              </a:ext>
            </a:extLst>
          </p:cNvPr>
          <p:cNvSpPr/>
          <p:nvPr/>
        </p:nvSpPr>
        <p:spPr>
          <a:xfrm>
            <a:off x="1013553" y="207155"/>
            <a:ext cx="3910988" cy="584775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(Body)"/>
              </a:rPr>
              <a:t>Where’s my granny?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54787C-6CED-4535-B9DC-149DA32901C8}"/>
              </a:ext>
            </a:extLst>
          </p:cNvPr>
          <p:cNvSpPr txBox="1"/>
          <p:nvPr/>
        </p:nvSpPr>
        <p:spPr>
          <a:xfrm>
            <a:off x="5329096" y="152755"/>
            <a:ext cx="4716869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She’s in the bedroom.</a:t>
            </a:r>
          </a:p>
        </p:txBody>
      </p:sp>
    </p:spTree>
    <p:extLst>
      <p:ext uri="{BB962C8B-B14F-4D97-AF65-F5344CB8AC3E}">
        <p14:creationId xmlns:p14="http://schemas.microsoft.com/office/powerpoint/2010/main" val="1903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6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2137B48-E592-4297-9107-0FB79CD4A774}"/>
              </a:ext>
            </a:extLst>
          </p:cNvPr>
          <p:cNvGrpSpPr/>
          <p:nvPr/>
        </p:nvGrpSpPr>
        <p:grpSpPr>
          <a:xfrm>
            <a:off x="2366411" y="1388125"/>
            <a:ext cx="6998847" cy="4834730"/>
            <a:chOff x="2366411" y="1388125"/>
            <a:chExt cx="6998847" cy="4834730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83A68B1D-BEC8-417C-B53C-83E33B99A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6411" y="1388125"/>
              <a:ext cx="6998847" cy="48347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2280F3B-6960-4AD4-82B0-3424C1AD7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66599" y="2148032"/>
              <a:ext cx="1536215" cy="37968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51 Rectángulo redondeado">
            <a:extLst>
              <a:ext uri="{FF2B5EF4-FFF2-40B4-BE49-F238E27FC236}">
                <a16:creationId xmlns:a16="http://schemas.microsoft.com/office/drawing/2014/main" id="{DE58EAC4-ABAA-46B4-9731-BAD288FD9217}"/>
              </a:ext>
            </a:extLst>
          </p:cNvPr>
          <p:cNvSpPr/>
          <p:nvPr/>
        </p:nvSpPr>
        <p:spPr>
          <a:xfrm>
            <a:off x="4641306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F64BBFFF-237E-49CE-8852-A414EABA1C42}"/>
              </a:ext>
            </a:extLst>
          </p:cNvPr>
          <p:cNvSpPr/>
          <p:nvPr/>
        </p:nvSpPr>
        <p:spPr>
          <a:xfrm>
            <a:off x="2697090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2 Rectángulo redondeado">
            <a:extLst>
              <a:ext uri="{FF2B5EF4-FFF2-40B4-BE49-F238E27FC236}">
                <a16:creationId xmlns:a16="http://schemas.microsoft.com/office/drawing/2014/main" id="{8CCBFDFA-A170-417F-B7C0-7BD424EA564D}"/>
              </a:ext>
            </a:extLst>
          </p:cNvPr>
          <p:cNvSpPr/>
          <p:nvPr/>
        </p:nvSpPr>
        <p:spPr>
          <a:xfrm>
            <a:off x="6585522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3 Rectángulo redondeado">
            <a:extLst>
              <a:ext uri="{FF2B5EF4-FFF2-40B4-BE49-F238E27FC236}">
                <a16:creationId xmlns:a16="http://schemas.microsoft.com/office/drawing/2014/main" id="{38895FF6-664E-48E2-96F8-67DC83E5365B}"/>
              </a:ext>
            </a:extLst>
          </p:cNvPr>
          <p:cNvSpPr/>
          <p:nvPr/>
        </p:nvSpPr>
        <p:spPr>
          <a:xfrm>
            <a:off x="8529738" y="5653066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4 Rectángulo redondeado">
            <a:extLst>
              <a:ext uri="{FF2B5EF4-FFF2-40B4-BE49-F238E27FC236}">
                <a16:creationId xmlns:a16="http://schemas.microsoft.com/office/drawing/2014/main" id="{BB0B6DAF-D3AA-473D-A398-0B556A3D8B68}"/>
              </a:ext>
            </a:extLst>
          </p:cNvPr>
          <p:cNvSpPr/>
          <p:nvPr/>
        </p:nvSpPr>
        <p:spPr>
          <a:xfrm>
            <a:off x="1599606" y="5653066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45 Rectángulo redondeado">
            <a:extLst>
              <a:ext uri="{FF2B5EF4-FFF2-40B4-BE49-F238E27FC236}">
                <a16:creationId xmlns:a16="http://schemas.microsoft.com/office/drawing/2014/main" id="{964395F4-D846-4BF5-854B-9CFB681F0CCC}"/>
              </a:ext>
            </a:extLst>
          </p:cNvPr>
          <p:cNvSpPr/>
          <p:nvPr/>
        </p:nvSpPr>
        <p:spPr>
          <a:xfrm>
            <a:off x="1599605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46 Rectángulo redondeado">
            <a:extLst>
              <a:ext uri="{FF2B5EF4-FFF2-40B4-BE49-F238E27FC236}">
                <a16:creationId xmlns:a16="http://schemas.microsoft.com/office/drawing/2014/main" id="{557EB438-5446-46EC-89C9-4670816C2517}"/>
              </a:ext>
            </a:extLst>
          </p:cNvPr>
          <p:cNvSpPr/>
          <p:nvPr/>
        </p:nvSpPr>
        <p:spPr>
          <a:xfrm>
            <a:off x="3561186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47 Rectángulo redondeado">
            <a:extLst>
              <a:ext uri="{FF2B5EF4-FFF2-40B4-BE49-F238E27FC236}">
                <a16:creationId xmlns:a16="http://schemas.microsoft.com/office/drawing/2014/main" id="{33F33E10-20BF-48B0-A518-32E4A89AA786}"/>
              </a:ext>
            </a:extLst>
          </p:cNvPr>
          <p:cNvSpPr/>
          <p:nvPr/>
        </p:nvSpPr>
        <p:spPr>
          <a:xfrm>
            <a:off x="5505402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48 Rectángulo redondeado">
            <a:extLst>
              <a:ext uri="{FF2B5EF4-FFF2-40B4-BE49-F238E27FC236}">
                <a16:creationId xmlns:a16="http://schemas.microsoft.com/office/drawing/2014/main" id="{96A531D8-832F-4DCD-9582-19E41E54ABAA}"/>
              </a:ext>
            </a:extLst>
          </p:cNvPr>
          <p:cNvSpPr/>
          <p:nvPr/>
        </p:nvSpPr>
        <p:spPr>
          <a:xfrm>
            <a:off x="7449618" y="4716962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49 Rectángulo redondeado">
            <a:extLst>
              <a:ext uri="{FF2B5EF4-FFF2-40B4-BE49-F238E27FC236}">
                <a16:creationId xmlns:a16="http://schemas.microsoft.com/office/drawing/2014/main" id="{26A11564-6482-4C19-BE9E-68C22DCD53D5}"/>
              </a:ext>
            </a:extLst>
          </p:cNvPr>
          <p:cNvSpPr/>
          <p:nvPr/>
        </p:nvSpPr>
        <p:spPr>
          <a:xfrm>
            <a:off x="9393834" y="4716962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0 Rectángulo redondeado">
            <a:extLst>
              <a:ext uri="{FF2B5EF4-FFF2-40B4-BE49-F238E27FC236}">
                <a16:creationId xmlns:a16="http://schemas.microsoft.com/office/drawing/2014/main" id="{0B05BF8C-40B1-4C2C-A6DF-BF78F7572937}"/>
              </a:ext>
            </a:extLst>
          </p:cNvPr>
          <p:cNvSpPr/>
          <p:nvPr/>
        </p:nvSpPr>
        <p:spPr>
          <a:xfrm>
            <a:off x="2706721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1 Rectángulo redondeado">
            <a:extLst>
              <a:ext uri="{FF2B5EF4-FFF2-40B4-BE49-F238E27FC236}">
                <a16:creationId xmlns:a16="http://schemas.microsoft.com/office/drawing/2014/main" id="{38ED9066-33E2-4C5D-9445-DB8075EBECF7}"/>
              </a:ext>
            </a:extLst>
          </p:cNvPr>
          <p:cNvSpPr/>
          <p:nvPr/>
        </p:nvSpPr>
        <p:spPr>
          <a:xfrm>
            <a:off x="4650937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42 Rectángulo redondeado">
            <a:extLst>
              <a:ext uri="{FF2B5EF4-FFF2-40B4-BE49-F238E27FC236}">
                <a16:creationId xmlns:a16="http://schemas.microsoft.com/office/drawing/2014/main" id="{D41708DD-CB89-42C5-9496-8358131D18DF}"/>
              </a:ext>
            </a:extLst>
          </p:cNvPr>
          <p:cNvSpPr/>
          <p:nvPr/>
        </p:nvSpPr>
        <p:spPr>
          <a:xfrm>
            <a:off x="6595153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43 Rectángulo redondeado">
            <a:extLst>
              <a:ext uri="{FF2B5EF4-FFF2-40B4-BE49-F238E27FC236}">
                <a16:creationId xmlns:a16="http://schemas.microsoft.com/office/drawing/2014/main" id="{245B7438-C961-4E9B-A6F6-DAAD3CFA5B17}"/>
              </a:ext>
            </a:extLst>
          </p:cNvPr>
          <p:cNvSpPr/>
          <p:nvPr/>
        </p:nvSpPr>
        <p:spPr>
          <a:xfrm>
            <a:off x="8539369" y="3777557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44 Rectángulo redondeado">
            <a:extLst>
              <a:ext uri="{FF2B5EF4-FFF2-40B4-BE49-F238E27FC236}">
                <a16:creationId xmlns:a16="http://schemas.microsoft.com/office/drawing/2014/main" id="{3449E02F-5C3E-4119-B9BC-748D8C2B0FC6}"/>
              </a:ext>
            </a:extLst>
          </p:cNvPr>
          <p:cNvSpPr/>
          <p:nvPr/>
        </p:nvSpPr>
        <p:spPr>
          <a:xfrm>
            <a:off x="1609237" y="3777557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35 Rectángulo redondeado">
            <a:extLst>
              <a:ext uri="{FF2B5EF4-FFF2-40B4-BE49-F238E27FC236}">
                <a16:creationId xmlns:a16="http://schemas.microsoft.com/office/drawing/2014/main" id="{8F0A3A95-43C6-412F-A83A-DF2F2FF07817}"/>
              </a:ext>
            </a:extLst>
          </p:cNvPr>
          <p:cNvSpPr/>
          <p:nvPr/>
        </p:nvSpPr>
        <p:spPr>
          <a:xfrm>
            <a:off x="1609236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6 Rectángulo redondeado">
            <a:extLst>
              <a:ext uri="{FF2B5EF4-FFF2-40B4-BE49-F238E27FC236}">
                <a16:creationId xmlns:a16="http://schemas.microsoft.com/office/drawing/2014/main" id="{1162024F-6AC7-4D2D-8ED2-E26AB014C227}"/>
              </a:ext>
            </a:extLst>
          </p:cNvPr>
          <p:cNvSpPr/>
          <p:nvPr/>
        </p:nvSpPr>
        <p:spPr>
          <a:xfrm>
            <a:off x="3570817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37 Rectángulo redondeado">
            <a:extLst>
              <a:ext uri="{FF2B5EF4-FFF2-40B4-BE49-F238E27FC236}">
                <a16:creationId xmlns:a16="http://schemas.microsoft.com/office/drawing/2014/main" id="{D7891D05-CBF3-4C58-A689-D41A1120BFBA}"/>
              </a:ext>
            </a:extLst>
          </p:cNvPr>
          <p:cNvSpPr/>
          <p:nvPr/>
        </p:nvSpPr>
        <p:spPr>
          <a:xfrm>
            <a:off x="5508275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38 Rectángulo redondeado">
            <a:extLst>
              <a:ext uri="{FF2B5EF4-FFF2-40B4-BE49-F238E27FC236}">
                <a16:creationId xmlns:a16="http://schemas.microsoft.com/office/drawing/2014/main" id="{A4B4E293-C0AE-4875-B4D7-10A7CDD6E089}"/>
              </a:ext>
            </a:extLst>
          </p:cNvPr>
          <p:cNvSpPr/>
          <p:nvPr/>
        </p:nvSpPr>
        <p:spPr>
          <a:xfrm>
            <a:off x="7459249" y="2841453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39 Rectángulo redondeado">
            <a:extLst>
              <a:ext uri="{FF2B5EF4-FFF2-40B4-BE49-F238E27FC236}">
                <a16:creationId xmlns:a16="http://schemas.microsoft.com/office/drawing/2014/main" id="{BA1BFCEC-4689-4F5B-A369-3B84249BC3F2}"/>
              </a:ext>
            </a:extLst>
          </p:cNvPr>
          <p:cNvSpPr/>
          <p:nvPr/>
        </p:nvSpPr>
        <p:spPr>
          <a:xfrm>
            <a:off x="9403466" y="2841453"/>
            <a:ext cx="1070489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10 Rectángulo redondeado">
            <a:extLst>
              <a:ext uri="{FF2B5EF4-FFF2-40B4-BE49-F238E27FC236}">
                <a16:creationId xmlns:a16="http://schemas.microsoft.com/office/drawing/2014/main" id="{BEC4DE2A-881D-4F5D-B643-73CC63C30880}"/>
              </a:ext>
            </a:extLst>
          </p:cNvPr>
          <p:cNvSpPr/>
          <p:nvPr/>
        </p:nvSpPr>
        <p:spPr>
          <a:xfrm>
            <a:off x="2685881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1 Rectángulo redondeado">
            <a:extLst>
              <a:ext uri="{FF2B5EF4-FFF2-40B4-BE49-F238E27FC236}">
                <a16:creationId xmlns:a16="http://schemas.microsoft.com/office/drawing/2014/main" id="{348D2E0F-83E0-45BB-808D-975AAC83F48C}"/>
              </a:ext>
            </a:extLst>
          </p:cNvPr>
          <p:cNvSpPr/>
          <p:nvPr/>
        </p:nvSpPr>
        <p:spPr>
          <a:xfrm>
            <a:off x="4650937" y="1915780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12 Rectángulo redondeado">
            <a:extLst>
              <a:ext uri="{FF2B5EF4-FFF2-40B4-BE49-F238E27FC236}">
                <a16:creationId xmlns:a16="http://schemas.microsoft.com/office/drawing/2014/main" id="{70D90E0E-5F1C-42D4-9C20-94960BDB6C86}"/>
              </a:ext>
            </a:extLst>
          </p:cNvPr>
          <p:cNvSpPr/>
          <p:nvPr/>
        </p:nvSpPr>
        <p:spPr>
          <a:xfrm>
            <a:off x="6574313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13 Rectángulo redondeado">
            <a:extLst>
              <a:ext uri="{FF2B5EF4-FFF2-40B4-BE49-F238E27FC236}">
                <a16:creationId xmlns:a16="http://schemas.microsoft.com/office/drawing/2014/main" id="{D50781D8-0AA6-4E9D-86CB-89BFE9C9B813}"/>
              </a:ext>
            </a:extLst>
          </p:cNvPr>
          <p:cNvSpPr/>
          <p:nvPr/>
        </p:nvSpPr>
        <p:spPr>
          <a:xfrm>
            <a:off x="8518529" y="1905349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4 Rectángulo redondeado">
            <a:extLst>
              <a:ext uri="{FF2B5EF4-FFF2-40B4-BE49-F238E27FC236}">
                <a16:creationId xmlns:a16="http://schemas.microsoft.com/office/drawing/2014/main" id="{4B174085-8940-498A-8CD5-A9BD51841965}"/>
              </a:ext>
            </a:extLst>
          </p:cNvPr>
          <p:cNvSpPr/>
          <p:nvPr/>
        </p:nvSpPr>
        <p:spPr>
          <a:xfrm>
            <a:off x="1588397" y="1905349"/>
            <a:ext cx="1097485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4 Rectángulo redondeado">
            <a:extLst>
              <a:ext uri="{FF2B5EF4-FFF2-40B4-BE49-F238E27FC236}">
                <a16:creationId xmlns:a16="http://schemas.microsoft.com/office/drawing/2014/main" id="{FDDC58C9-A092-4670-9646-0F79D796BCA2}"/>
              </a:ext>
            </a:extLst>
          </p:cNvPr>
          <p:cNvSpPr/>
          <p:nvPr/>
        </p:nvSpPr>
        <p:spPr>
          <a:xfrm>
            <a:off x="1588396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 Rectángulo redondeado">
            <a:extLst>
              <a:ext uri="{FF2B5EF4-FFF2-40B4-BE49-F238E27FC236}">
                <a16:creationId xmlns:a16="http://schemas.microsoft.com/office/drawing/2014/main" id="{B20F2B78-EA46-45D7-B3E7-85C79538212D}"/>
              </a:ext>
            </a:extLst>
          </p:cNvPr>
          <p:cNvSpPr/>
          <p:nvPr/>
        </p:nvSpPr>
        <p:spPr>
          <a:xfrm>
            <a:off x="3549977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7 Rectángulo redondeado">
            <a:extLst>
              <a:ext uri="{FF2B5EF4-FFF2-40B4-BE49-F238E27FC236}">
                <a16:creationId xmlns:a16="http://schemas.microsoft.com/office/drawing/2014/main" id="{861DF843-55F6-4595-A683-8DBE69AE5A1E}"/>
              </a:ext>
            </a:extLst>
          </p:cNvPr>
          <p:cNvSpPr/>
          <p:nvPr/>
        </p:nvSpPr>
        <p:spPr>
          <a:xfrm>
            <a:off x="5494193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8 Rectángulo redondeado">
            <a:extLst>
              <a:ext uri="{FF2B5EF4-FFF2-40B4-BE49-F238E27FC236}">
                <a16:creationId xmlns:a16="http://schemas.microsoft.com/office/drawing/2014/main" id="{3D8B1619-B5E0-403C-98ED-24C3FBA8919C}"/>
              </a:ext>
            </a:extLst>
          </p:cNvPr>
          <p:cNvSpPr/>
          <p:nvPr/>
        </p:nvSpPr>
        <p:spPr>
          <a:xfrm>
            <a:off x="7438409" y="969245"/>
            <a:ext cx="194421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9 Rectángulo redondeado">
            <a:extLst>
              <a:ext uri="{FF2B5EF4-FFF2-40B4-BE49-F238E27FC236}">
                <a16:creationId xmlns:a16="http://schemas.microsoft.com/office/drawing/2014/main" id="{01B5776D-0430-452F-8D25-52C03E9F8313}"/>
              </a:ext>
            </a:extLst>
          </p:cNvPr>
          <p:cNvSpPr/>
          <p:nvPr/>
        </p:nvSpPr>
        <p:spPr>
          <a:xfrm>
            <a:off x="9382625" y="969245"/>
            <a:ext cx="1080120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5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B3365E-681B-43B3-9371-100AE01F698B}"/>
              </a:ext>
            </a:extLst>
          </p:cNvPr>
          <p:cNvSpPr/>
          <p:nvPr/>
        </p:nvSpPr>
        <p:spPr>
          <a:xfrm>
            <a:off x="10680254" y="2039174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1 Rectángulo redondeado">
            <a:extLst>
              <a:ext uri="{FF2B5EF4-FFF2-40B4-BE49-F238E27FC236}">
                <a16:creationId xmlns:a16="http://schemas.microsoft.com/office/drawing/2014/main" id="{858645EE-F33D-4880-AB57-70E03E66D6F8}"/>
              </a:ext>
            </a:extLst>
          </p:cNvPr>
          <p:cNvSpPr/>
          <p:nvPr/>
        </p:nvSpPr>
        <p:spPr>
          <a:xfrm>
            <a:off x="10680254" y="1184740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03E6DA5B-E85D-4A13-AE97-B443ABDF2ECF}"/>
              </a:ext>
            </a:extLst>
          </p:cNvPr>
          <p:cNvSpPr/>
          <p:nvPr/>
        </p:nvSpPr>
        <p:spPr>
          <a:xfrm>
            <a:off x="1013553" y="207155"/>
            <a:ext cx="3910988" cy="584775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(Body)"/>
              </a:rPr>
              <a:t>Where’s my mum?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54787C-6CED-4535-B9DC-149DA32901C8}"/>
              </a:ext>
            </a:extLst>
          </p:cNvPr>
          <p:cNvSpPr txBox="1"/>
          <p:nvPr/>
        </p:nvSpPr>
        <p:spPr>
          <a:xfrm>
            <a:off x="5595105" y="130318"/>
            <a:ext cx="4839473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She’s in the kitchen.</a:t>
            </a:r>
          </a:p>
        </p:txBody>
      </p:sp>
    </p:spTree>
    <p:extLst>
      <p:ext uri="{BB962C8B-B14F-4D97-AF65-F5344CB8AC3E}">
        <p14:creationId xmlns:p14="http://schemas.microsoft.com/office/powerpoint/2010/main" val="25537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6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19BC57-4F84-40B7-8DE5-EA0057E57E1E}"/>
              </a:ext>
            </a:extLst>
          </p:cNvPr>
          <p:cNvSpPr txBox="1"/>
          <p:nvPr/>
        </p:nvSpPr>
        <p:spPr>
          <a:xfrm>
            <a:off x="528567" y="622990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67" y="1170854"/>
            <a:ext cx="9698594" cy="50622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03948A-338E-4B48-8DA4-CC7E44856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161" y="622990"/>
            <a:ext cx="1980530" cy="687994"/>
          </a:xfrm>
          <a:prstGeom prst="rect">
            <a:avLst/>
          </a:prstGeom>
        </p:spPr>
      </p:pic>
      <p:pic>
        <p:nvPicPr>
          <p:cNvPr id="1026" name="Picture 2" descr="Living Room Vector Art, Icons, and Graphics for Free Download">
            <a:extLst>
              <a:ext uri="{FF2B5EF4-FFF2-40B4-BE49-F238E27FC236}">
                <a16:creationId xmlns:a16="http://schemas.microsoft.com/office/drawing/2014/main" id="{39BA3A9B-9B40-4C98-A092-AC939587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22" y="2983488"/>
            <a:ext cx="3587307" cy="25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5BDFE-92D5-49EA-8DEB-98E886748680}"/>
              </a:ext>
            </a:extLst>
          </p:cNvPr>
          <p:cNvSpPr txBox="1"/>
          <p:nvPr/>
        </p:nvSpPr>
        <p:spPr>
          <a:xfrm>
            <a:off x="9955947" y="2460268"/>
            <a:ext cx="181556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living 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F7F81E-242B-4764-A708-AF358F9E6A7C}"/>
              </a:ext>
            </a:extLst>
          </p:cNvPr>
          <p:cNvSpPr txBox="1"/>
          <p:nvPr/>
        </p:nvSpPr>
        <p:spPr>
          <a:xfrm>
            <a:off x="9955947" y="4013853"/>
            <a:ext cx="181556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granny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802231CC-3315-42E5-B63B-B4793C3B4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375" y="2800257"/>
            <a:ext cx="540267" cy="563757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1425BB46-162F-4D7B-9840-49A96027C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374" y="4255194"/>
            <a:ext cx="540267" cy="563757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43AB709-328D-4AD7-A000-4256AF358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92" y="2868833"/>
            <a:ext cx="1279791" cy="2594171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63892849-F7C1-47AC-A7DB-46E02238B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28" y="5724806"/>
            <a:ext cx="540267" cy="5637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427E3D8-8579-48B8-9F3A-DF9EDACBE828}"/>
              </a:ext>
            </a:extLst>
          </p:cNvPr>
          <p:cNvSpPr txBox="1"/>
          <p:nvPr/>
        </p:nvSpPr>
        <p:spPr>
          <a:xfrm>
            <a:off x="562756" y="5822019"/>
            <a:ext cx="28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when you see this icon</a:t>
            </a:r>
          </a:p>
        </p:txBody>
      </p:sp>
    </p:spTree>
    <p:extLst>
      <p:ext uri="{BB962C8B-B14F-4D97-AF65-F5344CB8AC3E}">
        <p14:creationId xmlns:p14="http://schemas.microsoft.com/office/powerpoint/2010/main" val="39494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613FBA-8864-BB3D-B106-FA7502C3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32F162-7609-4E52-0C78-8396DAFF465C}"/>
              </a:ext>
            </a:extLst>
          </p:cNvPr>
          <p:cNvSpPr txBox="1"/>
          <p:nvPr/>
        </p:nvSpPr>
        <p:spPr>
          <a:xfrm>
            <a:off x="78111" y="76994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5063F-34CA-7A9F-1E6A-765637EAA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6650"/>
            <a:ext cx="8458108" cy="55664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F6EF93-E44B-1CFB-2ECA-03B3C7037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161" y="622990"/>
            <a:ext cx="1980530" cy="687994"/>
          </a:xfrm>
          <a:prstGeom prst="rect">
            <a:avLst/>
          </a:prstGeom>
        </p:spPr>
      </p:pic>
      <p:pic>
        <p:nvPicPr>
          <p:cNvPr id="1026" name="Picture 2" descr="Living Room Vector Art, Icons, and Graphics for Free Download">
            <a:extLst>
              <a:ext uri="{FF2B5EF4-FFF2-40B4-BE49-F238E27FC236}">
                <a16:creationId xmlns:a16="http://schemas.microsoft.com/office/drawing/2014/main" id="{4DED4245-D23A-597F-758B-69C90F7D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52" y="2800257"/>
            <a:ext cx="3310759" cy="271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50EDD3-706A-231B-C5C8-423C53A3BA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52" y="2894494"/>
            <a:ext cx="1279791" cy="2594171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A0FACD3F-E2CF-DC48-0584-12DC14F38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28" y="5724806"/>
            <a:ext cx="540267" cy="5637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C5CF261-EA78-DF9D-D4A0-3254E3EF1239}"/>
              </a:ext>
            </a:extLst>
          </p:cNvPr>
          <p:cNvSpPr txBox="1"/>
          <p:nvPr/>
        </p:nvSpPr>
        <p:spPr>
          <a:xfrm>
            <a:off x="562756" y="5822019"/>
            <a:ext cx="28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when you see this icon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3405AC-0F58-9926-0F5A-E93E0D9EFBBC}"/>
              </a:ext>
            </a:extLst>
          </p:cNvPr>
          <p:cNvSpPr/>
          <p:nvPr/>
        </p:nvSpPr>
        <p:spPr>
          <a:xfrm>
            <a:off x="8458108" y="2011980"/>
            <a:ext cx="3733892" cy="523219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 (Body)"/>
              </a:rPr>
              <a:t>A: Where’s my ………….?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324B0A7-6EF6-D46E-089E-8150449462CA}"/>
              </a:ext>
            </a:extLst>
          </p:cNvPr>
          <p:cNvSpPr/>
          <p:nvPr/>
        </p:nvSpPr>
        <p:spPr>
          <a:xfrm>
            <a:off x="8454874" y="3114715"/>
            <a:ext cx="3733892" cy="523219"/>
          </a:xfrm>
          <a:prstGeom prst="wedgeRoundRectCallout">
            <a:avLst>
              <a:gd name="adj1" fmla="val -70108"/>
              <a:gd name="adj2" fmla="val 66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 (Body)"/>
              </a:rPr>
              <a:t>B: She’s in the ……………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9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141306-1020-4AFE-A5D3-66A5A510B3AF}"/>
              </a:ext>
            </a:extLst>
          </p:cNvPr>
          <p:cNvSpPr/>
          <p:nvPr/>
        </p:nvSpPr>
        <p:spPr>
          <a:xfrm>
            <a:off x="-1" y="0"/>
            <a:ext cx="4351283" cy="630128"/>
          </a:xfrm>
          <a:prstGeom prst="roundRect">
            <a:avLst/>
          </a:prstGeom>
          <a:solidFill>
            <a:srgbClr val="E2F3DB">
              <a:alpha val="69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</a:rPr>
              <a:t>Let’s sing: Finger family song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5" name="Finger Family Song - Extended Family! Daddy Finger Nursery Rhyme with Grandma and Grandpa (1)">
            <a:hlinkClick r:id="" action="ppaction://media"/>
            <a:extLst>
              <a:ext uri="{FF2B5EF4-FFF2-40B4-BE49-F238E27FC236}">
                <a16:creationId xmlns:a16="http://schemas.microsoft.com/office/drawing/2014/main" id="{CDCE5EF5-8DE4-4528-7074-537533D91D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8249" y="740978"/>
            <a:ext cx="9466084" cy="5486893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 with medium confidence">
            <a:extLst>
              <a:ext uri="{FF2B5EF4-FFF2-40B4-BE49-F238E27FC236}">
                <a16:creationId xmlns:a16="http://schemas.microsoft.com/office/drawing/2014/main" id="{C42908CE-758A-EC62-8A28-26E74E03F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8" y="1093297"/>
            <a:ext cx="1987972" cy="23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7AB2E-924B-A04F-5B4A-F6728A285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800797E-BD37-9DFA-15A8-DCC841269503}"/>
              </a:ext>
            </a:extLst>
          </p:cNvPr>
          <p:cNvSpPr txBox="1"/>
          <p:nvPr/>
        </p:nvSpPr>
        <p:spPr>
          <a:xfrm>
            <a:off x="528567" y="622990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ABC9C-15FF-DA75-94B0-E7B2639D4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67" y="1170854"/>
            <a:ext cx="9698594" cy="50622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75007E-C61E-749A-67CB-3AA2B6BE4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915" y="1602369"/>
            <a:ext cx="1980530" cy="687994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AE74A1E6-AA98-B1BE-F4D1-D4D031AD4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28" y="5724806"/>
            <a:ext cx="540267" cy="5637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25A7D7E-6104-B1DF-A424-65C074B09C00}"/>
              </a:ext>
            </a:extLst>
          </p:cNvPr>
          <p:cNvSpPr txBox="1"/>
          <p:nvPr/>
        </p:nvSpPr>
        <p:spPr>
          <a:xfrm>
            <a:off x="562756" y="5822019"/>
            <a:ext cx="28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when you see this icon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ED586A-EB45-2700-8311-492F26B5B741}"/>
              </a:ext>
            </a:extLst>
          </p:cNvPr>
          <p:cNvSpPr/>
          <p:nvPr/>
        </p:nvSpPr>
        <p:spPr>
          <a:xfrm>
            <a:off x="772510" y="3364014"/>
            <a:ext cx="3838494" cy="11730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My grandad is in the bedroom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BA47D-6903-0F49-F01D-B3ED2D395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716" y="2800257"/>
            <a:ext cx="3895725" cy="2733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62D408-8A57-5530-9B2E-18B3CBD30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7864" y="2983489"/>
            <a:ext cx="833750" cy="24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11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E20D2-A0F1-C00C-7A8A-4070FE4A1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58AD387-DA4A-8AD5-56FF-BD88FECA5F6D}"/>
              </a:ext>
            </a:extLst>
          </p:cNvPr>
          <p:cNvSpPr txBox="1"/>
          <p:nvPr/>
        </p:nvSpPr>
        <p:spPr>
          <a:xfrm>
            <a:off x="528567" y="622990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D4287-A677-250A-0C3C-24F097022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67" y="1170854"/>
            <a:ext cx="9698594" cy="50622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4E5B43-2E20-6636-504F-6180F391E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915" y="1602369"/>
            <a:ext cx="1980530" cy="687994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05E2145E-5F4D-99E3-92D2-4FCA267FB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28" y="5724806"/>
            <a:ext cx="540267" cy="5637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0A61571-A2C7-827D-82AF-3D9A820D233F}"/>
              </a:ext>
            </a:extLst>
          </p:cNvPr>
          <p:cNvSpPr txBox="1"/>
          <p:nvPr/>
        </p:nvSpPr>
        <p:spPr>
          <a:xfrm>
            <a:off x="562756" y="5822019"/>
            <a:ext cx="28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when you see this icon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E5F9E12-3F62-F6FF-0B01-EC02519015C3}"/>
              </a:ext>
            </a:extLst>
          </p:cNvPr>
          <p:cNvSpPr/>
          <p:nvPr/>
        </p:nvSpPr>
        <p:spPr>
          <a:xfrm>
            <a:off x="772510" y="3364014"/>
            <a:ext cx="3838494" cy="11730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My sister is in the kitchen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92BF92-A451-8A79-250D-AAD32F93C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029" y="2750264"/>
            <a:ext cx="3968476" cy="2767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EF375-878D-5012-51C5-C1C0A06D6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7267" y="3961519"/>
            <a:ext cx="794648" cy="15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12A260-E8A7-49EC-B8FB-31E28F5E87B9}"/>
              </a:ext>
            </a:extLst>
          </p:cNvPr>
          <p:cNvGrpSpPr/>
          <p:nvPr/>
        </p:nvGrpSpPr>
        <p:grpSpPr>
          <a:xfrm>
            <a:off x="272260" y="35712"/>
            <a:ext cx="4484675" cy="1001142"/>
            <a:chOff x="488016" y="15163"/>
            <a:chExt cx="5316882" cy="1186921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A570229D-9B23-48BC-86F4-626E00989DF0}"/>
                </a:ext>
              </a:extLst>
            </p:cNvPr>
            <p:cNvSpPr/>
            <p:nvPr/>
          </p:nvSpPr>
          <p:spPr>
            <a:xfrm>
              <a:off x="1109607" y="15163"/>
              <a:ext cx="4695291" cy="1186921"/>
            </a:xfrm>
            <a:prstGeom prst="rightArrow">
              <a:avLst>
                <a:gd name="adj1" fmla="val 50000"/>
                <a:gd name="adj2" fmla="val 49134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MY LEARNING ADVENTURE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2B9050-81C0-4FD5-BA83-F7A698309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016" y="223337"/>
              <a:ext cx="770572" cy="770572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BC84BD-9254-4A69-A8AD-D429A6F9EA44}"/>
              </a:ext>
            </a:extLst>
          </p:cNvPr>
          <p:cNvSpPr/>
          <p:nvPr/>
        </p:nvSpPr>
        <p:spPr>
          <a:xfrm>
            <a:off x="955487" y="1037792"/>
            <a:ext cx="3071973" cy="2702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chemeClr val="accent5"/>
                </a:solidFill>
              </a:rPr>
              <a:t>FAMILY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1935DF-5B23-4F28-8CCA-E21EBEF51638}"/>
              </a:ext>
            </a:extLst>
          </p:cNvPr>
          <p:cNvSpPr/>
          <p:nvPr/>
        </p:nvSpPr>
        <p:spPr>
          <a:xfrm>
            <a:off x="4477806" y="1037792"/>
            <a:ext cx="3071973" cy="2702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ROOMS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7B5EF8-C3EF-4964-BFD2-261A9FD1D795}"/>
              </a:ext>
            </a:extLst>
          </p:cNvPr>
          <p:cNvSpPr/>
          <p:nvPr/>
        </p:nvSpPr>
        <p:spPr>
          <a:xfrm>
            <a:off x="2732918" y="3865157"/>
            <a:ext cx="3071973" cy="2702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SOUNDS FUN</a:t>
            </a:r>
            <a:endParaRPr lang="en-US" sz="2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9DF9E5-EFF8-4D6E-A865-F25300037368}"/>
              </a:ext>
            </a:extLst>
          </p:cNvPr>
          <p:cNvSpPr/>
          <p:nvPr/>
        </p:nvSpPr>
        <p:spPr>
          <a:xfrm>
            <a:off x="6214145" y="3865157"/>
            <a:ext cx="3071973" cy="2702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SOCIAL SCIENCE</a:t>
            </a:r>
            <a:endParaRPr lang="en-US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D8F10A-3DDF-43D0-9E89-3D67492FCB45}"/>
              </a:ext>
            </a:extLst>
          </p:cNvPr>
          <p:cNvSpPr/>
          <p:nvPr/>
        </p:nvSpPr>
        <p:spPr>
          <a:xfrm>
            <a:off x="7935070" y="1037792"/>
            <a:ext cx="3071973" cy="27021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STRUCTURES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D82716-2DB8-4D81-87A7-A36DAFE06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985" y="1892046"/>
            <a:ext cx="1015905" cy="7114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DA8160-4E8E-404B-92AC-E238630580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68813" r="12167" b="7999"/>
          <a:stretch/>
        </p:blipFill>
        <p:spPr>
          <a:xfrm>
            <a:off x="2809300" y="4794519"/>
            <a:ext cx="2916751" cy="12378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8618322-4666-458E-949B-F7C7CD4704AE}"/>
              </a:ext>
            </a:extLst>
          </p:cNvPr>
          <p:cNvSpPr txBox="1"/>
          <p:nvPr/>
        </p:nvSpPr>
        <p:spPr>
          <a:xfrm>
            <a:off x="8229602" y="1615675"/>
            <a:ext cx="23843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Who’s this?</a:t>
            </a:r>
            <a:br>
              <a:rPr lang="en-US" sz="2400" dirty="0"/>
            </a:br>
            <a:r>
              <a:rPr lang="en-US" sz="2400" dirty="0"/>
              <a:t>This is my (sister).</a:t>
            </a:r>
            <a:br>
              <a:rPr lang="en-US" sz="2400" dirty="0"/>
            </a:br>
            <a:r>
              <a:rPr lang="en-US" sz="2400" dirty="0"/>
              <a:t>Where’s my (dad)</a:t>
            </a:r>
          </a:p>
          <a:p>
            <a:r>
              <a:rPr lang="en-US" sz="2400" dirty="0"/>
              <a:t>He’s/She’s in the </a:t>
            </a:r>
            <a:br>
              <a:rPr lang="en-US" sz="2400" dirty="0"/>
            </a:br>
            <a:r>
              <a:rPr lang="en-US" sz="2400" dirty="0"/>
              <a:t>(kitchen).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B26CA8-452B-4352-B8E4-090E4A4F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01" y="936404"/>
            <a:ext cx="490301" cy="4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8B1891A4-1FEE-4530-A0AE-3C97CFFD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84" y="920329"/>
            <a:ext cx="490301" cy="4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3E303500-B6CF-4E15-A9D2-DDD53A67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92" y="942413"/>
            <a:ext cx="490301" cy="4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AAF72F98-6C99-415A-AA92-DE95405DA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96" y="3864931"/>
            <a:ext cx="490301" cy="4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08D44BA8-277E-4128-9D48-AE3FBFAA4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60" y="3868001"/>
            <a:ext cx="490301" cy="4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FCD87671-C25C-4FCE-9A4F-E168F16A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5076" y="3829543"/>
            <a:ext cx="510962" cy="4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9ED5A49C-567E-46BD-95E1-EA1BAEAD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3929" y="3829543"/>
            <a:ext cx="510962" cy="4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F7F2153-47BB-42A4-A714-6C835715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6072" y="877535"/>
            <a:ext cx="510962" cy="4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B01AB405-E8D2-49EB-AD54-178B30C7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2795" y="860055"/>
            <a:ext cx="510962" cy="4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FE3578D0-C942-4E6A-BF28-FA4FF5EE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84337" y="877535"/>
            <a:ext cx="510962" cy="4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04E290-F3A8-4547-988A-3DFD311D9F49}"/>
              </a:ext>
            </a:extLst>
          </p:cNvPr>
          <p:cNvSpPr txBox="1"/>
          <p:nvPr/>
        </p:nvSpPr>
        <p:spPr>
          <a:xfrm>
            <a:off x="5737068" y="165871"/>
            <a:ext cx="4689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Look, choose the faces for you.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99E15C-901E-4754-B24A-B35DE2A12CB0}"/>
              </a:ext>
            </a:extLst>
          </p:cNvPr>
          <p:cNvGrpSpPr/>
          <p:nvPr/>
        </p:nvGrpSpPr>
        <p:grpSpPr>
          <a:xfrm>
            <a:off x="291153" y="5643353"/>
            <a:ext cx="1482393" cy="1013521"/>
            <a:chOff x="291153" y="5643353"/>
            <a:chExt cx="1482393" cy="1013521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78164B59-FB4B-468E-B1ED-8EBB8A661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25" y="5643353"/>
              <a:ext cx="490301" cy="49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71AEFB8-06D7-4F77-A5CC-77566018D1B1}"/>
                </a:ext>
              </a:extLst>
            </p:cNvPr>
            <p:cNvSpPr txBox="1"/>
            <p:nvPr/>
          </p:nvSpPr>
          <p:spPr>
            <a:xfrm>
              <a:off x="291153" y="6133654"/>
              <a:ext cx="1482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I know it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4B582C1-B5A4-4DD9-ACFE-2439787C452C}"/>
              </a:ext>
            </a:extLst>
          </p:cNvPr>
          <p:cNvGrpSpPr/>
          <p:nvPr/>
        </p:nvGrpSpPr>
        <p:grpSpPr>
          <a:xfrm>
            <a:off x="9547734" y="5638291"/>
            <a:ext cx="2359236" cy="1053838"/>
            <a:chOff x="9712906" y="5667333"/>
            <a:chExt cx="2359236" cy="105383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0BD094-5CC2-4BE4-B428-33ED9C03903A}"/>
                </a:ext>
              </a:extLst>
            </p:cNvPr>
            <p:cNvSpPr txBox="1"/>
            <p:nvPr/>
          </p:nvSpPr>
          <p:spPr>
            <a:xfrm>
              <a:off x="9712906" y="6197951"/>
              <a:ext cx="23592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I don’t know it</a:t>
              </a:r>
            </a:p>
          </p:txBody>
        </p:sp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A9A95ACD-2006-4305-9899-246814C65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51562" y="5667333"/>
              <a:ext cx="510962" cy="48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A group of people&#10;&#10;Description automatically generated">
            <a:extLst>
              <a:ext uri="{FF2B5EF4-FFF2-40B4-BE49-F238E27FC236}">
                <a16:creationId xmlns:a16="http://schemas.microsoft.com/office/drawing/2014/main" id="{7816C66E-7A00-49F0-9525-36DADB0B1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74" y="1856071"/>
            <a:ext cx="2757418" cy="16985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7EF48BD-70AB-4A82-9166-96B92D81B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890" y="1892047"/>
            <a:ext cx="1015905" cy="6955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CF75300-CA92-4BE7-9E73-A2201D77F8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984" y="2705368"/>
            <a:ext cx="1015905" cy="7114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DA1EEA0-71A2-408B-8808-90AC8C003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2911" y="2705368"/>
            <a:ext cx="1015905" cy="7114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5AA49DD-8FAF-4245-A3A4-276C32BD3F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2" b="16640"/>
          <a:stretch/>
        </p:blipFill>
        <p:spPr>
          <a:xfrm>
            <a:off x="6285071" y="4646527"/>
            <a:ext cx="2930120" cy="7302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6DE1B0-AD33-491D-A15D-779DFFA69A0A}"/>
              </a:ext>
            </a:extLst>
          </p:cNvPr>
          <p:cNvSpPr txBox="1"/>
          <p:nvPr/>
        </p:nvSpPr>
        <p:spPr>
          <a:xfrm>
            <a:off x="6347793" y="5483181"/>
            <a:ext cx="2911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baby                         old</a:t>
            </a:r>
            <a:br>
              <a:rPr lang="en-US" sz="2400" dirty="0"/>
            </a:br>
            <a:r>
              <a:rPr lang="en-US" sz="2400" dirty="0"/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112613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EED18-39C4-4C2D-8CBF-ADFCB8F67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1" y="693629"/>
            <a:ext cx="7437535" cy="5448708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8AB6E32E-E7CE-4808-98FC-73D75BE41878}"/>
              </a:ext>
            </a:extLst>
          </p:cNvPr>
          <p:cNvSpPr/>
          <p:nvPr/>
        </p:nvSpPr>
        <p:spPr>
          <a:xfrm>
            <a:off x="5776859" y="2752467"/>
            <a:ext cx="1051788" cy="909682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CFA10FF-E3CE-4DAF-940E-A09AEB38F9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1" y="5079583"/>
            <a:ext cx="1130159" cy="10781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7595383" y="757192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8262650" y="801261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Lesson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50919" y="1430105"/>
            <a:ext cx="370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assessed Unit 2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42" y="3219697"/>
            <a:ext cx="2581877" cy="25818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11673C-364A-46E1-A638-29AA8C19E511}"/>
              </a:ext>
            </a:extLst>
          </p:cNvPr>
          <p:cNvGrpSpPr/>
          <p:nvPr/>
        </p:nvGrpSpPr>
        <p:grpSpPr>
          <a:xfrm>
            <a:off x="7836192" y="2032777"/>
            <a:ext cx="4119732" cy="1186921"/>
            <a:chOff x="1509996" y="-11010"/>
            <a:chExt cx="4214130" cy="118692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944B85A-4CB8-4220-B938-D56D50831B46}"/>
                </a:ext>
              </a:extLst>
            </p:cNvPr>
            <p:cNvSpPr/>
            <p:nvPr/>
          </p:nvSpPr>
          <p:spPr>
            <a:xfrm>
              <a:off x="2147936" y="-11010"/>
              <a:ext cx="3576190" cy="1186921"/>
            </a:xfrm>
            <a:prstGeom prst="rightArrow">
              <a:avLst>
                <a:gd name="adj1" fmla="val 50000"/>
                <a:gd name="adj2" fmla="val 49134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LEARNING ADVENTURE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0065A09-B845-4F6F-88E3-522691003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9996" y="197164"/>
              <a:ext cx="770572" cy="770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911" y="663499"/>
            <a:ext cx="7583786" cy="55167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217BB-AFC3-4EFF-A926-3AEC5EC89F9F}"/>
              </a:ext>
            </a:extLst>
          </p:cNvPr>
          <p:cNvSpPr txBox="1"/>
          <p:nvPr/>
        </p:nvSpPr>
        <p:spPr>
          <a:xfrm>
            <a:off x="8405870" y="2034575"/>
            <a:ext cx="347131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AB page 17 – Act 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CB15EA-A985-422B-B736-FF77881D63F8}"/>
              </a:ext>
            </a:extLst>
          </p:cNvPr>
          <p:cNvSpPr txBox="1"/>
          <p:nvPr/>
        </p:nvSpPr>
        <p:spPr>
          <a:xfrm>
            <a:off x="2434976" y="4818580"/>
            <a:ext cx="123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grandad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6EF55-D2EE-44C8-981D-EBA8A9FE83C4}"/>
              </a:ext>
            </a:extLst>
          </p:cNvPr>
          <p:cNvSpPr txBox="1"/>
          <p:nvPr/>
        </p:nvSpPr>
        <p:spPr>
          <a:xfrm>
            <a:off x="2523526" y="5268562"/>
            <a:ext cx="1055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granny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EA4D1-0594-44DE-A88C-D73AA8184887}"/>
              </a:ext>
            </a:extLst>
          </p:cNvPr>
          <p:cNvSpPr txBox="1"/>
          <p:nvPr/>
        </p:nvSpPr>
        <p:spPr>
          <a:xfrm>
            <a:off x="2575078" y="5712705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73FE4-05B4-443A-A093-1E67603CB296}"/>
              </a:ext>
            </a:extLst>
          </p:cNvPr>
          <p:cNvSpPr txBox="1"/>
          <p:nvPr/>
        </p:nvSpPr>
        <p:spPr>
          <a:xfrm>
            <a:off x="9379292" y="2898635"/>
            <a:ext cx="115884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CHECK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8F326F5-5E87-42B5-B148-93F7AF533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01" y="3160245"/>
            <a:ext cx="540267" cy="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11" y="1084865"/>
            <a:ext cx="8170347" cy="50117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217BB-AFC3-4EFF-A926-3AEC5EC89F9F}"/>
              </a:ext>
            </a:extLst>
          </p:cNvPr>
          <p:cNvSpPr txBox="1"/>
          <p:nvPr/>
        </p:nvSpPr>
        <p:spPr>
          <a:xfrm>
            <a:off x="8405870" y="2034575"/>
            <a:ext cx="347131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AB page 17 – Act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3280C-A459-4540-ABDA-C9F15BDA100F}"/>
              </a:ext>
            </a:extLst>
          </p:cNvPr>
          <p:cNvSpPr txBox="1"/>
          <p:nvPr/>
        </p:nvSpPr>
        <p:spPr>
          <a:xfrm>
            <a:off x="9349061" y="3089152"/>
            <a:ext cx="115884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CHECK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FDA087A-7FEF-4FC6-A699-42C5CBC20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70" y="3350762"/>
            <a:ext cx="540267" cy="56375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CA4D9E83-0B93-4122-9599-7AEEF8332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5248" y="30001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E9BB8-EF11-47E8-9572-2964A1CE5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12" y="693629"/>
            <a:ext cx="7685071" cy="5448708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8DE32F47-BC13-43A8-9148-6DC2F6962EF8}"/>
              </a:ext>
            </a:extLst>
          </p:cNvPr>
          <p:cNvSpPr/>
          <p:nvPr/>
        </p:nvSpPr>
        <p:spPr>
          <a:xfrm>
            <a:off x="4915257" y="2718505"/>
            <a:ext cx="893850" cy="794271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1B5483-E15C-4CF1-A40C-A93673A71A01}"/>
              </a:ext>
            </a:extLst>
          </p:cNvPr>
          <p:cNvSpPr/>
          <p:nvPr/>
        </p:nvSpPr>
        <p:spPr>
          <a:xfrm>
            <a:off x="8108413" y="768209"/>
            <a:ext cx="3745735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B3D7F-4028-4C5A-8F68-258CBEC70A38}"/>
              </a:ext>
            </a:extLst>
          </p:cNvPr>
          <p:cNvSpPr txBox="1"/>
          <p:nvPr/>
        </p:nvSpPr>
        <p:spPr>
          <a:xfrm>
            <a:off x="8262650" y="958467"/>
            <a:ext cx="3591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MY 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B3020-6B6C-4B2F-AFE1-B4A7CB86B322}"/>
              </a:ext>
            </a:extLst>
          </p:cNvPr>
          <p:cNvSpPr txBox="1"/>
          <p:nvPr/>
        </p:nvSpPr>
        <p:spPr>
          <a:xfrm>
            <a:off x="8262650" y="1410637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We’re assessing…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07D5B2-D923-4F41-9FE6-6FBD330A89EB}"/>
              </a:ext>
            </a:extLst>
          </p:cNvPr>
          <p:cNvSpPr txBox="1"/>
          <p:nvPr/>
        </p:nvSpPr>
        <p:spPr>
          <a:xfrm>
            <a:off x="8108412" y="1887688"/>
            <a:ext cx="3745735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we’ve learned </a:t>
            </a:r>
            <a:br>
              <a:rPr lang="en-US" sz="2800" b="1" dirty="0"/>
            </a:br>
            <a:r>
              <a:rPr lang="en-US" sz="2800" b="1" dirty="0"/>
              <a:t>in Unit 2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20AEC0E-66E2-4CBA-97A8-541D1E6A72D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9" y="5293762"/>
            <a:ext cx="893850" cy="870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CF7DA-28AF-4E16-A693-7EE4FB20D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237" y="2855382"/>
            <a:ext cx="2401531" cy="31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4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DDEFDC-DE1D-43FA-8E33-CF18B4BB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7604" y="1678619"/>
            <a:ext cx="1605521" cy="35007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CFF90D-3DE0-4F02-93CB-FD39C18B2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604685" y="304130"/>
            <a:ext cx="1222731" cy="938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A5B4E-70FB-40E1-A9DC-F8DF9322C648}"/>
              </a:ext>
            </a:extLst>
          </p:cNvPr>
          <p:cNvSpPr txBox="1"/>
          <p:nvPr/>
        </p:nvSpPr>
        <p:spPr>
          <a:xfrm>
            <a:off x="1714613" y="675469"/>
            <a:ext cx="2492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AND TELL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50D6348-2B96-4964-83AB-1071143765D9}"/>
              </a:ext>
            </a:extLst>
          </p:cNvPr>
          <p:cNvSpPr/>
          <p:nvPr/>
        </p:nvSpPr>
        <p:spPr>
          <a:xfrm>
            <a:off x="5812490" y="663942"/>
            <a:ext cx="6024042" cy="737318"/>
          </a:xfrm>
          <a:prstGeom prst="wedgeRectCallout">
            <a:avLst>
              <a:gd name="adj1" fmla="val -45285"/>
              <a:gd name="adj2" fmla="val 165457"/>
            </a:avLst>
          </a:prstGeom>
          <a:solidFill>
            <a:srgbClr val="A8CC6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my ________ . He’s ______.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061A4-AB32-412E-B5A2-3E37C5DBEE05}"/>
              </a:ext>
            </a:extLst>
          </p:cNvPr>
          <p:cNvSpPr txBox="1"/>
          <p:nvPr/>
        </p:nvSpPr>
        <p:spPr>
          <a:xfrm>
            <a:off x="7188475" y="2990431"/>
            <a:ext cx="87812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F21F4-1E5B-4B49-802B-30458E4C36A5}"/>
              </a:ext>
            </a:extLst>
          </p:cNvPr>
          <p:cNvSpPr txBox="1"/>
          <p:nvPr/>
        </p:nvSpPr>
        <p:spPr>
          <a:xfrm>
            <a:off x="8680172" y="2990431"/>
            <a:ext cx="1147045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2039E-C6F5-4FAD-9490-A0D0445F7489}"/>
              </a:ext>
            </a:extLst>
          </p:cNvPr>
          <p:cNvSpPr txBox="1"/>
          <p:nvPr/>
        </p:nvSpPr>
        <p:spPr>
          <a:xfrm>
            <a:off x="7675442" y="740213"/>
            <a:ext cx="1578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4643C-C237-4781-8964-AA284418F9CF}"/>
              </a:ext>
            </a:extLst>
          </p:cNvPr>
          <p:cNvSpPr txBox="1"/>
          <p:nvPr/>
        </p:nvSpPr>
        <p:spPr>
          <a:xfrm>
            <a:off x="10461683" y="740212"/>
            <a:ext cx="72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C04AA3-DCE4-47C9-914A-C9BCFFA56420}"/>
              </a:ext>
            </a:extLst>
          </p:cNvPr>
          <p:cNvSpPr txBox="1"/>
          <p:nvPr/>
        </p:nvSpPr>
        <p:spPr>
          <a:xfrm>
            <a:off x="3451587" y="6488668"/>
            <a:ext cx="558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PLAY and CHECK to show and hide key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66F711-71F7-49C1-BA4A-3B94B28229A0}"/>
              </a:ext>
            </a:extLst>
          </p:cNvPr>
          <p:cNvSpPr txBox="1"/>
          <p:nvPr/>
        </p:nvSpPr>
        <p:spPr>
          <a:xfrm>
            <a:off x="604685" y="1709595"/>
            <a:ext cx="29119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WHO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2800" dirty="0"/>
              <a:t>brother, sister</a:t>
            </a:r>
          </a:p>
          <a:p>
            <a:r>
              <a:rPr lang="en-US" sz="2800" dirty="0"/>
              <a:t>mum, dad</a:t>
            </a:r>
          </a:p>
          <a:p>
            <a:r>
              <a:rPr lang="en-US" sz="2800" dirty="0"/>
              <a:t>granny, grandad</a:t>
            </a:r>
          </a:p>
          <a:p>
            <a:r>
              <a:rPr lang="en-US" sz="2800" dirty="0"/>
              <a:t>uncle, aunt</a:t>
            </a: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3200" b="1" dirty="0">
                <a:solidFill>
                  <a:srgbClr val="00B050"/>
                </a:solidFill>
                <a:highlight>
                  <a:srgbClr val="FFFF00"/>
                </a:highlight>
              </a:rPr>
              <a:t>OLD</a:t>
            </a:r>
            <a:r>
              <a:rPr lang="en-US" sz="3200" b="1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en-US" sz="3200" b="1" dirty="0">
                <a:solidFill>
                  <a:srgbClr val="7030A0"/>
                </a:solidFill>
                <a:highlight>
                  <a:srgbClr val="FFFF00"/>
                </a:highlight>
              </a:rPr>
              <a:t>YOUNG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5" name="Arrow: Right 4">
            <a:hlinkClick r:id="rId5" action="ppaction://hlinksldjump"/>
            <a:extLst>
              <a:ext uri="{FF2B5EF4-FFF2-40B4-BE49-F238E27FC236}">
                <a16:creationId xmlns:a16="http://schemas.microsoft.com/office/drawing/2014/main" id="{5742AF05-414C-43B6-ADD0-FE55A3E9FB0F}"/>
              </a:ext>
            </a:extLst>
          </p:cNvPr>
          <p:cNvSpPr/>
          <p:nvPr/>
        </p:nvSpPr>
        <p:spPr>
          <a:xfrm>
            <a:off x="10824923" y="2936559"/>
            <a:ext cx="1147045" cy="599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6727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DDEFDC-DE1D-43FA-8E33-CF18B4BB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0781" y="1678619"/>
            <a:ext cx="1259167" cy="35007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CFF90D-3DE0-4F02-93CB-FD39C18B2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604685" y="304130"/>
            <a:ext cx="1222731" cy="938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A5B4E-70FB-40E1-A9DC-F8DF9322C648}"/>
              </a:ext>
            </a:extLst>
          </p:cNvPr>
          <p:cNvSpPr txBox="1"/>
          <p:nvPr/>
        </p:nvSpPr>
        <p:spPr>
          <a:xfrm>
            <a:off x="1714613" y="675469"/>
            <a:ext cx="2492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AND TELL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50D6348-2B96-4964-83AB-1071143765D9}"/>
              </a:ext>
            </a:extLst>
          </p:cNvPr>
          <p:cNvSpPr/>
          <p:nvPr/>
        </p:nvSpPr>
        <p:spPr>
          <a:xfrm>
            <a:off x="5812490" y="663942"/>
            <a:ext cx="6024042" cy="737318"/>
          </a:xfrm>
          <a:prstGeom prst="wedgeRectCallout">
            <a:avLst>
              <a:gd name="adj1" fmla="val -45285"/>
              <a:gd name="adj2" fmla="val 165457"/>
            </a:avLst>
          </a:prstGeom>
          <a:solidFill>
            <a:srgbClr val="A8CC6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my ________ . He’s ______.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061A4-AB32-412E-B5A2-3E37C5DBEE05}"/>
              </a:ext>
            </a:extLst>
          </p:cNvPr>
          <p:cNvSpPr txBox="1"/>
          <p:nvPr/>
        </p:nvSpPr>
        <p:spPr>
          <a:xfrm>
            <a:off x="7375854" y="3167390"/>
            <a:ext cx="87812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F21F4-1E5B-4B49-802B-30458E4C36A5}"/>
              </a:ext>
            </a:extLst>
          </p:cNvPr>
          <p:cNvSpPr txBox="1"/>
          <p:nvPr/>
        </p:nvSpPr>
        <p:spPr>
          <a:xfrm>
            <a:off x="8867551" y="3167390"/>
            <a:ext cx="1147045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2039E-C6F5-4FAD-9490-A0D0445F7489}"/>
              </a:ext>
            </a:extLst>
          </p:cNvPr>
          <p:cNvSpPr txBox="1"/>
          <p:nvPr/>
        </p:nvSpPr>
        <p:spPr>
          <a:xfrm>
            <a:off x="7782271" y="750959"/>
            <a:ext cx="148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rother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4643C-C237-4781-8964-AA284418F9CF}"/>
              </a:ext>
            </a:extLst>
          </p:cNvPr>
          <p:cNvSpPr txBox="1"/>
          <p:nvPr/>
        </p:nvSpPr>
        <p:spPr>
          <a:xfrm>
            <a:off x="10358943" y="740212"/>
            <a:ext cx="1228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C04AA3-DCE4-47C9-914A-C9BCFFA56420}"/>
              </a:ext>
            </a:extLst>
          </p:cNvPr>
          <p:cNvSpPr txBox="1"/>
          <p:nvPr/>
        </p:nvSpPr>
        <p:spPr>
          <a:xfrm>
            <a:off x="3451587" y="6488668"/>
            <a:ext cx="558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PLAY and CHECK to show and hide key words.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B938EE-4BB3-4E2A-A9C0-7FF8C3524286}"/>
              </a:ext>
            </a:extLst>
          </p:cNvPr>
          <p:cNvSpPr txBox="1"/>
          <p:nvPr/>
        </p:nvSpPr>
        <p:spPr>
          <a:xfrm>
            <a:off x="604685" y="1709595"/>
            <a:ext cx="29119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WHO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2800" dirty="0"/>
              <a:t>brother, sister</a:t>
            </a:r>
          </a:p>
          <a:p>
            <a:r>
              <a:rPr lang="en-US" sz="2800" dirty="0"/>
              <a:t>mum, dad</a:t>
            </a:r>
          </a:p>
          <a:p>
            <a:r>
              <a:rPr lang="en-US" sz="2800" dirty="0"/>
              <a:t>granny, grandad</a:t>
            </a:r>
          </a:p>
          <a:p>
            <a:r>
              <a:rPr lang="en-US" sz="2800" dirty="0"/>
              <a:t>uncle, aunt</a:t>
            </a: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3200" b="1" dirty="0">
                <a:solidFill>
                  <a:srgbClr val="00B050"/>
                </a:solidFill>
                <a:highlight>
                  <a:srgbClr val="FFFF00"/>
                </a:highlight>
              </a:rPr>
              <a:t>OLD</a:t>
            </a:r>
            <a:r>
              <a:rPr lang="en-US" sz="3200" b="1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en-US" sz="3200" b="1" dirty="0">
                <a:solidFill>
                  <a:srgbClr val="7030A0"/>
                </a:solidFill>
                <a:highlight>
                  <a:srgbClr val="FFFF00"/>
                </a:highlight>
              </a:rPr>
              <a:t>YOUNG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14" name="Arrow: Right 13">
            <a:hlinkClick r:id="rId5" action="ppaction://hlinksldjump"/>
            <a:extLst>
              <a:ext uri="{FF2B5EF4-FFF2-40B4-BE49-F238E27FC236}">
                <a16:creationId xmlns:a16="http://schemas.microsoft.com/office/drawing/2014/main" id="{AE0626E5-14CA-4BDB-8651-A259D02F3069}"/>
              </a:ext>
            </a:extLst>
          </p:cNvPr>
          <p:cNvSpPr/>
          <p:nvPr/>
        </p:nvSpPr>
        <p:spPr>
          <a:xfrm>
            <a:off x="10628167" y="3129255"/>
            <a:ext cx="1147045" cy="599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4547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DDEFDC-DE1D-43FA-8E33-CF18B4BB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851" y="1993244"/>
            <a:ext cx="1802778" cy="34474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CFF90D-3DE0-4F02-93CB-FD39C18B2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604685" y="304130"/>
            <a:ext cx="1222731" cy="938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A5B4E-70FB-40E1-A9DC-F8DF9322C648}"/>
              </a:ext>
            </a:extLst>
          </p:cNvPr>
          <p:cNvSpPr txBox="1"/>
          <p:nvPr/>
        </p:nvSpPr>
        <p:spPr>
          <a:xfrm>
            <a:off x="1714613" y="675469"/>
            <a:ext cx="2492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AND TELL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50D6348-2B96-4964-83AB-1071143765D9}"/>
              </a:ext>
            </a:extLst>
          </p:cNvPr>
          <p:cNvSpPr/>
          <p:nvPr/>
        </p:nvSpPr>
        <p:spPr>
          <a:xfrm>
            <a:off x="5812490" y="663942"/>
            <a:ext cx="6024042" cy="737318"/>
          </a:xfrm>
          <a:prstGeom prst="wedgeRectCallout">
            <a:avLst>
              <a:gd name="adj1" fmla="val -45285"/>
              <a:gd name="adj2" fmla="val 165457"/>
            </a:avLst>
          </a:prstGeom>
          <a:solidFill>
            <a:srgbClr val="A8CC6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my _______ . She’s ______.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061A4-AB32-412E-B5A2-3E37C5DBEE05}"/>
              </a:ext>
            </a:extLst>
          </p:cNvPr>
          <p:cNvSpPr txBox="1"/>
          <p:nvPr/>
        </p:nvSpPr>
        <p:spPr>
          <a:xfrm>
            <a:off x="7720201" y="3012829"/>
            <a:ext cx="87812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F21F4-1E5B-4B49-802B-30458E4C36A5}"/>
              </a:ext>
            </a:extLst>
          </p:cNvPr>
          <p:cNvSpPr txBox="1"/>
          <p:nvPr/>
        </p:nvSpPr>
        <p:spPr>
          <a:xfrm>
            <a:off x="9211898" y="3012829"/>
            <a:ext cx="1147045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2039E-C6F5-4FAD-9490-A0D0445F7489}"/>
              </a:ext>
            </a:extLst>
          </p:cNvPr>
          <p:cNvSpPr txBox="1"/>
          <p:nvPr/>
        </p:nvSpPr>
        <p:spPr>
          <a:xfrm>
            <a:off x="7782271" y="750959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sist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4643C-C237-4781-8964-AA284418F9CF}"/>
              </a:ext>
            </a:extLst>
          </p:cNvPr>
          <p:cNvSpPr txBox="1"/>
          <p:nvPr/>
        </p:nvSpPr>
        <p:spPr>
          <a:xfrm>
            <a:off x="10358943" y="740212"/>
            <a:ext cx="1228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8ACA4-DBDD-4C05-8761-41565DAAD47A}"/>
              </a:ext>
            </a:extLst>
          </p:cNvPr>
          <p:cNvSpPr txBox="1"/>
          <p:nvPr/>
        </p:nvSpPr>
        <p:spPr>
          <a:xfrm>
            <a:off x="604685" y="1709595"/>
            <a:ext cx="29119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WHO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2800" dirty="0"/>
              <a:t>brother, sister</a:t>
            </a:r>
          </a:p>
          <a:p>
            <a:r>
              <a:rPr lang="en-US" sz="2800" dirty="0"/>
              <a:t>mum, dad</a:t>
            </a:r>
          </a:p>
          <a:p>
            <a:r>
              <a:rPr lang="en-US" sz="2800" dirty="0"/>
              <a:t>granny, grandad</a:t>
            </a:r>
          </a:p>
          <a:p>
            <a:r>
              <a:rPr lang="en-US" sz="2800" dirty="0"/>
              <a:t>uncle, aunt</a:t>
            </a: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3200" b="1" dirty="0">
                <a:solidFill>
                  <a:srgbClr val="00B050"/>
                </a:solidFill>
                <a:highlight>
                  <a:srgbClr val="FFFF00"/>
                </a:highlight>
              </a:rPr>
              <a:t>OLD</a:t>
            </a:r>
            <a:r>
              <a:rPr lang="en-US" sz="3200" b="1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en-US" sz="3200" b="1" dirty="0">
                <a:solidFill>
                  <a:srgbClr val="7030A0"/>
                </a:solidFill>
                <a:highlight>
                  <a:srgbClr val="FFFF00"/>
                </a:highlight>
              </a:rPr>
              <a:t>YOUNG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C04AA3-DCE4-47C9-914A-C9BCFFA56420}"/>
              </a:ext>
            </a:extLst>
          </p:cNvPr>
          <p:cNvSpPr txBox="1"/>
          <p:nvPr/>
        </p:nvSpPr>
        <p:spPr>
          <a:xfrm>
            <a:off x="3451587" y="6488668"/>
            <a:ext cx="558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PLAY and CHECK to show and hide key words.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0C78052-AAC5-4E8D-99D3-C30B0175930E}"/>
              </a:ext>
            </a:extLst>
          </p:cNvPr>
          <p:cNvSpPr/>
          <p:nvPr/>
        </p:nvSpPr>
        <p:spPr>
          <a:xfrm>
            <a:off x="10824923" y="2936559"/>
            <a:ext cx="1147045" cy="599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5" action="ppaction://hlinksldjump"/>
              </a:rPr>
              <a:t>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DDEFDC-DE1D-43FA-8E33-CF18B4BB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8879" y="1993244"/>
            <a:ext cx="1700722" cy="34474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CFF90D-3DE0-4F02-93CB-FD39C18B2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flipH="1">
            <a:off x="604685" y="304130"/>
            <a:ext cx="1222731" cy="938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A5B4E-70FB-40E1-A9DC-F8DF9322C648}"/>
              </a:ext>
            </a:extLst>
          </p:cNvPr>
          <p:cNvSpPr txBox="1"/>
          <p:nvPr/>
        </p:nvSpPr>
        <p:spPr>
          <a:xfrm>
            <a:off x="1714613" y="675469"/>
            <a:ext cx="2492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AND TELL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50D6348-2B96-4964-83AB-1071143765D9}"/>
              </a:ext>
            </a:extLst>
          </p:cNvPr>
          <p:cNvSpPr/>
          <p:nvPr/>
        </p:nvSpPr>
        <p:spPr>
          <a:xfrm>
            <a:off x="5812490" y="663942"/>
            <a:ext cx="6024042" cy="737318"/>
          </a:xfrm>
          <a:prstGeom prst="wedgeRectCallout">
            <a:avLst>
              <a:gd name="adj1" fmla="val -45285"/>
              <a:gd name="adj2" fmla="val 165457"/>
            </a:avLst>
          </a:prstGeom>
          <a:solidFill>
            <a:srgbClr val="A8CC6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my _______ . She’s ______.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061A4-AB32-412E-B5A2-3E37C5DBEE05}"/>
              </a:ext>
            </a:extLst>
          </p:cNvPr>
          <p:cNvSpPr txBox="1"/>
          <p:nvPr/>
        </p:nvSpPr>
        <p:spPr>
          <a:xfrm>
            <a:off x="7458048" y="2936559"/>
            <a:ext cx="87812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F21F4-1E5B-4B49-802B-30458E4C36A5}"/>
              </a:ext>
            </a:extLst>
          </p:cNvPr>
          <p:cNvSpPr txBox="1"/>
          <p:nvPr/>
        </p:nvSpPr>
        <p:spPr>
          <a:xfrm>
            <a:off x="8949745" y="2936559"/>
            <a:ext cx="1147045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2039E-C6F5-4FAD-9490-A0D0445F7489}"/>
              </a:ext>
            </a:extLst>
          </p:cNvPr>
          <p:cNvSpPr txBox="1"/>
          <p:nvPr/>
        </p:nvSpPr>
        <p:spPr>
          <a:xfrm>
            <a:off x="7782271" y="750959"/>
            <a:ext cx="1343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granny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4643C-C237-4781-8964-AA284418F9CF}"/>
              </a:ext>
            </a:extLst>
          </p:cNvPr>
          <p:cNvSpPr txBox="1"/>
          <p:nvPr/>
        </p:nvSpPr>
        <p:spPr>
          <a:xfrm>
            <a:off x="10358943" y="740212"/>
            <a:ext cx="72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8ACA4-DBDD-4C05-8761-41565DAAD47A}"/>
              </a:ext>
            </a:extLst>
          </p:cNvPr>
          <p:cNvSpPr txBox="1"/>
          <p:nvPr/>
        </p:nvSpPr>
        <p:spPr>
          <a:xfrm>
            <a:off x="604685" y="1709595"/>
            <a:ext cx="29119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WHO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2800" dirty="0"/>
              <a:t>brother, sister</a:t>
            </a:r>
          </a:p>
          <a:p>
            <a:r>
              <a:rPr lang="en-US" sz="2800" dirty="0"/>
              <a:t>mum, dad</a:t>
            </a:r>
          </a:p>
          <a:p>
            <a:r>
              <a:rPr lang="en-US" sz="2800" dirty="0"/>
              <a:t>granny, grandad</a:t>
            </a:r>
          </a:p>
          <a:p>
            <a:r>
              <a:rPr lang="en-US" sz="2800" dirty="0"/>
              <a:t>uncle, aunt</a:t>
            </a:r>
          </a:p>
          <a:p>
            <a:endParaRPr lang="en-US" sz="3200" b="1" dirty="0">
              <a:solidFill>
                <a:srgbClr val="0070C0"/>
              </a:solidFill>
            </a:endParaRPr>
          </a:p>
          <a:p>
            <a:r>
              <a:rPr lang="en-US" sz="3200" b="1" dirty="0">
                <a:solidFill>
                  <a:srgbClr val="00B050"/>
                </a:solidFill>
                <a:highlight>
                  <a:srgbClr val="FFFF00"/>
                </a:highlight>
              </a:rPr>
              <a:t>OLD</a:t>
            </a:r>
            <a:r>
              <a:rPr lang="en-US" sz="3200" b="1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en-US" sz="3200" b="1" dirty="0">
                <a:solidFill>
                  <a:srgbClr val="7030A0"/>
                </a:solidFill>
                <a:highlight>
                  <a:srgbClr val="FFFF00"/>
                </a:highlight>
              </a:rPr>
              <a:t>YOUNG</a:t>
            </a:r>
            <a:r>
              <a:rPr lang="en-US" sz="3200" b="1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C04AA3-DCE4-47C9-914A-C9BCFFA56420}"/>
              </a:ext>
            </a:extLst>
          </p:cNvPr>
          <p:cNvSpPr txBox="1"/>
          <p:nvPr/>
        </p:nvSpPr>
        <p:spPr>
          <a:xfrm>
            <a:off x="3451587" y="6488668"/>
            <a:ext cx="558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PLAY and CHECK to show and hide key words.</a:t>
            </a:r>
          </a:p>
        </p:txBody>
      </p:sp>
    </p:spTree>
    <p:extLst>
      <p:ext uri="{BB962C8B-B14F-4D97-AF65-F5344CB8AC3E}">
        <p14:creationId xmlns:p14="http://schemas.microsoft.com/office/powerpoint/2010/main" val="94429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37" y="470797"/>
            <a:ext cx="6912724" cy="59164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19BC57-4F84-40B7-8DE5-EA0057E57E1E}"/>
              </a:ext>
            </a:extLst>
          </p:cNvPr>
          <p:cNvSpPr txBox="1"/>
          <p:nvPr/>
        </p:nvSpPr>
        <p:spPr>
          <a:xfrm>
            <a:off x="8056464" y="470797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D36C3-D46F-412D-9C25-95B188AFD128}"/>
              </a:ext>
            </a:extLst>
          </p:cNvPr>
          <p:cNvSpPr txBox="1"/>
          <p:nvPr/>
        </p:nvSpPr>
        <p:spPr>
          <a:xfrm>
            <a:off x="8712360" y="1739089"/>
            <a:ext cx="23263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Get the stickers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56888-AD5C-46AC-BD78-5D8E84366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116" y="2350507"/>
            <a:ext cx="4177308" cy="15844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079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7792-208C-4356-9BD7-7E07EC291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34" y="385053"/>
            <a:ext cx="6914949" cy="60878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19BC57-4F84-40B7-8DE5-EA0057E57E1E}"/>
              </a:ext>
            </a:extLst>
          </p:cNvPr>
          <p:cNvSpPr txBox="1"/>
          <p:nvPr/>
        </p:nvSpPr>
        <p:spPr>
          <a:xfrm>
            <a:off x="7926112" y="374690"/>
            <a:ext cx="3396613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PB page 18 – Act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D36C3-D46F-412D-9C25-95B188AFD128}"/>
              </a:ext>
            </a:extLst>
          </p:cNvPr>
          <p:cNvSpPr txBox="1"/>
          <p:nvPr/>
        </p:nvSpPr>
        <p:spPr>
          <a:xfrm>
            <a:off x="8509992" y="1198350"/>
            <a:ext cx="2871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Listen and point</a:t>
            </a:r>
            <a:endParaRPr lang="en-US" sz="2600" b="1" dirty="0"/>
          </a:p>
        </p:txBody>
      </p:sp>
      <p:pic>
        <p:nvPicPr>
          <p:cNvPr id="2" name="ED2_CD1_Tr40">
            <a:hlinkClick r:id="" action="ppaction://media"/>
            <a:extLst>
              <a:ext uri="{FF2B5EF4-FFF2-40B4-BE49-F238E27FC236}">
                <a16:creationId xmlns:a16="http://schemas.microsoft.com/office/drawing/2014/main" id="{0D86BEEA-70EA-4883-8323-2D0AF785A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0606" y="1955931"/>
            <a:ext cx="510189" cy="510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B9E68C-B460-39F0-0397-72A758D70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2" y="2636750"/>
            <a:ext cx="4776094" cy="24409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66693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580</Words>
  <Application>Microsoft Office PowerPoint</Application>
  <PresentationFormat>Widescreen</PresentationFormat>
  <Paragraphs>169</Paragraphs>
  <Slides>25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Aharoni</vt:lpstr>
      <vt:lpstr>Arial</vt:lpstr>
      <vt:lpstr>Calibri</vt:lpstr>
      <vt:lpstr>Calibri (Body)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221</cp:revision>
  <dcterms:created xsi:type="dcterms:W3CDTF">2021-05-20T08:47:48Z</dcterms:created>
  <dcterms:modified xsi:type="dcterms:W3CDTF">2024-11-05T13:06:47Z</dcterms:modified>
</cp:coreProperties>
</file>